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32"/>
  </p:notesMasterIdLst>
  <p:sldIdLst>
    <p:sldId id="256" r:id="rId2"/>
    <p:sldId id="285" r:id="rId3"/>
    <p:sldId id="275" r:id="rId4"/>
    <p:sldId id="259" r:id="rId5"/>
    <p:sldId id="286" r:id="rId6"/>
    <p:sldId id="287" r:id="rId7"/>
    <p:sldId id="272" r:id="rId8"/>
    <p:sldId id="257" r:id="rId9"/>
    <p:sldId id="260" r:id="rId10"/>
    <p:sldId id="263" r:id="rId11"/>
    <p:sldId id="302" r:id="rId12"/>
    <p:sldId id="303" r:id="rId13"/>
    <p:sldId id="304" r:id="rId14"/>
    <p:sldId id="305" r:id="rId15"/>
    <p:sldId id="306" r:id="rId16"/>
    <p:sldId id="307" r:id="rId17"/>
    <p:sldId id="308" r:id="rId18"/>
    <p:sldId id="309" r:id="rId19"/>
    <p:sldId id="277" r:id="rId20"/>
    <p:sldId id="288" r:id="rId21"/>
    <p:sldId id="289" r:id="rId22"/>
    <p:sldId id="262" r:id="rId23"/>
    <p:sldId id="264" r:id="rId24"/>
    <p:sldId id="292" r:id="rId25"/>
    <p:sldId id="261" r:id="rId26"/>
    <p:sldId id="258" r:id="rId27"/>
    <p:sldId id="290" r:id="rId28"/>
    <p:sldId id="291" r:id="rId29"/>
    <p:sldId id="270" r:id="rId30"/>
    <p:sldId id="269" r:id="rId31"/>
  </p:sldIdLst>
  <p:sldSz cx="9144000" cy="5143500" type="screen16x9"/>
  <p:notesSz cx="6858000" cy="9144000"/>
  <p:embeddedFontLst>
    <p:embeddedFont>
      <p:font typeface="Comic Sans MS" pitchFamily="66" charset="0"/>
      <p:regular r:id="rId33"/>
      <p:bold r:id="rId34"/>
    </p:embeddedFont>
    <p:embeddedFont>
      <p:font typeface="Calibri" pitchFamily="34" charset="0"/>
      <p:regular r:id="rId35"/>
      <p:bold r:id="rId36"/>
      <p:italic r:id="rId37"/>
      <p:boldItalic r:id="rId38"/>
    </p:embeddedFont>
    <p:embeddedFont>
      <p:font typeface="Mali Light" charset="0"/>
      <p:regular r:id="rId39"/>
      <p:bold r:id="rId40"/>
      <p:italic r:id="rId41"/>
      <p:boldItalic r:id="rId42"/>
    </p:embeddedFont>
    <p:embeddedFont>
      <p:font typeface="Nunito" charset="-52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558" y="-9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253916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g1073adb8a7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8" name="Google Shape;758;g1073adb8a7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g1073adb8a79_0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6" name="Google Shape;986;g1073adb8a79_0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2" name="Google Shape;2402;g1073adb8a79_0_18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03" name="Google Shape;2403;g1073adb8a79_0_18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2" name="Google Shape;2402;g1073adb8a79_0_18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03" name="Google Shape;2403;g1073adb8a79_0_18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2" name="Google Shape;2402;g1073adb8a79_0_18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03" name="Google Shape;2403;g1073adb8a79_0_18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2" name="Google Shape;2402;g1073adb8a79_0_18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03" name="Google Shape;2403;g1073adb8a79_0_18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2" name="Google Shape;2402;g1073adb8a79_0_18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03" name="Google Shape;2403;g1073adb8a79_0_18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2" name="Google Shape;2402;g1073adb8a79_0_18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03" name="Google Shape;2403;g1073adb8a79_0_18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2" name="Google Shape;2402;g1073adb8a79_0_18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03" name="Google Shape;2403;g1073adb8a79_0_18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2" name="Google Shape;2402;g1073adb8a79_0_18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03" name="Google Shape;2403;g1073adb8a79_0_18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7" name="Google Shape;3047;g1073adb8a79_0_24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48" name="Google Shape;3048;g1073adb8a79_0_24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1073adb8a79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0" name="Google Shape;950;g1073adb8a79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2" name="Google Shape;2402;g1073adb8a79_0_18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03" name="Google Shape;2403;g1073adb8a79_0_18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8" name="Google Shape;1868;g1073adb8a79_0_1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9" name="Google Shape;1869;g1073adb8a79_0_1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1073adb8a79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g1073adb8a79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g1073adb8a79_0_4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7" name="Google Shape;1047;g1073adb8a79_0_4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7" name="Google Shape;3047;g1073adb8a79_0_24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8" name="Google Shape;3048;g1073adb8a79_0_24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g1073adb8a79_0_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0" name="Google Shape;910;g1073adb8a79_0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g1073adb8a79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g1073adb8a79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1073adb8a79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848;g1073adb8a79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1073adb8a79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" name="Google Shape;824;g1073adb8a79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4" name="Google Shape;2364;g1073adb8a79_0_17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5" name="Google Shape;2365;g1073adb8a79_0_17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1" name="Google Shape;3001;g1073adb8a79_0_24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2" name="Google Shape;3002;g1073adb8a79_0_24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8" name="Google Shape;1948;g1073adb8a79_0_1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9" name="Google Shape;1949;g1073adb8a79_0_1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1073adb8a79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" name="Google Shape;824;g1073adb8a79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1073adb8a79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848;g1073adb8a79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g1073adb8a79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g1073adb8a79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4" name="Google Shape;2444;g1073adb8a79_0_18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5" name="Google Shape;2445;g1073adb8a79_0_18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1073adb8a79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g1073adb8a79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1073adb8a79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8" name="Google Shape;848;g1073adb8a79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313288" y="587428"/>
            <a:ext cx="3931022" cy="3968649"/>
            <a:chOff x="6626575" y="1174856"/>
            <a:chExt cx="7862043" cy="7937298"/>
          </a:xfrm>
        </p:grpSpPr>
        <p:sp>
          <p:nvSpPr>
            <p:cNvPr id="10" name="Google Shape;10;p2"/>
            <p:cNvSpPr/>
            <p:nvPr/>
          </p:nvSpPr>
          <p:spPr>
            <a:xfrm>
              <a:off x="6636954" y="1174856"/>
              <a:ext cx="7840848" cy="7937298"/>
            </a:xfrm>
            <a:custGeom>
              <a:avLst/>
              <a:gdLst/>
              <a:ahLst/>
              <a:cxnLst/>
              <a:rect l="l" t="t" r="r" b="b"/>
              <a:pathLst>
                <a:path w="7840848" h="7937298" extrusionOk="0">
                  <a:moveTo>
                    <a:pt x="2" y="7807818"/>
                  </a:moveTo>
                  <a:cubicBezTo>
                    <a:pt x="-395" y="7880159"/>
                    <a:pt x="58903" y="7938625"/>
                    <a:pt x="131294" y="7937276"/>
                  </a:cubicBezTo>
                  <a:cubicBezTo>
                    <a:pt x="7967245" y="7791023"/>
                    <a:pt x="7833808" y="7928291"/>
                    <a:pt x="7835063" y="7703618"/>
                  </a:cubicBezTo>
                  <a:cubicBezTo>
                    <a:pt x="7836874" y="7376522"/>
                    <a:pt x="7840847" y="130485"/>
                    <a:pt x="7840847" y="131548"/>
                  </a:cubicBezTo>
                  <a:cubicBezTo>
                    <a:pt x="7841244" y="59874"/>
                    <a:pt x="7782978" y="1678"/>
                    <a:pt x="7711254" y="2075"/>
                  </a:cubicBezTo>
                  <a:cubicBezTo>
                    <a:pt x="-120581" y="45206"/>
                    <a:pt x="7025" y="-91172"/>
                    <a:pt x="5770" y="135850"/>
                  </a:cubicBezTo>
                  <a:cubicBezTo>
                    <a:pt x="3958" y="467534"/>
                    <a:pt x="-14" y="7808866"/>
                    <a:pt x="2" y="78078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" name="Google Shape;11;p2"/>
            <p:cNvGrpSpPr/>
            <p:nvPr/>
          </p:nvGrpSpPr>
          <p:grpSpPr>
            <a:xfrm>
              <a:off x="6626575" y="1709497"/>
              <a:ext cx="7862043" cy="6953680"/>
              <a:chOff x="6626575" y="1709497"/>
              <a:chExt cx="7862043" cy="6953680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6630764" y="3558125"/>
                <a:ext cx="7853863" cy="72377"/>
              </a:xfrm>
              <a:custGeom>
                <a:avLst/>
                <a:gdLst/>
                <a:ahLst/>
                <a:cxnLst/>
                <a:rect l="l" t="t" r="r" b="b"/>
                <a:pathLst>
                  <a:path w="7853863" h="72377" extrusionOk="0">
                    <a:moveTo>
                      <a:pt x="7844542" y="29426"/>
                    </a:moveTo>
                    <a:cubicBezTo>
                      <a:pt x="7844240" y="-17864"/>
                      <a:pt x="8447028" y="-4355"/>
                      <a:pt x="9322" y="42951"/>
                    </a:cubicBezTo>
                    <a:cubicBezTo>
                      <a:pt x="9624" y="90241"/>
                      <a:pt x="-593179" y="76732"/>
                      <a:pt x="7844542" y="2942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6634789" y="4173722"/>
                <a:ext cx="7853829" cy="85569"/>
              </a:xfrm>
              <a:custGeom>
                <a:avLst/>
                <a:gdLst/>
                <a:ahLst/>
                <a:cxnLst/>
                <a:rect l="l" t="t" r="r" b="b"/>
                <a:pathLst>
                  <a:path w="7853829" h="85569" extrusionOk="0">
                    <a:moveTo>
                      <a:pt x="7844506" y="28700"/>
                    </a:moveTo>
                    <a:cubicBezTo>
                      <a:pt x="7844204" y="-18607"/>
                      <a:pt x="8447055" y="-6209"/>
                      <a:pt x="9318" y="56877"/>
                    </a:cubicBezTo>
                    <a:cubicBezTo>
                      <a:pt x="9635" y="104167"/>
                      <a:pt x="-593184" y="91785"/>
                      <a:pt x="7844506" y="2870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6632129" y="4789249"/>
                <a:ext cx="7854106" cy="98995"/>
              </a:xfrm>
              <a:custGeom>
                <a:avLst/>
                <a:gdLst/>
                <a:ahLst/>
                <a:cxnLst/>
                <a:rect l="l" t="t" r="r" b="b"/>
                <a:pathLst>
                  <a:path w="7854106" h="98995" extrusionOk="0">
                    <a:moveTo>
                      <a:pt x="7844592" y="28091"/>
                    </a:moveTo>
                    <a:cubicBezTo>
                      <a:pt x="7844894" y="-19215"/>
                      <a:pt x="8447554" y="-7960"/>
                      <a:pt x="9515" y="70905"/>
                    </a:cubicBezTo>
                    <a:cubicBezTo>
                      <a:pt x="9213" y="118211"/>
                      <a:pt x="-593448" y="106956"/>
                      <a:pt x="7844592" y="2809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6631022" y="1709497"/>
                <a:ext cx="7853862" cy="36278"/>
              </a:xfrm>
              <a:custGeom>
                <a:avLst/>
                <a:gdLst/>
                <a:ahLst/>
                <a:cxnLst/>
                <a:rect l="l" t="t" r="r" b="b"/>
                <a:pathLst>
                  <a:path w="7853862" h="36278" extrusionOk="0">
                    <a:moveTo>
                      <a:pt x="9335" y="33347"/>
                    </a:moveTo>
                    <a:cubicBezTo>
                      <a:pt x="8447119" y="33347"/>
                      <a:pt x="7844269" y="50238"/>
                      <a:pt x="7844523" y="2931"/>
                    </a:cubicBezTo>
                    <a:cubicBezTo>
                      <a:pt x="-593246" y="2931"/>
                      <a:pt x="9605" y="-13959"/>
                      <a:pt x="9335" y="3334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626744" y="2942333"/>
                <a:ext cx="7853911" cy="59553"/>
              </a:xfrm>
              <a:custGeom>
                <a:avLst/>
                <a:gdLst/>
                <a:ahLst/>
                <a:cxnLst/>
                <a:rect l="l" t="t" r="r" b="b"/>
                <a:pathLst>
                  <a:path w="7853911" h="59553" extrusionOk="0">
                    <a:moveTo>
                      <a:pt x="7844590" y="30332"/>
                    </a:moveTo>
                    <a:cubicBezTo>
                      <a:pt x="7844288" y="-16958"/>
                      <a:pt x="8447091" y="-2322"/>
                      <a:pt x="9322" y="29221"/>
                    </a:cubicBezTo>
                    <a:cubicBezTo>
                      <a:pt x="9624" y="76511"/>
                      <a:pt x="-593179" y="61875"/>
                      <a:pt x="7844590" y="3033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627581" y="2326214"/>
                <a:ext cx="7853917" cy="47308"/>
              </a:xfrm>
              <a:custGeom>
                <a:avLst/>
                <a:gdLst/>
                <a:ahLst/>
                <a:cxnLst/>
                <a:rect l="l" t="t" r="r" b="b"/>
                <a:pathLst>
                  <a:path w="7853917" h="47308" extrusionOk="0">
                    <a:moveTo>
                      <a:pt x="7844421" y="31533"/>
                    </a:moveTo>
                    <a:cubicBezTo>
                      <a:pt x="7844675" y="-15757"/>
                      <a:pt x="8447287" y="-10"/>
                      <a:pt x="9503" y="15769"/>
                    </a:cubicBezTo>
                    <a:cubicBezTo>
                      <a:pt x="9233" y="63076"/>
                      <a:pt x="-593380" y="47312"/>
                      <a:pt x="7844421" y="3153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6630606" y="6635368"/>
                <a:ext cx="7853655" cy="140133"/>
              </a:xfrm>
              <a:custGeom>
                <a:avLst/>
                <a:gdLst/>
                <a:ahLst/>
                <a:cxnLst/>
                <a:rect l="l" t="t" r="r" b="b"/>
                <a:pathLst>
                  <a:path w="7853655" h="140133" extrusionOk="0">
                    <a:moveTo>
                      <a:pt x="7844335" y="26695"/>
                    </a:moveTo>
                    <a:cubicBezTo>
                      <a:pt x="7844033" y="-20612"/>
                      <a:pt x="8446804" y="-12738"/>
                      <a:pt x="9321" y="113449"/>
                    </a:cubicBezTo>
                    <a:cubicBezTo>
                      <a:pt x="9623" y="160740"/>
                      <a:pt x="-593148" y="152866"/>
                      <a:pt x="7844335" y="2669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632765" y="7865824"/>
                <a:ext cx="7854236" cy="168038"/>
              </a:xfrm>
              <a:custGeom>
                <a:avLst/>
                <a:gdLst/>
                <a:ahLst/>
                <a:cxnLst/>
                <a:rect l="l" t="t" r="r" b="b"/>
                <a:pathLst>
                  <a:path w="7854236" h="168038" extrusionOk="0">
                    <a:moveTo>
                      <a:pt x="7844734" y="25996"/>
                    </a:moveTo>
                    <a:cubicBezTo>
                      <a:pt x="7845004" y="-21310"/>
                      <a:pt x="8447633" y="-15675"/>
                      <a:pt x="9498" y="142039"/>
                    </a:cubicBezTo>
                    <a:cubicBezTo>
                      <a:pt x="9244" y="189345"/>
                      <a:pt x="-593401" y="183726"/>
                      <a:pt x="7844734" y="259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6628101" y="5404711"/>
                <a:ext cx="7854142" cy="112592"/>
              </a:xfrm>
              <a:custGeom>
                <a:avLst/>
                <a:gdLst/>
                <a:ahLst/>
                <a:cxnLst/>
                <a:rect l="l" t="t" r="r" b="b"/>
                <a:pathLst>
                  <a:path w="7854142" h="112592" extrusionOk="0">
                    <a:moveTo>
                      <a:pt x="7844631" y="27563"/>
                    </a:moveTo>
                    <a:cubicBezTo>
                      <a:pt x="7844933" y="-19743"/>
                      <a:pt x="8447514" y="-9615"/>
                      <a:pt x="9507" y="85029"/>
                    </a:cubicBezTo>
                    <a:cubicBezTo>
                      <a:pt x="9221" y="132335"/>
                      <a:pt x="-593376" y="122208"/>
                      <a:pt x="7844631" y="2756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6629331" y="8481087"/>
                <a:ext cx="7854256" cy="182090"/>
              </a:xfrm>
              <a:custGeom>
                <a:avLst/>
                <a:gdLst/>
                <a:ahLst/>
                <a:cxnLst/>
                <a:rect l="l" t="t" r="r" b="b"/>
                <a:pathLst>
                  <a:path w="7854256" h="182090" extrusionOk="0">
                    <a:moveTo>
                      <a:pt x="7844752" y="25699"/>
                    </a:moveTo>
                    <a:cubicBezTo>
                      <a:pt x="7845022" y="-21607"/>
                      <a:pt x="8447697" y="-17114"/>
                      <a:pt x="9500" y="156395"/>
                    </a:cubicBezTo>
                    <a:cubicBezTo>
                      <a:pt x="9246" y="203701"/>
                      <a:pt x="-593446" y="199193"/>
                      <a:pt x="7844752" y="2569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6634639" y="7250576"/>
                <a:ext cx="7853614" cy="154036"/>
              </a:xfrm>
              <a:custGeom>
                <a:avLst/>
                <a:gdLst/>
                <a:ahLst/>
                <a:cxnLst/>
                <a:rect l="l" t="t" r="r" b="b"/>
                <a:pathLst>
                  <a:path w="7853614" h="154036" extrusionOk="0">
                    <a:moveTo>
                      <a:pt x="7844290" y="26326"/>
                    </a:moveTo>
                    <a:cubicBezTo>
                      <a:pt x="7843988" y="-20980"/>
                      <a:pt x="8446839" y="-14218"/>
                      <a:pt x="9325" y="127717"/>
                    </a:cubicBezTo>
                    <a:cubicBezTo>
                      <a:pt x="9627" y="175007"/>
                      <a:pt x="-593224" y="168261"/>
                      <a:pt x="7844290" y="2632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6626575" y="6020109"/>
                <a:ext cx="7853699" cy="126304"/>
              </a:xfrm>
              <a:custGeom>
                <a:avLst/>
                <a:gdLst/>
                <a:ahLst/>
                <a:cxnLst/>
                <a:rect l="l" t="t" r="r" b="b"/>
                <a:pathLst>
                  <a:path w="7853699" h="126304" extrusionOk="0">
                    <a:moveTo>
                      <a:pt x="7844378" y="27099"/>
                    </a:moveTo>
                    <a:cubicBezTo>
                      <a:pt x="7844076" y="-20207"/>
                      <a:pt x="8446863" y="-11191"/>
                      <a:pt x="9317" y="99202"/>
                    </a:cubicBezTo>
                    <a:cubicBezTo>
                      <a:pt x="9634" y="146508"/>
                      <a:pt x="-593153" y="137507"/>
                      <a:pt x="7844378" y="2709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4" name="Google Shape;24;p2"/>
          <p:cNvGrpSpPr/>
          <p:nvPr/>
        </p:nvGrpSpPr>
        <p:grpSpPr>
          <a:xfrm>
            <a:off x="2066128" y="850684"/>
            <a:ext cx="5011929" cy="3442131"/>
            <a:chOff x="4132255" y="1701369"/>
            <a:chExt cx="10023857" cy="6884261"/>
          </a:xfrm>
        </p:grpSpPr>
        <p:sp>
          <p:nvSpPr>
            <p:cNvPr id="25" name="Google Shape;25;p2"/>
            <p:cNvSpPr/>
            <p:nvPr/>
          </p:nvSpPr>
          <p:spPr>
            <a:xfrm>
              <a:off x="4575588" y="2102542"/>
              <a:ext cx="9122749" cy="6103943"/>
            </a:xfrm>
            <a:custGeom>
              <a:avLst/>
              <a:gdLst/>
              <a:ahLst/>
              <a:cxnLst/>
              <a:rect l="l" t="t" r="r" b="b"/>
              <a:pathLst>
                <a:path w="9122749" h="6103943" extrusionOk="0">
                  <a:moveTo>
                    <a:pt x="9062085" y="3798047"/>
                  </a:moveTo>
                  <a:cubicBezTo>
                    <a:pt x="9095749" y="4505405"/>
                    <a:pt x="9102042" y="5266102"/>
                    <a:pt x="9122749" y="5968310"/>
                  </a:cubicBezTo>
                  <a:cubicBezTo>
                    <a:pt x="8601501" y="6018717"/>
                    <a:pt x="7613279" y="5991221"/>
                    <a:pt x="6106204" y="5991221"/>
                  </a:cubicBezTo>
                  <a:cubicBezTo>
                    <a:pt x="2955388" y="5991221"/>
                    <a:pt x="641684" y="6103944"/>
                    <a:pt x="196382" y="6103944"/>
                  </a:cubicBezTo>
                  <a:cubicBezTo>
                    <a:pt x="196382" y="5378371"/>
                    <a:pt x="-72806" y="815482"/>
                    <a:pt x="19140" y="214638"/>
                  </a:cubicBezTo>
                  <a:cubicBezTo>
                    <a:pt x="1558199" y="53573"/>
                    <a:pt x="6116654" y="269120"/>
                    <a:pt x="8849747" y="0"/>
                  </a:cubicBezTo>
                  <a:cubicBezTo>
                    <a:pt x="8970511" y="1446218"/>
                    <a:pt x="8943607" y="2522435"/>
                    <a:pt x="9062085" y="3798047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132255" y="1701369"/>
              <a:ext cx="10023857" cy="6884261"/>
            </a:xfrm>
            <a:custGeom>
              <a:avLst/>
              <a:gdLst/>
              <a:ahLst/>
              <a:cxnLst/>
              <a:rect l="l" t="t" r="r" b="b"/>
              <a:pathLst>
                <a:path w="10023857" h="6884261" extrusionOk="0">
                  <a:moveTo>
                    <a:pt x="197470" y="6884261"/>
                  </a:moveTo>
                  <a:cubicBezTo>
                    <a:pt x="197470" y="5479955"/>
                    <a:pt x="-108907" y="1250154"/>
                    <a:pt x="41583" y="266930"/>
                  </a:cubicBezTo>
                  <a:cubicBezTo>
                    <a:pt x="2123287" y="49043"/>
                    <a:pt x="6320732" y="333845"/>
                    <a:pt x="9710968" y="0"/>
                  </a:cubicBezTo>
                  <a:cubicBezTo>
                    <a:pt x="9825881" y="1375586"/>
                    <a:pt x="9970973" y="4927796"/>
                    <a:pt x="10023858" y="6720085"/>
                  </a:cubicBezTo>
                  <a:cubicBezTo>
                    <a:pt x="9689723" y="6752400"/>
                    <a:pt x="9542703" y="6773962"/>
                    <a:pt x="8659384" y="6773962"/>
                  </a:cubicBezTo>
                  <a:cubicBezTo>
                    <a:pt x="1837618" y="6773975"/>
                    <a:pt x="1467988" y="6884261"/>
                    <a:pt x="197470" y="6884261"/>
                  </a:cubicBezTo>
                  <a:close/>
                  <a:moveTo>
                    <a:pt x="464525" y="692515"/>
                  </a:moveTo>
                  <a:cubicBezTo>
                    <a:pt x="430282" y="2087707"/>
                    <a:pt x="627145" y="5192413"/>
                    <a:pt x="659129" y="6414617"/>
                  </a:cubicBezTo>
                  <a:cubicBezTo>
                    <a:pt x="8514347" y="6206024"/>
                    <a:pt x="8326393" y="6355853"/>
                    <a:pt x="9546091" y="6293234"/>
                  </a:cubicBezTo>
                  <a:cubicBezTo>
                    <a:pt x="9449917" y="2533532"/>
                    <a:pt x="9485701" y="5143452"/>
                    <a:pt x="9377220" y="2291247"/>
                  </a:cubicBezTo>
                  <a:cubicBezTo>
                    <a:pt x="9355892" y="1730703"/>
                    <a:pt x="9333932" y="1153141"/>
                    <a:pt x="9285369" y="508086"/>
                  </a:cubicBezTo>
                  <a:cubicBezTo>
                    <a:pt x="6510889" y="746419"/>
                    <a:pt x="2156924" y="566327"/>
                    <a:pt x="464525" y="6925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325884" y="1907356"/>
              <a:ext cx="9627515" cy="6463071"/>
            </a:xfrm>
            <a:custGeom>
              <a:avLst/>
              <a:gdLst/>
              <a:ahLst/>
              <a:cxnLst/>
              <a:rect l="l" t="t" r="r" b="b"/>
              <a:pathLst>
                <a:path w="9627515" h="6463071" extrusionOk="0">
                  <a:moveTo>
                    <a:pt x="221384" y="6463072"/>
                  </a:moveTo>
                  <a:lnTo>
                    <a:pt x="206239" y="6463072"/>
                  </a:lnTo>
                  <a:lnTo>
                    <a:pt x="206239" y="6447926"/>
                  </a:lnTo>
                  <a:cubicBezTo>
                    <a:pt x="206239" y="4859728"/>
                    <a:pt x="129548" y="3551635"/>
                    <a:pt x="67934" y="2500546"/>
                  </a:cubicBezTo>
                  <a:cubicBezTo>
                    <a:pt x="29974" y="1853040"/>
                    <a:pt x="0" y="1341595"/>
                    <a:pt x="0" y="955704"/>
                  </a:cubicBezTo>
                  <a:cubicBezTo>
                    <a:pt x="0" y="897436"/>
                    <a:pt x="12006" y="836262"/>
                    <a:pt x="23613" y="777099"/>
                  </a:cubicBezTo>
                  <a:cubicBezTo>
                    <a:pt x="34642" y="720937"/>
                    <a:pt x="46028" y="662875"/>
                    <a:pt x="46620" y="608958"/>
                  </a:cubicBezTo>
                  <a:cubicBezTo>
                    <a:pt x="47474" y="530849"/>
                    <a:pt x="38387" y="451625"/>
                    <a:pt x="31089" y="387973"/>
                  </a:cubicBezTo>
                  <a:cubicBezTo>
                    <a:pt x="23888" y="325202"/>
                    <a:pt x="18202" y="275622"/>
                    <a:pt x="23007" y="244271"/>
                  </a:cubicBezTo>
                  <a:lnTo>
                    <a:pt x="24770" y="232719"/>
                  </a:lnTo>
                  <a:lnTo>
                    <a:pt x="36390" y="231494"/>
                  </a:lnTo>
                  <a:cubicBezTo>
                    <a:pt x="68278" y="228162"/>
                    <a:pt x="151633" y="227074"/>
                    <a:pt x="399094" y="223893"/>
                  </a:cubicBezTo>
                  <a:cubicBezTo>
                    <a:pt x="613594" y="221126"/>
                    <a:pt x="937733" y="216940"/>
                    <a:pt x="1448394" y="208500"/>
                  </a:cubicBezTo>
                  <a:cubicBezTo>
                    <a:pt x="1594009" y="206091"/>
                    <a:pt x="1758502" y="196480"/>
                    <a:pt x="1932632" y="186305"/>
                  </a:cubicBezTo>
                  <a:cubicBezTo>
                    <a:pt x="2198351" y="170774"/>
                    <a:pt x="2499510" y="153178"/>
                    <a:pt x="2844384" y="153178"/>
                  </a:cubicBezTo>
                  <a:cubicBezTo>
                    <a:pt x="3285555" y="153178"/>
                    <a:pt x="3702328" y="162527"/>
                    <a:pt x="4143568" y="172413"/>
                  </a:cubicBezTo>
                  <a:cubicBezTo>
                    <a:pt x="5509378" y="203007"/>
                    <a:pt x="6921698" y="234674"/>
                    <a:pt x="9304451" y="72"/>
                  </a:cubicBezTo>
                  <a:cubicBezTo>
                    <a:pt x="9308884" y="-341"/>
                    <a:pt x="9313207" y="1022"/>
                    <a:pt x="9316622" y="4010"/>
                  </a:cubicBezTo>
                  <a:cubicBezTo>
                    <a:pt x="9324608" y="10949"/>
                    <a:pt x="9331492" y="16939"/>
                    <a:pt x="9346788" y="311296"/>
                  </a:cubicBezTo>
                  <a:cubicBezTo>
                    <a:pt x="9356151" y="491333"/>
                    <a:pt x="9366574" y="739332"/>
                    <a:pt x="9378649" y="1026488"/>
                  </a:cubicBezTo>
                  <a:cubicBezTo>
                    <a:pt x="9391536" y="1333003"/>
                    <a:pt x="9406145" y="1680410"/>
                    <a:pt x="9422929" y="2026895"/>
                  </a:cubicBezTo>
                  <a:cubicBezTo>
                    <a:pt x="9453136" y="2650623"/>
                    <a:pt x="9505980" y="3269559"/>
                    <a:pt x="9540953" y="3679118"/>
                  </a:cubicBezTo>
                  <a:cubicBezTo>
                    <a:pt x="9553454" y="3825560"/>
                    <a:pt x="9563327" y="3941216"/>
                    <a:pt x="9568531" y="4015345"/>
                  </a:cubicBezTo>
                  <a:cubicBezTo>
                    <a:pt x="9583952" y="4235049"/>
                    <a:pt x="9577825" y="4464860"/>
                    <a:pt x="9571904" y="4687111"/>
                  </a:cubicBezTo>
                  <a:cubicBezTo>
                    <a:pt x="9567815" y="4840493"/>
                    <a:pt x="9563588" y="4999092"/>
                    <a:pt x="9566300" y="5154952"/>
                  </a:cubicBezTo>
                  <a:cubicBezTo>
                    <a:pt x="9569921" y="5362251"/>
                    <a:pt x="9584310" y="5575746"/>
                    <a:pt x="9598216" y="5782191"/>
                  </a:cubicBezTo>
                  <a:cubicBezTo>
                    <a:pt x="9609947" y="5956308"/>
                    <a:pt x="9622090" y="6136331"/>
                    <a:pt x="9627102" y="6306262"/>
                  </a:cubicBezTo>
                  <a:lnTo>
                    <a:pt x="9627515" y="6320416"/>
                  </a:lnTo>
                  <a:lnTo>
                    <a:pt x="9613417" y="6321779"/>
                  </a:lnTo>
                  <a:cubicBezTo>
                    <a:pt x="9398049" y="6342625"/>
                    <a:pt x="9101612" y="6335754"/>
                    <a:pt x="8726310" y="6327066"/>
                  </a:cubicBezTo>
                  <a:cubicBezTo>
                    <a:pt x="8515087" y="6322178"/>
                    <a:pt x="8275680" y="6316630"/>
                    <a:pt x="8014147" y="6315322"/>
                  </a:cubicBezTo>
                  <a:cubicBezTo>
                    <a:pt x="7799813" y="6314179"/>
                    <a:pt x="7565734" y="6323170"/>
                    <a:pt x="7317846" y="6332615"/>
                  </a:cubicBezTo>
                  <a:cubicBezTo>
                    <a:pt x="7038551" y="6343258"/>
                    <a:pt x="6749743" y="6354259"/>
                    <a:pt x="6433053" y="6354259"/>
                  </a:cubicBezTo>
                  <a:cubicBezTo>
                    <a:pt x="5969811" y="6354259"/>
                    <a:pt x="5526630" y="6349316"/>
                    <a:pt x="5098029" y="6344525"/>
                  </a:cubicBezTo>
                  <a:cubicBezTo>
                    <a:pt x="4467073" y="6337489"/>
                    <a:pt x="3871130" y="6330839"/>
                    <a:pt x="3335686" y="6342102"/>
                  </a:cubicBezTo>
                  <a:cubicBezTo>
                    <a:pt x="2269369" y="6364517"/>
                    <a:pt x="1420154" y="6407681"/>
                    <a:pt x="858220" y="6436251"/>
                  </a:cubicBezTo>
                  <a:cubicBezTo>
                    <a:pt x="551829" y="6451823"/>
                    <a:pt x="330445" y="6463072"/>
                    <a:pt x="221384" y="6463072"/>
                  </a:cubicBezTo>
                  <a:close/>
                  <a:moveTo>
                    <a:pt x="51783" y="260655"/>
                  </a:moveTo>
                  <a:cubicBezTo>
                    <a:pt x="50255" y="289404"/>
                    <a:pt x="55377" y="333973"/>
                    <a:pt x="61174" y="384545"/>
                  </a:cubicBezTo>
                  <a:cubicBezTo>
                    <a:pt x="68567" y="449036"/>
                    <a:pt x="77778" y="529293"/>
                    <a:pt x="76911" y="609302"/>
                  </a:cubicBezTo>
                  <a:cubicBezTo>
                    <a:pt x="76291" y="666001"/>
                    <a:pt x="64629" y="725453"/>
                    <a:pt x="53339" y="782950"/>
                  </a:cubicBezTo>
                  <a:cubicBezTo>
                    <a:pt x="42008" y="840696"/>
                    <a:pt x="30291" y="900396"/>
                    <a:pt x="30291" y="955718"/>
                  </a:cubicBezTo>
                  <a:cubicBezTo>
                    <a:pt x="30291" y="1340727"/>
                    <a:pt x="60251" y="1851773"/>
                    <a:pt x="98183" y="2498784"/>
                  </a:cubicBezTo>
                  <a:cubicBezTo>
                    <a:pt x="159632" y="3546926"/>
                    <a:pt x="236048" y="4850461"/>
                    <a:pt x="236529" y="6432726"/>
                  </a:cubicBezTo>
                  <a:cubicBezTo>
                    <a:pt x="349541" y="6431776"/>
                    <a:pt x="564372" y="6420857"/>
                    <a:pt x="856719" y="6406001"/>
                  </a:cubicBezTo>
                  <a:cubicBezTo>
                    <a:pt x="1418832" y="6377432"/>
                    <a:pt x="2268323" y="6334254"/>
                    <a:pt x="3335094" y="6311811"/>
                  </a:cubicBezTo>
                  <a:cubicBezTo>
                    <a:pt x="3871006" y="6300548"/>
                    <a:pt x="4467211" y="6307199"/>
                    <a:pt x="5098401" y="6314248"/>
                  </a:cubicBezTo>
                  <a:cubicBezTo>
                    <a:pt x="5526919" y="6319025"/>
                    <a:pt x="5970031" y="6323968"/>
                    <a:pt x="6433094" y="6323968"/>
                  </a:cubicBezTo>
                  <a:cubicBezTo>
                    <a:pt x="6749192" y="6323968"/>
                    <a:pt x="7037712" y="6312981"/>
                    <a:pt x="7316731" y="6302352"/>
                  </a:cubicBezTo>
                  <a:cubicBezTo>
                    <a:pt x="7564949" y="6292893"/>
                    <a:pt x="7799427" y="6283943"/>
                    <a:pt x="8014340" y="6285045"/>
                  </a:cubicBezTo>
                  <a:cubicBezTo>
                    <a:pt x="8276163" y="6286353"/>
                    <a:pt x="8515707" y="6291901"/>
                    <a:pt x="8727054" y="6296789"/>
                  </a:cubicBezTo>
                  <a:cubicBezTo>
                    <a:pt x="9093159" y="6305257"/>
                    <a:pt x="9384032" y="6311990"/>
                    <a:pt x="9596439" y="6292948"/>
                  </a:cubicBezTo>
                  <a:cubicBezTo>
                    <a:pt x="9591235" y="6128208"/>
                    <a:pt x="9579958" y="5960975"/>
                    <a:pt x="9568049" y="5784229"/>
                  </a:cubicBezTo>
                  <a:cubicBezTo>
                    <a:pt x="9554101" y="5577398"/>
                    <a:pt x="9539686" y="5363531"/>
                    <a:pt x="9536064" y="5155475"/>
                  </a:cubicBezTo>
                  <a:cubicBezTo>
                    <a:pt x="9533338" y="4998968"/>
                    <a:pt x="9537565" y="4840011"/>
                    <a:pt x="9541668" y="4686299"/>
                  </a:cubicBezTo>
                  <a:cubicBezTo>
                    <a:pt x="9547575" y="4464777"/>
                    <a:pt x="9553674" y="4235710"/>
                    <a:pt x="9538364" y="4017452"/>
                  </a:cubicBezTo>
                  <a:cubicBezTo>
                    <a:pt x="9533174" y="3943556"/>
                    <a:pt x="9523315" y="3827997"/>
                    <a:pt x="9510813" y="3681679"/>
                  </a:cubicBezTo>
                  <a:cubicBezTo>
                    <a:pt x="9475827" y="3271900"/>
                    <a:pt x="9422942" y="2652633"/>
                    <a:pt x="9392720" y="2028355"/>
                  </a:cubicBezTo>
                  <a:cubicBezTo>
                    <a:pt x="9375936" y="1681773"/>
                    <a:pt x="9361328" y="1334311"/>
                    <a:pt x="9348427" y="1027755"/>
                  </a:cubicBezTo>
                  <a:cubicBezTo>
                    <a:pt x="9327595" y="532432"/>
                    <a:pt x="9309476" y="101285"/>
                    <a:pt x="9296079" y="31313"/>
                  </a:cubicBezTo>
                  <a:cubicBezTo>
                    <a:pt x="6918352" y="264910"/>
                    <a:pt x="5507437" y="233284"/>
                    <a:pt x="4142894" y="202704"/>
                  </a:cubicBezTo>
                  <a:cubicBezTo>
                    <a:pt x="3701832" y="192818"/>
                    <a:pt x="3285225" y="183483"/>
                    <a:pt x="2844398" y="183483"/>
                  </a:cubicBezTo>
                  <a:cubicBezTo>
                    <a:pt x="2500405" y="183483"/>
                    <a:pt x="2199714" y="201051"/>
                    <a:pt x="1934409" y="216569"/>
                  </a:cubicBezTo>
                  <a:cubicBezTo>
                    <a:pt x="1759934" y="226757"/>
                    <a:pt x="1595152" y="236395"/>
                    <a:pt x="1448903" y="238818"/>
                  </a:cubicBezTo>
                  <a:cubicBezTo>
                    <a:pt x="938173" y="247259"/>
                    <a:pt x="613994" y="251430"/>
                    <a:pt x="399480" y="254212"/>
                  </a:cubicBezTo>
                  <a:cubicBezTo>
                    <a:pt x="185958" y="256952"/>
                    <a:pt x="91451" y="258177"/>
                    <a:pt x="51783" y="26065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" name="Google Shape;28;p2"/>
          <p:cNvGrpSpPr/>
          <p:nvPr/>
        </p:nvGrpSpPr>
        <p:grpSpPr>
          <a:xfrm>
            <a:off x="6540201" y="1793051"/>
            <a:ext cx="1005011" cy="360189"/>
            <a:chOff x="6540201" y="1793051"/>
            <a:chExt cx="1005011" cy="360189"/>
          </a:xfrm>
        </p:grpSpPr>
        <p:sp>
          <p:nvSpPr>
            <p:cNvPr id="29" name="Google Shape;29;p2"/>
            <p:cNvSpPr/>
            <p:nvPr/>
          </p:nvSpPr>
          <p:spPr>
            <a:xfrm rot="-85926">
              <a:off x="6544235" y="1805457"/>
              <a:ext cx="996942" cy="335307"/>
            </a:xfrm>
            <a:custGeom>
              <a:avLst/>
              <a:gdLst/>
              <a:ahLst/>
              <a:cxnLst/>
              <a:rect l="l" t="t" r="r" b="b"/>
              <a:pathLst>
                <a:path w="1993262" h="670405" extrusionOk="0">
                  <a:moveTo>
                    <a:pt x="1912298" y="549926"/>
                  </a:moveTo>
                  <a:cubicBezTo>
                    <a:pt x="1998355" y="500459"/>
                    <a:pt x="1990079" y="507260"/>
                    <a:pt x="1965267" y="470839"/>
                  </a:cubicBezTo>
                  <a:cubicBezTo>
                    <a:pt x="1944489" y="442109"/>
                    <a:pt x="1919669" y="416995"/>
                    <a:pt x="1894654" y="392040"/>
                  </a:cubicBezTo>
                  <a:cubicBezTo>
                    <a:pt x="1995377" y="318888"/>
                    <a:pt x="1983765" y="345990"/>
                    <a:pt x="1900111" y="227542"/>
                  </a:cubicBezTo>
                  <a:cubicBezTo>
                    <a:pt x="1947802" y="199458"/>
                    <a:pt x="1983900" y="186771"/>
                    <a:pt x="1964079" y="164897"/>
                  </a:cubicBezTo>
                  <a:cubicBezTo>
                    <a:pt x="1910217" y="87359"/>
                    <a:pt x="1929181" y="110654"/>
                    <a:pt x="1938175" y="80060"/>
                  </a:cubicBezTo>
                  <a:cubicBezTo>
                    <a:pt x="1942576" y="70626"/>
                    <a:pt x="1947651" y="62249"/>
                    <a:pt x="1952885" y="53118"/>
                  </a:cubicBezTo>
                  <a:cubicBezTo>
                    <a:pt x="1963314" y="37741"/>
                    <a:pt x="1974484" y="575"/>
                    <a:pt x="1945837" y="0"/>
                  </a:cubicBezTo>
                  <a:cubicBezTo>
                    <a:pt x="1660848" y="15700"/>
                    <a:pt x="231292" y="50680"/>
                    <a:pt x="231025" y="50672"/>
                  </a:cubicBezTo>
                  <a:cubicBezTo>
                    <a:pt x="181556" y="53445"/>
                    <a:pt x="79931" y="31308"/>
                    <a:pt x="42972" y="63889"/>
                  </a:cubicBezTo>
                  <a:cubicBezTo>
                    <a:pt x="31124" y="74453"/>
                    <a:pt x="39635" y="86956"/>
                    <a:pt x="53728" y="120787"/>
                  </a:cubicBezTo>
                  <a:cubicBezTo>
                    <a:pt x="63307" y="149916"/>
                    <a:pt x="50423" y="143143"/>
                    <a:pt x="19834" y="155894"/>
                  </a:cubicBezTo>
                  <a:cubicBezTo>
                    <a:pt x="-24887" y="171023"/>
                    <a:pt x="40987" y="203700"/>
                    <a:pt x="69722" y="249775"/>
                  </a:cubicBezTo>
                  <a:cubicBezTo>
                    <a:pt x="-6281" y="347007"/>
                    <a:pt x="-28941" y="305914"/>
                    <a:pt x="85078" y="423672"/>
                  </a:cubicBezTo>
                  <a:cubicBezTo>
                    <a:pt x="-15905" y="542243"/>
                    <a:pt x="-38389" y="489109"/>
                    <a:pt x="80322" y="570794"/>
                  </a:cubicBezTo>
                  <a:cubicBezTo>
                    <a:pt x="40839" y="624746"/>
                    <a:pt x="14225" y="657251"/>
                    <a:pt x="25563" y="670405"/>
                  </a:cubicBezTo>
                  <a:cubicBezTo>
                    <a:pt x="234509" y="601631"/>
                    <a:pt x="1464878" y="647362"/>
                    <a:pt x="1952403" y="648344"/>
                  </a:cubicBezTo>
                  <a:cubicBezTo>
                    <a:pt x="2033118" y="628713"/>
                    <a:pt x="1980635" y="597409"/>
                    <a:pt x="1912298" y="54992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0" name="Google Shape;30;p2"/>
            <p:cNvGrpSpPr/>
            <p:nvPr/>
          </p:nvGrpSpPr>
          <p:grpSpPr>
            <a:xfrm rot="-83194">
              <a:off x="6544750" y="1808211"/>
              <a:ext cx="962211" cy="333435"/>
              <a:chOff x="13088213" y="3615325"/>
              <a:chExt cx="1924244" cy="666809"/>
            </a:xfrm>
          </p:grpSpPr>
          <p:sp>
            <p:nvSpPr>
              <p:cNvPr id="31" name="Google Shape;31;p2"/>
              <p:cNvSpPr/>
              <p:nvPr/>
            </p:nvSpPr>
            <p:spPr>
              <a:xfrm>
                <a:off x="13327181" y="3658335"/>
                <a:ext cx="192562" cy="593665"/>
              </a:xfrm>
              <a:custGeom>
                <a:avLst/>
                <a:gdLst/>
                <a:ahLst/>
                <a:cxnLst/>
                <a:rect l="l" t="t" r="r" b="b"/>
                <a:pathLst>
                  <a:path w="192562" h="593665" extrusionOk="0">
                    <a:moveTo>
                      <a:pt x="191741" y="537973"/>
                    </a:moveTo>
                    <a:cubicBezTo>
                      <a:pt x="186722" y="533392"/>
                      <a:pt x="178131" y="521766"/>
                      <a:pt x="140550" y="488998"/>
                    </a:cubicBezTo>
                    <a:cubicBezTo>
                      <a:pt x="134945" y="484113"/>
                      <a:pt x="119980" y="476155"/>
                      <a:pt x="125123" y="463488"/>
                    </a:cubicBezTo>
                    <a:cubicBezTo>
                      <a:pt x="135217" y="438621"/>
                      <a:pt x="141898" y="439882"/>
                      <a:pt x="177677" y="387930"/>
                    </a:cubicBezTo>
                    <a:cubicBezTo>
                      <a:pt x="179212" y="385711"/>
                      <a:pt x="178610" y="388077"/>
                      <a:pt x="186459" y="380846"/>
                    </a:cubicBezTo>
                    <a:cubicBezTo>
                      <a:pt x="137122" y="339313"/>
                      <a:pt x="150441" y="338044"/>
                      <a:pt x="129755" y="328043"/>
                    </a:cubicBezTo>
                    <a:cubicBezTo>
                      <a:pt x="126410" y="326427"/>
                      <a:pt x="118202" y="314638"/>
                      <a:pt x="117516" y="306201"/>
                    </a:cubicBezTo>
                    <a:cubicBezTo>
                      <a:pt x="116643" y="295482"/>
                      <a:pt x="120642" y="295310"/>
                      <a:pt x="123508" y="291192"/>
                    </a:cubicBezTo>
                    <a:cubicBezTo>
                      <a:pt x="126040" y="279594"/>
                      <a:pt x="141069" y="265790"/>
                      <a:pt x="144382" y="256423"/>
                    </a:cubicBezTo>
                    <a:cubicBezTo>
                      <a:pt x="146243" y="251155"/>
                      <a:pt x="151784" y="251730"/>
                      <a:pt x="167503" y="232929"/>
                    </a:cubicBezTo>
                    <a:cubicBezTo>
                      <a:pt x="172004" y="227546"/>
                      <a:pt x="176226" y="221851"/>
                      <a:pt x="181014" y="216663"/>
                    </a:cubicBezTo>
                    <a:cubicBezTo>
                      <a:pt x="160854" y="197950"/>
                      <a:pt x="177199" y="219101"/>
                      <a:pt x="160156" y="196066"/>
                    </a:cubicBezTo>
                    <a:cubicBezTo>
                      <a:pt x="157174" y="192039"/>
                      <a:pt x="152438" y="189357"/>
                      <a:pt x="149098" y="185542"/>
                    </a:cubicBezTo>
                    <a:cubicBezTo>
                      <a:pt x="145928" y="181926"/>
                      <a:pt x="136664" y="161705"/>
                      <a:pt x="132932" y="159207"/>
                    </a:cubicBezTo>
                    <a:cubicBezTo>
                      <a:pt x="123580" y="152949"/>
                      <a:pt x="122041" y="145450"/>
                      <a:pt x="114594" y="137584"/>
                    </a:cubicBezTo>
                    <a:cubicBezTo>
                      <a:pt x="111417" y="134232"/>
                      <a:pt x="109121" y="129618"/>
                      <a:pt x="111369" y="124303"/>
                    </a:cubicBezTo>
                    <a:cubicBezTo>
                      <a:pt x="111740" y="123425"/>
                      <a:pt x="110600" y="112929"/>
                      <a:pt x="118613" y="109461"/>
                    </a:cubicBezTo>
                    <a:cubicBezTo>
                      <a:pt x="122081" y="107960"/>
                      <a:pt x="124840" y="104093"/>
                      <a:pt x="128894" y="98554"/>
                    </a:cubicBezTo>
                    <a:cubicBezTo>
                      <a:pt x="132872" y="93126"/>
                      <a:pt x="147431" y="87363"/>
                      <a:pt x="151434" y="81956"/>
                    </a:cubicBezTo>
                    <a:cubicBezTo>
                      <a:pt x="192902" y="25909"/>
                      <a:pt x="211865" y="56798"/>
                      <a:pt x="165630" y="13549"/>
                    </a:cubicBezTo>
                    <a:cubicBezTo>
                      <a:pt x="159666" y="7974"/>
                      <a:pt x="159638" y="5328"/>
                      <a:pt x="154739" y="0"/>
                    </a:cubicBezTo>
                    <a:cubicBezTo>
                      <a:pt x="96659" y="1465"/>
                      <a:pt x="51472" y="2590"/>
                      <a:pt x="23626" y="3276"/>
                    </a:cubicBezTo>
                    <a:cubicBezTo>
                      <a:pt x="40744" y="18122"/>
                      <a:pt x="65002" y="32889"/>
                      <a:pt x="65831" y="39833"/>
                    </a:cubicBezTo>
                    <a:cubicBezTo>
                      <a:pt x="59409" y="55525"/>
                      <a:pt x="34230" y="69624"/>
                      <a:pt x="15122" y="96646"/>
                    </a:cubicBezTo>
                    <a:cubicBezTo>
                      <a:pt x="30546" y="128565"/>
                      <a:pt x="42964" y="119705"/>
                      <a:pt x="51476" y="131183"/>
                    </a:cubicBezTo>
                    <a:cubicBezTo>
                      <a:pt x="74450" y="162172"/>
                      <a:pt x="88056" y="160647"/>
                      <a:pt x="55917" y="197052"/>
                    </a:cubicBezTo>
                    <a:cubicBezTo>
                      <a:pt x="-6680" y="267953"/>
                      <a:pt x="-1649" y="248466"/>
                      <a:pt x="18256" y="271437"/>
                    </a:cubicBezTo>
                    <a:cubicBezTo>
                      <a:pt x="19153" y="272471"/>
                      <a:pt x="19910" y="273756"/>
                      <a:pt x="21030" y="274434"/>
                    </a:cubicBezTo>
                    <a:cubicBezTo>
                      <a:pt x="34792" y="282795"/>
                      <a:pt x="50547" y="305076"/>
                      <a:pt x="54980" y="306884"/>
                    </a:cubicBezTo>
                    <a:cubicBezTo>
                      <a:pt x="56678" y="307578"/>
                      <a:pt x="58707" y="309079"/>
                      <a:pt x="59269" y="310679"/>
                    </a:cubicBezTo>
                    <a:cubicBezTo>
                      <a:pt x="61908" y="318162"/>
                      <a:pt x="76156" y="324236"/>
                      <a:pt x="78735" y="329552"/>
                    </a:cubicBezTo>
                    <a:cubicBezTo>
                      <a:pt x="89423" y="351593"/>
                      <a:pt x="81542" y="352994"/>
                      <a:pt x="75757" y="357583"/>
                    </a:cubicBezTo>
                    <a:cubicBezTo>
                      <a:pt x="75590" y="358138"/>
                      <a:pt x="62470" y="378391"/>
                      <a:pt x="54254" y="384406"/>
                    </a:cubicBezTo>
                    <a:cubicBezTo>
                      <a:pt x="36630" y="397308"/>
                      <a:pt x="2250" y="442089"/>
                      <a:pt x="2027" y="442353"/>
                    </a:cubicBezTo>
                    <a:cubicBezTo>
                      <a:pt x="-2689" y="447984"/>
                      <a:pt x="-1637" y="446770"/>
                      <a:pt x="32675" y="482177"/>
                    </a:cubicBezTo>
                    <a:cubicBezTo>
                      <a:pt x="34429" y="483981"/>
                      <a:pt x="33568" y="489173"/>
                      <a:pt x="65632" y="517520"/>
                    </a:cubicBezTo>
                    <a:cubicBezTo>
                      <a:pt x="66656" y="518426"/>
                      <a:pt x="67733" y="519488"/>
                      <a:pt x="68972" y="519899"/>
                    </a:cubicBezTo>
                    <a:cubicBezTo>
                      <a:pt x="100390" y="530327"/>
                      <a:pt x="86776" y="570135"/>
                      <a:pt x="52747" y="586131"/>
                    </a:cubicBezTo>
                    <a:cubicBezTo>
                      <a:pt x="49291" y="587755"/>
                      <a:pt x="50626" y="590237"/>
                      <a:pt x="46664" y="593665"/>
                    </a:cubicBezTo>
                    <a:cubicBezTo>
                      <a:pt x="76730" y="592245"/>
                      <a:pt x="108590" y="591051"/>
                      <a:pt x="141990" y="590058"/>
                    </a:cubicBezTo>
                    <a:cubicBezTo>
                      <a:pt x="149819" y="577111"/>
                      <a:pt x="191985" y="538197"/>
                      <a:pt x="191741" y="537973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4221338" y="3635802"/>
                <a:ext cx="167580" cy="613699"/>
              </a:xfrm>
              <a:custGeom>
                <a:avLst/>
                <a:gdLst/>
                <a:ahLst/>
                <a:cxnLst/>
                <a:rect l="l" t="t" r="r" b="b"/>
                <a:pathLst>
                  <a:path w="167580" h="613699" extrusionOk="0">
                    <a:moveTo>
                      <a:pt x="124343" y="602573"/>
                    </a:moveTo>
                    <a:cubicBezTo>
                      <a:pt x="151942" y="572905"/>
                      <a:pt x="140895" y="582295"/>
                      <a:pt x="166648" y="561140"/>
                    </a:cubicBezTo>
                    <a:cubicBezTo>
                      <a:pt x="159628" y="554982"/>
                      <a:pt x="156295" y="548792"/>
                      <a:pt x="131136" y="525973"/>
                    </a:cubicBezTo>
                    <a:cubicBezTo>
                      <a:pt x="103278" y="500711"/>
                      <a:pt x="94480" y="497829"/>
                      <a:pt x="99268" y="486024"/>
                    </a:cubicBezTo>
                    <a:cubicBezTo>
                      <a:pt x="108325" y="463696"/>
                      <a:pt x="118100" y="457993"/>
                      <a:pt x="139345" y="428441"/>
                    </a:cubicBezTo>
                    <a:cubicBezTo>
                      <a:pt x="162271" y="396506"/>
                      <a:pt x="144814" y="417925"/>
                      <a:pt x="160605" y="403378"/>
                    </a:cubicBezTo>
                    <a:cubicBezTo>
                      <a:pt x="155203" y="398833"/>
                      <a:pt x="128027" y="374656"/>
                      <a:pt x="124443" y="368869"/>
                    </a:cubicBezTo>
                    <a:cubicBezTo>
                      <a:pt x="115254" y="354047"/>
                      <a:pt x="102728" y="350643"/>
                      <a:pt x="101875" y="349402"/>
                    </a:cubicBezTo>
                    <a:cubicBezTo>
                      <a:pt x="94799" y="339102"/>
                      <a:pt x="85905" y="323988"/>
                      <a:pt x="95572" y="316134"/>
                    </a:cubicBezTo>
                    <a:cubicBezTo>
                      <a:pt x="99439" y="312994"/>
                      <a:pt x="97271" y="308304"/>
                      <a:pt x="102816" y="303990"/>
                    </a:cubicBezTo>
                    <a:cubicBezTo>
                      <a:pt x="106065" y="294440"/>
                      <a:pt x="115118" y="288574"/>
                      <a:pt x="118523" y="278956"/>
                    </a:cubicBezTo>
                    <a:cubicBezTo>
                      <a:pt x="119575" y="275975"/>
                      <a:pt x="123072" y="273648"/>
                      <a:pt x="125830" y="271525"/>
                    </a:cubicBezTo>
                    <a:cubicBezTo>
                      <a:pt x="137359" y="262657"/>
                      <a:pt x="146397" y="248689"/>
                      <a:pt x="155151" y="239195"/>
                    </a:cubicBezTo>
                    <a:cubicBezTo>
                      <a:pt x="134999" y="220490"/>
                      <a:pt x="151340" y="241633"/>
                      <a:pt x="134294" y="218598"/>
                    </a:cubicBezTo>
                    <a:cubicBezTo>
                      <a:pt x="131312" y="214571"/>
                      <a:pt x="126576" y="211890"/>
                      <a:pt x="123235" y="208074"/>
                    </a:cubicBezTo>
                    <a:cubicBezTo>
                      <a:pt x="120066" y="204459"/>
                      <a:pt x="110805" y="184237"/>
                      <a:pt x="107070" y="181739"/>
                    </a:cubicBezTo>
                    <a:cubicBezTo>
                      <a:pt x="97717" y="175481"/>
                      <a:pt x="96178" y="167982"/>
                      <a:pt x="88732" y="160116"/>
                    </a:cubicBezTo>
                    <a:cubicBezTo>
                      <a:pt x="85554" y="156764"/>
                      <a:pt x="83258" y="152151"/>
                      <a:pt x="85506" y="146835"/>
                    </a:cubicBezTo>
                    <a:cubicBezTo>
                      <a:pt x="86088" y="145458"/>
                      <a:pt x="85463" y="143610"/>
                      <a:pt x="85845" y="142098"/>
                    </a:cubicBezTo>
                    <a:cubicBezTo>
                      <a:pt x="88381" y="132173"/>
                      <a:pt x="90916" y="133961"/>
                      <a:pt x="96517" y="129467"/>
                    </a:cubicBezTo>
                    <a:cubicBezTo>
                      <a:pt x="111598" y="109716"/>
                      <a:pt x="120125" y="111839"/>
                      <a:pt x="125563" y="104492"/>
                    </a:cubicBezTo>
                    <a:cubicBezTo>
                      <a:pt x="145268" y="77857"/>
                      <a:pt x="147413" y="84438"/>
                      <a:pt x="167581" y="61650"/>
                    </a:cubicBezTo>
                    <a:cubicBezTo>
                      <a:pt x="165763" y="60050"/>
                      <a:pt x="137622" y="35151"/>
                      <a:pt x="134038" y="29369"/>
                    </a:cubicBezTo>
                    <a:cubicBezTo>
                      <a:pt x="121608" y="9315"/>
                      <a:pt x="114991" y="18573"/>
                      <a:pt x="104881" y="0"/>
                    </a:cubicBezTo>
                    <a:cubicBezTo>
                      <a:pt x="70669" y="978"/>
                      <a:pt x="36205" y="1952"/>
                      <a:pt x="1694" y="2917"/>
                    </a:cubicBezTo>
                    <a:cubicBezTo>
                      <a:pt x="7961" y="9355"/>
                      <a:pt x="19605" y="20549"/>
                      <a:pt x="40913" y="40188"/>
                    </a:cubicBezTo>
                    <a:cubicBezTo>
                      <a:pt x="68392" y="65546"/>
                      <a:pt x="84944" y="50117"/>
                      <a:pt x="21834" y="108555"/>
                    </a:cubicBezTo>
                    <a:cubicBezTo>
                      <a:pt x="20351" y="120056"/>
                      <a:pt x="6250" y="112606"/>
                      <a:pt x="27403" y="137951"/>
                    </a:cubicBezTo>
                    <a:cubicBezTo>
                      <a:pt x="31692" y="143088"/>
                      <a:pt x="47619" y="148344"/>
                      <a:pt x="51605" y="153723"/>
                    </a:cubicBezTo>
                    <a:cubicBezTo>
                      <a:pt x="79447" y="191273"/>
                      <a:pt x="91223" y="181922"/>
                      <a:pt x="37672" y="239810"/>
                    </a:cubicBezTo>
                    <a:cubicBezTo>
                      <a:pt x="8734" y="271098"/>
                      <a:pt x="9543" y="269797"/>
                      <a:pt x="4357" y="280201"/>
                    </a:cubicBezTo>
                    <a:cubicBezTo>
                      <a:pt x="20929" y="295198"/>
                      <a:pt x="19390" y="295897"/>
                      <a:pt x="21156" y="296974"/>
                    </a:cubicBezTo>
                    <a:cubicBezTo>
                      <a:pt x="34917" y="305335"/>
                      <a:pt x="50672" y="327616"/>
                      <a:pt x="55105" y="329424"/>
                    </a:cubicBezTo>
                    <a:cubicBezTo>
                      <a:pt x="56807" y="330118"/>
                      <a:pt x="58833" y="331619"/>
                      <a:pt x="59399" y="333219"/>
                    </a:cubicBezTo>
                    <a:cubicBezTo>
                      <a:pt x="63577" y="345036"/>
                      <a:pt x="87109" y="345603"/>
                      <a:pt x="83736" y="374221"/>
                    </a:cubicBezTo>
                    <a:cubicBezTo>
                      <a:pt x="67862" y="386110"/>
                      <a:pt x="66758" y="397883"/>
                      <a:pt x="54384" y="406942"/>
                    </a:cubicBezTo>
                    <a:cubicBezTo>
                      <a:pt x="43429" y="414960"/>
                      <a:pt x="9962" y="452142"/>
                      <a:pt x="5577" y="461301"/>
                    </a:cubicBezTo>
                    <a:cubicBezTo>
                      <a:pt x="438" y="472028"/>
                      <a:pt x="-12068" y="458400"/>
                      <a:pt x="32809" y="504713"/>
                    </a:cubicBezTo>
                    <a:cubicBezTo>
                      <a:pt x="34383" y="506346"/>
                      <a:pt x="34866" y="509024"/>
                      <a:pt x="36404" y="510708"/>
                    </a:cubicBezTo>
                    <a:cubicBezTo>
                      <a:pt x="39785" y="514403"/>
                      <a:pt x="64737" y="540990"/>
                      <a:pt x="69110" y="542443"/>
                    </a:cubicBezTo>
                    <a:cubicBezTo>
                      <a:pt x="74117" y="544107"/>
                      <a:pt x="86734" y="552532"/>
                      <a:pt x="85104" y="557149"/>
                    </a:cubicBezTo>
                    <a:cubicBezTo>
                      <a:pt x="93272" y="578209"/>
                      <a:pt x="78753" y="586749"/>
                      <a:pt x="73615" y="592715"/>
                    </a:cubicBezTo>
                    <a:cubicBezTo>
                      <a:pt x="61452" y="606847"/>
                      <a:pt x="51202" y="608248"/>
                      <a:pt x="50577" y="610507"/>
                    </a:cubicBezTo>
                    <a:cubicBezTo>
                      <a:pt x="50349" y="611321"/>
                      <a:pt x="50062" y="612023"/>
                      <a:pt x="49735" y="612662"/>
                    </a:cubicBezTo>
                    <a:cubicBezTo>
                      <a:pt x="71737" y="612997"/>
                      <a:pt x="93667" y="613344"/>
                      <a:pt x="115509" y="613699"/>
                    </a:cubicBezTo>
                    <a:cubicBezTo>
                      <a:pt x="115190" y="611919"/>
                      <a:pt x="118694" y="608647"/>
                      <a:pt x="124343" y="602573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4498642" y="3627409"/>
                <a:ext cx="193973" cy="627224"/>
              </a:xfrm>
              <a:custGeom>
                <a:avLst/>
                <a:gdLst/>
                <a:ahLst/>
                <a:cxnLst/>
                <a:rect l="l" t="t" r="r" b="b"/>
                <a:pathLst>
                  <a:path w="193973" h="627224" extrusionOk="0">
                    <a:moveTo>
                      <a:pt x="172849" y="586905"/>
                    </a:moveTo>
                    <a:cubicBezTo>
                      <a:pt x="173774" y="585289"/>
                      <a:pt x="177669" y="585524"/>
                      <a:pt x="178243" y="584774"/>
                    </a:cubicBezTo>
                    <a:cubicBezTo>
                      <a:pt x="182787" y="578823"/>
                      <a:pt x="189106" y="574625"/>
                      <a:pt x="193910" y="568950"/>
                    </a:cubicBezTo>
                    <a:cubicBezTo>
                      <a:pt x="184581" y="556974"/>
                      <a:pt x="184390" y="562517"/>
                      <a:pt x="183752" y="560342"/>
                    </a:cubicBezTo>
                    <a:cubicBezTo>
                      <a:pt x="180710" y="550045"/>
                      <a:pt x="164290" y="542527"/>
                      <a:pt x="163333" y="539146"/>
                    </a:cubicBezTo>
                    <a:cubicBezTo>
                      <a:pt x="160001" y="527373"/>
                      <a:pt x="141714" y="513370"/>
                      <a:pt x="137329" y="507471"/>
                    </a:cubicBezTo>
                    <a:cubicBezTo>
                      <a:pt x="133745" y="502646"/>
                      <a:pt x="131210" y="496832"/>
                      <a:pt x="125377" y="493986"/>
                    </a:cubicBezTo>
                    <a:cubicBezTo>
                      <a:pt x="109204" y="459593"/>
                      <a:pt x="109834" y="477424"/>
                      <a:pt x="149927" y="421161"/>
                    </a:cubicBezTo>
                    <a:cubicBezTo>
                      <a:pt x="153483" y="416169"/>
                      <a:pt x="158577" y="412294"/>
                      <a:pt x="162779" y="407724"/>
                    </a:cubicBezTo>
                    <a:cubicBezTo>
                      <a:pt x="171561" y="398178"/>
                      <a:pt x="173244" y="390105"/>
                      <a:pt x="183621" y="383448"/>
                    </a:cubicBezTo>
                    <a:cubicBezTo>
                      <a:pt x="187340" y="381057"/>
                      <a:pt x="185777" y="378000"/>
                      <a:pt x="193974" y="371834"/>
                    </a:cubicBezTo>
                    <a:cubicBezTo>
                      <a:pt x="161942" y="339644"/>
                      <a:pt x="99349" y="291954"/>
                      <a:pt x="125266" y="271916"/>
                    </a:cubicBezTo>
                    <a:cubicBezTo>
                      <a:pt x="125521" y="271716"/>
                      <a:pt x="162356" y="224441"/>
                      <a:pt x="164019" y="224098"/>
                    </a:cubicBezTo>
                    <a:cubicBezTo>
                      <a:pt x="171518" y="222545"/>
                      <a:pt x="172367" y="213538"/>
                      <a:pt x="178845" y="210848"/>
                    </a:cubicBezTo>
                    <a:cubicBezTo>
                      <a:pt x="183844" y="208769"/>
                      <a:pt x="181910" y="203401"/>
                      <a:pt x="184095" y="203477"/>
                    </a:cubicBezTo>
                    <a:cubicBezTo>
                      <a:pt x="187504" y="203593"/>
                      <a:pt x="187551" y="200971"/>
                      <a:pt x="187958" y="198983"/>
                    </a:cubicBezTo>
                    <a:cubicBezTo>
                      <a:pt x="178346" y="190271"/>
                      <a:pt x="178885" y="190447"/>
                      <a:pt x="172068" y="182832"/>
                    </a:cubicBezTo>
                    <a:cubicBezTo>
                      <a:pt x="171350" y="182030"/>
                      <a:pt x="140746" y="165117"/>
                      <a:pt x="136189" y="159075"/>
                    </a:cubicBezTo>
                    <a:cubicBezTo>
                      <a:pt x="128981" y="149513"/>
                      <a:pt x="129225" y="137576"/>
                      <a:pt x="137297" y="126737"/>
                    </a:cubicBezTo>
                    <a:cubicBezTo>
                      <a:pt x="141730" y="120783"/>
                      <a:pt x="139725" y="115351"/>
                      <a:pt x="145258" y="114182"/>
                    </a:cubicBezTo>
                    <a:cubicBezTo>
                      <a:pt x="145721" y="114086"/>
                      <a:pt x="143787" y="116285"/>
                      <a:pt x="156114" y="95912"/>
                    </a:cubicBezTo>
                    <a:cubicBezTo>
                      <a:pt x="158199" y="92468"/>
                      <a:pt x="157369" y="98554"/>
                      <a:pt x="172937" y="78727"/>
                    </a:cubicBezTo>
                    <a:cubicBezTo>
                      <a:pt x="178693" y="71396"/>
                      <a:pt x="101167" y="31871"/>
                      <a:pt x="110663" y="0"/>
                    </a:cubicBezTo>
                    <a:cubicBezTo>
                      <a:pt x="81912" y="894"/>
                      <a:pt x="52412" y="1792"/>
                      <a:pt x="22346" y="2698"/>
                    </a:cubicBezTo>
                    <a:cubicBezTo>
                      <a:pt x="37782" y="15728"/>
                      <a:pt x="32499" y="18043"/>
                      <a:pt x="63108" y="41237"/>
                    </a:cubicBezTo>
                    <a:cubicBezTo>
                      <a:pt x="127367" y="89934"/>
                      <a:pt x="61103" y="106587"/>
                      <a:pt x="53576" y="118221"/>
                    </a:cubicBezTo>
                    <a:cubicBezTo>
                      <a:pt x="46656" y="128912"/>
                      <a:pt x="35709" y="136666"/>
                      <a:pt x="31124" y="149082"/>
                    </a:cubicBezTo>
                    <a:cubicBezTo>
                      <a:pt x="31036" y="149317"/>
                      <a:pt x="30785" y="149521"/>
                      <a:pt x="30626" y="149744"/>
                    </a:cubicBezTo>
                    <a:cubicBezTo>
                      <a:pt x="33297" y="152071"/>
                      <a:pt x="30227" y="164139"/>
                      <a:pt x="35190" y="170995"/>
                    </a:cubicBezTo>
                    <a:cubicBezTo>
                      <a:pt x="35840" y="171897"/>
                      <a:pt x="36920" y="172612"/>
                      <a:pt x="37239" y="173594"/>
                    </a:cubicBezTo>
                    <a:cubicBezTo>
                      <a:pt x="42689" y="190255"/>
                      <a:pt x="60632" y="196146"/>
                      <a:pt x="65711" y="226241"/>
                    </a:cubicBezTo>
                    <a:cubicBezTo>
                      <a:pt x="66022" y="228076"/>
                      <a:pt x="66564" y="231385"/>
                      <a:pt x="66010" y="231612"/>
                    </a:cubicBezTo>
                    <a:cubicBezTo>
                      <a:pt x="59596" y="234238"/>
                      <a:pt x="70292" y="233045"/>
                      <a:pt x="47744" y="251970"/>
                    </a:cubicBezTo>
                    <a:cubicBezTo>
                      <a:pt x="49685" y="261556"/>
                      <a:pt x="37746" y="262027"/>
                      <a:pt x="12965" y="296196"/>
                    </a:cubicBezTo>
                    <a:cubicBezTo>
                      <a:pt x="17570" y="299983"/>
                      <a:pt x="19025" y="299165"/>
                      <a:pt x="19663" y="300598"/>
                    </a:cubicBezTo>
                    <a:cubicBezTo>
                      <a:pt x="22521" y="307035"/>
                      <a:pt x="75701" y="362672"/>
                      <a:pt x="83144" y="371068"/>
                    </a:cubicBezTo>
                    <a:cubicBezTo>
                      <a:pt x="93453" y="382698"/>
                      <a:pt x="88785" y="391469"/>
                      <a:pt x="79752" y="394275"/>
                    </a:cubicBezTo>
                    <a:cubicBezTo>
                      <a:pt x="77691" y="400768"/>
                      <a:pt x="76064" y="399563"/>
                      <a:pt x="69861" y="408562"/>
                    </a:cubicBezTo>
                    <a:cubicBezTo>
                      <a:pt x="59325" y="423855"/>
                      <a:pt x="49247" y="426409"/>
                      <a:pt x="48860" y="428728"/>
                    </a:cubicBezTo>
                    <a:cubicBezTo>
                      <a:pt x="48059" y="433561"/>
                      <a:pt x="12702" y="468109"/>
                      <a:pt x="7105" y="478258"/>
                    </a:cubicBezTo>
                    <a:cubicBezTo>
                      <a:pt x="-944" y="492845"/>
                      <a:pt x="-6234" y="475752"/>
                      <a:pt x="14548" y="499745"/>
                    </a:cubicBezTo>
                    <a:cubicBezTo>
                      <a:pt x="15445" y="500778"/>
                      <a:pt x="16203" y="502064"/>
                      <a:pt x="17323" y="502746"/>
                    </a:cubicBezTo>
                    <a:cubicBezTo>
                      <a:pt x="31084" y="511107"/>
                      <a:pt x="46839" y="533388"/>
                      <a:pt x="51272" y="535196"/>
                    </a:cubicBezTo>
                    <a:cubicBezTo>
                      <a:pt x="52970" y="535890"/>
                      <a:pt x="54999" y="537391"/>
                      <a:pt x="55565" y="538991"/>
                    </a:cubicBezTo>
                    <a:cubicBezTo>
                      <a:pt x="59054" y="548856"/>
                      <a:pt x="71739" y="548365"/>
                      <a:pt x="77515" y="563622"/>
                    </a:cubicBezTo>
                    <a:cubicBezTo>
                      <a:pt x="90754" y="566719"/>
                      <a:pt x="96005" y="582978"/>
                      <a:pt x="83603" y="591630"/>
                    </a:cubicBezTo>
                    <a:cubicBezTo>
                      <a:pt x="81837" y="592859"/>
                      <a:pt x="65552" y="612781"/>
                      <a:pt x="57116" y="620703"/>
                    </a:cubicBezTo>
                    <a:cubicBezTo>
                      <a:pt x="55083" y="622611"/>
                      <a:pt x="53568" y="624295"/>
                      <a:pt x="52388" y="625800"/>
                    </a:cubicBezTo>
                    <a:cubicBezTo>
                      <a:pt x="79337" y="626282"/>
                      <a:pt x="105915" y="626757"/>
                      <a:pt x="132035" y="627224"/>
                    </a:cubicBezTo>
                    <a:cubicBezTo>
                      <a:pt x="139542" y="619358"/>
                      <a:pt x="172809" y="586973"/>
                      <a:pt x="172849" y="586905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4649952" y="3622062"/>
                <a:ext cx="190730" cy="635289"/>
              </a:xfrm>
              <a:custGeom>
                <a:avLst/>
                <a:gdLst/>
                <a:ahLst/>
                <a:cxnLst/>
                <a:rect l="l" t="t" r="r" b="b"/>
                <a:pathLst>
                  <a:path w="190730" h="635289" extrusionOk="0">
                    <a:moveTo>
                      <a:pt x="179202" y="592169"/>
                    </a:moveTo>
                    <a:cubicBezTo>
                      <a:pt x="192174" y="581006"/>
                      <a:pt x="191190" y="583102"/>
                      <a:pt x="189934" y="581956"/>
                    </a:cubicBezTo>
                    <a:cubicBezTo>
                      <a:pt x="184763" y="577239"/>
                      <a:pt x="175917" y="565263"/>
                      <a:pt x="137212" y="531512"/>
                    </a:cubicBezTo>
                    <a:cubicBezTo>
                      <a:pt x="131440" y="526484"/>
                      <a:pt x="116032" y="518282"/>
                      <a:pt x="121322" y="505240"/>
                    </a:cubicBezTo>
                    <a:cubicBezTo>
                      <a:pt x="131711" y="479631"/>
                      <a:pt x="138603" y="480920"/>
                      <a:pt x="175451" y="427419"/>
                    </a:cubicBezTo>
                    <a:cubicBezTo>
                      <a:pt x="177030" y="425136"/>
                      <a:pt x="176412" y="427571"/>
                      <a:pt x="184496" y="420124"/>
                    </a:cubicBezTo>
                    <a:cubicBezTo>
                      <a:pt x="133680" y="377346"/>
                      <a:pt x="147394" y="376037"/>
                      <a:pt x="126090" y="365736"/>
                    </a:cubicBezTo>
                    <a:cubicBezTo>
                      <a:pt x="122645" y="364072"/>
                      <a:pt x="114190" y="351932"/>
                      <a:pt x="113484" y="343240"/>
                    </a:cubicBezTo>
                    <a:cubicBezTo>
                      <a:pt x="112583" y="332197"/>
                      <a:pt x="116697" y="332026"/>
                      <a:pt x="119651" y="327784"/>
                    </a:cubicBezTo>
                    <a:cubicBezTo>
                      <a:pt x="122259" y="315835"/>
                      <a:pt x="137738" y="301624"/>
                      <a:pt x="141151" y="291974"/>
                    </a:cubicBezTo>
                    <a:cubicBezTo>
                      <a:pt x="143068" y="286550"/>
                      <a:pt x="148777" y="287141"/>
                      <a:pt x="164966" y="267773"/>
                    </a:cubicBezTo>
                    <a:cubicBezTo>
                      <a:pt x="169599" y="262230"/>
                      <a:pt x="173948" y="256364"/>
                      <a:pt x="178879" y="251020"/>
                    </a:cubicBezTo>
                    <a:cubicBezTo>
                      <a:pt x="158117" y="231752"/>
                      <a:pt x="174953" y="253530"/>
                      <a:pt x="157392" y="229808"/>
                    </a:cubicBezTo>
                    <a:cubicBezTo>
                      <a:pt x="154322" y="225662"/>
                      <a:pt x="149443" y="222896"/>
                      <a:pt x="146002" y="218969"/>
                    </a:cubicBezTo>
                    <a:cubicBezTo>
                      <a:pt x="142737" y="215242"/>
                      <a:pt x="133198" y="194418"/>
                      <a:pt x="129351" y="191844"/>
                    </a:cubicBezTo>
                    <a:cubicBezTo>
                      <a:pt x="119719" y="185398"/>
                      <a:pt x="118137" y="177676"/>
                      <a:pt x="110463" y="169575"/>
                    </a:cubicBezTo>
                    <a:cubicBezTo>
                      <a:pt x="107190" y="166123"/>
                      <a:pt x="104826" y="161370"/>
                      <a:pt x="107142" y="155898"/>
                    </a:cubicBezTo>
                    <a:cubicBezTo>
                      <a:pt x="107524" y="154992"/>
                      <a:pt x="106352" y="144181"/>
                      <a:pt x="114601" y="140613"/>
                    </a:cubicBezTo>
                    <a:cubicBezTo>
                      <a:pt x="118220" y="139053"/>
                      <a:pt x="121158" y="134882"/>
                      <a:pt x="125189" y="129383"/>
                    </a:cubicBezTo>
                    <a:cubicBezTo>
                      <a:pt x="129287" y="123792"/>
                      <a:pt x="144280" y="117857"/>
                      <a:pt x="148402" y="112290"/>
                    </a:cubicBezTo>
                    <a:cubicBezTo>
                      <a:pt x="190938" y="54798"/>
                      <a:pt x="210692" y="86422"/>
                      <a:pt x="163021" y="41832"/>
                    </a:cubicBezTo>
                    <a:cubicBezTo>
                      <a:pt x="154549" y="33910"/>
                      <a:pt x="153397" y="24496"/>
                      <a:pt x="135972" y="16067"/>
                    </a:cubicBezTo>
                    <a:cubicBezTo>
                      <a:pt x="133493" y="14866"/>
                      <a:pt x="127987" y="7994"/>
                      <a:pt x="125105" y="0"/>
                    </a:cubicBezTo>
                    <a:cubicBezTo>
                      <a:pt x="89804" y="1193"/>
                      <a:pt x="52359" y="2418"/>
                      <a:pt x="13199" y="3660"/>
                    </a:cubicBezTo>
                    <a:cubicBezTo>
                      <a:pt x="6267" y="10943"/>
                      <a:pt x="15161" y="3528"/>
                      <a:pt x="3057" y="14112"/>
                    </a:cubicBezTo>
                    <a:cubicBezTo>
                      <a:pt x="-1655" y="18234"/>
                      <a:pt x="-8061" y="12930"/>
                      <a:pt x="44713" y="61591"/>
                    </a:cubicBezTo>
                    <a:cubicBezTo>
                      <a:pt x="71590" y="86398"/>
                      <a:pt x="87337" y="71344"/>
                      <a:pt x="26187" y="127970"/>
                    </a:cubicBezTo>
                    <a:cubicBezTo>
                      <a:pt x="24748" y="139137"/>
                      <a:pt x="11059" y="131905"/>
                      <a:pt x="31597" y="156513"/>
                    </a:cubicBezTo>
                    <a:cubicBezTo>
                      <a:pt x="35759" y="161497"/>
                      <a:pt x="51223" y="166606"/>
                      <a:pt x="55094" y="171826"/>
                    </a:cubicBezTo>
                    <a:cubicBezTo>
                      <a:pt x="73404" y="196525"/>
                      <a:pt x="77024" y="193979"/>
                      <a:pt x="76063" y="201406"/>
                    </a:cubicBezTo>
                    <a:cubicBezTo>
                      <a:pt x="91200" y="214037"/>
                      <a:pt x="22165" y="268659"/>
                      <a:pt x="9221" y="294624"/>
                    </a:cubicBezTo>
                    <a:cubicBezTo>
                      <a:pt x="25314" y="309186"/>
                      <a:pt x="23815" y="309865"/>
                      <a:pt x="25530" y="310906"/>
                    </a:cubicBezTo>
                    <a:cubicBezTo>
                      <a:pt x="38892" y="319024"/>
                      <a:pt x="54189" y="340658"/>
                      <a:pt x="58490" y="342410"/>
                    </a:cubicBezTo>
                    <a:cubicBezTo>
                      <a:pt x="60141" y="343084"/>
                      <a:pt x="62110" y="344541"/>
                      <a:pt x="62656" y="346098"/>
                    </a:cubicBezTo>
                    <a:cubicBezTo>
                      <a:pt x="66710" y="357571"/>
                      <a:pt x="89561" y="358122"/>
                      <a:pt x="86284" y="385910"/>
                    </a:cubicBezTo>
                    <a:cubicBezTo>
                      <a:pt x="70900" y="397428"/>
                      <a:pt x="69780" y="408897"/>
                      <a:pt x="57789" y="417681"/>
                    </a:cubicBezTo>
                    <a:cubicBezTo>
                      <a:pt x="47152" y="425467"/>
                      <a:pt x="14658" y="461569"/>
                      <a:pt x="10401" y="470460"/>
                    </a:cubicBezTo>
                    <a:cubicBezTo>
                      <a:pt x="5414" y="480876"/>
                      <a:pt x="-6729" y="467643"/>
                      <a:pt x="36839" y="512607"/>
                    </a:cubicBezTo>
                    <a:cubicBezTo>
                      <a:pt x="38370" y="514192"/>
                      <a:pt x="38833" y="516790"/>
                      <a:pt x="40328" y="518426"/>
                    </a:cubicBezTo>
                    <a:cubicBezTo>
                      <a:pt x="43608" y="522014"/>
                      <a:pt x="67835" y="547831"/>
                      <a:pt x="72084" y="549235"/>
                    </a:cubicBezTo>
                    <a:cubicBezTo>
                      <a:pt x="76944" y="550852"/>
                      <a:pt x="89194" y="559029"/>
                      <a:pt x="87612" y="563515"/>
                    </a:cubicBezTo>
                    <a:cubicBezTo>
                      <a:pt x="95561" y="583999"/>
                      <a:pt x="81560" y="592117"/>
                      <a:pt x="76457" y="598063"/>
                    </a:cubicBezTo>
                    <a:cubicBezTo>
                      <a:pt x="64641" y="611784"/>
                      <a:pt x="54699" y="613145"/>
                      <a:pt x="54089" y="615336"/>
                    </a:cubicBezTo>
                    <a:cubicBezTo>
                      <a:pt x="52973" y="619346"/>
                      <a:pt x="49688" y="621749"/>
                      <a:pt x="46638" y="623421"/>
                    </a:cubicBezTo>
                    <a:cubicBezTo>
                      <a:pt x="34734" y="629950"/>
                      <a:pt x="40152" y="632580"/>
                      <a:pt x="35432" y="633542"/>
                    </a:cubicBezTo>
                    <a:cubicBezTo>
                      <a:pt x="71363" y="634168"/>
                      <a:pt x="106249" y="634759"/>
                      <a:pt x="139899" y="635290"/>
                    </a:cubicBezTo>
                    <a:cubicBezTo>
                      <a:pt x="145225" y="627033"/>
                      <a:pt x="156790" y="611444"/>
                      <a:pt x="179202" y="592169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3088213" y="3659715"/>
                <a:ext cx="145836" cy="622419"/>
              </a:xfrm>
              <a:custGeom>
                <a:avLst/>
                <a:gdLst/>
                <a:ahLst/>
                <a:cxnLst/>
                <a:rect l="l" t="t" r="r" b="b"/>
                <a:pathLst>
                  <a:path w="145836" h="622419" extrusionOk="0">
                    <a:moveTo>
                      <a:pt x="82790" y="604712"/>
                    </a:moveTo>
                    <a:cubicBezTo>
                      <a:pt x="86696" y="603072"/>
                      <a:pt x="132155" y="548968"/>
                      <a:pt x="142284" y="540807"/>
                    </a:cubicBezTo>
                    <a:cubicBezTo>
                      <a:pt x="141543" y="539354"/>
                      <a:pt x="92349" y="491005"/>
                      <a:pt x="79158" y="479567"/>
                    </a:cubicBezTo>
                    <a:cubicBezTo>
                      <a:pt x="76495" y="477256"/>
                      <a:pt x="69251" y="463795"/>
                      <a:pt x="60469" y="457797"/>
                    </a:cubicBezTo>
                    <a:cubicBezTo>
                      <a:pt x="55900" y="454676"/>
                      <a:pt x="56949" y="452461"/>
                      <a:pt x="58795" y="448574"/>
                    </a:cubicBezTo>
                    <a:cubicBezTo>
                      <a:pt x="57057" y="441447"/>
                      <a:pt x="60066" y="432663"/>
                      <a:pt x="68334" y="429111"/>
                    </a:cubicBezTo>
                    <a:cubicBezTo>
                      <a:pt x="80095" y="408985"/>
                      <a:pt x="109667" y="378830"/>
                      <a:pt x="111975" y="373578"/>
                    </a:cubicBezTo>
                    <a:cubicBezTo>
                      <a:pt x="112716" y="371898"/>
                      <a:pt x="116627" y="371683"/>
                      <a:pt x="117110" y="370885"/>
                    </a:cubicBezTo>
                    <a:cubicBezTo>
                      <a:pt x="118365" y="368813"/>
                      <a:pt x="130735" y="352938"/>
                      <a:pt x="140590" y="343468"/>
                    </a:cubicBezTo>
                    <a:cubicBezTo>
                      <a:pt x="135938" y="339341"/>
                      <a:pt x="112102" y="318138"/>
                      <a:pt x="108734" y="312706"/>
                    </a:cubicBezTo>
                    <a:cubicBezTo>
                      <a:pt x="98221" y="295737"/>
                      <a:pt x="83009" y="293391"/>
                      <a:pt x="80226" y="289256"/>
                    </a:cubicBezTo>
                    <a:cubicBezTo>
                      <a:pt x="75151" y="281713"/>
                      <a:pt x="68530" y="268045"/>
                      <a:pt x="73860" y="260634"/>
                    </a:cubicBezTo>
                    <a:cubicBezTo>
                      <a:pt x="76555" y="256878"/>
                      <a:pt x="74844" y="250505"/>
                      <a:pt x="80872" y="248865"/>
                    </a:cubicBezTo>
                    <a:cubicBezTo>
                      <a:pt x="82415" y="243717"/>
                      <a:pt x="87059" y="240823"/>
                      <a:pt x="89806" y="236565"/>
                    </a:cubicBezTo>
                    <a:cubicBezTo>
                      <a:pt x="104432" y="213893"/>
                      <a:pt x="113039" y="212085"/>
                      <a:pt x="113462" y="208709"/>
                    </a:cubicBezTo>
                    <a:cubicBezTo>
                      <a:pt x="114494" y="200516"/>
                      <a:pt x="123592" y="194354"/>
                      <a:pt x="130979" y="190746"/>
                    </a:cubicBezTo>
                    <a:cubicBezTo>
                      <a:pt x="129571" y="188998"/>
                      <a:pt x="107554" y="150666"/>
                      <a:pt x="101363" y="144708"/>
                    </a:cubicBezTo>
                    <a:cubicBezTo>
                      <a:pt x="92696" y="136363"/>
                      <a:pt x="94434" y="129243"/>
                      <a:pt x="90284" y="118340"/>
                    </a:cubicBezTo>
                    <a:cubicBezTo>
                      <a:pt x="89140" y="115331"/>
                      <a:pt x="90503" y="112621"/>
                      <a:pt x="94849" y="99204"/>
                    </a:cubicBezTo>
                    <a:cubicBezTo>
                      <a:pt x="102459" y="99033"/>
                      <a:pt x="122368" y="77382"/>
                      <a:pt x="126255" y="73515"/>
                    </a:cubicBezTo>
                    <a:cubicBezTo>
                      <a:pt x="146211" y="53661"/>
                      <a:pt x="148822" y="55082"/>
                      <a:pt x="143325" y="53046"/>
                    </a:cubicBezTo>
                    <a:cubicBezTo>
                      <a:pt x="138210" y="51151"/>
                      <a:pt x="145035" y="51099"/>
                      <a:pt x="119402" y="33986"/>
                    </a:cubicBezTo>
                    <a:cubicBezTo>
                      <a:pt x="112358" y="29289"/>
                      <a:pt x="93079" y="5432"/>
                      <a:pt x="84320" y="0"/>
                    </a:cubicBezTo>
                    <a:cubicBezTo>
                      <a:pt x="67406" y="2406"/>
                      <a:pt x="52863" y="7184"/>
                      <a:pt x="42972" y="15903"/>
                    </a:cubicBezTo>
                    <a:cubicBezTo>
                      <a:pt x="31124" y="26467"/>
                      <a:pt x="39635" y="38971"/>
                      <a:pt x="53728" y="72801"/>
                    </a:cubicBezTo>
                    <a:cubicBezTo>
                      <a:pt x="63307" y="101930"/>
                      <a:pt x="50423" y="95158"/>
                      <a:pt x="19834" y="107908"/>
                    </a:cubicBezTo>
                    <a:cubicBezTo>
                      <a:pt x="-24887" y="123038"/>
                      <a:pt x="40987" y="155715"/>
                      <a:pt x="69722" y="201789"/>
                    </a:cubicBezTo>
                    <a:cubicBezTo>
                      <a:pt x="-6281" y="299022"/>
                      <a:pt x="-28941" y="257928"/>
                      <a:pt x="85078" y="375686"/>
                    </a:cubicBezTo>
                    <a:cubicBezTo>
                      <a:pt x="-15905" y="494257"/>
                      <a:pt x="-38389" y="441123"/>
                      <a:pt x="80322" y="522808"/>
                    </a:cubicBezTo>
                    <a:cubicBezTo>
                      <a:pt x="40839" y="576760"/>
                      <a:pt x="14225" y="609266"/>
                      <a:pt x="25563" y="622419"/>
                    </a:cubicBezTo>
                    <a:cubicBezTo>
                      <a:pt x="37710" y="618420"/>
                      <a:pt x="53353" y="614813"/>
                      <a:pt x="72058" y="611560"/>
                    </a:cubicBezTo>
                    <a:cubicBezTo>
                      <a:pt x="74864" y="606316"/>
                      <a:pt x="78974" y="606312"/>
                      <a:pt x="82790" y="604712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7517" y="3617548"/>
                <a:ext cx="173134" cy="641567"/>
              </a:xfrm>
              <a:custGeom>
                <a:avLst/>
                <a:gdLst/>
                <a:ahLst/>
                <a:cxnLst/>
                <a:rect l="l" t="t" r="r" b="b"/>
                <a:pathLst>
                  <a:path w="173134" h="641567" extrusionOk="0">
                    <a:moveTo>
                      <a:pt x="163212" y="587883"/>
                    </a:moveTo>
                    <a:cubicBezTo>
                      <a:pt x="166234" y="584107"/>
                      <a:pt x="165086" y="586570"/>
                      <a:pt x="169563" y="582970"/>
                    </a:cubicBezTo>
                    <a:cubicBezTo>
                      <a:pt x="169435" y="582710"/>
                      <a:pt x="126680" y="539286"/>
                      <a:pt x="106436" y="521730"/>
                    </a:cubicBezTo>
                    <a:cubicBezTo>
                      <a:pt x="103773" y="519420"/>
                      <a:pt x="96526" y="505963"/>
                      <a:pt x="87747" y="499960"/>
                    </a:cubicBezTo>
                    <a:cubicBezTo>
                      <a:pt x="83159" y="496828"/>
                      <a:pt x="84227" y="494617"/>
                      <a:pt x="86073" y="490738"/>
                    </a:cubicBezTo>
                    <a:cubicBezTo>
                      <a:pt x="84335" y="483610"/>
                      <a:pt x="87345" y="474822"/>
                      <a:pt x="95613" y="471274"/>
                    </a:cubicBezTo>
                    <a:cubicBezTo>
                      <a:pt x="106205" y="453144"/>
                      <a:pt x="153485" y="399455"/>
                      <a:pt x="167873" y="385627"/>
                    </a:cubicBezTo>
                    <a:cubicBezTo>
                      <a:pt x="163069" y="381369"/>
                      <a:pt x="139377" y="360281"/>
                      <a:pt x="136016" y="354865"/>
                    </a:cubicBezTo>
                    <a:cubicBezTo>
                      <a:pt x="125504" y="337896"/>
                      <a:pt x="110291" y="335550"/>
                      <a:pt x="107509" y="331415"/>
                    </a:cubicBezTo>
                    <a:cubicBezTo>
                      <a:pt x="102434" y="323873"/>
                      <a:pt x="95812" y="310204"/>
                      <a:pt x="101142" y="302793"/>
                    </a:cubicBezTo>
                    <a:cubicBezTo>
                      <a:pt x="103837" y="299038"/>
                      <a:pt x="102127" y="292664"/>
                      <a:pt x="108154" y="291024"/>
                    </a:cubicBezTo>
                    <a:cubicBezTo>
                      <a:pt x="109697" y="285876"/>
                      <a:pt x="114341" y="282982"/>
                      <a:pt x="117088" y="278724"/>
                    </a:cubicBezTo>
                    <a:cubicBezTo>
                      <a:pt x="131715" y="256048"/>
                      <a:pt x="140322" y="254248"/>
                      <a:pt x="140748" y="250868"/>
                    </a:cubicBezTo>
                    <a:cubicBezTo>
                      <a:pt x="141777" y="242675"/>
                      <a:pt x="150882" y="236513"/>
                      <a:pt x="158265" y="232905"/>
                    </a:cubicBezTo>
                    <a:cubicBezTo>
                      <a:pt x="156842" y="231149"/>
                      <a:pt x="134848" y="192837"/>
                      <a:pt x="128645" y="186867"/>
                    </a:cubicBezTo>
                    <a:cubicBezTo>
                      <a:pt x="119978" y="178522"/>
                      <a:pt x="121717" y="171403"/>
                      <a:pt x="117567" y="160500"/>
                    </a:cubicBezTo>
                    <a:cubicBezTo>
                      <a:pt x="116422" y="157490"/>
                      <a:pt x="117786" y="154781"/>
                      <a:pt x="122131" y="141364"/>
                    </a:cubicBezTo>
                    <a:cubicBezTo>
                      <a:pt x="131874" y="141144"/>
                      <a:pt x="162403" y="104975"/>
                      <a:pt x="169256" y="100801"/>
                    </a:cubicBezTo>
                    <a:cubicBezTo>
                      <a:pt x="175690" y="96878"/>
                      <a:pt x="172632" y="95956"/>
                      <a:pt x="170607" y="95205"/>
                    </a:cubicBezTo>
                    <a:cubicBezTo>
                      <a:pt x="165497" y="93310"/>
                      <a:pt x="172317" y="93258"/>
                      <a:pt x="146684" y="76145"/>
                    </a:cubicBezTo>
                    <a:cubicBezTo>
                      <a:pt x="139193" y="71145"/>
                      <a:pt x="117088" y="43584"/>
                      <a:pt x="109701" y="41193"/>
                    </a:cubicBezTo>
                    <a:cubicBezTo>
                      <a:pt x="107505" y="40483"/>
                      <a:pt x="96881" y="27984"/>
                      <a:pt x="97120" y="22201"/>
                    </a:cubicBezTo>
                    <a:cubicBezTo>
                      <a:pt x="95318" y="17584"/>
                      <a:pt x="95987" y="4661"/>
                      <a:pt x="103993" y="0"/>
                    </a:cubicBezTo>
                    <a:cubicBezTo>
                      <a:pt x="79838" y="922"/>
                      <a:pt x="53714" y="1872"/>
                      <a:pt x="25916" y="2849"/>
                    </a:cubicBezTo>
                    <a:cubicBezTo>
                      <a:pt x="42943" y="23043"/>
                      <a:pt x="86392" y="63099"/>
                      <a:pt x="88796" y="74437"/>
                    </a:cubicBezTo>
                    <a:cubicBezTo>
                      <a:pt x="90319" y="81493"/>
                      <a:pt x="84901" y="81609"/>
                      <a:pt x="87763" y="85580"/>
                    </a:cubicBezTo>
                    <a:cubicBezTo>
                      <a:pt x="74990" y="93298"/>
                      <a:pt x="69708" y="99464"/>
                      <a:pt x="49867" y="119597"/>
                    </a:cubicBezTo>
                    <a:cubicBezTo>
                      <a:pt x="35632" y="134040"/>
                      <a:pt x="17206" y="139827"/>
                      <a:pt x="3787" y="158333"/>
                    </a:cubicBezTo>
                    <a:cubicBezTo>
                      <a:pt x="2587" y="159989"/>
                      <a:pt x="1363" y="161477"/>
                      <a:pt x="0" y="162659"/>
                    </a:cubicBezTo>
                    <a:cubicBezTo>
                      <a:pt x="2348" y="167807"/>
                      <a:pt x="5402" y="172608"/>
                      <a:pt x="10883" y="175513"/>
                    </a:cubicBezTo>
                    <a:cubicBezTo>
                      <a:pt x="15635" y="178035"/>
                      <a:pt x="45383" y="235631"/>
                      <a:pt x="70996" y="242795"/>
                    </a:cubicBezTo>
                    <a:cubicBezTo>
                      <a:pt x="73783" y="249507"/>
                      <a:pt x="75720" y="250593"/>
                      <a:pt x="73854" y="253039"/>
                    </a:cubicBezTo>
                    <a:cubicBezTo>
                      <a:pt x="69756" y="273628"/>
                      <a:pt x="70669" y="271768"/>
                      <a:pt x="70406" y="271816"/>
                    </a:cubicBezTo>
                    <a:cubicBezTo>
                      <a:pt x="64745" y="272790"/>
                      <a:pt x="65491" y="279953"/>
                      <a:pt x="60731" y="281713"/>
                    </a:cubicBezTo>
                    <a:cubicBezTo>
                      <a:pt x="48062" y="286399"/>
                      <a:pt x="8284" y="332820"/>
                      <a:pt x="3253" y="339469"/>
                    </a:cubicBezTo>
                    <a:cubicBezTo>
                      <a:pt x="7714" y="343065"/>
                      <a:pt x="9101" y="342294"/>
                      <a:pt x="9723" y="343695"/>
                    </a:cubicBezTo>
                    <a:cubicBezTo>
                      <a:pt x="15679" y="357088"/>
                      <a:pt x="29289" y="363673"/>
                      <a:pt x="37581" y="375167"/>
                    </a:cubicBezTo>
                    <a:cubicBezTo>
                      <a:pt x="43457" y="383312"/>
                      <a:pt x="51032" y="390428"/>
                      <a:pt x="58048" y="397735"/>
                    </a:cubicBezTo>
                    <a:cubicBezTo>
                      <a:pt x="87114" y="428010"/>
                      <a:pt x="79858" y="425076"/>
                      <a:pt x="73763" y="437161"/>
                    </a:cubicBezTo>
                    <a:cubicBezTo>
                      <a:pt x="64287" y="455913"/>
                      <a:pt x="60563" y="449369"/>
                      <a:pt x="35313" y="484292"/>
                    </a:cubicBezTo>
                    <a:cubicBezTo>
                      <a:pt x="22715" y="501724"/>
                      <a:pt x="19462" y="497682"/>
                      <a:pt x="15045" y="505033"/>
                    </a:cubicBezTo>
                    <a:cubicBezTo>
                      <a:pt x="35938" y="532430"/>
                      <a:pt x="49788" y="537135"/>
                      <a:pt x="56740" y="552556"/>
                    </a:cubicBezTo>
                    <a:cubicBezTo>
                      <a:pt x="59726" y="559180"/>
                      <a:pt x="71666" y="560849"/>
                      <a:pt x="75274" y="570670"/>
                    </a:cubicBezTo>
                    <a:cubicBezTo>
                      <a:pt x="76713" y="574589"/>
                      <a:pt x="95114" y="575459"/>
                      <a:pt x="85662" y="588110"/>
                    </a:cubicBezTo>
                    <a:cubicBezTo>
                      <a:pt x="84371" y="595333"/>
                      <a:pt x="82019" y="600330"/>
                      <a:pt x="76434" y="606316"/>
                    </a:cubicBezTo>
                    <a:cubicBezTo>
                      <a:pt x="55193" y="623337"/>
                      <a:pt x="44067" y="633941"/>
                      <a:pt x="36792" y="640486"/>
                    </a:cubicBezTo>
                    <a:cubicBezTo>
                      <a:pt x="64693" y="640897"/>
                      <a:pt x="91610" y="641264"/>
                      <a:pt x="117363" y="641567"/>
                    </a:cubicBezTo>
                    <a:cubicBezTo>
                      <a:pt x="115928" y="637305"/>
                      <a:pt x="133887" y="624538"/>
                      <a:pt x="163212" y="587883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3477781" y="3655513"/>
                <a:ext cx="174737" cy="591721"/>
              </a:xfrm>
              <a:custGeom>
                <a:avLst/>
                <a:gdLst/>
                <a:ahLst/>
                <a:cxnLst/>
                <a:rect l="l" t="t" r="r" b="b"/>
                <a:pathLst>
                  <a:path w="174737" h="591721" extrusionOk="0">
                    <a:moveTo>
                      <a:pt x="91778" y="471123"/>
                    </a:moveTo>
                    <a:cubicBezTo>
                      <a:pt x="85236" y="466354"/>
                      <a:pt x="81297" y="464897"/>
                      <a:pt x="83861" y="459697"/>
                    </a:cubicBezTo>
                    <a:cubicBezTo>
                      <a:pt x="85447" y="456476"/>
                      <a:pt x="81648" y="447010"/>
                      <a:pt x="90729" y="439990"/>
                    </a:cubicBezTo>
                    <a:cubicBezTo>
                      <a:pt x="92416" y="438681"/>
                      <a:pt x="139393" y="380866"/>
                      <a:pt x="139508" y="380594"/>
                    </a:cubicBezTo>
                    <a:cubicBezTo>
                      <a:pt x="140270" y="378862"/>
                      <a:pt x="144304" y="378639"/>
                      <a:pt x="144799" y="377817"/>
                    </a:cubicBezTo>
                    <a:cubicBezTo>
                      <a:pt x="149196" y="370557"/>
                      <a:pt x="156132" y="365321"/>
                      <a:pt x="160418" y="357998"/>
                    </a:cubicBezTo>
                    <a:cubicBezTo>
                      <a:pt x="168132" y="344813"/>
                      <a:pt x="180111" y="360409"/>
                      <a:pt x="142064" y="324814"/>
                    </a:cubicBezTo>
                    <a:cubicBezTo>
                      <a:pt x="133600" y="316901"/>
                      <a:pt x="132424" y="307470"/>
                      <a:pt x="115015" y="299050"/>
                    </a:cubicBezTo>
                    <a:cubicBezTo>
                      <a:pt x="99408" y="291503"/>
                      <a:pt x="95669" y="270647"/>
                      <a:pt x="100257" y="264265"/>
                    </a:cubicBezTo>
                    <a:cubicBezTo>
                      <a:pt x="103036" y="260398"/>
                      <a:pt x="101274" y="253833"/>
                      <a:pt x="107477" y="252145"/>
                    </a:cubicBezTo>
                    <a:cubicBezTo>
                      <a:pt x="107983" y="250465"/>
                      <a:pt x="126425" y="223826"/>
                      <a:pt x="138556" y="214001"/>
                    </a:cubicBezTo>
                    <a:cubicBezTo>
                      <a:pt x="145225" y="208597"/>
                      <a:pt x="134278" y="209930"/>
                      <a:pt x="155981" y="194027"/>
                    </a:cubicBezTo>
                    <a:cubicBezTo>
                      <a:pt x="159589" y="191385"/>
                      <a:pt x="159461" y="193085"/>
                      <a:pt x="158548" y="191556"/>
                    </a:cubicBezTo>
                    <a:cubicBezTo>
                      <a:pt x="105790" y="103642"/>
                      <a:pt x="137515" y="171103"/>
                      <a:pt x="117176" y="117710"/>
                    </a:cubicBezTo>
                    <a:cubicBezTo>
                      <a:pt x="115996" y="114613"/>
                      <a:pt x="117403" y="111819"/>
                      <a:pt x="121876" y="98003"/>
                    </a:cubicBezTo>
                    <a:cubicBezTo>
                      <a:pt x="130172" y="97811"/>
                      <a:pt x="174578" y="52176"/>
                      <a:pt x="174737" y="51909"/>
                    </a:cubicBezTo>
                    <a:cubicBezTo>
                      <a:pt x="171536" y="50021"/>
                      <a:pt x="170787" y="50588"/>
                      <a:pt x="168570" y="47934"/>
                    </a:cubicBezTo>
                    <a:cubicBezTo>
                      <a:pt x="157476" y="34688"/>
                      <a:pt x="143395" y="31587"/>
                      <a:pt x="135849" y="20010"/>
                    </a:cubicBezTo>
                    <a:cubicBezTo>
                      <a:pt x="131639" y="13553"/>
                      <a:pt x="123188" y="6581"/>
                      <a:pt x="115418" y="0"/>
                    </a:cubicBezTo>
                    <a:cubicBezTo>
                      <a:pt x="92703" y="583"/>
                      <a:pt x="71040" y="1133"/>
                      <a:pt x="50565" y="1652"/>
                    </a:cubicBezTo>
                    <a:cubicBezTo>
                      <a:pt x="62118" y="15089"/>
                      <a:pt x="84239" y="34349"/>
                      <a:pt x="86217" y="43652"/>
                    </a:cubicBezTo>
                    <a:cubicBezTo>
                      <a:pt x="87696" y="50504"/>
                      <a:pt x="82433" y="50616"/>
                      <a:pt x="85216" y="54471"/>
                    </a:cubicBezTo>
                    <a:cubicBezTo>
                      <a:pt x="72818" y="61962"/>
                      <a:pt x="67687" y="67952"/>
                      <a:pt x="48420" y="87499"/>
                    </a:cubicBezTo>
                    <a:cubicBezTo>
                      <a:pt x="34599" y="101519"/>
                      <a:pt x="16708" y="107138"/>
                      <a:pt x="3680" y="125109"/>
                    </a:cubicBezTo>
                    <a:cubicBezTo>
                      <a:pt x="2515" y="126717"/>
                      <a:pt x="1328" y="128162"/>
                      <a:pt x="0" y="129307"/>
                    </a:cubicBezTo>
                    <a:cubicBezTo>
                      <a:pt x="2280" y="134304"/>
                      <a:pt x="5246" y="138965"/>
                      <a:pt x="10564" y="141791"/>
                    </a:cubicBezTo>
                    <a:cubicBezTo>
                      <a:pt x="15141" y="144225"/>
                      <a:pt x="44115" y="200177"/>
                      <a:pt x="68931" y="207113"/>
                    </a:cubicBezTo>
                    <a:cubicBezTo>
                      <a:pt x="71634" y="213630"/>
                      <a:pt x="73520" y="214683"/>
                      <a:pt x="71706" y="217058"/>
                    </a:cubicBezTo>
                    <a:cubicBezTo>
                      <a:pt x="67727" y="237048"/>
                      <a:pt x="68612" y="235244"/>
                      <a:pt x="68357" y="235288"/>
                    </a:cubicBezTo>
                    <a:cubicBezTo>
                      <a:pt x="62860" y="236234"/>
                      <a:pt x="63585" y="243190"/>
                      <a:pt x="58961" y="244898"/>
                    </a:cubicBezTo>
                    <a:cubicBezTo>
                      <a:pt x="46658" y="249451"/>
                      <a:pt x="8061" y="294496"/>
                      <a:pt x="3153" y="300973"/>
                    </a:cubicBezTo>
                    <a:cubicBezTo>
                      <a:pt x="7483" y="304461"/>
                      <a:pt x="8830" y="303715"/>
                      <a:pt x="9436" y="305076"/>
                    </a:cubicBezTo>
                    <a:cubicBezTo>
                      <a:pt x="15217" y="318078"/>
                      <a:pt x="28436" y="324471"/>
                      <a:pt x="36485" y="335634"/>
                    </a:cubicBezTo>
                    <a:cubicBezTo>
                      <a:pt x="42185" y="343543"/>
                      <a:pt x="49541" y="350448"/>
                      <a:pt x="56354" y="357543"/>
                    </a:cubicBezTo>
                    <a:cubicBezTo>
                      <a:pt x="84574" y="386940"/>
                      <a:pt x="77526" y="384090"/>
                      <a:pt x="71610" y="395823"/>
                    </a:cubicBezTo>
                    <a:cubicBezTo>
                      <a:pt x="62413" y="414034"/>
                      <a:pt x="58793" y="407676"/>
                      <a:pt x="34276" y="441586"/>
                    </a:cubicBezTo>
                    <a:cubicBezTo>
                      <a:pt x="22045" y="458512"/>
                      <a:pt x="18888" y="454585"/>
                      <a:pt x="14595" y="461724"/>
                    </a:cubicBezTo>
                    <a:cubicBezTo>
                      <a:pt x="34878" y="488323"/>
                      <a:pt x="48325" y="492893"/>
                      <a:pt x="55074" y="507862"/>
                    </a:cubicBezTo>
                    <a:cubicBezTo>
                      <a:pt x="57976" y="514295"/>
                      <a:pt x="69565" y="515916"/>
                      <a:pt x="73065" y="525450"/>
                    </a:cubicBezTo>
                    <a:cubicBezTo>
                      <a:pt x="74468" y="529257"/>
                      <a:pt x="92332" y="530099"/>
                      <a:pt x="83159" y="542383"/>
                    </a:cubicBezTo>
                    <a:cubicBezTo>
                      <a:pt x="81891" y="549455"/>
                      <a:pt x="79587" y="554288"/>
                      <a:pt x="74197" y="560058"/>
                    </a:cubicBezTo>
                    <a:cubicBezTo>
                      <a:pt x="47898" y="581138"/>
                      <a:pt x="42823" y="588745"/>
                      <a:pt x="35209" y="591722"/>
                    </a:cubicBezTo>
                    <a:cubicBezTo>
                      <a:pt x="67675" y="590952"/>
                      <a:pt x="101385" y="590345"/>
                      <a:pt x="136132" y="589890"/>
                    </a:cubicBezTo>
                    <a:cubicBezTo>
                      <a:pt x="145361" y="579338"/>
                      <a:pt x="166091" y="555708"/>
                      <a:pt x="166298" y="555617"/>
                    </a:cubicBezTo>
                    <a:cubicBezTo>
                      <a:pt x="178397" y="550301"/>
                      <a:pt x="112173" y="502969"/>
                      <a:pt x="91778" y="471123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13786650" y="3647392"/>
                <a:ext cx="159868" cy="597145"/>
              </a:xfrm>
              <a:custGeom>
                <a:avLst/>
                <a:gdLst/>
                <a:ahLst/>
                <a:cxnLst/>
                <a:rect l="l" t="t" r="r" b="b"/>
                <a:pathLst>
                  <a:path w="159868" h="597145" extrusionOk="0">
                    <a:moveTo>
                      <a:pt x="158931" y="556630"/>
                    </a:moveTo>
                    <a:cubicBezTo>
                      <a:pt x="153768" y="551921"/>
                      <a:pt x="144914" y="539941"/>
                      <a:pt x="106209" y="506186"/>
                    </a:cubicBezTo>
                    <a:cubicBezTo>
                      <a:pt x="72539" y="476929"/>
                      <a:pt x="90259" y="480760"/>
                      <a:pt x="144448" y="402093"/>
                    </a:cubicBezTo>
                    <a:cubicBezTo>
                      <a:pt x="152803" y="389973"/>
                      <a:pt x="166553" y="407716"/>
                      <a:pt x="122135" y="366172"/>
                    </a:cubicBezTo>
                    <a:cubicBezTo>
                      <a:pt x="113692" y="358270"/>
                      <a:pt x="112456" y="348803"/>
                      <a:pt x="95087" y="340407"/>
                    </a:cubicBezTo>
                    <a:cubicBezTo>
                      <a:pt x="91642" y="338742"/>
                      <a:pt x="83187" y="326602"/>
                      <a:pt x="82481" y="317910"/>
                    </a:cubicBezTo>
                    <a:cubicBezTo>
                      <a:pt x="81580" y="306868"/>
                      <a:pt x="85702" y="306688"/>
                      <a:pt x="88648" y="302454"/>
                    </a:cubicBezTo>
                    <a:cubicBezTo>
                      <a:pt x="91256" y="290497"/>
                      <a:pt x="106731" y="276306"/>
                      <a:pt x="110148" y="266644"/>
                    </a:cubicBezTo>
                    <a:cubicBezTo>
                      <a:pt x="112065" y="261224"/>
                      <a:pt x="117782" y="261803"/>
                      <a:pt x="133963" y="242444"/>
                    </a:cubicBezTo>
                    <a:cubicBezTo>
                      <a:pt x="138596" y="236900"/>
                      <a:pt x="142945" y="231034"/>
                      <a:pt x="147876" y="225690"/>
                    </a:cubicBezTo>
                    <a:cubicBezTo>
                      <a:pt x="129566" y="208693"/>
                      <a:pt x="143176" y="227155"/>
                      <a:pt x="126393" y="204479"/>
                    </a:cubicBezTo>
                    <a:cubicBezTo>
                      <a:pt x="123323" y="200332"/>
                      <a:pt x="118444" y="197567"/>
                      <a:pt x="115003" y="193640"/>
                    </a:cubicBezTo>
                    <a:cubicBezTo>
                      <a:pt x="111738" y="189912"/>
                      <a:pt x="102199" y="169088"/>
                      <a:pt x="98352" y="166514"/>
                    </a:cubicBezTo>
                    <a:cubicBezTo>
                      <a:pt x="88720" y="160069"/>
                      <a:pt x="87137" y="152346"/>
                      <a:pt x="79463" y="144245"/>
                    </a:cubicBezTo>
                    <a:cubicBezTo>
                      <a:pt x="76190" y="140793"/>
                      <a:pt x="73826" y="136040"/>
                      <a:pt x="76143" y="130568"/>
                    </a:cubicBezTo>
                    <a:cubicBezTo>
                      <a:pt x="76525" y="129662"/>
                      <a:pt x="75349" y="118851"/>
                      <a:pt x="83601" y="115283"/>
                    </a:cubicBezTo>
                    <a:cubicBezTo>
                      <a:pt x="87221" y="113719"/>
                      <a:pt x="90159" y="109553"/>
                      <a:pt x="94190" y="104053"/>
                    </a:cubicBezTo>
                    <a:cubicBezTo>
                      <a:pt x="98288" y="98462"/>
                      <a:pt x="113281" y="92528"/>
                      <a:pt x="117403" y="86960"/>
                    </a:cubicBezTo>
                    <a:cubicBezTo>
                      <a:pt x="160003" y="29377"/>
                      <a:pt x="179968" y="61351"/>
                      <a:pt x="132022" y="16502"/>
                    </a:cubicBezTo>
                    <a:cubicBezTo>
                      <a:pt x="126317" y="11170"/>
                      <a:pt x="124284" y="5719"/>
                      <a:pt x="118376" y="0"/>
                    </a:cubicBezTo>
                    <a:cubicBezTo>
                      <a:pt x="79571" y="1034"/>
                      <a:pt x="41643" y="2031"/>
                      <a:pt x="4923" y="2993"/>
                    </a:cubicBezTo>
                    <a:cubicBezTo>
                      <a:pt x="20164" y="18581"/>
                      <a:pt x="-3875" y="-3935"/>
                      <a:pt x="39730" y="36265"/>
                    </a:cubicBezTo>
                    <a:cubicBezTo>
                      <a:pt x="66407" y="60888"/>
                      <a:pt x="82477" y="45907"/>
                      <a:pt x="21204" y="102644"/>
                    </a:cubicBezTo>
                    <a:cubicBezTo>
                      <a:pt x="19765" y="113807"/>
                      <a:pt x="6075" y="106575"/>
                      <a:pt x="26614" y="131187"/>
                    </a:cubicBezTo>
                    <a:cubicBezTo>
                      <a:pt x="30776" y="136171"/>
                      <a:pt x="46240" y="141280"/>
                      <a:pt x="50111" y="146500"/>
                    </a:cubicBezTo>
                    <a:cubicBezTo>
                      <a:pt x="68421" y="171199"/>
                      <a:pt x="72044" y="168653"/>
                      <a:pt x="71080" y="176080"/>
                    </a:cubicBezTo>
                    <a:cubicBezTo>
                      <a:pt x="86224" y="188703"/>
                      <a:pt x="17186" y="243329"/>
                      <a:pt x="4238" y="269298"/>
                    </a:cubicBezTo>
                    <a:cubicBezTo>
                      <a:pt x="20327" y="283860"/>
                      <a:pt x="18832" y="284539"/>
                      <a:pt x="20547" y="285580"/>
                    </a:cubicBezTo>
                    <a:cubicBezTo>
                      <a:pt x="33909" y="293698"/>
                      <a:pt x="49206" y="315332"/>
                      <a:pt x="53507" y="317084"/>
                    </a:cubicBezTo>
                    <a:cubicBezTo>
                      <a:pt x="55157" y="317759"/>
                      <a:pt x="57123" y="319215"/>
                      <a:pt x="57673" y="320772"/>
                    </a:cubicBezTo>
                    <a:cubicBezTo>
                      <a:pt x="61727" y="332245"/>
                      <a:pt x="84574" y="332796"/>
                      <a:pt x="81301" y="360584"/>
                    </a:cubicBezTo>
                    <a:cubicBezTo>
                      <a:pt x="65917" y="372102"/>
                      <a:pt x="64797" y="383572"/>
                      <a:pt x="52805" y="392355"/>
                    </a:cubicBezTo>
                    <a:cubicBezTo>
                      <a:pt x="42169" y="400142"/>
                      <a:pt x="9675" y="436243"/>
                      <a:pt x="5418" y="445134"/>
                    </a:cubicBezTo>
                    <a:cubicBezTo>
                      <a:pt x="434" y="455546"/>
                      <a:pt x="-11732" y="442301"/>
                      <a:pt x="31856" y="487281"/>
                    </a:cubicBezTo>
                    <a:cubicBezTo>
                      <a:pt x="33387" y="488866"/>
                      <a:pt x="33850" y="491464"/>
                      <a:pt x="35344" y="493100"/>
                    </a:cubicBezTo>
                    <a:cubicBezTo>
                      <a:pt x="38625" y="496688"/>
                      <a:pt x="62852" y="522505"/>
                      <a:pt x="67101" y="523909"/>
                    </a:cubicBezTo>
                    <a:cubicBezTo>
                      <a:pt x="71961" y="525526"/>
                      <a:pt x="84215" y="533703"/>
                      <a:pt x="82629" y="538189"/>
                    </a:cubicBezTo>
                    <a:cubicBezTo>
                      <a:pt x="90578" y="558670"/>
                      <a:pt x="76585" y="566783"/>
                      <a:pt x="71474" y="572733"/>
                    </a:cubicBezTo>
                    <a:cubicBezTo>
                      <a:pt x="59714" y="586394"/>
                      <a:pt x="49716" y="587807"/>
                      <a:pt x="49106" y="590010"/>
                    </a:cubicBezTo>
                    <a:cubicBezTo>
                      <a:pt x="48089" y="593653"/>
                      <a:pt x="46977" y="595733"/>
                      <a:pt x="43026" y="596906"/>
                    </a:cubicBezTo>
                    <a:cubicBezTo>
                      <a:pt x="67918" y="596938"/>
                      <a:pt x="93069" y="597022"/>
                      <a:pt x="118424" y="597145"/>
                    </a:cubicBezTo>
                    <a:cubicBezTo>
                      <a:pt x="158564" y="553310"/>
                      <a:pt x="161542" y="559009"/>
                      <a:pt x="158931" y="55663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3903200" y="3639965"/>
                <a:ext cx="356865" cy="607653"/>
              </a:xfrm>
              <a:custGeom>
                <a:avLst/>
                <a:gdLst/>
                <a:ahLst/>
                <a:cxnLst/>
                <a:rect l="l" t="t" r="r" b="b"/>
                <a:pathLst>
                  <a:path w="356865" h="607653" extrusionOk="0">
                    <a:moveTo>
                      <a:pt x="335175" y="582587"/>
                    </a:moveTo>
                    <a:cubicBezTo>
                      <a:pt x="336128" y="580923"/>
                      <a:pt x="340138" y="581166"/>
                      <a:pt x="340728" y="580392"/>
                    </a:cubicBezTo>
                    <a:cubicBezTo>
                      <a:pt x="345409" y="574262"/>
                      <a:pt x="351915" y="569940"/>
                      <a:pt x="356866" y="564105"/>
                    </a:cubicBezTo>
                    <a:cubicBezTo>
                      <a:pt x="347258" y="551769"/>
                      <a:pt x="347067" y="557480"/>
                      <a:pt x="346405" y="555241"/>
                    </a:cubicBezTo>
                    <a:cubicBezTo>
                      <a:pt x="343304" y="544742"/>
                      <a:pt x="326353" y="536872"/>
                      <a:pt x="325372" y="533412"/>
                    </a:cubicBezTo>
                    <a:cubicBezTo>
                      <a:pt x="321940" y="521287"/>
                      <a:pt x="303108" y="506861"/>
                      <a:pt x="298587" y="500787"/>
                    </a:cubicBezTo>
                    <a:cubicBezTo>
                      <a:pt x="294895" y="495818"/>
                      <a:pt x="292284" y="489828"/>
                      <a:pt x="286276" y="486898"/>
                    </a:cubicBezTo>
                    <a:cubicBezTo>
                      <a:pt x="272595" y="457797"/>
                      <a:pt x="273775" y="464131"/>
                      <a:pt x="282828" y="448275"/>
                    </a:cubicBezTo>
                    <a:cubicBezTo>
                      <a:pt x="287377" y="448052"/>
                      <a:pt x="299711" y="426525"/>
                      <a:pt x="299974" y="426321"/>
                    </a:cubicBezTo>
                    <a:cubicBezTo>
                      <a:pt x="305037" y="422434"/>
                      <a:pt x="307955" y="416955"/>
                      <a:pt x="311563" y="411891"/>
                    </a:cubicBezTo>
                    <a:cubicBezTo>
                      <a:pt x="316841" y="404484"/>
                      <a:pt x="325073" y="399850"/>
                      <a:pt x="331894" y="388899"/>
                    </a:cubicBezTo>
                    <a:cubicBezTo>
                      <a:pt x="341546" y="373407"/>
                      <a:pt x="346967" y="374021"/>
                      <a:pt x="348574" y="370729"/>
                    </a:cubicBezTo>
                    <a:cubicBezTo>
                      <a:pt x="357711" y="352004"/>
                      <a:pt x="367008" y="374772"/>
                      <a:pt x="328653" y="333602"/>
                    </a:cubicBezTo>
                    <a:cubicBezTo>
                      <a:pt x="328406" y="333339"/>
                      <a:pt x="308924" y="314702"/>
                      <a:pt x="301146" y="307957"/>
                    </a:cubicBezTo>
                    <a:cubicBezTo>
                      <a:pt x="296709" y="304110"/>
                      <a:pt x="297343" y="298347"/>
                      <a:pt x="285910" y="291934"/>
                    </a:cubicBezTo>
                    <a:cubicBezTo>
                      <a:pt x="282788" y="283294"/>
                      <a:pt x="286376" y="288163"/>
                      <a:pt x="281724" y="280125"/>
                    </a:cubicBezTo>
                    <a:cubicBezTo>
                      <a:pt x="277642" y="273073"/>
                      <a:pt x="279448" y="262466"/>
                      <a:pt x="287560" y="257293"/>
                    </a:cubicBezTo>
                    <a:cubicBezTo>
                      <a:pt x="289366" y="254153"/>
                      <a:pt x="301421" y="236050"/>
                      <a:pt x="308075" y="230208"/>
                    </a:cubicBezTo>
                    <a:cubicBezTo>
                      <a:pt x="315290" y="223870"/>
                      <a:pt x="325811" y="208984"/>
                      <a:pt x="326074" y="208928"/>
                    </a:cubicBezTo>
                    <a:cubicBezTo>
                      <a:pt x="333800" y="207328"/>
                      <a:pt x="334673" y="198053"/>
                      <a:pt x="341346" y="195280"/>
                    </a:cubicBezTo>
                    <a:cubicBezTo>
                      <a:pt x="343547" y="194362"/>
                      <a:pt x="344922" y="192877"/>
                      <a:pt x="345094" y="190275"/>
                    </a:cubicBezTo>
                    <a:cubicBezTo>
                      <a:pt x="345425" y="185283"/>
                      <a:pt x="349136" y="190834"/>
                      <a:pt x="350727" y="183060"/>
                    </a:cubicBezTo>
                    <a:cubicBezTo>
                      <a:pt x="340852" y="174108"/>
                      <a:pt x="341394" y="174280"/>
                      <a:pt x="334362" y="166426"/>
                    </a:cubicBezTo>
                    <a:cubicBezTo>
                      <a:pt x="327816" y="159119"/>
                      <a:pt x="272499" y="143642"/>
                      <a:pt x="298555" y="108651"/>
                    </a:cubicBezTo>
                    <a:cubicBezTo>
                      <a:pt x="303124" y="102517"/>
                      <a:pt x="301054" y="96922"/>
                      <a:pt x="306755" y="95720"/>
                    </a:cubicBezTo>
                    <a:cubicBezTo>
                      <a:pt x="307022" y="95668"/>
                      <a:pt x="317583" y="76397"/>
                      <a:pt x="319034" y="75666"/>
                    </a:cubicBezTo>
                    <a:cubicBezTo>
                      <a:pt x="328422" y="70957"/>
                      <a:pt x="332903" y="60820"/>
                      <a:pt x="337033" y="57456"/>
                    </a:cubicBezTo>
                    <a:cubicBezTo>
                      <a:pt x="301210" y="28311"/>
                      <a:pt x="284841" y="15313"/>
                      <a:pt x="275557" y="0"/>
                    </a:cubicBezTo>
                    <a:cubicBezTo>
                      <a:pt x="199338" y="2115"/>
                      <a:pt x="123355" y="4178"/>
                      <a:pt x="49863" y="6146"/>
                    </a:cubicBezTo>
                    <a:cubicBezTo>
                      <a:pt x="52247" y="8991"/>
                      <a:pt x="56951" y="14191"/>
                      <a:pt x="67942" y="25641"/>
                    </a:cubicBezTo>
                    <a:cubicBezTo>
                      <a:pt x="73340" y="31264"/>
                      <a:pt x="90287" y="46034"/>
                      <a:pt x="88716" y="51769"/>
                    </a:cubicBezTo>
                    <a:cubicBezTo>
                      <a:pt x="90438" y="59156"/>
                      <a:pt x="84901" y="59196"/>
                      <a:pt x="87767" y="63171"/>
                    </a:cubicBezTo>
                    <a:cubicBezTo>
                      <a:pt x="78698" y="68654"/>
                      <a:pt x="70968" y="75267"/>
                      <a:pt x="64071" y="82993"/>
                    </a:cubicBezTo>
                    <a:cubicBezTo>
                      <a:pt x="40057" y="109916"/>
                      <a:pt x="22352" y="115251"/>
                      <a:pt x="8790" y="129295"/>
                    </a:cubicBezTo>
                    <a:cubicBezTo>
                      <a:pt x="5589" y="132612"/>
                      <a:pt x="3664" y="137081"/>
                      <a:pt x="0" y="140250"/>
                    </a:cubicBezTo>
                    <a:cubicBezTo>
                      <a:pt x="5063" y="151341"/>
                      <a:pt x="9867" y="151859"/>
                      <a:pt x="11429" y="153735"/>
                    </a:cubicBezTo>
                    <a:cubicBezTo>
                      <a:pt x="25378" y="170441"/>
                      <a:pt x="47141" y="213717"/>
                      <a:pt x="71000" y="220386"/>
                    </a:cubicBezTo>
                    <a:cubicBezTo>
                      <a:pt x="75772" y="231872"/>
                      <a:pt x="75393" y="222394"/>
                      <a:pt x="70781" y="246223"/>
                    </a:cubicBezTo>
                    <a:cubicBezTo>
                      <a:pt x="70569" y="247312"/>
                      <a:pt x="70705" y="249360"/>
                      <a:pt x="70414" y="249408"/>
                    </a:cubicBezTo>
                    <a:cubicBezTo>
                      <a:pt x="64753" y="250381"/>
                      <a:pt x="65499" y="257545"/>
                      <a:pt x="60739" y="259305"/>
                    </a:cubicBezTo>
                    <a:cubicBezTo>
                      <a:pt x="51789" y="262613"/>
                      <a:pt x="23309" y="292700"/>
                      <a:pt x="23225" y="292976"/>
                    </a:cubicBezTo>
                    <a:cubicBezTo>
                      <a:pt x="19801" y="304792"/>
                      <a:pt x="-5509" y="314989"/>
                      <a:pt x="8499" y="320209"/>
                    </a:cubicBezTo>
                    <a:cubicBezTo>
                      <a:pt x="8982" y="320393"/>
                      <a:pt x="9532" y="320824"/>
                      <a:pt x="9731" y="321279"/>
                    </a:cubicBezTo>
                    <a:cubicBezTo>
                      <a:pt x="15687" y="334672"/>
                      <a:pt x="29297" y="341257"/>
                      <a:pt x="37589" y="352750"/>
                    </a:cubicBezTo>
                    <a:cubicBezTo>
                      <a:pt x="56070" y="378379"/>
                      <a:pt x="91742" y="398888"/>
                      <a:pt x="74616" y="412457"/>
                    </a:cubicBezTo>
                    <a:cubicBezTo>
                      <a:pt x="73396" y="416875"/>
                      <a:pt x="67851" y="424019"/>
                      <a:pt x="65782" y="427191"/>
                    </a:cubicBezTo>
                    <a:cubicBezTo>
                      <a:pt x="37394" y="452773"/>
                      <a:pt x="34822" y="468716"/>
                      <a:pt x="19052" y="478115"/>
                    </a:cubicBezTo>
                    <a:cubicBezTo>
                      <a:pt x="17413" y="479088"/>
                      <a:pt x="16114" y="480852"/>
                      <a:pt x="15049" y="482620"/>
                    </a:cubicBezTo>
                    <a:cubicBezTo>
                      <a:pt x="23859" y="494174"/>
                      <a:pt x="32921" y="503424"/>
                      <a:pt x="42460" y="512132"/>
                    </a:cubicBezTo>
                    <a:cubicBezTo>
                      <a:pt x="59347" y="527545"/>
                      <a:pt x="53196" y="529253"/>
                      <a:pt x="61703" y="535339"/>
                    </a:cubicBezTo>
                    <a:cubicBezTo>
                      <a:pt x="83665" y="551059"/>
                      <a:pt x="68696" y="546617"/>
                      <a:pt x="81409" y="551977"/>
                    </a:cubicBezTo>
                    <a:cubicBezTo>
                      <a:pt x="92436" y="556630"/>
                      <a:pt x="87249" y="561284"/>
                      <a:pt x="84530" y="570522"/>
                    </a:cubicBezTo>
                    <a:cubicBezTo>
                      <a:pt x="81094" y="582208"/>
                      <a:pt x="73380" y="585859"/>
                      <a:pt x="64135" y="593797"/>
                    </a:cubicBezTo>
                    <a:cubicBezTo>
                      <a:pt x="58678" y="598478"/>
                      <a:pt x="54811" y="602082"/>
                      <a:pt x="51757" y="604848"/>
                    </a:cubicBezTo>
                    <a:cubicBezTo>
                      <a:pt x="85547" y="605079"/>
                      <a:pt x="119616" y="605378"/>
                      <a:pt x="153828" y="605730"/>
                    </a:cubicBezTo>
                    <a:cubicBezTo>
                      <a:pt x="154422" y="604832"/>
                      <a:pt x="156252" y="603475"/>
                      <a:pt x="157795" y="601368"/>
                    </a:cubicBezTo>
                    <a:cubicBezTo>
                      <a:pt x="157982" y="601108"/>
                      <a:pt x="191046" y="563363"/>
                      <a:pt x="191305" y="563251"/>
                    </a:cubicBezTo>
                    <a:cubicBezTo>
                      <a:pt x="202679" y="558251"/>
                      <a:pt x="137890" y="510800"/>
                      <a:pt x="118946" y="481215"/>
                    </a:cubicBezTo>
                    <a:cubicBezTo>
                      <a:pt x="112595" y="476586"/>
                      <a:pt x="108768" y="475169"/>
                      <a:pt x="111256" y="470121"/>
                    </a:cubicBezTo>
                    <a:cubicBezTo>
                      <a:pt x="112795" y="466992"/>
                      <a:pt x="109111" y="457805"/>
                      <a:pt x="117925" y="450985"/>
                    </a:cubicBezTo>
                    <a:cubicBezTo>
                      <a:pt x="119604" y="449684"/>
                      <a:pt x="165174" y="393581"/>
                      <a:pt x="165285" y="393317"/>
                    </a:cubicBezTo>
                    <a:cubicBezTo>
                      <a:pt x="166027" y="391637"/>
                      <a:pt x="169942" y="391422"/>
                      <a:pt x="170420" y="390623"/>
                    </a:cubicBezTo>
                    <a:cubicBezTo>
                      <a:pt x="171680" y="388544"/>
                      <a:pt x="184046" y="372681"/>
                      <a:pt x="193901" y="363206"/>
                    </a:cubicBezTo>
                    <a:cubicBezTo>
                      <a:pt x="146740" y="321398"/>
                      <a:pt x="160111" y="323146"/>
                      <a:pt x="141502" y="314147"/>
                    </a:cubicBezTo>
                    <a:cubicBezTo>
                      <a:pt x="125735" y="306520"/>
                      <a:pt x="122841" y="286403"/>
                      <a:pt x="127174" y="280376"/>
                    </a:cubicBezTo>
                    <a:cubicBezTo>
                      <a:pt x="129869" y="276621"/>
                      <a:pt x="128159" y="270248"/>
                      <a:pt x="134186" y="268607"/>
                    </a:cubicBezTo>
                    <a:cubicBezTo>
                      <a:pt x="134677" y="266975"/>
                      <a:pt x="152584" y="241115"/>
                      <a:pt x="164364" y="231572"/>
                    </a:cubicBezTo>
                    <a:cubicBezTo>
                      <a:pt x="170839" y="226324"/>
                      <a:pt x="160214" y="227622"/>
                      <a:pt x="181283" y="212181"/>
                    </a:cubicBezTo>
                    <a:cubicBezTo>
                      <a:pt x="184779" y="209619"/>
                      <a:pt x="184660" y="211263"/>
                      <a:pt x="183775" y="209782"/>
                    </a:cubicBezTo>
                    <a:cubicBezTo>
                      <a:pt x="138181" y="133797"/>
                      <a:pt x="139708" y="145107"/>
                      <a:pt x="148175" y="118947"/>
                    </a:cubicBezTo>
                    <a:cubicBezTo>
                      <a:pt x="156312" y="118763"/>
                      <a:pt x="199346" y="74453"/>
                      <a:pt x="199498" y="74194"/>
                    </a:cubicBezTo>
                    <a:cubicBezTo>
                      <a:pt x="196388" y="72362"/>
                      <a:pt x="195663" y="72909"/>
                      <a:pt x="193510" y="70335"/>
                    </a:cubicBezTo>
                    <a:cubicBezTo>
                      <a:pt x="182738" y="57476"/>
                      <a:pt x="169057" y="54451"/>
                      <a:pt x="161737" y="43221"/>
                    </a:cubicBezTo>
                    <a:cubicBezTo>
                      <a:pt x="159206" y="39338"/>
                      <a:pt x="139807" y="20098"/>
                      <a:pt x="135741" y="18781"/>
                    </a:cubicBezTo>
                    <a:cubicBezTo>
                      <a:pt x="133620" y="18094"/>
                      <a:pt x="131870" y="14802"/>
                      <a:pt x="126656" y="8752"/>
                    </a:cubicBezTo>
                    <a:cubicBezTo>
                      <a:pt x="122203" y="3592"/>
                      <a:pt x="118001" y="5360"/>
                      <a:pt x="178676" y="3324"/>
                    </a:cubicBezTo>
                    <a:cubicBezTo>
                      <a:pt x="195212" y="19719"/>
                      <a:pt x="190113" y="18466"/>
                      <a:pt x="213981" y="36552"/>
                    </a:cubicBezTo>
                    <a:cubicBezTo>
                      <a:pt x="276370" y="83832"/>
                      <a:pt x="212035" y="100002"/>
                      <a:pt x="204724" y="111297"/>
                    </a:cubicBezTo>
                    <a:cubicBezTo>
                      <a:pt x="198007" y="121677"/>
                      <a:pt x="187375" y="129207"/>
                      <a:pt x="182918" y="141252"/>
                    </a:cubicBezTo>
                    <a:cubicBezTo>
                      <a:pt x="182834" y="141479"/>
                      <a:pt x="182591" y="141679"/>
                      <a:pt x="182431" y="141894"/>
                    </a:cubicBezTo>
                    <a:cubicBezTo>
                      <a:pt x="185027" y="144161"/>
                      <a:pt x="182045" y="155870"/>
                      <a:pt x="186864" y="162527"/>
                    </a:cubicBezTo>
                    <a:cubicBezTo>
                      <a:pt x="187494" y="163401"/>
                      <a:pt x="188543" y="164095"/>
                      <a:pt x="188854" y="165049"/>
                    </a:cubicBezTo>
                    <a:cubicBezTo>
                      <a:pt x="194176" y="181308"/>
                      <a:pt x="211545" y="186911"/>
                      <a:pt x="216496" y="216168"/>
                    </a:cubicBezTo>
                    <a:cubicBezTo>
                      <a:pt x="216795" y="217948"/>
                      <a:pt x="217325" y="221160"/>
                      <a:pt x="216783" y="221380"/>
                    </a:cubicBezTo>
                    <a:cubicBezTo>
                      <a:pt x="210556" y="223930"/>
                      <a:pt x="220941" y="222773"/>
                      <a:pt x="199047" y="241146"/>
                    </a:cubicBezTo>
                    <a:cubicBezTo>
                      <a:pt x="200933" y="250497"/>
                      <a:pt x="189488" y="250713"/>
                      <a:pt x="165281" y="284084"/>
                    </a:cubicBezTo>
                    <a:cubicBezTo>
                      <a:pt x="169754" y="287763"/>
                      <a:pt x="171165" y="286969"/>
                      <a:pt x="171783" y="288358"/>
                    </a:cubicBezTo>
                    <a:cubicBezTo>
                      <a:pt x="177564" y="301360"/>
                      <a:pt x="190783" y="307754"/>
                      <a:pt x="198832" y="318916"/>
                    </a:cubicBezTo>
                    <a:cubicBezTo>
                      <a:pt x="214766" y="341013"/>
                      <a:pt x="258371" y="370537"/>
                      <a:pt x="230126" y="379309"/>
                    </a:cubicBezTo>
                    <a:cubicBezTo>
                      <a:pt x="226570" y="390516"/>
                      <a:pt x="206984" y="404452"/>
                      <a:pt x="152756" y="467922"/>
                    </a:cubicBezTo>
                    <a:cubicBezTo>
                      <a:pt x="173613" y="487146"/>
                      <a:pt x="165887" y="482417"/>
                      <a:pt x="169515" y="484620"/>
                    </a:cubicBezTo>
                    <a:cubicBezTo>
                      <a:pt x="182878" y="492737"/>
                      <a:pt x="198174" y="514371"/>
                      <a:pt x="202476" y="516123"/>
                    </a:cubicBezTo>
                    <a:cubicBezTo>
                      <a:pt x="204126" y="516798"/>
                      <a:pt x="206095" y="518254"/>
                      <a:pt x="206642" y="519811"/>
                    </a:cubicBezTo>
                    <a:cubicBezTo>
                      <a:pt x="210018" y="529357"/>
                      <a:pt x="222372" y="528970"/>
                      <a:pt x="227953" y="543728"/>
                    </a:cubicBezTo>
                    <a:cubicBezTo>
                      <a:pt x="240802" y="546737"/>
                      <a:pt x="245905" y="562521"/>
                      <a:pt x="233861" y="570921"/>
                    </a:cubicBezTo>
                    <a:cubicBezTo>
                      <a:pt x="233622" y="571089"/>
                      <a:pt x="212418" y="594284"/>
                      <a:pt x="202743" y="606268"/>
                    </a:cubicBezTo>
                    <a:cubicBezTo>
                      <a:pt x="238318" y="606683"/>
                      <a:pt x="273970" y="607150"/>
                      <a:pt x="309554" y="607653"/>
                    </a:cubicBezTo>
                    <a:cubicBezTo>
                      <a:pt x="320927" y="596738"/>
                      <a:pt x="334178" y="584327"/>
                      <a:pt x="335175" y="582587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3604402" y="3651530"/>
                <a:ext cx="219924" cy="593318"/>
              </a:xfrm>
              <a:custGeom>
                <a:avLst/>
                <a:gdLst/>
                <a:ahLst/>
                <a:cxnLst/>
                <a:rect l="l" t="t" r="r" b="b"/>
                <a:pathLst>
                  <a:path w="219924" h="593318" extrusionOk="0">
                    <a:moveTo>
                      <a:pt x="198804" y="562784"/>
                    </a:moveTo>
                    <a:cubicBezTo>
                      <a:pt x="199733" y="561168"/>
                      <a:pt x="203624" y="561403"/>
                      <a:pt x="204198" y="560653"/>
                    </a:cubicBezTo>
                    <a:cubicBezTo>
                      <a:pt x="208742" y="554703"/>
                      <a:pt x="215057" y="550504"/>
                      <a:pt x="219865" y="544829"/>
                    </a:cubicBezTo>
                    <a:cubicBezTo>
                      <a:pt x="210536" y="532853"/>
                      <a:pt x="210345" y="538396"/>
                      <a:pt x="209707" y="536221"/>
                    </a:cubicBezTo>
                    <a:cubicBezTo>
                      <a:pt x="206666" y="525925"/>
                      <a:pt x="190245" y="518406"/>
                      <a:pt x="189288" y="515026"/>
                    </a:cubicBezTo>
                    <a:cubicBezTo>
                      <a:pt x="185956" y="503253"/>
                      <a:pt x="167669" y="489249"/>
                      <a:pt x="163284" y="483350"/>
                    </a:cubicBezTo>
                    <a:cubicBezTo>
                      <a:pt x="159700" y="478526"/>
                      <a:pt x="157165" y="472711"/>
                      <a:pt x="151333" y="469865"/>
                    </a:cubicBezTo>
                    <a:cubicBezTo>
                      <a:pt x="150464" y="468026"/>
                      <a:pt x="135490" y="443909"/>
                      <a:pt x="144013" y="438924"/>
                    </a:cubicBezTo>
                    <a:cubicBezTo>
                      <a:pt x="147278" y="437013"/>
                      <a:pt x="145700" y="432531"/>
                      <a:pt x="149901" y="432236"/>
                    </a:cubicBezTo>
                    <a:cubicBezTo>
                      <a:pt x="190102" y="377426"/>
                      <a:pt x="175172" y="398354"/>
                      <a:pt x="188730" y="383607"/>
                    </a:cubicBezTo>
                    <a:cubicBezTo>
                      <a:pt x="197512" y="374061"/>
                      <a:pt x="199195" y="365988"/>
                      <a:pt x="209572" y="359331"/>
                    </a:cubicBezTo>
                    <a:cubicBezTo>
                      <a:pt x="213199" y="357001"/>
                      <a:pt x="211792" y="353836"/>
                      <a:pt x="219925" y="347718"/>
                    </a:cubicBezTo>
                    <a:cubicBezTo>
                      <a:pt x="200183" y="327883"/>
                      <a:pt x="150914" y="284874"/>
                      <a:pt x="149220" y="273069"/>
                    </a:cubicBezTo>
                    <a:cubicBezTo>
                      <a:pt x="139313" y="256180"/>
                      <a:pt x="148853" y="251395"/>
                      <a:pt x="156076" y="241562"/>
                    </a:cubicBezTo>
                    <a:cubicBezTo>
                      <a:pt x="162260" y="233141"/>
                      <a:pt x="195037" y="190786"/>
                      <a:pt x="204804" y="186727"/>
                    </a:cubicBezTo>
                    <a:cubicBezTo>
                      <a:pt x="209803" y="184648"/>
                      <a:pt x="207869" y="179280"/>
                      <a:pt x="210054" y="179356"/>
                    </a:cubicBezTo>
                    <a:cubicBezTo>
                      <a:pt x="213463" y="179472"/>
                      <a:pt x="213510" y="176850"/>
                      <a:pt x="213917" y="174863"/>
                    </a:cubicBezTo>
                    <a:cubicBezTo>
                      <a:pt x="204333" y="166175"/>
                      <a:pt x="204848" y="166330"/>
                      <a:pt x="198027" y="158712"/>
                    </a:cubicBezTo>
                    <a:cubicBezTo>
                      <a:pt x="191804" y="151764"/>
                      <a:pt x="138117" y="136375"/>
                      <a:pt x="163260" y="102616"/>
                    </a:cubicBezTo>
                    <a:cubicBezTo>
                      <a:pt x="167693" y="96662"/>
                      <a:pt x="165688" y="91231"/>
                      <a:pt x="171221" y="90061"/>
                    </a:cubicBezTo>
                    <a:cubicBezTo>
                      <a:pt x="171684" y="89965"/>
                      <a:pt x="169750" y="92164"/>
                      <a:pt x="182077" y="71791"/>
                    </a:cubicBezTo>
                    <a:cubicBezTo>
                      <a:pt x="184178" y="68319"/>
                      <a:pt x="183301" y="74473"/>
                      <a:pt x="198900" y="54607"/>
                    </a:cubicBezTo>
                    <a:cubicBezTo>
                      <a:pt x="203153" y="49195"/>
                      <a:pt x="161662" y="26555"/>
                      <a:pt x="143076" y="0"/>
                    </a:cubicBezTo>
                    <a:cubicBezTo>
                      <a:pt x="109263" y="882"/>
                      <a:pt x="76677" y="1724"/>
                      <a:pt x="45606" y="2526"/>
                    </a:cubicBezTo>
                    <a:cubicBezTo>
                      <a:pt x="49716" y="6413"/>
                      <a:pt x="55261" y="11214"/>
                      <a:pt x="63055" y="17121"/>
                    </a:cubicBezTo>
                    <a:cubicBezTo>
                      <a:pt x="127672" y="66088"/>
                      <a:pt x="60368" y="83524"/>
                      <a:pt x="53523" y="94104"/>
                    </a:cubicBezTo>
                    <a:cubicBezTo>
                      <a:pt x="46603" y="104795"/>
                      <a:pt x="35655" y="112550"/>
                      <a:pt x="31071" y="124965"/>
                    </a:cubicBezTo>
                    <a:cubicBezTo>
                      <a:pt x="30983" y="125201"/>
                      <a:pt x="30732" y="125404"/>
                      <a:pt x="30573" y="125628"/>
                    </a:cubicBezTo>
                    <a:cubicBezTo>
                      <a:pt x="33256" y="127970"/>
                      <a:pt x="30154" y="139999"/>
                      <a:pt x="35137" y="146879"/>
                    </a:cubicBezTo>
                    <a:cubicBezTo>
                      <a:pt x="35783" y="147781"/>
                      <a:pt x="36867" y="148495"/>
                      <a:pt x="37186" y="149477"/>
                    </a:cubicBezTo>
                    <a:cubicBezTo>
                      <a:pt x="39837" y="157578"/>
                      <a:pt x="46248" y="163245"/>
                      <a:pt x="50513" y="170293"/>
                    </a:cubicBezTo>
                    <a:cubicBezTo>
                      <a:pt x="56529" y="180238"/>
                      <a:pt x="61759" y="178347"/>
                      <a:pt x="61951" y="192059"/>
                    </a:cubicBezTo>
                    <a:cubicBezTo>
                      <a:pt x="63824" y="193021"/>
                      <a:pt x="64008" y="194565"/>
                      <a:pt x="64311" y="199287"/>
                    </a:cubicBezTo>
                    <a:cubicBezTo>
                      <a:pt x="64378" y="200256"/>
                      <a:pt x="65487" y="201130"/>
                      <a:pt x="65654" y="202124"/>
                    </a:cubicBezTo>
                    <a:cubicBezTo>
                      <a:pt x="65965" y="203960"/>
                      <a:pt x="66507" y="207268"/>
                      <a:pt x="65953" y="207496"/>
                    </a:cubicBezTo>
                    <a:cubicBezTo>
                      <a:pt x="59567" y="210110"/>
                      <a:pt x="70235" y="208928"/>
                      <a:pt x="47683" y="227853"/>
                    </a:cubicBezTo>
                    <a:cubicBezTo>
                      <a:pt x="49632" y="237491"/>
                      <a:pt x="37852" y="237682"/>
                      <a:pt x="12904" y="272079"/>
                    </a:cubicBezTo>
                    <a:cubicBezTo>
                      <a:pt x="17509" y="275867"/>
                      <a:pt x="18968" y="275049"/>
                      <a:pt x="19602" y="276481"/>
                    </a:cubicBezTo>
                    <a:cubicBezTo>
                      <a:pt x="25558" y="289875"/>
                      <a:pt x="39168" y="296460"/>
                      <a:pt x="47460" y="307953"/>
                    </a:cubicBezTo>
                    <a:cubicBezTo>
                      <a:pt x="63872" y="330713"/>
                      <a:pt x="108780" y="361123"/>
                      <a:pt x="79691" y="370158"/>
                    </a:cubicBezTo>
                    <a:cubicBezTo>
                      <a:pt x="76023" y="381716"/>
                      <a:pt x="56086" y="395784"/>
                      <a:pt x="0" y="461429"/>
                    </a:cubicBezTo>
                    <a:cubicBezTo>
                      <a:pt x="18167" y="478174"/>
                      <a:pt x="15336" y="477460"/>
                      <a:pt x="17262" y="478625"/>
                    </a:cubicBezTo>
                    <a:cubicBezTo>
                      <a:pt x="31023" y="486986"/>
                      <a:pt x="46778" y="509267"/>
                      <a:pt x="51211" y="511075"/>
                    </a:cubicBezTo>
                    <a:cubicBezTo>
                      <a:pt x="52909" y="511769"/>
                      <a:pt x="54938" y="513270"/>
                      <a:pt x="55504" y="514870"/>
                    </a:cubicBezTo>
                    <a:cubicBezTo>
                      <a:pt x="58993" y="524736"/>
                      <a:pt x="71678" y="524245"/>
                      <a:pt x="77454" y="539502"/>
                    </a:cubicBezTo>
                    <a:cubicBezTo>
                      <a:pt x="90693" y="542599"/>
                      <a:pt x="95944" y="558861"/>
                      <a:pt x="83542" y="567509"/>
                    </a:cubicBezTo>
                    <a:cubicBezTo>
                      <a:pt x="83438" y="567581"/>
                      <a:pt x="69485" y="582966"/>
                      <a:pt x="60252" y="593318"/>
                    </a:cubicBezTo>
                    <a:cubicBezTo>
                      <a:pt x="95370" y="593003"/>
                      <a:pt x="131376" y="592823"/>
                      <a:pt x="168088" y="592759"/>
                    </a:cubicBezTo>
                    <a:cubicBezTo>
                      <a:pt x="179481" y="581685"/>
                      <a:pt x="197692" y="564724"/>
                      <a:pt x="198804" y="562784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4346070" y="3631688"/>
                <a:ext cx="200405" cy="620647"/>
              </a:xfrm>
              <a:custGeom>
                <a:avLst/>
                <a:gdLst/>
                <a:ahLst/>
                <a:cxnLst/>
                <a:rect l="l" t="t" r="r" b="b"/>
                <a:pathLst>
                  <a:path w="200405" h="620647" extrusionOk="0">
                    <a:moveTo>
                      <a:pt x="196743" y="576664"/>
                    </a:moveTo>
                    <a:cubicBezTo>
                      <a:pt x="195982" y="575168"/>
                      <a:pt x="145313" y="525370"/>
                      <a:pt x="131727" y="513589"/>
                    </a:cubicBezTo>
                    <a:cubicBezTo>
                      <a:pt x="128984" y="511211"/>
                      <a:pt x="121521" y="497346"/>
                      <a:pt x="112476" y="491165"/>
                    </a:cubicBezTo>
                    <a:cubicBezTo>
                      <a:pt x="107772" y="487952"/>
                      <a:pt x="108848" y="485669"/>
                      <a:pt x="110750" y="481662"/>
                    </a:cubicBezTo>
                    <a:cubicBezTo>
                      <a:pt x="108960" y="474323"/>
                      <a:pt x="112057" y="465276"/>
                      <a:pt x="120576" y="461616"/>
                    </a:cubicBezTo>
                    <a:cubicBezTo>
                      <a:pt x="132688" y="440888"/>
                      <a:pt x="163149" y="409831"/>
                      <a:pt x="165525" y="404420"/>
                    </a:cubicBezTo>
                    <a:cubicBezTo>
                      <a:pt x="166286" y="402688"/>
                      <a:pt x="170316" y="402464"/>
                      <a:pt x="170815" y="401642"/>
                    </a:cubicBezTo>
                    <a:cubicBezTo>
                      <a:pt x="172106" y="399511"/>
                      <a:pt x="184847" y="383157"/>
                      <a:pt x="195001" y="373403"/>
                    </a:cubicBezTo>
                    <a:cubicBezTo>
                      <a:pt x="190209" y="369153"/>
                      <a:pt x="165656" y="347311"/>
                      <a:pt x="162192" y="341720"/>
                    </a:cubicBezTo>
                    <a:cubicBezTo>
                      <a:pt x="151364" y="324240"/>
                      <a:pt x="135697" y="321825"/>
                      <a:pt x="132831" y="317567"/>
                    </a:cubicBezTo>
                    <a:cubicBezTo>
                      <a:pt x="127605" y="309797"/>
                      <a:pt x="120788" y="295717"/>
                      <a:pt x="126273" y="288091"/>
                    </a:cubicBezTo>
                    <a:cubicBezTo>
                      <a:pt x="129052" y="284224"/>
                      <a:pt x="127290" y="277659"/>
                      <a:pt x="133493" y="275971"/>
                    </a:cubicBezTo>
                    <a:cubicBezTo>
                      <a:pt x="135079" y="270667"/>
                      <a:pt x="139863" y="267690"/>
                      <a:pt x="142694" y="263300"/>
                    </a:cubicBezTo>
                    <a:cubicBezTo>
                      <a:pt x="157759" y="239949"/>
                      <a:pt x="166625" y="238086"/>
                      <a:pt x="167059" y="234609"/>
                    </a:cubicBezTo>
                    <a:cubicBezTo>
                      <a:pt x="168124" y="226169"/>
                      <a:pt x="177492" y="219823"/>
                      <a:pt x="185098" y="216108"/>
                    </a:cubicBezTo>
                    <a:cubicBezTo>
                      <a:pt x="183651" y="214308"/>
                      <a:pt x="160972" y="174827"/>
                      <a:pt x="154597" y="168689"/>
                    </a:cubicBezTo>
                    <a:cubicBezTo>
                      <a:pt x="145672" y="160093"/>
                      <a:pt x="147462" y="152761"/>
                      <a:pt x="143188" y="141531"/>
                    </a:cubicBezTo>
                    <a:cubicBezTo>
                      <a:pt x="142008" y="138434"/>
                      <a:pt x="143415" y="135641"/>
                      <a:pt x="147888" y="121824"/>
                    </a:cubicBezTo>
                    <a:cubicBezTo>
                      <a:pt x="155726" y="121645"/>
                      <a:pt x="176232" y="99348"/>
                      <a:pt x="180235" y="95365"/>
                    </a:cubicBezTo>
                    <a:cubicBezTo>
                      <a:pt x="200789" y="74916"/>
                      <a:pt x="203480" y="76381"/>
                      <a:pt x="197819" y="74281"/>
                    </a:cubicBezTo>
                    <a:cubicBezTo>
                      <a:pt x="192549" y="72326"/>
                      <a:pt x="199581" y="72274"/>
                      <a:pt x="173179" y="54651"/>
                    </a:cubicBezTo>
                    <a:cubicBezTo>
                      <a:pt x="166816" y="50408"/>
                      <a:pt x="137723" y="16678"/>
                      <a:pt x="132086" y="16147"/>
                    </a:cubicBezTo>
                    <a:cubicBezTo>
                      <a:pt x="128119" y="11250"/>
                      <a:pt x="123443" y="6657"/>
                      <a:pt x="121780" y="0"/>
                    </a:cubicBezTo>
                    <a:cubicBezTo>
                      <a:pt x="91236" y="906"/>
                      <a:pt x="60224" y="1812"/>
                      <a:pt x="28906" y="2714"/>
                    </a:cubicBezTo>
                    <a:cubicBezTo>
                      <a:pt x="88676" y="64608"/>
                      <a:pt x="81612" y="57368"/>
                      <a:pt x="86440" y="65681"/>
                    </a:cubicBezTo>
                    <a:cubicBezTo>
                      <a:pt x="86300" y="67022"/>
                      <a:pt x="86085" y="66863"/>
                      <a:pt x="86217" y="67481"/>
                    </a:cubicBezTo>
                    <a:cubicBezTo>
                      <a:pt x="87696" y="74333"/>
                      <a:pt x="82433" y="74445"/>
                      <a:pt x="85216" y="78296"/>
                    </a:cubicBezTo>
                    <a:cubicBezTo>
                      <a:pt x="72818" y="85787"/>
                      <a:pt x="67687" y="91777"/>
                      <a:pt x="48420" y="111324"/>
                    </a:cubicBezTo>
                    <a:cubicBezTo>
                      <a:pt x="34599" y="125344"/>
                      <a:pt x="16708" y="130963"/>
                      <a:pt x="3680" y="148934"/>
                    </a:cubicBezTo>
                    <a:cubicBezTo>
                      <a:pt x="2516" y="150542"/>
                      <a:pt x="1328" y="151987"/>
                      <a:pt x="0" y="153133"/>
                    </a:cubicBezTo>
                    <a:cubicBezTo>
                      <a:pt x="2280" y="158129"/>
                      <a:pt x="5242" y="162790"/>
                      <a:pt x="10564" y="165616"/>
                    </a:cubicBezTo>
                    <a:cubicBezTo>
                      <a:pt x="18689" y="169934"/>
                      <a:pt x="41284" y="223212"/>
                      <a:pt x="68931" y="230938"/>
                    </a:cubicBezTo>
                    <a:cubicBezTo>
                      <a:pt x="69493" y="232291"/>
                      <a:pt x="70514" y="235531"/>
                      <a:pt x="72399" y="237415"/>
                    </a:cubicBezTo>
                    <a:cubicBezTo>
                      <a:pt x="67611" y="261512"/>
                      <a:pt x="68616" y="259069"/>
                      <a:pt x="68361" y="259113"/>
                    </a:cubicBezTo>
                    <a:cubicBezTo>
                      <a:pt x="62864" y="260059"/>
                      <a:pt x="63589" y="267015"/>
                      <a:pt x="58965" y="268723"/>
                    </a:cubicBezTo>
                    <a:cubicBezTo>
                      <a:pt x="52969" y="270938"/>
                      <a:pt x="57334" y="271062"/>
                      <a:pt x="47539" y="276872"/>
                    </a:cubicBezTo>
                    <a:cubicBezTo>
                      <a:pt x="42042" y="280133"/>
                      <a:pt x="9396" y="316553"/>
                      <a:pt x="3161" y="324794"/>
                    </a:cubicBezTo>
                    <a:cubicBezTo>
                      <a:pt x="7491" y="328282"/>
                      <a:pt x="8838" y="327536"/>
                      <a:pt x="9444" y="328897"/>
                    </a:cubicBezTo>
                    <a:cubicBezTo>
                      <a:pt x="15049" y="341512"/>
                      <a:pt x="73914" y="394518"/>
                      <a:pt x="76609" y="406986"/>
                    </a:cubicBezTo>
                    <a:cubicBezTo>
                      <a:pt x="79085" y="418436"/>
                      <a:pt x="52128" y="440728"/>
                      <a:pt x="34284" y="465412"/>
                    </a:cubicBezTo>
                    <a:cubicBezTo>
                      <a:pt x="22054" y="482337"/>
                      <a:pt x="18896" y="478410"/>
                      <a:pt x="14603" y="485549"/>
                    </a:cubicBezTo>
                    <a:cubicBezTo>
                      <a:pt x="34910" y="512184"/>
                      <a:pt x="48325" y="516698"/>
                      <a:pt x="55082" y="531688"/>
                    </a:cubicBezTo>
                    <a:cubicBezTo>
                      <a:pt x="57984" y="538121"/>
                      <a:pt x="69577" y="539741"/>
                      <a:pt x="73073" y="549275"/>
                    </a:cubicBezTo>
                    <a:cubicBezTo>
                      <a:pt x="74476" y="553082"/>
                      <a:pt x="92340" y="553925"/>
                      <a:pt x="83167" y="566208"/>
                    </a:cubicBezTo>
                    <a:cubicBezTo>
                      <a:pt x="79794" y="585085"/>
                      <a:pt x="70498" y="584255"/>
                      <a:pt x="33447" y="618516"/>
                    </a:cubicBezTo>
                    <a:cubicBezTo>
                      <a:pt x="74983" y="619215"/>
                      <a:pt x="116064" y="619933"/>
                      <a:pt x="156439" y="620647"/>
                    </a:cubicBezTo>
                    <a:cubicBezTo>
                      <a:pt x="177265" y="597720"/>
                      <a:pt x="185230" y="585935"/>
                      <a:pt x="196743" y="576664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3187591" y="3658087"/>
                <a:ext cx="178269" cy="604779"/>
              </a:xfrm>
              <a:custGeom>
                <a:avLst/>
                <a:gdLst/>
                <a:ahLst/>
                <a:cxnLst/>
                <a:rect l="l" t="t" r="r" b="b"/>
                <a:pathLst>
                  <a:path w="178269" h="604779" extrusionOk="0">
                    <a:moveTo>
                      <a:pt x="156482" y="564464"/>
                    </a:moveTo>
                    <a:cubicBezTo>
                      <a:pt x="157435" y="562800"/>
                      <a:pt x="161446" y="563044"/>
                      <a:pt x="162036" y="562269"/>
                    </a:cubicBezTo>
                    <a:cubicBezTo>
                      <a:pt x="166716" y="556139"/>
                      <a:pt x="173222" y="551817"/>
                      <a:pt x="178169" y="545975"/>
                    </a:cubicBezTo>
                    <a:cubicBezTo>
                      <a:pt x="168562" y="533639"/>
                      <a:pt x="168366" y="539350"/>
                      <a:pt x="167709" y="537111"/>
                    </a:cubicBezTo>
                    <a:cubicBezTo>
                      <a:pt x="164575" y="526507"/>
                      <a:pt x="147660" y="518761"/>
                      <a:pt x="146676" y="515277"/>
                    </a:cubicBezTo>
                    <a:cubicBezTo>
                      <a:pt x="143243" y="503153"/>
                      <a:pt x="124411" y="488726"/>
                      <a:pt x="119890" y="482652"/>
                    </a:cubicBezTo>
                    <a:cubicBezTo>
                      <a:pt x="116195" y="477684"/>
                      <a:pt x="113587" y="471693"/>
                      <a:pt x="107596" y="468772"/>
                    </a:cubicBezTo>
                    <a:cubicBezTo>
                      <a:pt x="92774" y="437252"/>
                      <a:pt x="94285" y="445785"/>
                      <a:pt x="110179" y="424589"/>
                    </a:cubicBezTo>
                    <a:cubicBezTo>
                      <a:pt x="125041" y="404775"/>
                      <a:pt x="119117" y="409867"/>
                      <a:pt x="121293" y="408199"/>
                    </a:cubicBezTo>
                    <a:cubicBezTo>
                      <a:pt x="126356" y="404312"/>
                      <a:pt x="129274" y="398833"/>
                      <a:pt x="132882" y="393768"/>
                    </a:cubicBezTo>
                    <a:cubicBezTo>
                      <a:pt x="138148" y="386381"/>
                      <a:pt x="146389" y="381724"/>
                      <a:pt x="153214" y="370777"/>
                    </a:cubicBezTo>
                    <a:cubicBezTo>
                      <a:pt x="162865" y="355284"/>
                      <a:pt x="168287" y="355899"/>
                      <a:pt x="169893" y="352607"/>
                    </a:cubicBezTo>
                    <a:cubicBezTo>
                      <a:pt x="177121" y="337789"/>
                      <a:pt x="182634" y="347626"/>
                      <a:pt x="173465" y="338635"/>
                    </a:cubicBezTo>
                    <a:cubicBezTo>
                      <a:pt x="160676" y="326095"/>
                      <a:pt x="136159" y="301715"/>
                      <a:pt x="122461" y="289831"/>
                    </a:cubicBezTo>
                    <a:cubicBezTo>
                      <a:pt x="118032" y="285988"/>
                      <a:pt x="118650" y="280213"/>
                      <a:pt x="107225" y="273807"/>
                    </a:cubicBezTo>
                    <a:cubicBezTo>
                      <a:pt x="104080" y="265092"/>
                      <a:pt x="107723" y="270084"/>
                      <a:pt x="103039" y="261999"/>
                    </a:cubicBezTo>
                    <a:cubicBezTo>
                      <a:pt x="98953" y="254947"/>
                      <a:pt x="100763" y="244331"/>
                      <a:pt x="108875" y="239167"/>
                    </a:cubicBezTo>
                    <a:cubicBezTo>
                      <a:pt x="110681" y="236026"/>
                      <a:pt x="122737" y="217928"/>
                      <a:pt x="129390" y="212081"/>
                    </a:cubicBezTo>
                    <a:cubicBezTo>
                      <a:pt x="136606" y="205744"/>
                      <a:pt x="147122" y="190858"/>
                      <a:pt x="147389" y="190802"/>
                    </a:cubicBezTo>
                    <a:cubicBezTo>
                      <a:pt x="155115" y="189202"/>
                      <a:pt x="155988" y="179927"/>
                      <a:pt x="162662" y="177153"/>
                    </a:cubicBezTo>
                    <a:cubicBezTo>
                      <a:pt x="164862" y="176235"/>
                      <a:pt x="166238" y="174751"/>
                      <a:pt x="166409" y="172149"/>
                    </a:cubicBezTo>
                    <a:cubicBezTo>
                      <a:pt x="166740" y="167156"/>
                      <a:pt x="170451" y="172708"/>
                      <a:pt x="172042" y="164933"/>
                    </a:cubicBezTo>
                    <a:cubicBezTo>
                      <a:pt x="162143" y="155962"/>
                      <a:pt x="162697" y="156142"/>
                      <a:pt x="155677" y="148300"/>
                    </a:cubicBezTo>
                    <a:cubicBezTo>
                      <a:pt x="149654" y="141567"/>
                      <a:pt x="94105" y="125121"/>
                      <a:pt x="119870" y="90524"/>
                    </a:cubicBezTo>
                    <a:cubicBezTo>
                      <a:pt x="124439" y="84390"/>
                      <a:pt x="122370" y="78795"/>
                      <a:pt x="128071" y="77594"/>
                    </a:cubicBezTo>
                    <a:cubicBezTo>
                      <a:pt x="128338" y="77542"/>
                      <a:pt x="138898" y="58270"/>
                      <a:pt x="140349" y="57540"/>
                    </a:cubicBezTo>
                    <a:cubicBezTo>
                      <a:pt x="149705" y="52847"/>
                      <a:pt x="154230" y="42682"/>
                      <a:pt x="158348" y="39330"/>
                    </a:cubicBezTo>
                    <a:cubicBezTo>
                      <a:pt x="158097" y="39122"/>
                      <a:pt x="126779" y="12759"/>
                      <a:pt x="116976" y="4506"/>
                    </a:cubicBezTo>
                    <a:cubicBezTo>
                      <a:pt x="95106" y="4095"/>
                      <a:pt x="67332" y="1173"/>
                      <a:pt x="39904" y="0"/>
                    </a:cubicBezTo>
                    <a:cubicBezTo>
                      <a:pt x="56433" y="17081"/>
                      <a:pt x="92375" y="37514"/>
                      <a:pt x="88261" y="54678"/>
                    </a:cubicBezTo>
                    <a:cubicBezTo>
                      <a:pt x="90362" y="71667"/>
                      <a:pt x="53630" y="90696"/>
                      <a:pt x="52028" y="93174"/>
                    </a:cubicBezTo>
                    <a:cubicBezTo>
                      <a:pt x="45306" y="103554"/>
                      <a:pt x="34678" y="111085"/>
                      <a:pt x="30217" y="123141"/>
                    </a:cubicBezTo>
                    <a:cubicBezTo>
                      <a:pt x="30134" y="123369"/>
                      <a:pt x="29890" y="123568"/>
                      <a:pt x="29731" y="123784"/>
                    </a:cubicBezTo>
                    <a:cubicBezTo>
                      <a:pt x="32322" y="126043"/>
                      <a:pt x="29344" y="137760"/>
                      <a:pt x="34164" y="144417"/>
                    </a:cubicBezTo>
                    <a:cubicBezTo>
                      <a:pt x="49895" y="166151"/>
                      <a:pt x="60734" y="179891"/>
                      <a:pt x="63800" y="198053"/>
                    </a:cubicBezTo>
                    <a:cubicBezTo>
                      <a:pt x="64099" y="199833"/>
                      <a:pt x="64629" y="203046"/>
                      <a:pt x="64087" y="203265"/>
                    </a:cubicBezTo>
                    <a:cubicBezTo>
                      <a:pt x="57860" y="205816"/>
                      <a:pt x="68245" y="204658"/>
                      <a:pt x="46351" y="223032"/>
                    </a:cubicBezTo>
                    <a:cubicBezTo>
                      <a:pt x="48232" y="232343"/>
                      <a:pt x="36644" y="232798"/>
                      <a:pt x="12585" y="265970"/>
                    </a:cubicBezTo>
                    <a:cubicBezTo>
                      <a:pt x="17058" y="269649"/>
                      <a:pt x="18465" y="268855"/>
                      <a:pt x="19087" y="270244"/>
                    </a:cubicBezTo>
                    <a:cubicBezTo>
                      <a:pt x="21861" y="276493"/>
                      <a:pt x="73495" y="330513"/>
                      <a:pt x="80723" y="338663"/>
                    </a:cubicBezTo>
                    <a:cubicBezTo>
                      <a:pt x="90729" y="349953"/>
                      <a:pt x="86200" y="358473"/>
                      <a:pt x="77430" y="361195"/>
                    </a:cubicBezTo>
                    <a:cubicBezTo>
                      <a:pt x="75432" y="367500"/>
                      <a:pt x="73850" y="366327"/>
                      <a:pt x="67826" y="375067"/>
                    </a:cubicBezTo>
                    <a:cubicBezTo>
                      <a:pt x="57597" y="389917"/>
                      <a:pt x="47810" y="392395"/>
                      <a:pt x="47439" y="394646"/>
                    </a:cubicBezTo>
                    <a:cubicBezTo>
                      <a:pt x="46666" y="399331"/>
                      <a:pt x="12326" y="432902"/>
                      <a:pt x="6900" y="442736"/>
                    </a:cubicBezTo>
                    <a:cubicBezTo>
                      <a:pt x="-918" y="456899"/>
                      <a:pt x="-6052" y="440301"/>
                      <a:pt x="14128" y="463596"/>
                    </a:cubicBezTo>
                    <a:cubicBezTo>
                      <a:pt x="14997" y="464598"/>
                      <a:pt x="15734" y="465847"/>
                      <a:pt x="16819" y="466509"/>
                    </a:cubicBezTo>
                    <a:cubicBezTo>
                      <a:pt x="30181" y="474627"/>
                      <a:pt x="45478" y="496261"/>
                      <a:pt x="49779" y="498013"/>
                    </a:cubicBezTo>
                    <a:cubicBezTo>
                      <a:pt x="51430" y="498687"/>
                      <a:pt x="53395" y="500144"/>
                      <a:pt x="53945" y="501700"/>
                    </a:cubicBezTo>
                    <a:cubicBezTo>
                      <a:pt x="57330" y="511278"/>
                      <a:pt x="69648" y="510799"/>
                      <a:pt x="75257" y="525618"/>
                    </a:cubicBezTo>
                    <a:cubicBezTo>
                      <a:pt x="88110" y="528627"/>
                      <a:pt x="93208" y="544410"/>
                      <a:pt x="81165" y="552811"/>
                    </a:cubicBezTo>
                    <a:cubicBezTo>
                      <a:pt x="80156" y="553513"/>
                      <a:pt x="46945" y="591622"/>
                      <a:pt x="34678" y="604780"/>
                    </a:cubicBezTo>
                    <a:cubicBezTo>
                      <a:pt x="60933" y="601970"/>
                      <a:pt x="90406" y="599544"/>
                      <a:pt x="122681" y="597453"/>
                    </a:cubicBezTo>
                    <a:cubicBezTo>
                      <a:pt x="137132" y="583014"/>
                      <a:pt x="154657" y="567641"/>
                      <a:pt x="156482" y="564464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13861866" y="3646111"/>
                <a:ext cx="130386" cy="598701"/>
              </a:xfrm>
              <a:custGeom>
                <a:avLst/>
                <a:gdLst/>
                <a:ahLst/>
                <a:cxnLst/>
                <a:rect l="l" t="t" r="r" b="b"/>
                <a:pathLst>
                  <a:path w="130386" h="598701" extrusionOk="0">
                    <a:moveTo>
                      <a:pt x="125861" y="564377"/>
                    </a:moveTo>
                    <a:cubicBezTo>
                      <a:pt x="128580" y="555138"/>
                      <a:pt x="133767" y="550484"/>
                      <a:pt x="122740" y="545831"/>
                    </a:cubicBezTo>
                    <a:cubicBezTo>
                      <a:pt x="110031" y="540467"/>
                      <a:pt x="124996" y="544909"/>
                      <a:pt x="103034" y="529193"/>
                    </a:cubicBezTo>
                    <a:cubicBezTo>
                      <a:pt x="94531" y="523107"/>
                      <a:pt x="100678" y="521399"/>
                      <a:pt x="83792" y="505987"/>
                    </a:cubicBezTo>
                    <a:cubicBezTo>
                      <a:pt x="74252" y="497279"/>
                      <a:pt x="65190" y="488028"/>
                      <a:pt x="56380" y="476474"/>
                    </a:cubicBezTo>
                    <a:cubicBezTo>
                      <a:pt x="57445" y="474706"/>
                      <a:pt x="58744" y="472942"/>
                      <a:pt x="60383" y="471969"/>
                    </a:cubicBezTo>
                    <a:cubicBezTo>
                      <a:pt x="76153" y="462570"/>
                      <a:pt x="78725" y="446631"/>
                      <a:pt x="107113" y="421046"/>
                    </a:cubicBezTo>
                    <a:cubicBezTo>
                      <a:pt x="109186" y="417873"/>
                      <a:pt x="114727" y="410725"/>
                      <a:pt x="115947" y="406311"/>
                    </a:cubicBezTo>
                    <a:cubicBezTo>
                      <a:pt x="133073" y="392743"/>
                      <a:pt x="97402" y="372230"/>
                      <a:pt x="78920" y="346604"/>
                    </a:cubicBezTo>
                    <a:cubicBezTo>
                      <a:pt x="70628" y="335107"/>
                      <a:pt x="57018" y="328522"/>
                      <a:pt x="51062" y="315133"/>
                    </a:cubicBezTo>
                    <a:cubicBezTo>
                      <a:pt x="50859" y="314678"/>
                      <a:pt x="50313" y="314243"/>
                      <a:pt x="49830" y="314063"/>
                    </a:cubicBezTo>
                    <a:cubicBezTo>
                      <a:pt x="35822" y="308843"/>
                      <a:pt x="61132" y="298646"/>
                      <a:pt x="64557" y="286830"/>
                    </a:cubicBezTo>
                    <a:cubicBezTo>
                      <a:pt x="64640" y="286554"/>
                      <a:pt x="93120" y="256467"/>
                      <a:pt x="102070" y="253159"/>
                    </a:cubicBezTo>
                    <a:cubicBezTo>
                      <a:pt x="106834" y="251399"/>
                      <a:pt x="106084" y="244235"/>
                      <a:pt x="111745" y="243262"/>
                    </a:cubicBezTo>
                    <a:cubicBezTo>
                      <a:pt x="112036" y="243214"/>
                      <a:pt x="111901" y="241166"/>
                      <a:pt x="112112" y="240077"/>
                    </a:cubicBezTo>
                    <a:cubicBezTo>
                      <a:pt x="116724" y="216252"/>
                      <a:pt x="117099" y="225726"/>
                      <a:pt x="112331" y="214240"/>
                    </a:cubicBezTo>
                    <a:cubicBezTo>
                      <a:pt x="88472" y="207568"/>
                      <a:pt x="66709" y="164295"/>
                      <a:pt x="52760" y="147589"/>
                    </a:cubicBezTo>
                    <a:cubicBezTo>
                      <a:pt x="51198" y="145714"/>
                      <a:pt x="46394" y="145199"/>
                      <a:pt x="41331" y="134104"/>
                    </a:cubicBezTo>
                    <a:cubicBezTo>
                      <a:pt x="44995" y="130935"/>
                      <a:pt x="46916" y="126466"/>
                      <a:pt x="50121" y="123149"/>
                    </a:cubicBezTo>
                    <a:cubicBezTo>
                      <a:pt x="63683" y="109106"/>
                      <a:pt x="81388" y="103766"/>
                      <a:pt x="105403" y="76848"/>
                    </a:cubicBezTo>
                    <a:cubicBezTo>
                      <a:pt x="112299" y="69117"/>
                      <a:pt x="120025" y="62505"/>
                      <a:pt x="129098" y="57025"/>
                    </a:cubicBezTo>
                    <a:cubicBezTo>
                      <a:pt x="126232" y="53050"/>
                      <a:pt x="131769" y="53010"/>
                      <a:pt x="130047" y="45623"/>
                    </a:cubicBezTo>
                    <a:cubicBezTo>
                      <a:pt x="131618" y="39888"/>
                      <a:pt x="114671" y="25118"/>
                      <a:pt x="109273" y="19495"/>
                    </a:cubicBezTo>
                    <a:cubicBezTo>
                      <a:pt x="98283" y="8046"/>
                      <a:pt x="93578" y="2845"/>
                      <a:pt x="91195" y="0"/>
                    </a:cubicBezTo>
                    <a:cubicBezTo>
                      <a:pt x="75057" y="431"/>
                      <a:pt x="59035" y="858"/>
                      <a:pt x="43161" y="1281"/>
                    </a:cubicBezTo>
                    <a:cubicBezTo>
                      <a:pt x="49069" y="7004"/>
                      <a:pt x="51102" y="12451"/>
                      <a:pt x="56807" y="17783"/>
                    </a:cubicBezTo>
                    <a:cubicBezTo>
                      <a:pt x="104753" y="62632"/>
                      <a:pt x="84788" y="30654"/>
                      <a:pt x="42188" y="88241"/>
                    </a:cubicBezTo>
                    <a:cubicBezTo>
                      <a:pt x="38066" y="93809"/>
                      <a:pt x="23069" y="99747"/>
                      <a:pt x="18975" y="105334"/>
                    </a:cubicBezTo>
                    <a:cubicBezTo>
                      <a:pt x="14944" y="110838"/>
                      <a:pt x="12006" y="115000"/>
                      <a:pt x="8386" y="116564"/>
                    </a:cubicBezTo>
                    <a:cubicBezTo>
                      <a:pt x="134" y="120132"/>
                      <a:pt x="1310" y="130943"/>
                      <a:pt x="928" y="131849"/>
                    </a:cubicBezTo>
                    <a:cubicBezTo>
                      <a:pt x="-1389" y="137325"/>
                      <a:pt x="975" y="142074"/>
                      <a:pt x="4248" y="145526"/>
                    </a:cubicBezTo>
                    <a:cubicBezTo>
                      <a:pt x="11918" y="153627"/>
                      <a:pt x="13505" y="161350"/>
                      <a:pt x="23137" y="167795"/>
                    </a:cubicBezTo>
                    <a:cubicBezTo>
                      <a:pt x="26984" y="170369"/>
                      <a:pt x="36523" y="191193"/>
                      <a:pt x="39788" y="194921"/>
                    </a:cubicBezTo>
                    <a:cubicBezTo>
                      <a:pt x="43229" y="198848"/>
                      <a:pt x="48108" y="201613"/>
                      <a:pt x="51178" y="205760"/>
                    </a:cubicBezTo>
                    <a:cubicBezTo>
                      <a:pt x="67961" y="228440"/>
                      <a:pt x="54351" y="209974"/>
                      <a:pt x="72661" y="226971"/>
                    </a:cubicBezTo>
                    <a:cubicBezTo>
                      <a:pt x="67730" y="232315"/>
                      <a:pt x="63381" y="238181"/>
                      <a:pt x="58748" y="243725"/>
                    </a:cubicBezTo>
                    <a:cubicBezTo>
                      <a:pt x="42567" y="263080"/>
                      <a:pt x="36854" y="262505"/>
                      <a:pt x="34933" y="267925"/>
                    </a:cubicBezTo>
                    <a:cubicBezTo>
                      <a:pt x="31516" y="277587"/>
                      <a:pt x="16041" y="291782"/>
                      <a:pt x="13433" y="303735"/>
                    </a:cubicBezTo>
                    <a:cubicBezTo>
                      <a:pt x="10487" y="307969"/>
                      <a:pt x="6365" y="308153"/>
                      <a:pt x="7266" y="319191"/>
                    </a:cubicBezTo>
                    <a:cubicBezTo>
                      <a:pt x="7972" y="327883"/>
                      <a:pt x="16427" y="340024"/>
                      <a:pt x="19872" y="341688"/>
                    </a:cubicBezTo>
                    <a:cubicBezTo>
                      <a:pt x="37241" y="350084"/>
                      <a:pt x="38477" y="359551"/>
                      <a:pt x="46920" y="367453"/>
                    </a:cubicBezTo>
                    <a:cubicBezTo>
                      <a:pt x="91338" y="408997"/>
                      <a:pt x="77589" y="391254"/>
                      <a:pt x="69233" y="403374"/>
                    </a:cubicBezTo>
                    <a:cubicBezTo>
                      <a:pt x="15044" y="482042"/>
                      <a:pt x="-2680" y="478214"/>
                      <a:pt x="30994" y="507467"/>
                    </a:cubicBezTo>
                    <a:cubicBezTo>
                      <a:pt x="69699" y="541222"/>
                      <a:pt x="78557" y="553202"/>
                      <a:pt x="83716" y="557911"/>
                    </a:cubicBezTo>
                    <a:cubicBezTo>
                      <a:pt x="86327" y="560290"/>
                      <a:pt x="83349" y="554591"/>
                      <a:pt x="43225" y="598410"/>
                    </a:cubicBezTo>
                    <a:cubicBezTo>
                      <a:pt x="59769" y="598490"/>
                      <a:pt x="76393" y="598586"/>
                      <a:pt x="93088" y="598702"/>
                    </a:cubicBezTo>
                    <a:cubicBezTo>
                      <a:pt x="96142" y="595936"/>
                      <a:pt x="100009" y="592332"/>
                      <a:pt x="105466" y="587651"/>
                    </a:cubicBezTo>
                    <a:cubicBezTo>
                      <a:pt x="114711" y="579713"/>
                      <a:pt x="122425" y="576062"/>
                      <a:pt x="125861" y="5643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13284913" y="3661623"/>
                <a:ext cx="128903" cy="593912"/>
              </a:xfrm>
              <a:custGeom>
                <a:avLst/>
                <a:gdLst/>
                <a:ahLst/>
                <a:cxnLst/>
                <a:rect l="l" t="t" r="r" b="b"/>
                <a:pathLst>
                  <a:path w="128903" h="593912" extrusionOk="0">
                    <a:moveTo>
                      <a:pt x="95008" y="582854"/>
                    </a:moveTo>
                    <a:cubicBezTo>
                      <a:pt x="129037" y="566859"/>
                      <a:pt x="142651" y="527050"/>
                      <a:pt x="111233" y="516622"/>
                    </a:cubicBezTo>
                    <a:cubicBezTo>
                      <a:pt x="109989" y="516207"/>
                      <a:pt x="108913" y="515146"/>
                      <a:pt x="107892" y="514244"/>
                    </a:cubicBezTo>
                    <a:cubicBezTo>
                      <a:pt x="75824" y="485897"/>
                      <a:pt x="76690" y="480705"/>
                      <a:pt x="74935" y="478901"/>
                    </a:cubicBezTo>
                    <a:cubicBezTo>
                      <a:pt x="40623" y="443490"/>
                      <a:pt x="39571" y="444703"/>
                      <a:pt x="44287" y="439076"/>
                    </a:cubicBezTo>
                    <a:cubicBezTo>
                      <a:pt x="44510" y="438813"/>
                      <a:pt x="78890" y="394028"/>
                      <a:pt x="96515" y="381129"/>
                    </a:cubicBezTo>
                    <a:cubicBezTo>
                      <a:pt x="104731" y="375115"/>
                      <a:pt x="117846" y="354861"/>
                      <a:pt x="118018" y="354307"/>
                    </a:cubicBezTo>
                    <a:cubicBezTo>
                      <a:pt x="123802" y="349717"/>
                      <a:pt x="131684" y="348316"/>
                      <a:pt x="120996" y="326275"/>
                    </a:cubicBezTo>
                    <a:cubicBezTo>
                      <a:pt x="118417" y="320959"/>
                      <a:pt x="104173" y="314881"/>
                      <a:pt x="101530" y="307402"/>
                    </a:cubicBezTo>
                    <a:cubicBezTo>
                      <a:pt x="100964" y="305798"/>
                      <a:pt x="98938" y="304302"/>
                      <a:pt x="97240" y="303607"/>
                    </a:cubicBezTo>
                    <a:cubicBezTo>
                      <a:pt x="92807" y="301803"/>
                      <a:pt x="77052" y="279518"/>
                      <a:pt x="63291" y="271158"/>
                    </a:cubicBezTo>
                    <a:cubicBezTo>
                      <a:pt x="62171" y="270475"/>
                      <a:pt x="61413" y="269190"/>
                      <a:pt x="60516" y="268160"/>
                    </a:cubicBezTo>
                    <a:cubicBezTo>
                      <a:pt x="40615" y="245189"/>
                      <a:pt x="35581" y="264676"/>
                      <a:pt x="98177" y="193775"/>
                    </a:cubicBezTo>
                    <a:cubicBezTo>
                      <a:pt x="130316" y="157375"/>
                      <a:pt x="116714" y="158899"/>
                      <a:pt x="93736" y="127906"/>
                    </a:cubicBezTo>
                    <a:cubicBezTo>
                      <a:pt x="85225" y="116425"/>
                      <a:pt x="72807" y="125288"/>
                      <a:pt x="57383" y="93370"/>
                    </a:cubicBezTo>
                    <a:cubicBezTo>
                      <a:pt x="76494" y="66348"/>
                      <a:pt x="101673" y="52252"/>
                      <a:pt x="108091" y="36556"/>
                    </a:cubicBezTo>
                    <a:cubicBezTo>
                      <a:pt x="107262" y="29616"/>
                      <a:pt x="83004" y="14850"/>
                      <a:pt x="65886" y="0"/>
                    </a:cubicBezTo>
                    <a:cubicBezTo>
                      <a:pt x="45483" y="503"/>
                      <a:pt x="34353" y="774"/>
                      <a:pt x="34329" y="774"/>
                    </a:cubicBezTo>
                    <a:cubicBezTo>
                      <a:pt x="29844" y="1026"/>
                      <a:pt x="24917" y="1070"/>
                      <a:pt x="19658" y="970"/>
                    </a:cubicBezTo>
                    <a:cubicBezTo>
                      <a:pt x="29457" y="9223"/>
                      <a:pt x="60779" y="35586"/>
                      <a:pt x="61030" y="35794"/>
                    </a:cubicBezTo>
                    <a:cubicBezTo>
                      <a:pt x="56912" y="39142"/>
                      <a:pt x="52384" y="49311"/>
                      <a:pt x="43031" y="54004"/>
                    </a:cubicBezTo>
                    <a:cubicBezTo>
                      <a:pt x="41580" y="54734"/>
                      <a:pt x="31020" y="74006"/>
                      <a:pt x="30753" y="74058"/>
                    </a:cubicBezTo>
                    <a:cubicBezTo>
                      <a:pt x="25056" y="75259"/>
                      <a:pt x="27121" y="80854"/>
                      <a:pt x="22553" y="86988"/>
                    </a:cubicBezTo>
                    <a:cubicBezTo>
                      <a:pt x="-3212" y="121585"/>
                      <a:pt x="52332" y="138031"/>
                      <a:pt x="58360" y="144764"/>
                    </a:cubicBezTo>
                    <a:cubicBezTo>
                      <a:pt x="65380" y="152610"/>
                      <a:pt x="64826" y="152426"/>
                      <a:pt x="74724" y="161398"/>
                    </a:cubicBezTo>
                    <a:cubicBezTo>
                      <a:pt x="73138" y="169172"/>
                      <a:pt x="69422" y="163620"/>
                      <a:pt x="69091" y="168613"/>
                    </a:cubicBezTo>
                    <a:cubicBezTo>
                      <a:pt x="68924" y="171211"/>
                      <a:pt x="67544" y="172700"/>
                      <a:pt x="65344" y="173617"/>
                    </a:cubicBezTo>
                    <a:cubicBezTo>
                      <a:pt x="58670" y="176391"/>
                      <a:pt x="57797" y="185666"/>
                      <a:pt x="50072" y="187266"/>
                    </a:cubicBezTo>
                    <a:cubicBezTo>
                      <a:pt x="49804" y="187318"/>
                      <a:pt x="39288" y="202208"/>
                      <a:pt x="32072" y="208545"/>
                    </a:cubicBezTo>
                    <a:cubicBezTo>
                      <a:pt x="25415" y="214392"/>
                      <a:pt x="13364" y="232490"/>
                      <a:pt x="11558" y="235631"/>
                    </a:cubicBezTo>
                    <a:cubicBezTo>
                      <a:pt x="3445" y="240795"/>
                      <a:pt x="1639" y="251411"/>
                      <a:pt x="5721" y="258463"/>
                    </a:cubicBezTo>
                    <a:cubicBezTo>
                      <a:pt x="10406" y="266552"/>
                      <a:pt x="6762" y="261556"/>
                      <a:pt x="9907" y="270272"/>
                    </a:cubicBezTo>
                    <a:cubicBezTo>
                      <a:pt x="21329" y="276677"/>
                      <a:pt x="20715" y="282456"/>
                      <a:pt x="25144" y="286295"/>
                    </a:cubicBezTo>
                    <a:cubicBezTo>
                      <a:pt x="38838" y="298180"/>
                      <a:pt x="63359" y="322560"/>
                      <a:pt x="76147" y="335099"/>
                    </a:cubicBezTo>
                    <a:cubicBezTo>
                      <a:pt x="85316" y="344086"/>
                      <a:pt x="79803" y="334253"/>
                      <a:pt x="72575" y="349071"/>
                    </a:cubicBezTo>
                    <a:cubicBezTo>
                      <a:pt x="70969" y="352363"/>
                      <a:pt x="65547" y="351753"/>
                      <a:pt x="55896" y="367241"/>
                    </a:cubicBezTo>
                    <a:cubicBezTo>
                      <a:pt x="49071" y="378188"/>
                      <a:pt x="40831" y="382849"/>
                      <a:pt x="35565" y="390232"/>
                    </a:cubicBezTo>
                    <a:cubicBezTo>
                      <a:pt x="31957" y="395297"/>
                      <a:pt x="29039" y="400776"/>
                      <a:pt x="23976" y="404663"/>
                    </a:cubicBezTo>
                    <a:cubicBezTo>
                      <a:pt x="21799" y="406331"/>
                      <a:pt x="27727" y="401239"/>
                      <a:pt x="12861" y="421054"/>
                    </a:cubicBezTo>
                    <a:cubicBezTo>
                      <a:pt x="-3033" y="442249"/>
                      <a:pt x="-4544" y="433720"/>
                      <a:pt x="10278" y="465236"/>
                    </a:cubicBezTo>
                    <a:cubicBezTo>
                      <a:pt x="16270" y="468157"/>
                      <a:pt x="18873" y="474148"/>
                      <a:pt x="22572" y="479116"/>
                    </a:cubicBezTo>
                    <a:cubicBezTo>
                      <a:pt x="27089" y="485194"/>
                      <a:pt x="45926" y="499617"/>
                      <a:pt x="49358" y="511741"/>
                    </a:cubicBezTo>
                    <a:cubicBezTo>
                      <a:pt x="50343" y="515225"/>
                      <a:pt x="67257" y="522968"/>
                      <a:pt x="70391" y="533575"/>
                    </a:cubicBezTo>
                    <a:cubicBezTo>
                      <a:pt x="71049" y="535814"/>
                      <a:pt x="71244" y="530107"/>
                      <a:pt x="80852" y="542439"/>
                    </a:cubicBezTo>
                    <a:cubicBezTo>
                      <a:pt x="75904" y="548285"/>
                      <a:pt x="69398" y="552604"/>
                      <a:pt x="64718" y="558733"/>
                    </a:cubicBezTo>
                    <a:cubicBezTo>
                      <a:pt x="64128" y="559508"/>
                      <a:pt x="60118" y="559264"/>
                      <a:pt x="59165" y="560928"/>
                    </a:cubicBezTo>
                    <a:cubicBezTo>
                      <a:pt x="57339" y="564105"/>
                      <a:pt x="39810" y="579478"/>
                      <a:pt x="25367" y="593913"/>
                    </a:cubicBezTo>
                    <a:cubicBezTo>
                      <a:pt x="45503" y="592608"/>
                      <a:pt x="66723" y="591438"/>
                      <a:pt x="88924" y="590389"/>
                    </a:cubicBezTo>
                    <a:cubicBezTo>
                      <a:pt x="92887" y="586961"/>
                      <a:pt x="91551" y="584482"/>
                      <a:pt x="95008" y="58285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14756178" y="3620394"/>
                <a:ext cx="130402" cy="637628"/>
              </a:xfrm>
              <a:custGeom>
                <a:avLst/>
                <a:gdLst/>
                <a:ahLst/>
                <a:cxnLst/>
                <a:rect l="l" t="t" r="r" b="b"/>
                <a:pathLst>
                  <a:path w="130402" h="637628" extrusionOk="0">
                    <a:moveTo>
                      <a:pt x="126994" y="585257"/>
                    </a:moveTo>
                    <a:cubicBezTo>
                      <a:pt x="136442" y="572602"/>
                      <a:pt x="118044" y="571736"/>
                      <a:pt x="116605" y="567817"/>
                    </a:cubicBezTo>
                    <a:cubicBezTo>
                      <a:pt x="112997" y="557999"/>
                      <a:pt x="101061" y="556327"/>
                      <a:pt x="98071" y="549702"/>
                    </a:cubicBezTo>
                    <a:cubicBezTo>
                      <a:pt x="91119" y="534282"/>
                      <a:pt x="77270" y="529576"/>
                      <a:pt x="56376" y="502179"/>
                    </a:cubicBezTo>
                    <a:cubicBezTo>
                      <a:pt x="60797" y="494828"/>
                      <a:pt x="64046" y="498871"/>
                      <a:pt x="76644" y="481439"/>
                    </a:cubicBezTo>
                    <a:cubicBezTo>
                      <a:pt x="101894" y="446511"/>
                      <a:pt x="105618" y="453060"/>
                      <a:pt x="115094" y="434307"/>
                    </a:cubicBezTo>
                    <a:cubicBezTo>
                      <a:pt x="121189" y="422223"/>
                      <a:pt x="128449" y="425156"/>
                      <a:pt x="99379" y="394882"/>
                    </a:cubicBezTo>
                    <a:cubicBezTo>
                      <a:pt x="92363" y="387574"/>
                      <a:pt x="84788" y="380459"/>
                      <a:pt x="78912" y="372313"/>
                    </a:cubicBezTo>
                    <a:cubicBezTo>
                      <a:pt x="70624" y="360816"/>
                      <a:pt x="57010" y="354231"/>
                      <a:pt x="51054" y="340842"/>
                    </a:cubicBezTo>
                    <a:cubicBezTo>
                      <a:pt x="50432" y="339441"/>
                      <a:pt x="49045" y="340211"/>
                      <a:pt x="44584" y="336615"/>
                    </a:cubicBezTo>
                    <a:cubicBezTo>
                      <a:pt x="49615" y="329971"/>
                      <a:pt x="89393" y="283545"/>
                      <a:pt x="102062" y="278860"/>
                    </a:cubicBezTo>
                    <a:cubicBezTo>
                      <a:pt x="106822" y="277100"/>
                      <a:pt x="106076" y="269936"/>
                      <a:pt x="111737" y="268963"/>
                    </a:cubicBezTo>
                    <a:cubicBezTo>
                      <a:pt x="112000" y="268919"/>
                      <a:pt x="111087" y="270774"/>
                      <a:pt x="115185" y="250186"/>
                    </a:cubicBezTo>
                    <a:cubicBezTo>
                      <a:pt x="117051" y="247739"/>
                      <a:pt x="115110" y="246654"/>
                      <a:pt x="112327" y="239941"/>
                    </a:cubicBezTo>
                    <a:cubicBezTo>
                      <a:pt x="86714" y="232778"/>
                      <a:pt x="56966" y="175186"/>
                      <a:pt x="52214" y="172660"/>
                    </a:cubicBezTo>
                    <a:cubicBezTo>
                      <a:pt x="46733" y="169750"/>
                      <a:pt x="43679" y="164949"/>
                      <a:pt x="41331" y="159805"/>
                    </a:cubicBezTo>
                    <a:cubicBezTo>
                      <a:pt x="42698" y="158624"/>
                      <a:pt x="43918" y="157135"/>
                      <a:pt x="45118" y="155479"/>
                    </a:cubicBezTo>
                    <a:cubicBezTo>
                      <a:pt x="58537" y="136974"/>
                      <a:pt x="76963" y="131187"/>
                      <a:pt x="91199" y="116744"/>
                    </a:cubicBezTo>
                    <a:cubicBezTo>
                      <a:pt x="111043" y="96610"/>
                      <a:pt x="116326" y="90440"/>
                      <a:pt x="129094" y="82726"/>
                    </a:cubicBezTo>
                    <a:cubicBezTo>
                      <a:pt x="126232" y="78755"/>
                      <a:pt x="131650" y="78639"/>
                      <a:pt x="130127" y="71584"/>
                    </a:cubicBezTo>
                    <a:cubicBezTo>
                      <a:pt x="127731" y="60250"/>
                      <a:pt x="84282" y="20190"/>
                      <a:pt x="67255" y="0"/>
                    </a:cubicBezTo>
                    <a:cubicBezTo>
                      <a:pt x="51648" y="547"/>
                      <a:pt x="35507" y="1101"/>
                      <a:pt x="18891" y="1664"/>
                    </a:cubicBezTo>
                    <a:cubicBezTo>
                      <a:pt x="21773" y="9662"/>
                      <a:pt x="27279" y="16534"/>
                      <a:pt x="29758" y="17731"/>
                    </a:cubicBezTo>
                    <a:cubicBezTo>
                      <a:pt x="47183" y="26160"/>
                      <a:pt x="48335" y="35574"/>
                      <a:pt x="56807" y="43496"/>
                    </a:cubicBezTo>
                    <a:cubicBezTo>
                      <a:pt x="104478" y="88086"/>
                      <a:pt x="84724" y="56458"/>
                      <a:pt x="42188" y="113954"/>
                    </a:cubicBezTo>
                    <a:cubicBezTo>
                      <a:pt x="38066" y="119522"/>
                      <a:pt x="23069" y="125460"/>
                      <a:pt x="18975" y="131047"/>
                    </a:cubicBezTo>
                    <a:cubicBezTo>
                      <a:pt x="14944" y="136551"/>
                      <a:pt x="12006" y="140717"/>
                      <a:pt x="8386" y="142277"/>
                    </a:cubicBezTo>
                    <a:cubicBezTo>
                      <a:pt x="138" y="145845"/>
                      <a:pt x="1310" y="156656"/>
                      <a:pt x="928" y="157562"/>
                    </a:cubicBezTo>
                    <a:cubicBezTo>
                      <a:pt x="-1389" y="163038"/>
                      <a:pt x="976" y="167787"/>
                      <a:pt x="4248" y="171239"/>
                    </a:cubicBezTo>
                    <a:cubicBezTo>
                      <a:pt x="11919" y="179340"/>
                      <a:pt x="13505" y="187063"/>
                      <a:pt x="23137" y="193508"/>
                    </a:cubicBezTo>
                    <a:cubicBezTo>
                      <a:pt x="26984" y="196082"/>
                      <a:pt x="36523" y="216906"/>
                      <a:pt x="39788" y="220634"/>
                    </a:cubicBezTo>
                    <a:cubicBezTo>
                      <a:pt x="43229" y="224561"/>
                      <a:pt x="48108" y="227326"/>
                      <a:pt x="51178" y="231473"/>
                    </a:cubicBezTo>
                    <a:cubicBezTo>
                      <a:pt x="68734" y="255198"/>
                      <a:pt x="51903" y="233420"/>
                      <a:pt x="72665" y="252684"/>
                    </a:cubicBezTo>
                    <a:cubicBezTo>
                      <a:pt x="67734" y="258028"/>
                      <a:pt x="63385" y="263894"/>
                      <a:pt x="58752" y="269438"/>
                    </a:cubicBezTo>
                    <a:cubicBezTo>
                      <a:pt x="42563" y="288805"/>
                      <a:pt x="36858" y="288214"/>
                      <a:pt x="34937" y="293638"/>
                    </a:cubicBezTo>
                    <a:cubicBezTo>
                      <a:pt x="31524" y="303288"/>
                      <a:pt x="16045" y="317503"/>
                      <a:pt x="13437" y="329448"/>
                    </a:cubicBezTo>
                    <a:cubicBezTo>
                      <a:pt x="10483" y="333690"/>
                      <a:pt x="6369" y="333866"/>
                      <a:pt x="7270" y="344904"/>
                    </a:cubicBezTo>
                    <a:cubicBezTo>
                      <a:pt x="7976" y="353596"/>
                      <a:pt x="16431" y="365736"/>
                      <a:pt x="19876" y="367401"/>
                    </a:cubicBezTo>
                    <a:cubicBezTo>
                      <a:pt x="41180" y="377705"/>
                      <a:pt x="27466" y="379010"/>
                      <a:pt x="78282" y="421788"/>
                    </a:cubicBezTo>
                    <a:cubicBezTo>
                      <a:pt x="70197" y="429235"/>
                      <a:pt x="70819" y="426800"/>
                      <a:pt x="69237" y="429083"/>
                    </a:cubicBezTo>
                    <a:cubicBezTo>
                      <a:pt x="32389" y="482588"/>
                      <a:pt x="25497" y="481299"/>
                      <a:pt x="15108" y="506904"/>
                    </a:cubicBezTo>
                    <a:cubicBezTo>
                      <a:pt x="9818" y="519946"/>
                      <a:pt x="25225" y="528148"/>
                      <a:pt x="30998" y="533176"/>
                    </a:cubicBezTo>
                    <a:cubicBezTo>
                      <a:pt x="69703" y="566927"/>
                      <a:pt x="78549" y="578903"/>
                      <a:pt x="83720" y="583620"/>
                    </a:cubicBezTo>
                    <a:cubicBezTo>
                      <a:pt x="84976" y="584766"/>
                      <a:pt x="85960" y="582671"/>
                      <a:pt x="72988" y="593833"/>
                    </a:cubicBezTo>
                    <a:cubicBezTo>
                      <a:pt x="50576" y="613105"/>
                      <a:pt x="39011" y="628697"/>
                      <a:pt x="33697" y="636946"/>
                    </a:cubicBezTo>
                    <a:cubicBezTo>
                      <a:pt x="48770" y="637185"/>
                      <a:pt x="63584" y="637413"/>
                      <a:pt x="78131" y="637628"/>
                    </a:cubicBezTo>
                    <a:cubicBezTo>
                      <a:pt x="85406" y="631083"/>
                      <a:pt x="96533" y="620480"/>
                      <a:pt x="117773" y="603459"/>
                    </a:cubicBezTo>
                    <a:cubicBezTo>
                      <a:pt x="123350" y="597477"/>
                      <a:pt x="125702" y="592484"/>
                      <a:pt x="126994" y="58525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13560848" y="3654052"/>
                <a:ext cx="134403" cy="591346"/>
              </a:xfrm>
              <a:custGeom>
                <a:avLst/>
                <a:gdLst/>
                <a:ahLst/>
                <a:cxnLst/>
                <a:rect l="l" t="t" r="r" b="b"/>
                <a:pathLst>
                  <a:path w="134403" h="591346" extrusionOk="0">
                    <a:moveTo>
                      <a:pt x="120992" y="536975"/>
                    </a:moveTo>
                    <a:cubicBezTo>
                      <a:pt x="115216" y="521714"/>
                      <a:pt x="102531" y="522209"/>
                      <a:pt x="99042" y="512344"/>
                    </a:cubicBezTo>
                    <a:cubicBezTo>
                      <a:pt x="98476" y="510740"/>
                      <a:pt x="96451" y="509243"/>
                      <a:pt x="94749" y="508549"/>
                    </a:cubicBezTo>
                    <a:cubicBezTo>
                      <a:pt x="90316" y="506745"/>
                      <a:pt x="74561" y="484460"/>
                      <a:pt x="60800" y="476099"/>
                    </a:cubicBezTo>
                    <a:cubicBezTo>
                      <a:pt x="58878" y="474934"/>
                      <a:pt x="61705" y="475648"/>
                      <a:pt x="43538" y="458903"/>
                    </a:cubicBezTo>
                    <a:cubicBezTo>
                      <a:pt x="99624" y="393257"/>
                      <a:pt x="119561" y="379194"/>
                      <a:pt x="123229" y="367632"/>
                    </a:cubicBezTo>
                    <a:cubicBezTo>
                      <a:pt x="152314" y="358597"/>
                      <a:pt x="107406" y="328191"/>
                      <a:pt x="90997" y="305427"/>
                    </a:cubicBezTo>
                    <a:cubicBezTo>
                      <a:pt x="82705" y="293929"/>
                      <a:pt x="69096" y="287344"/>
                      <a:pt x="63140" y="273955"/>
                    </a:cubicBezTo>
                    <a:cubicBezTo>
                      <a:pt x="62506" y="272522"/>
                      <a:pt x="61047" y="273341"/>
                      <a:pt x="56442" y="269553"/>
                    </a:cubicBezTo>
                    <a:cubicBezTo>
                      <a:pt x="81390" y="235156"/>
                      <a:pt x="93166" y="234965"/>
                      <a:pt x="91221" y="225327"/>
                    </a:cubicBezTo>
                    <a:cubicBezTo>
                      <a:pt x="113777" y="206402"/>
                      <a:pt x="103105" y="207584"/>
                      <a:pt x="109491" y="204970"/>
                    </a:cubicBezTo>
                    <a:cubicBezTo>
                      <a:pt x="110049" y="204742"/>
                      <a:pt x="109503" y="201434"/>
                      <a:pt x="109192" y="199598"/>
                    </a:cubicBezTo>
                    <a:cubicBezTo>
                      <a:pt x="109025" y="198604"/>
                      <a:pt x="107912" y="197730"/>
                      <a:pt x="107849" y="196760"/>
                    </a:cubicBezTo>
                    <a:cubicBezTo>
                      <a:pt x="107542" y="192039"/>
                      <a:pt x="107362" y="190495"/>
                      <a:pt x="105489" y="189533"/>
                    </a:cubicBezTo>
                    <a:cubicBezTo>
                      <a:pt x="105293" y="175824"/>
                      <a:pt x="100067" y="177712"/>
                      <a:pt x="94051" y="167767"/>
                    </a:cubicBezTo>
                    <a:cubicBezTo>
                      <a:pt x="89786" y="160719"/>
                      <a:pt x="83371" y="155052"/>
                      <a:pt x="80724" y="146951"/>
                    </a:cubicBezTo>
                    <a:cubicBezTo>
                      <a:pt x="80401" y="145969"/>
                      <a:pt x="79321" y="145255"/>
                      <a:pt x="78675" y="144353"/>
                    </a:cubicBezTo>
                    <a:cubicBezTo>
                      <a:pt x="73696" y="137476"/>
                      <a:pt x="76794" y="125444"/>
                      <a:pt x="74111" y="123101"/>
                    </a:cubicBezTo>
                    <a:cubicBezTo>
                      <a:pt x="74270" y="122878"/>
                      <a:pt x="74525" y="122674"/>
                      <a:pt x="74609" y="122439"/>
                    </a:cubicBezTo>
                    <a:cubicBezTo>
                      <a:pt x="79193" y="110019"/>
                      <a:pt x="90140" y="102269"/>
                      <a:pt x="97061" y="91578"/>
                    </a:cubicBezTo>
                    <a:cubicBezTo>
                      <a:pt x="103906" y="80998"/>
                      <a:pt x="171210" y="63562"/>
                      <a:pt x="106593" y="14594"/>
                    </a:cubicBezTo>
                    <a:cubicBezTo>
                      <a:pt x="98799" y="8688"/>
                      <a:pt x="93258" y="3887"/>
                      <a:pt x="89144" y="0"/>
                    </a:cubicBezTo>
                    <a:cubicBezTo>
                      <a:pt x="69582" y="503"/>
                      <a:pt x="50626" y="990"/>
                      <a:pt x="32348" y="1457"/>
                    </a:cubicBezTo>
                    <a:cubicBezTo>
                      <a:pt x="40117" y="8038"/>
                      <a:pt x="48569" y="15006"/>
                      <a:pt x="52779" y="21467"/>
                    </a:cubicBezTo>
                    <a:cubicBezTo>
                      <a:pt x="60325" y="33044"/>
                      <a:pt x="74406" y="36149"/>
                      <a:pt x="85500" y="49391"/>
                    </a:cubicBezTo>
                    <a:cubicBezTo>
                      <a:pt x="87721" y="52045"/>
                      <a:pt x="88466" y="51478"/>
                      <a:pt x="91667" y="53366"/>
                    </a:cubicBezTo>
                    <a:cubicBezTo>
                      <a:pt x="91512" y="53629"/>
                      <a:pt x="47102" y="99268"/>
                      <a:pt x="38806" y="99460"/>
                    </a:cubicBezTo>
                    <a:cubicBezTo>
                      <a:pt x="34333" y="113276"/>
                      <a:pt x="32926" y="116070"/>
                      <a:pt x="34106" y="119166"/>
                    </a:cubicBezTo>
                    <a:cubicBezTo>
                      <a:pt x="54445" y="172564"/>
                      <a:pt x="22720" y="105099"/>
                      <a:pt x="75478" y="193013"/>
                    </a:cubicBezTo>
                    <a:cubicBezTo>
                      <a:pt x="76391" y="194541"/>
                      <a:pt x="76518" y="192841"/>
                      <a:pt x="72911" y="195483"/>
                    </a:cubicBezTo>
                    <a:cubicBezTo>
                      <a:pt x="51204" y="211387"/>
                      <a:pt x="62151" y="210054"/>
                      <a:pt x="55486" y="215457"/>
                    </a:cubicBezTo>
                    <a:cubicBezTo>
                      <a:pt x="43355" y="225287"/>
                      <a:pt x="24913" y="251922"/>
                      <a:pt x="24407" y="253602"/>
                    </a:cubicBezTo>
                    <a:cubicBezTo>
                      <a:pt x="18200" y="255290"/>
                      <a:pt x="19962" y="261855"/>
                      <a:pt x="17187" y="265722"/>
                    </a:cubicBezTo>
                    <a:cubicBezTo>
                      <a:pt x="12598" y="272099"/>
                      <a:pt x="16338" y="292956"/>
                      <a:pt x="31945" y="300506"/>
                    </a:cubicBezTo>
                    <a:cubicBezTo>
                      <a:pt x="49354" y="308927"/>
                      <a:pt x="50530" y="318357"/>
                      <a:pt x="58994" y="326271"/>
                    </a:cubicBezTo>
                    <a:cubicBezTo>
                      <a:pt x="97045" y="361861"/>
                      <a:pt x="85062" y="346269"/>
                      <a:pt x="77348" y="359455"/>
                    </a:cubicBezTo>
                    <a:cubicBezTo>
                      <a:pt x="73066" y="366778"/>
                      <a:pt x="66130" y="372018"/>
                      <a:pt x="61728" y="379273"/>
                    </a:cubicBezTo>
                    <a:cubicBezTo>
                      <a:pt x="61234" y="380096"/>
                      <a:pt x="57204" y="380319"/>
                      <a:pt x="56438" y="382051"/>
                    </a:cubicBezTo>
                    <a:cubicBezTo>
                      <a:pt x="56323" y="382318"/>
                      <a:pt x="9345" y="440138"/>
                      <a:pt x="7659" y="441447"/>
                    </a:cubicBezTo>
                    <a:cubicBezTo>
                      <a:pt x="-1422" y="448471"/>
                      <a:pt x="2377" y="457933"/>
                      <a:pt x="790" y="461153"/>
                    </a:cubicBezTo>
                    <a:cubicBezTo>
                      <a:pt x="-1773" y="466354"/>
                      <a:pt x="2170" y="467814"/>
                      <a:pt x="8708" y="472579"/>
                    </a:cubicBezTo>
                    <a:cubicBezTo>
                      <a:pt x="29099" y="504426"/>
                      <a:pt x="95327" y="551758"/>
                      <a:pt x="83236" y="557073"/>
                    </a:cubicBezTo>
                    <a:cubicBezTo>
                      <a:pt x="83028" y="557165"/>
                      <a:pt x="62299" y="580795"/>
                      <a:pt x="53070" y="591347"/>
                    </a:cubicBezTo>
                    <a:cubicBezTo>
                      <a:pt x="69745" y="591127"/>
                      <a:pt x="86656" y="590944"/>
                      <a:pt x="103786" y="590788"/>
                    </a:cubicBezTo>
                    <a:cubicBezTo>
                      <a:pt x="113015" y="580432"/>
                      <a:pt x="126968" y="565051"/>
                      <a:pt x="127076" y="564979"/>
                    </a:cubicBezTo>
                    <a:cubicBezTo>
                      <a:pt x="139486" y="556335"/>
                      <a:pt x="134231" y="540076"/>
                      <a:pt x="120992" y="53697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14178756" y="3638724"/>
                <a:ext cx="130126" cy="609736"/>
              </a:xfrm>
              <a:custGeom>
                <a:avLst/>
                <a:gdLst/>
                <a:ahLst/>
                <a:cxnLst/>
                <a:rect l="l" t="t" r="r" b="b"/>
                <a:pathLst>
                  <a:path w="130126" h="609736" extrusionOk="0">
                    <a:moveTo>
                      <a:pt x="116195" y="589798"/>
                    </a:moveTo>
                    <a:cubicBezTo>
                      <a:pt x="121334" y="583832"/>
                      <a:pt x="135853" y="575292"/>
                      <a:pt x="127684" y="554232"/>
                    </a:cubicBezTo>
                    <a:cubicBezTo>
                      <a:pt x="129315" y="549614"/>
                      <a:pt x="116698" y="541190"/>
                      <a:pt x="111690" y="539526"/>
                    </a:cubicBezTo>
                    <a:cubicBezTo>
                      <a:pt x="107317" y="538077"/>
                      <a:pt x="82366" y="511490"/>
                      <a:pt x="78985" y="507790"/>
                    </a:cubicBezTo>
                    <a:cubicBezTo>
                      <a:pt x="77446" y="506106"/>
                      <a:pt x="76968" y="503428"/>
                      <a:pt x="75389" y="501796"/>
                    </a:cubicBezTo>
                    <a:cubicBezTo>
                      <a:pt x="30513" y="455486"/>
                      <a:pt x="43023" y="469111"/>
                      <a:pt x="48157" y="458384"/>
                    </a:cubicBezTo>
                    <a:cubicBezTo>
                      <a:pt x="52542" y="449225"/>
                      <a:pt x="86009" y="412042"/>
                      <a:pt x="96964" y="404025"/>
                    </a:cubicBezTo>
                    <a:cubicBezTo>
                      <a:pt x="109334" y="394965"/>
                      <a:pt x="110443" y="383192"/>
                      <a:pt x="126317" y="371304"/>
                    </a:cubicBezTo>
                    <a:cubicBezTo>
                      <a:pt x="129690" y="342685"/>
                      <a:pt x="106157" y="342119"/>
                      <a:pt x="101979" y="330302"/>
                    </a:cubicBezTo>
                    <a:cubicBezTo>
                      <a:pt x="101413" y="328698"/>
                      <a:pt x="99388" y="327201"/>
                      <a:pt x="97686" y="326507"/>
                    </a:cubicBezTo>
                    <a:cubicBezTo>
                      <a:pt x="93253" y="324703"/>
                      <a:pt x="77498" y="302418"/>
                      <a:pt x="63737" y="294057"/>
                    </a:cubicBezTo>
                    <a:cubicBezTo>
                      <a:pt x="61971" y="292983"/>
                      <a:pt x="63509" y="292285"/>
                      <a:pt x="46937" y="277284"/>
                    </a:cubicBezTo>
                    <a:cubicBezTo>
                      <a:pt x="52124" y="266879"/>
                      <a:pt x="51315" y="268180"/>
                      <a:pt x="80253" y="236892"/>
                    </a:cubicBezTo>
                    <a:cubicBezTo>
                      <a:pt x="133800" y="179001"/>
                      <a:pt x="122024" y="188356"/>
                      <a:pt x="94186" y="150806"/>
                    </a:cubicBezTo>
                    <a:cubicBezTo>
                      <a:pt x="90199" y="145426"/>
                      <a:pt x="74273" y="140170"/>
                      <a:pt x="69983" y="135034"/>
                    </a:cubicBezTo>
                    <a:cubicBezTo>
                      <a:pt x="48831" y="109692"/>
                      <a:pt x="62931" y="117139"/>
                      <a:pt x="64414" y="105638"/>
                    </a:cubicBezTo>
                    <a:cubicBezTo>
                      <a:pt x="127525" y="47200"/>
                      <a:pt x="110973" y="62632"/>
                      <a:pt x="83494" y="37270"/>
                    </a:cubicBezTo>
                    <a:cubicBezTo>
                      <a:pt x="62186" y="17628"/>
                      <a:pt x="50541" y="6433"/>
                      <a:pt x="44274" y="0"/>
                    </a:cubicBezTo>
                    <a:cubicBezTo>
                      <a:pt x="29520" y="411"/>
                      <a:pt x="14754" y="822"/>
                      <a:pt x="0" y="1233"/>
                    </a:cubicBezTo>
                    <a:cubicBezTo>
                      <a:pt x="9281" y="16546"/>
                      <a:pt x="25649" y="29544"/>
                      <a:pt x="61476" y="58689"/>
                    </a:cubicBezTo>
                    <a:cubicBezTo>
                      <a:pt x="57346" y="62054"/>
                      <a:pt x="52865" y="72190"/>
                      <a:pt x="43477" y="76899"/>
                    </a:cubicBezTo>
                    <a:cubicBezTo>
                      <a:pt x="42026" y="77630"/>
                      <a:pt x="31466" y="96902"/>
                      <a:pt x="31199" y="96953"/>
                    </a:cubicBezTo>
                    <a:cubicBezTo>
                      <a:pt x="25498" y="98155"/>
                      <a:pt x="27567" y="103750"/>
                      <a:pt x="22998" y="109884"/>
                    </a:cubicBezTo>
                    <a:cubicBezTo>
                      <a:pt x="-3062" y="144875"/>
                      <a:pt x="52259" y="160352"/>
                      <a:pt x="58805" y="167659"/>
                    </a:cubicBezTo>
                    <a:cubicBezTo>
                      <a:pt x="65838" y="175517"/>
                      <a:pt x="65295" y="175342"/>
                      <a:pt x="75170" y="184293"/>
                    </a:cubicBezTo>
                    <a:cubicBezTo>
                      <a:pt x="73579" y="192067"/>
                      <a:pt x="69868" y="186516"/>
                      <a:pt x="69537" y="191508"/>
                    </a:cubicBezTo>
                    <a:cubicBezTo>
                      <a:pt x="69370" y="194106"/>
                      <a:pt x="67990" y="195595"/>
                      <a:pt x="65790" y="196513"/>
                    </a:cubicBezTo>
                    <a:cubicBezTo>
                      <a:pt x="59116" y="199287"/>
                      <a:pt x="58243" y="208561"/>
                      <a:pt x="50517" y="210162"/>
                    </a:cubicBezTo>
                    <a:cubicBezTo>
                      <a:pt x="50254" y="210213"/>
                      <a:pt x="39734" y="225103"/>
                      <a:pt x="32518" y="231441"/>
                    </a:cubicBezTo>
                    <a:cubicBezTo>
                      <a:pt x="25861" y="237287"/>
                      <a:pt x="13809" y="255386"/>
                      <a:pt x="12003" y="258527"/>
                    </a:cubicBezTo>
                    <a:cubicBezTo>
                      <a:pt x="3891" y="263699"/>
                      <a:pt x="2089" y="274306"/>
                      <a:pt x="6167" y="281358"/>
                    </a:cubicBezTo>
                    <a:cubicBezTo>
                      <a:pt x="10819" y="289396"/>
                      <a:pt x="7232" y="284527"/>
                      <a:pt x="10353" y="293167"/>
                    </a:cubicBezTo>
                    <a:cubicBezTo>
                      <a:pt x="21782" y="299580"/>
                      <a:pt x="21153" y="305343"/>
                      <a:pt x="25590" y="309190"/>
                    </a:cubicBezTo>
                    <a:cubicBezTo>
                      <a:pt x="33367" y="315935"/>
                      <a:pt x="52849" y="334572"/>
                      <a:pt x="53097" y="334835"/>
                    </a:cubicBezTo>
                    <a:cubicBezTo>
                      <a:pt x="91451" y="376009"/>
                      <a:pt x="82154" y="353237"/>
                      <a:pt x="73017" y="371962"/>
                    </a:cubicBezTo>
                    <a:cubicBezTo>
                      <a:pt x="71411" y="375255"/>
                      <a:pt x="65989" y="374644"/>
                      <a:pt x="56338" y="390133"/>
                    </a:cubicBezTo>
                    <a:cubicBezTo>
                      <a:pt x="49517" y="401083"/>
                      <a:pt x="41284" y="405717"/>
                      <a:pt x="36006" y="413124"/>
                    </a:cubicBezTo>
                    <a:cubicBezTo>
                      <a:pt x="32399" y="418188"/>
                      <a:pt x="29480" y="423668"/>
                      <a:pt x="24417" y="427555"/>
                    </a:cubicBezTo>
                    <a:cubicBezTo>
                      <a:pt x="24154" y="427758"/>
                      <a:pt x="11820" y="449285"/>
                      <a:pt x="7271" y="449508"/>
                    </a:cubicBezTo>
                    <a:cubicBezTo>
                      <a:pt x="-1782" y="465364"/>
                      <a:pt x="-2962" y="459030"/>
                      <a:pt x="10720" y="488132"/>
                    </a:cubicBezTo>
                    <a:cubicBezTo>
                      <a:pt x="16728" y="491061"/>
                      <a:pt x="19335" y="497051"/>
                      <a:pt x="23030" y="502020"/>
                    </a:cubicBezTo>
                    <a:cubicBezTo>
                      <a:pt x="27547" y="508098"/>
                      <a:pt x="46383" y="522521"/>
                      <a:pt x="49816" y="534645"/>
                    </a:cubicBezTo>
                    <a:cubicBezTo>
                      <a:pt x="50796" y="538105"/>
                      <a:pt x="67747" y="545975"/>
                      <a:pt x="70849" y="556475"/>
                    </a:cubicBezTo>
                    <a:cubicBezTo>
                      <a:pt x="71510" y="558714"/>
                      <a:pt x="71702" y="553007"/>
                      <a:pt x="81309" y="565338"/>
                    </a:cubicBezTo>
                    <a:cubicBezTo>
                      <a:pt x="76358" y="571177"/>
                      <a:pt x="69852" y="575495"/>
                      <a:pt x="65172" y="581625"/>
                    </a:cubicBezTo>
                    <a:cubicBezTo>
                      <a:pt x="64582" y="582399"/>
                      <a:pt x="60571" y="582156"/>
                      <a:pt x="59618" y="583820"/>
                    </a:cubicBezTo>
                    <a:cubicBezTo>
                      <a:pt x="58622" y="585556"/>
                      <a:pt x="45371" y="597971"/>
                      <a:pt x="33989" y="608878"/>
                    </a:cubicBezTo>
                    <a:cubicBezTo>
                      <a:pt x="53463" y="609154"/>
                      <a:pt x="72914" y="609441"/>
                      <a:pt x="92312" y="609736"/>
                    </a:cubicBezTo>
                    <a:cubicBezTo>
                      <a:pt x="92639" y="609098"/>
                      <a:pt x="92930" y="608396"/>
                      <a:pt x="93153" y="607581"/>
                    </a:cubicBezTo>
                    <a:cubicBezTo>
                      <a:pt x="93787" y="605331"/>
                      <a:pt x="104032" y="603930"/>
                      <a:pt x="116195" y="589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4455202" y="3630103"/>
                <a:ext cx="134331" cy="623105"/>
              </a:xfrm>
              <a:custGeom>
                <a:avLst/>
                <a:gdLst/>
                <a:ahLst/>
                <a:cxnLst/>
                <a:rect l="l" t="t" r="r" b="b"/>
                <a:pathLst>
                  <a:path w="134331" h="623105" extrusionOk="0">
                    <a:moveTo>
                      <a:pt x="100546" y="618005"/>
                    </a:moveTo>
                    <a:cubicBezTo>
                      <a:pt x="108985" y="610084"/>
                      <a:pt x="125266" y="590161"/>
                      <a:pt x="127032" y="588932"/>
                    </a:cubicBezTo>
                    <a:cubicBezTo>
                      <a:pt x="139438" y="580284"/>
                      <a:pt x="134184" y="564021"/>
                      <a:pt x="120945" y="560924"/>
                    </a:cubicBezTo>
                    <a:cubicBezTo>
                      <a:pt x="115168" y="545664"/>
                      <a:pt x="102483" y="546154"/>
                      <a:pt x="98995" y="536293"/>
                    </a:cubicBezTo>
                    <a:cubicBezTo>
                      <a:pt x="98429" y="534689"/>
                      <a:pt x="96404" y="533192"/>
                      <a:pt x="94702" y="532498"/>
                    </a:cubicBezTo>
                    <a:cubicBezTo>
                      <a:pt x="90269" y="530694"/>
                      <a:pt x="74514" y="508409"/>
                      <a:pt x="60752" y="500048"/>
                    </a:cubicBezTo>
                    <a:cubicBezTo>
                      <a:pt x="59632" y="499366"/>
                      <a:pt x="58875" y="498081"/>
                      <a:pt x="57978" y="497047"/>
                    </a:cubicBezTo>
                    <a:cubicBezTo>
                      <a:pt x="37192" y="473054"/>
                      <a:pt x="42482" y="490147"/>
                      <a:pt x="50535" y="475560"/>
                    </a:cubicBezTo>
                    <a:cubicBezTo>
                      <a:pt x="56136" y="465412"/>
                      <a:pt x="91488" y="430863"/>
                      <a:pt x="92290" y="426030"/>
                    </a:cubicBezTo>
                    <a:cubicBezTo>
                      <a:pt x="92672" y="423707"/>
                      <a:pt x="102754" y="421157"/>
                      <a:pt x="113291" y="405864"/>
                    </a:cubicBezTo>
                    <a:cubicBezTo>
                      <a:pt x="119494" y="396865"/>
                      <a:pt x="121124" y="398070"/>
                      <a:pt x="123181" y="391577"/>
                    </a:cubicBezTo>
                    <a:cubicBezTo>
                      <a:pt x="132215" y="388772"/>
                      <a:pt x="136883" y="380000"/>
                      <a:pt x="126574" y="368370"/>
                    </a:cubicBezTo>
                    <a:cubicBezTo>
                      <a:pt x="119131" y="359978"/>
                      <a:pt x="65951" y="304337"/>
                      <a:pt x="63092" y="297900"/>
                    </a:cubicBezTo>
                    <a:cubicBezTo>
                      <a:pt x="62454" y="296467"/>
                      <a:pt x="60999" y="297286"/>
                      <a:pt x="56395" y="293498"/>
                    </a:cubicBezTo>
                    <a:cubicBezTo>
                      <a:pt x="81175" y="259333"/>
                      <a:pt x="93111" y="258862"/>
                      <a:pt x="91173" y="249272"/>
                    </a:cubicBezTo>
                    <a:cubicBezTo>
                      <a:pt x="113725" y="230347"/>
                      <a:pt x="103029" y="231541"/>
                      <a:pt x="109440" y="228915"/>
                    </a:cubicBezTo>
                    <a:cubicBezTo>
                      <a:pt x="109998" y="228687"/>
                      <a:pt x="109452" y="225379"/>
                      <a:pt x="109141" y="223543"/>
                    </a:cubicBezTo>
                    <a:cubicBezTo>
                      <a:pt x="104062" y="193444"/>
                      <a:pt x="86119" y="187553"/>
                      <a:pt x="80669" y="170896"/>
                    </a:cubicBezTo>
                    <a:cubicBezTo>
                      <a:pt x="80346" y="169914"/>
                      <a:pt x="79266" y="169200"/>
                      <a:pt x="78620" y="168298"/>
                    </a:cubicBezTo>
                    <a:cubicBezTo>
                      <a:pt x="73657" y="161445"/>
                      <a:pt x="76726" y="149373"/>
                      <a:pt x="74055" y="147046"/>
                    </a:cubicBezTo>
                    <a:cubicBezTo>
                      <a:pt x="74215" y="146823"/>
                      <a:pt x="74470" y="146619"/>
                      <a:pt x="74554" y="146384"/>
                    </a:cubicBezTo>
                    <a:cubicBezTo>
                      <a:pt x="79138" y="133965"/>
                      <a:pt x="90085" y="126214"/>
                      <a:pt x="97006" y="115523"/>
                    </a:cubicBezTo>
                    <a:cubicBezTo>
                      <a:pt x="104532" y="103890"/>
                      <a:pt x="170796" y="87236"/>
                      <a:pt x="106538" y="38540"/>
                    </a:cubicBezTo>
                    <a:cubicBezTo>
                      <a:pt x="75929" y="15345"/>
                      <a:pt x="81207" y="13030"/>
                      <a:pt x="65775" y="0"/>
                    </a:cubicBezTo>
                    <a:cubicBezTo>
                      <a:pt x="48251" y="527"/>
                      <a:pt x="30530" y="1058"/>
                      <a:pt x="12651" y="1584"/>
                    </a:cubicBezTo>
                    <a:cubicBezTo>
                      <a:pt x="14313" y="8241"/>
                      <a:pt x="18989" y="12835"/>
                      <a:pt x="22956" y="17731"/>
                    </a:cubicBezTo>
                    <a:cubicBezTo>
                      <a:pt x="28593" y="18266"/>
                      <a:pt x="57683" y="51993"/>
                      <a:pt x="64049" y="56235"/>
                    </a:cubicBezTo>
                    <a:cubicBezTo>
                      <a:pt x="90452" y="73858"/>
                      <a:pt x="83420" y="73910"/>
                      <a:pt x="88690" y="75866"/>
                    </a:cubicBezTo>
                    <a:cubicBezTo>
                      <a:pt x="94351" y="77965"/>
                      <a:pt x="91660" y="76500"/>
                      <a:pt x="71105" y="96949"/>
                    </a:cubicBezTo>
                    <a:cubicBezTo>
                      <a:pt x="67103" y="100932"/>
                      <a:pt x="46596" y="123229"/>
                      <a:pt x="38759" y="123409"/>
                    </a:cubicBezTo>
                    <a:cubicBezTo>
                      <a:pt x="34286" y="137225"/>
                      <a:pt x="32879" y="140019"/>
                      <a:pt x="34059" y="143115"/>
                    </a:cubicBezTo>
                    <a:cubicBezTo>
                      <a:pt x="38332" y="154342"/>
                      <a:pt x="36542" y="161677"/>
                      <a:pt x="45468" y="170273"/>
                    </a:cubicBezTo>
                    <a:cubicBezTo>
                      <a:pt x="51842" y="176411"/>
                      <a:pt x="74522" y="215892"/>
                      <a:pt x="75969" y="217692"/>
                    </a:cubicBezTo>
                    <a:cubicBezTo>
                      <a:pt x="68359" y="221412"/>
                      <a:pt x="58994" y="227753"/>
                      <a:pt x="57930" y="236194"/>
                    </a:cubicBezTo>
                    <a:cubicBezTo>
                      <a:pt x="57491" y="239670"/>
                      <a:pt x="48629" y="241530"/>
                      <a:pt x="33564" y="264884"/>
                    </a:cubicBezTo>
                    <a:cubicBezTo>
                      <a:pt x="30734" y="269270"/>
                      <a:pt x="25950" y="272251"/>
                      <a:pt x="24363" y="277555"/>
                    </a:cubicBezTo>
                    <a:cubicBezTo>
                      <a:pt x="18156" y="279243"/>
                      <a:pt x="19918" y="285808"/>
                      <a:pt x="17144" y="289675"/>
                    </a:cubicBezTo>
                    <a:cubicBezTo>
                      <a:pt x="11654" y="297306"/>
                      <a:pt x="18471" y="311381"/>
                      <a:pt x="23702" y="319151"/>
                    </a:cubicBezTo>
                    <a:cubicBezTo>
                      <a:pt x="26564" y="323410"/>
                      <a:pt x="42235" y="325828"/>
                      <a:pt x="53062" y="343304"/>
                    </a:cubicBezTo>
                    <a:cubicBezTo>
                      <a:pt x="56527" y="348899"/>
                      <a:pt x="81080" y="370737"/>
                      <a:pt x="85871" y="374987"/>
                    </a:cubicBezTo>
                    <a:cubicBezTo>
                      <a:pt x="75722" y="384741"/>
                      <a:pt x="62977" y="401095"/>
                      <a:pt x="61685" y="403226"/>
                    </a:cubicBezTo>
                    <a:cubicBezTo>
                      <a:pt x="61187" y="404049"/>
                      <a:pt x="57160" y="404272"/>
                      <a:pt x="56395" y="406004"/>
                    </a:cubicBezTo>
                    <a:cubicBezTo>
                      <a:pt x="54019" y="411416"/>
                      <a:pt x="23558" y="442472"/>
                      <a:pt x="11447" y="463201"/>
                    </a:cubicBezTo>
                    <a:cubicBezTo>
                      <a:pt x="2932" y="466860"/>
                      <a:pt x="-170" y="475908"/>
                      <a:pt x="1620" y="483247"/>
                    </a:cubicBezTo>
                    <a:cubicBezTo>
                      <a:pt x="-281" y="487254"/>
                      <a:pt x="-1358" y="489532"/>
                      <a:pt x="3346" y="492749"/>
                    </a:cubicBezTo>
                    <a:cubicBezTo>
                      <a:pt x="12392" y="498931"/>
                      <a:pt x="19851" y="512791"/>
                      <a:pt x="22597" y="515173"/>
                    </a:cubicBezTo>
                    <a:cubicBezTo>
                      <a:pt x="36183" y="526954"/>
                      <a:pt x="86852" y="576752"/>
                      <a:pt x="87613" y="578249"/>
                    </a:cubicBezTo>
                    <a:cubicBezTo>
                      <a:pt x="76100" y="587519"/>
                      <a:pt x="68139" y="599304"/>
                      <a:pt x="47322" y="622240"/>
                    </a:cubicBezTo>
                    <a:cubicBezTo>
                      <a:pt x="63611" y="622527"/>
                      <a:pt x="79780" y="622818"/>
                      <a:pt x="95818" y="623106"/>
                    </a:cubicBezTo>
                    <a:cubicBezTo>
                      <a:pt x="96998" y="621601"/>
                      <a:pt x="98509" y="619913"/>
                      <a:pt x="100546" y="61800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4882009" y="3615325"/>
                <a:ext cx="130448" cy="644277"/>
              </a:xfrm>
              <a:custGeom>
                <a:avLst/>
                <a:gdLst/>
                <a:ahLst/>
                <a:cxnLst/>
                <a:rect l="l" t="t" r="r" b="b"/>
                <a:pathLst>
                  <a:path w="130448" h="644277" extrusionOk="0">
                    <a:moveTo>
                      <a:pt x="123338" y="595561"/>
                    </a:moveTo>
                    <a:cubicBezTo>
                      <a:pt x="135381" y="587168"/>
                      <a:pt x="130282" y="571380"/>
                      <a:pt x="117430" y="568371"/>
                    </a:cubicBezTo>
                    <a:cubicBezTo>
                      <a:pt x="111809" y="553517"/>
                      <a:pt x="99458" y="553889"/>
                      <a:pt x="96118" y="544454"/>
                    </a:cubicBezTo>
                    <a:cubicBezTo>
                      <a:pt x="95567" y="542898"/>
                      <a:pt x="93602" y="541441"/>
                      <a:pt x="91952" y="540767"/>
                    </a:cubicBezTo>
                    <a:cubicBezTo>
                      <a:pt x="87650" y="539015"/>
                      <a:pt x="72354" y="517380"/>
                      <a:pt x="58991" y="509263"/>
                    </a:cubicBezTo>
                    <a:cubicBezTo>
                      <a:pt x="57516" y="508369"/>
                      <a:pt x="54064" y="503185"/>
                      <a:pt x="51193" y="500459"/>
                    </a:cubicBezTo>
                    <a:cubicBezTo>
                      <a:pt x="41135" y="490897"/>
                      <a:pt x="41163" y="493795"/>
                      <a:pt x="44030" y="490686"/>
                    </a:cubicBezTo>
                    <a:cubicBezTo>
                      <a:pt x="44269" y="490426"/>
                      <a:pt x="81407" y="447405"/>
                      <a:pt x="83074" y="446244"/>
                    </a:cubicBezTo>
                    <a:cubicBezTo>
                      <a:pt x="91059" y="440672"/>
                      <a:pt x="87726" y="437783"/>
                      <a:pt x="91657" y="435389"/>
                    </a:cubicBezTo>
                    <a:cubicBezTo>
                      <a:pt x="104988" y="427271"/>
                      <a:pt x="114539" y="412010"/>
                      <a:pt x="118426" y="406116"/>
                    </a:cubicBezTo>
                    <a:cubicBezTo>
                      <a:pt x="112614" y="400185"/>
                      <a:pt x="106750" y="394303"/>
                      <a:pt x="100866" y="388436"/>
                    </a:cubicBezTo>
                    <a:cubicBezTo>
                      <a:pt x="106997" y="383983"/>
                      <a:pt x="112698" y="379916"/>
                      <a:pt x="118004" y="376149"/>
                    </a:cubicBezTo>
                    <a:cubicBezTo>
                      <a:pt x="107714" y="365206"/>
                      <a:pt x="63580" y="318194"/>
                      <a:pt x="61267" y="313002"/>
                    </a:cubicBezTo>
                    <a:cubicBezTo>
                      <a:pt x="60649" y="311609"/>
                      <a:pt x="59234" y="312403"/>
                      <a:pt x="54765" y="308727"/>
                    </a:cubicBezTo>
                    <a:cubicBezTo>
                      <a:pt x="78975" y="275340"/>
                      <a:pt x="90421" y="275140"/>
                      <a:pt x="88531" y="265790"/>
                    </a:cubicBezTo>
                    <a:cubicBezTo>
                      <a:pt x="110429" y="247416"/>
                      <a:pt x="100068" y="248565"/>
                      <a:pt x="106267" y="246023"/>
                    </a:cubicBezTo>
                    <a:cubicBezTo>
                      <a:pt x="106809" y="245804"/>
                      <a:pt x="106279" y="242591"/>
                      <a:pt x="105980" y="240811"/>
                    </a:cubicBezTo>
                    <a:cubicBezTo>
                      <a:pt x="105817" y="239845"/>
                      <a:pt x="104736" y="238999"/>
                      <a:pt x="104673" y="238058"/>
                    </a:cubicBezTo>
                    <a:cubicBezTo>
                      <a:pt x="104378" y="233472"/>
                      <a:pt x="104198" y="231972"/>
                      <a:pt x="102380" y="231038"/>
                    </a:cubicBezTo>
                    <a:cubicBezTo>
                      <a:pt x="102197" y="217724"/>
                      <a:pt x="97118" y="219560"/>
                      <a:pt x="91274" y="209906"/>
                    </a:cubicBezTo>
                    <a:cubicBezTo>
                      <a:pt x="87132" y="203062"/>
                      <a:pt x="80905" y="197563"/>
                      <a:pt x="78334" y="189697"/>
                    </a:cubicBezTo>
                    <a:cubicBezTo>
                      <a:pt x="78023" y="188743"/>
                      <a:pt x="76970" y="188048"/>
                      <a:pt x="76340" y="187174"/>
                    </a:cubicBezTo>
                    <a:cubicBezTo>
                      <a:pt x="71521" y="180522"/>
                      <a:pt x="74503" y="168801"/>
                      <a:pt x="71907" y="166542"/>
                    </a:cubicBezTo>
                    <a:cubicBezTo>
                      <a:pt x="72063" y="166326"/>
                      <a:pt x="72310" y="166127"/>
                      <a:pt x="72394" y="165899"/>
                    </a:cubicBezTo>
                    <a:cubicBezTo>
                      <a:pt x="76847" y="153843"/>
                      <a:pt x="87475" y="146316"/>
                      <a:pt x="94192" y="135936"/>
                    </a:cubicBezTo>
                    <a:cubicBezTo>
                      <a:pt x="100834" y="125672"/>
                      <a:pt x="166185" y="108734"/>
                      <a:pt x="103449" y="61192"/>
                    </a:cubicBezTo>
                    <a:cubicBezTo>
                      <a:pt x="71337" y="36859"/>
                      <a:pt x="79928" y="36205"/>
                      <a:pt x="59848" y="20505"/>
                    </a:cubicBezTo>
                    <a:cubicBezTo>
                      <a:pt x="53705" y="15700"/>
                      <a:pt x="62041" y="18681"/>
                      <a:pt x="64640" y="11502"/>
                    </a:cubicBezTo>
                    <a:cubicBezTo>
                      <a:pt x="65545" y="9007"/>
                      <a:pt x="67658" y="7986"/>
                      <a:pt x="69189" y="6274"/>
                    </a:cubicBezTo>
                    <a:cubicBezTo>
                      <a:pt x="71963" y="3165"/>
                      <a:pt x="74132" y="1213"/>
                      <a:pt x="75424" y="0"/>
                    </a:cubicBezTo>
                    <a:cubicBezTo>
                      <a:pt x="58242" y="718"/>
                      <a:pt x="39541" y="1461"/>
                      <a:pt x="19501" y="2227"/>
                    </a:cubicBezTo>
                    <a:cubicBezTo>
                      <a:pt x="11496" y="6892"/>
                      <a:pt x="10826" y="19811"/>
                      <a:pt x="12628" y="24428"/>
                    </a:cubicBezTo>
                    <a:cubicBezTo>
                      <a:pt x="12389" y="30207"/>
                      <a:pt x="23013" y="42710"/>
                      <a:pt x="25209" y="43420"/>
                    </a:cubicBezTo>
                    <a:cubicBezTo>
                      <a:pt x="32596" y="45815"/>
                      <a:pt x="54702" y="73372"/>
                      <a:pt x="62192" y="78372"/>
                    </a:cubicBezTo>
                    <a:cubicBezTo>
                      <a:pt x="87826" y="95481"/>
                      <a:pt x="81001" y="95533"/>
                      <a:pt x="86115" y="97432"/>
                    </a:cubicBezTo>
                    <a:cubicBezTo>
                      <a:pt x="88145" y="98183"/>
                      <a:pt x="91198" y="99105"/>
                      <a:pt x="84764" y="103028"/>
                    </a:cubicBezTo>
                    <a:cubicBezTo>
                      <a:pt x="77911" y="107202"/>
                      <a:pt x="47382" y="143371"/>
                      <a:pt x="37639" y="143590"/>
                    </a:cubicBezTo>
                    <a:cubicBezTo>
                      <a:pt x="33298" y="157008"/>
                      <a:pt x="31930" y="159717"/>
                      <a:pt x="33075" y="162726"/>
                    </a:cubicBezTo>
                    <a:cubicBezTo>
                      <a:pt x="37225" y="173629"/>
                      <a:pt x="35486" y="180745"/>
                      <a:pt x="44153" y="189094"/>
                    </a:cubicBezTo>
                    <a:cubicBezTo>
                      <a:pt x="50356" y="195064"/>
                      <a:pt x="72350" y="233376"/>
                      <a:pt x="73773" y="235132"/>
                    </a:cubicBezTo>
                    <a:cubicBezTo>
                      <a:pt x="66390" y="238744"/>
                      <a:pt x="57289" y="244902"/>
                      <a:pt x="56256" y="253095"/>
                    </a:cubicBezTo>
                    <a:cubicBezTo>
                      <a:pt x="55830" y="256471"/>
                      <a:pt x="47227" y="258271"/>
                      <a:pt x="32596" y="280951"/>
                    </a:cubicBezTo>
                    <a:cubicBezTo>
                      <a:pt x="29850" y="285209"/>
                      <a:pt x="25205" y="288103"/>
                      <a:pt x="23662" y="293251"/>
                    </a:cubicBezTo>
                    <a:cubicBezTo>
                      <a:pt x="17635" y="294891"/>
                      <a:pt x="19349" y="301264"/>
                      <a:pt x="16650" y="305020"/>
                    </a:cubicBezTo>
                    <a:cubicBezTo>
                      <a:pt x="11320" y="312427"/>
                      <a:pt x="17942" y="326095"/>
                      <a:pt x="23017" y="333642"/>
                    </a:cubicBezTo>
                    <a:cubicBezTo>
                      <a:pt x="25799" y="337777"/>
                      <a:pt x="41008" y="340123"/>
                      <a:pt x="51524" y="357092"/>
                    </a:cubicBezTo>
                    <a:cubicBezTo>
                      <a:pt x="54881" y="362512"/>
                      <a:pt x="78577" y="383596"/>
                      <a:pt x="83381" y="387854"/>
                    </a:cubicBezTo>
                    <a:cubicBezTo>
                      <a:pt x="68993" y="401678"/>
                      <a:pt x="21713" y="455371"/>
                      <a:pt x="11121" y="473501"/>
                    </a:cubicBezTo>
                    <a:cubicBezTo>
                      <a:pt x="2853" y="477049"/>
                      <a:pt x="-157" y="485837"/>
                      <a:pt x="1581" y="492964"/>
                    </a:cubicBezTo>
                    <a:cubicBezTo>
                      <a:pt x="-265" y="496848"/>
                      <a:pt x="-1333" y="499058"/>
                      <a:pt x="3255" y="502187"/>
                    </a:cubicBezTo>
                    <a:cubicBezTo>
                      <a:pt x="12034" y="508190"/>
                      <a:pt x="19281" y="521647"/>
                      <a:pt x="21944" y="523957"/>
                    </a:cubicBezTo>
                    <a:cubicBezTo>
                      <a:pt x="42184" y="541513"/>
                      <a:pt x="84939" y="584937"/>
                      <a:pt x="85071" y="585197"/>
                    </a:cubicBezTo>
                    <a:cubicBezTo>
                      <a:pt x="80594" y="588796"/>
                      <a:pt x="81742" y="586334"/>
                      <a:pt x="78720" y="590109"/>
                    </a:cubicBezTo>
                    <a:cubicBezTo>
                      <a:pt x="49391" y="626765"/>
                      <a:pt x="31436" y="639532"/>
                      <a:pt x="32855" y="643782"/>
                    </a:cubicBezTo>
                    <a:cubicBezTo>
                      <a:pt x="49109" y="643974"/>
                      <a:pt x="64883" y="644137"/>
                      <a:pt x="80183" y="644277"/>
                    </a:cubicBezTo>
                    <a:cubicBezTo>
                      <a:pt x="86929" y="636691"/>
                      <a:pt x="122397" y="596219"/>
                      <a:pt x="123338" y="59556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3437655" y="3657165"/>
                <a:ext cx="126619" cy="591246"/>
              </a:xfrm>
              <a:custGeom>
                <a:avLst/>
                <a:gdLst/>
                <a:ahLst/>
                <a:cxnLst/>
                <a:rect l="l" t="t" r="r" b="b"/>
                <a:pathLst>
                  <a:path w="126619" h="591246" extrusionOk="0">
                    <a:moveTo>
                      <a:pt x="123295" y="540731"/>
                    </a:moveTo>
                    <a:cubicBezTo>
                      <a:pt x="132468" y="528447"/>
                      <a:pt x="114604" y="527605"/>
                      <a:pt x="113201" y="523798"/>
                    </a:cubicBezTo>
                    <a:cubicBezTo>
                      <a:pt x="109700" y="514264"/>
                      <a:pt x="98108" y="512643"/>
                      <a:pt x="95209" y="506210"/>
                    </a:cubicBezTo>
                    <a:cubicBezTo>
                      <a:pt x="88460" y="491236"/>
                      <a:pt x="75014" y="486671"/>
                      <a:pt x="54730" y="460072"/>
                    </a:cubicBezTo>
                    <a:cubicBezTo>
                      <a:pt x="59020" y="452932"/>
                      <a:pt x="62177" y="456859"/>
                      <a:pt x="74412" y="439934"/>
                    </a:cubicBezTo>
                    <a:cubicBezTo>
                      <a:pt x="98929" y="406024"/>
                      <a:pt x="102545" y="412381"/>
                      <a:pt x="111746" y="394171"/>
                    </a:cubicBezTo>
                    <a:cubicBezTo>
                      <a:pt x="117662" y="382438"/>
                      <a:pt x="124710" y="385288"/>
                      <a:pt x="96489" y="355891"/>
                    </a:cubicBezTo>
                    <a:cubicBezTo>
                      <a:pt x="89680" y="348795"/>
                      <a:pt x="82321" y="341891"/>
                      <a:pt x="76620" y="333981"/>
                    </a:cubicBezTo>
                    <a:cubicBezTo>
                      <a:pt x="68571" y="322819"/>
                      <a:pt x="55352" y="316426"/>
                      <a:pt x="49572" y="303424"/>
                    </a:cubicBezTo>
                    <a:cubicBezTo>
                      <a:pt x="48966" y="302063"/>
                      <a:pt x="47622" y="302809"/>
                      <a:pt x="43289" y="299321"/>
                    </a:cubicBezTo>
                    <a:cubicBezTo>
                      <a:pt x="48192" y="292844"/>
                      <a:pt x="86790" y="247799"/>
                      <a:pt x="99096" y="243246"/>
                    </a:cubicBezTo>
                    <a:cubicBezTo>
                      <a:pt x="103721" y="241538"/>
                      <a:pt x="102995" y="234582"/>
                      <a:pt x="108493" y="233636"/>
                    </a:cubicBezTo>
                    <a:cubicBezTo>
                      <a:pt x="108748" y="233592"/>
                      <a:pt x="107863" y="235396"/>
                      <a:pt x="111841" y="215406"/>
                    </a:cubicBezTo>
                    <a:cubicBezTo>
                      <a:pt x="113651" y="213031"/>
                      <a:pt x="111769" y="211977"/>
                      <a:pt x="109067" y="205460"/>
                    </a:cubicBezTo>
                    <a:cubicBezTo>
                      <a:pt x="84250" y="198520"/>
                      <a:pt x="55276" y="142573"/>
                      <a:pt x="50700" y="140138"/>
                    </a:cubicBezTo>
                    <a:cubicBezTo>
                      <a:pt x="45378" y="137313"/>
                      <a:pt x="42416" y="132656"/>
                      <a:pt x="40136" y="127655"/>
                    </a:cubicBezTo>
                    <a:cubicBezTo>
                      <a:pt x="41463" y="126510"/>
                      <a:pt x="42647" y="125065"/>
                      <a:pt x="43815" y="123457"/>
                    </a:cubicBezTo>
                    <a:cubicBezTo>
                      <a:pt x="56843" y="105490"/>
                      <a:pt x="74735" y="99871"/>
                      <a:pt x="88556" y="85847"/>
                    </a:cubicBezTo>
                    <a:cubicBezTo>
                      <a:pt x="107823" y="66300"/>
                      <a:pt x="112949" y="60310"/>
                      <a:pt x="125352" y="52819"/>
                    </a:cubicBezTo>
                    <a:cubicBezTo>
                      <a:pt x="122573" y="48964"/>
                      <a:pt x="127831" y="48852"/>
                      <a:pt x="126352" y="42000"/>
                    </a:cubicBezTo>
                    <a:cubicBezTo>
                      <a:pt x="124379" y="32697"/>
                      <a:pt x="102258" y="13437"/>
                      <a:pt x="90701" y="0"/>
                    </a:cubicBezTo>
                    <a:cubicBezTo>
                      <a:pt x="74448" y="411"/>
                      <a:pt x="58948" y="806"/>
                      <a:pt x="44270" y="1173"/>
                    </a:cubicBezTo>
                    <a:cubicBezTo>
                      <a:pt x="49165" y="6497"/>
                      <a:pt x="49197" y="9143"/>
                      <a:pt x="55161" y="14722"/>
                    </a:cubicBezTo>
                    <a:cubicBezTo>
                      <a:pt x="101401" y="57971"/>
                      <a:pt x="82433" y="27082"/>
                      <a:pt x="40965" y="83129"/>
                    </a:cubicBezTo>
                    <a:cubicBezTo>
                      <a:pt x="36962" y="88537"/>
                      <a:pt x="22404" y="94300"/>
                      <a:pt x="18425" y="99727"/>
                    </a:cubicBezTo>
                    <a:cubicBezTo>
                      <a:pt x="14371" y="105266"/>
                      <a:pt x="11616" y="109134"/>
                      <a:pt x="8144" y="110634"/>
                    </a:cubicBezTo>
                    <a:cubicBezTo>
                      <a:pt x="131" y="114098"/>
                      <a:pt x="1271" y="124594"/>
                      <a:pt x="900" y="125476"/>
                    </a:cubicBezTo>
                    <a:cubicBezTo>
                      <a:pt x="-1348" y="130792"/>
                      <a:pt x="948" y="135401"/>
                      <a:pt x="4125" y="138757"/>
                    </a:cubicBezTo>
                    <a:cubicBezTo>
                      <a:pt x="11572" y="146623"/>
                      <a:pt x="13111" y="154122"/>
                      <a:pt x="22463" y="160380"/>
                    </a:cubicBezTo>
                    <a:cubicBezTo>
                      <a:pt x="26199" y="162878"/>
                      <a:pt x="35459" y="183096"/>
                      <a:pt x="38629" y="186715"/>
                    </a:cubicBezTo>
                    <a:cubicBezTo>
                      <a:pt x="41969" y="190531"/>
                      <a:pt x="46705" y="193212"/>
                      <a:pt x="49687" y="197239"/>
                    </a:cubicBezTo>
                    <a:cubicBezTo>
                      <a:pt x="66730" y="220274"/>
                      <a:pt x="50385" y="199119"/>
                      <a:pt x="70545" y="217836"/>
                    </a:cubicBezTo>
                    <a:cubicBezTo>
                      <a:pt x="65757" y="223024"/>
                      <a:pt x="61535" y="228723"/>
                      <a:pt x="57034" y="234103"/>
                    </a:cubicBezTo>
                    <a:cubicBezTo>
                      <a:pt x="41316" y="252903"/>
                      <a:pt x="35778" y="252333"/>
                      <a:pt x="33913" y="257597"/>
                    </a:cubicBezTo>
                    <a:cubicBezTo>
                      <a:pt x="30600" y="266967"/>
                      <a:pt x="15571" y="280768"/>
                      <a:pt x="13039" y="292365"/>
                    </a:cubicBezTo>
                    <a:cubicBezTo>
                      <a:pt x="10173" y="296483"/>
                      <a:pt x="6174" y="296651"/>
                      <a:pt x="7047" y="307374"/>
                    </a:cubicBezTo>
                    <a:cubicBezTo>
                      <a:pt x="7733" y="315815"/>
                      <a:pt x="15941" y="327600"/>
                      <a:pt x="19286" y="329216"/>
                    </a:cubicBezTo>
                    <a:cubicBezTo>
                      <a:pt x="39972" y="339217"/>
                      <a:pt x="26653" y="340486"/>
                      <a:pt x="75994" y="382023"/>
                    </a:cubicBezTo>
                    <a:cubicBezTo>
                      <a:pt x="68145" y="389255"/>
                      <a:pt x="68747" y="386888"/>
                      <a:pt x="67212" y="389107"/>
                    </a:cubicBezTo>
                    <a:cubicBezTo>
                      <a:pt x="31429" y="441060"/>
                      <a:pt x="24748" y="439798"/>
                      <a:pt x="14658" y="464665"/>
                    </a:cubicBezTo>
                    <a:cubicBezTo>
                      <a:pt x="9519" y="477332"/>
                      <a:pt x="24480" y="485290"/>
                      <a:pt x="30086" y="490175"/>
                    </a:cubicBezTo>
                    <a:cubicBezTo>
                      <a:pt x="67667" y="522944"/>
                      <a:pt x="76254" y="534569"/>
                      <a:pt x="81277" y="539150"/>
                    </a:cubicBezTo>
                    <a:cubicBezTo>
                      <a:pt x="81520" y="539374"/>
                      <a:pt x="39354" y="578289"/>
                      <a:pt x="31517" y="591247"/>
                    </a:cubicBezTo>
                    <a:cubicBezTo>
                      <a:pt x="45852" y="590820"/>
                      <a:pt x="60471" y="590433"/>
                      <a:pt x="75353" y="590078"/>
                    </a:cubicBezTo>
                    <a:cubicBezTo>
                      <a:pt x="82963" y="587100"/>
                      <a:pt x="88038" y="579490"/>
                      <a:pt x="114341" y="558414"/>
                    </a:cubicBezTo>
                    <a:cubicBezTo>
                      <a:pt x="119719" y="552636"/>
                      <a:pt x="122027" y="547803"/>
                      <a:pt x="123295" y="5407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3745794" y="3650369"/>
                <a:ext cx="125888" cy="593908"/>
              </a:xfrm>
              <a:custGeom>
                <a:avLst/>
                <a:gdLst/>
                <a:ahLst/>
                <a:cxnLst/>
                <a:rect l="l" t="t" r="r" b="b"/>
                <a:pathLst>
                  <a:path w="125888" h="593908" extrusionOk="0">
                    <a:moveTo>
                      <a:pt x="89975" y="587017"/>
                    </a:moveTo>
                    <a:cubicBezTo>
                      <a:pt x="90585" y="584814"/>
                      <a:pt x="100583" y="583401"/>
                      <a:pt x="112343" y="569740"/>
                    </a:cubicBezTo>
                    <a:cubicBezTo>
                      <a:pt x="117454" y="563790"/>
                      <a:pt x="131447" y="555681"/>
                      <a:pt x="123497" y="535195"/>
                    </a:cubicBezTo>
                    <a:cubicBezTo>
                      <a:pt x="125084" y="530710"/>
                      <a:pt x="112829" y="522533"/>
                      <a:pt x="107970" y="520916"/>
                    </a:cubicBezTo>
                    <a:cubicBezTo>
                      <a:pt x="103724" y="519507"/>
                      <a:pt x="79498" y="493695"/>
                      <a:pt x="76213" y="490107"/>
                    </a:cubicBezTo>
                    <a:cubicBezTo>
                      <a:pt x="74718" y="488471"/>
                      <a:pt x="74256" y="485873"/>
                      <a:pt x="72725" y="484288"/>
                    </a:cubicBezTo>
                    <a:cubicBezTo>
                      <a:pt x="29136" y="439308"/>
                      <a:pt x="41303" y="452549"/>
                      <a:pt x="46286" y="442141"/>
                    </a:cubicBezTo>
                    <a:cubicBezTo>
                      <a:pt x="50544" y="433250"/>
                      <a:pt x="83038" y="397148"/>
                      <a:pt x="93674" y="389362"/>
                    </a:cubicBezTo>
                    <a:cubicBezTo>
                      <a:pt x="105670" y="380578"/>
                      <a:pt x="106786" y="369113"/>
                      <a:pt x="122170" y="357591"/>
                    </a:cubicBezTo>
                    <a:cubicBezTo>
                      <a:pt x="125443" y="329803"/>
                      <a:pt x="102596" y="329256"/>
                      <a:pt x="98542" y="317779"/>
                    </a:cubicBezTo>
                    <a:cubicBezTo>
                      <a:pt x="97992" y="316222"/>
                      <a:pt x="96026" y="314765"/>
                      <a:pt x="94376" y="314091"/>
                    </a:cubicBezTo>
                    <a:cubicBezTo>
                      <a:pt x="90074" y="312339"/>
                      <a:pt x="74778" y="290705"/>
                      <a:pt x="61415" y="282587"/>
                    </a:cubicBezTo>
                    <a:cubicBezTo>
                      <a:pt x="59701" y="281546"/>
                      <a:pt x="61196" y="280867"/>
                      <a:pt x="45106" y="266305"/>
                    </a:cubicBezTo>
                    <a:cubicBezTo>
                      <a:pt x="58055" y="240336"/>
                      <a:pt x="127093" y="185710"/>
                      <a:pt x="111948" y="173087"/>
                    </a:cubicBezTo>
                    <a:cubicBezTo>
                      <a:pt x="112913" y="165660"/>
                      <a:pt x="109289" y="168206"/>
                      <a:pt x="90979" y="143507"/>
                    </a:cubicBezTo>
                    <a:cubicBezTo>
                      <a:pt x="87108" y="138287"/>
                      <a:pt x="71645" y="133178"/>
                      <a:pt x="67483" y="128194"/>
                    </a:cubicBezTo>
                    <a:cubicBezTo>
                      <a:pt x="46944" y="103582"/>
                      <a:pt x="60634" y="110814"/>
                      <a:pt x="62073" y="99651"/>
                    </a:cubicBezTo>
                    <a:cubicBezTo>
                      <a:pt x="123346" y="42913"/>
                      <a:pt x="107276" y="57895"/>
                      <a:pt x="80598" y="33272"/>
                    </a:cubicBezTo>
                    <a:cubicBezTo>
                      <a:pt x="36990" y="-6928"/>
                      <a:pt x="61029" y="15588"/>
                      <a:pt x="45792" y="0"/>
                    </a:cubicBezTo>
                    <a:cubicBezTo>
                      <a:pt x="30874" y="391"/>
                      <a:pt x="16168" y="774"/>
                      <a:pt x="1677" y="1153"/>
                    </a:cubicBezTo>
                    <a:cubicBezTo>
                      <a:pt x="20258" y="27708"/>
                      <a:pt x="61754" y="50348"/>
                      <a:pt x="57500" y="55760"/>
                    </a:cubicBezTo>
                    <a:cubicBezTo>
                      <a:pt x="41901" y="75630"/>
                      <a:pt x="42778" y="69473"/>
                      <a:pt x="40677" y="72945"/>
                    </a:cubicBezTo>
                    <a:cubicBezTo>
                      <a:pt x="28355" y="93314"/>
                      <a:pt x="30284" y="91119"/>
                      <a:pt x="29822" y="91215"/>
                    </a:cubicBezTo>
                    <a:cubicBezTo>
                      <a:pt x="24289" y="92380"/>
                      <a:pt x="26298" y="97811"/>
                      <a:pt x="21861" y="103770"/>
                    </a:cubicBezTo>
                    <a:cubicBezTo>
                      <a:pt x="-3278" y="137528"/>
                      <a:pt x="50408" y="152917"/>
                      <a:pt x="56627" y="159865"/>
                    </a:cubicBezTo>
                    <a:cubicBezTo>
                      <a:pt x="63444" y="167484"/>
                      <a:pt x="62934" y="167328"/>
                      <a:pt x="72518" y="176016"/>
                    </a:cubicBezTo>
                    <a:cubicBezTo>
                      <a:pt x="72111" y="177999"/>
                      <a:pt x="72063" y="180625"/>
                      <a:pt x="68655" y="180510"/>
                    </a:cubicBezTo>
                    <a:cubicBezTo>
                      <a:pt x="66470" y="180434"/>
                      <a:pt x="68408" y="185806"/>
                      <a:pt x="63405" y="187881"/>
                    </a:cubicBezTo>
                    <a:cubicBezTo>
                      <a:pt x="53638" y="191939"/>
                      <a:pt x="20860" y="234294"/>
                      <a:pt x="14677" y="242715"/>
                    </a:cubicBezTo>
                    <a:cubicBezTo>
                      <a:pt x="7454" y="252548"/>
                      <a:pt x="-2086" y="257333"/>
                      <a:pt x="7820" y="274223"/>
                    </a:cubicBezTo>
                    <a:cubicBezTo>
                      <a:pt x="9515" y="286027"/>
                      <a:pt x="58784" y="329037"/>
                      <a:pt x="78525" y="348871"/>
                    </a:cubicBezTo>
                    <a:cubicBezTo>
                      <a:pt x="70393" y="354993"/>
                      <a:pt x="71800" y="358158"/>
                      <a:pt x="68172" y="360485"/>
                    </a:cubicBezTo>
                    <a:cubicBezTo>
                      <a:pt x="57796" y="367141"/>
                      <a:pt x="56113" y="375215"/>
                      <a:pt x="47331" y="384761"/>
                    </a:cubicBezTo>
                    <a:cubicBezTo>
                      <a:pt x="33769" y="399503"/>
                      <a:pt x="48702" y="378575"/>
                      <a:pt x="8502" y="433389"/>
                    </a:cubicBezTo>
                    <a:cubicBezTo>
                      <a:pt x="4300" y="433685"/>
                      <a:pt x="5879" y="438166"/>
                      <a:pt x="2614" y="440078"/>
                    </a:cubicBezTo>
                    <a:cubicBezTo>
                      <a:pt x="-5909" y="445062"/>
                      <a:pt x="9064" y="469179"/>
                      <a:pt x="9933" y="471019"/>
                    </a:cubicBezTo>
                    <a:cubicBezTo>
                      <a:pt x="15766" y="473864"/>
                      <a:pt x="18297" y="479679"/>
                      <a:pt x="21885" y="484504"/>
                    </a:cubicBezTo>
                    <a:cubicBezTo>
                      <a:pt x="26270" y="490402"/>
                      <a:pt x="44556" y="504410"/>
                      <a:pt x="47889" y="516179"/>
                    </a:cubicBezTo>
                    <a:cubicBezTo>
                      <a:pt x="48846" y="519559"/>
                      <a:pt x="65270" y="527082"/>
                      <a:pt x="68308" y="537375"/>
                    </a:cubicBezTo>
                    <a:cubicBezTo>
                      <a:pt x="68946" y="539550"/>
                      <a:pt x="69137" y="534006"/>
                      <a:pt x="78466" y="545983"/>
                    </a:cubicBezTo>
                    <a:cubicBezTo>
                      <a:pt x="73662" y="551658"/>
                      <a:pt x="67343" y="555852"/>
                      <a:pt x="62799" y="561806"/>
                    </a:cubicBezTo>
                    <a:cubicBezTo>
                      <a:pt x="62225" y="562557"/>
                      <a:pt x="58334" y="562321"/>
                      <a:pt x="57405" y="563938"/>
                    </a:cubicBezTo>
                    <a:cubicBezTo>
                      <a:pt x="56293" y="565873"/>
                      <a:pt x="38082" y="582838"/>
                      <a:pt x="26677" y="593909"/>
                    </a:cubicBezTo>
                    <a:cubicBezTo>
                      <a:pt x="45573" y="593877"/>
                      <a:pt x="64656" y="593877"/>
                      <a:pt x="83891" y="593901"/>
                    </a:cubicBezTo>
                    <a:cubicBezTo>
                      <a:pt x="87846" y="592743"/>
                      <a:pt x="88958" y="590660"/>
                      <a:pt x="89975" y="58701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3145442" y="3657607"/>
                <a:ext cx="130743" cy="613652"/>
              </a:xfrm>
              <a:custGeom>
                <a:avLst/>
                <a:gdLst/>
                <a:ahLst/>
                <a:cxnLst/>
                <a:rect l="l" t="t" r="r" b="b"/>
                <a:pathLst>
                  <a:path w="130743" h="613652" extrusionOk="0">
                    <a:moveTo>
                      <a:pt x="123323" y="553287"/>
                    </a:moveTo>
                    <a:cubicBezTo>
                      <a:pt x="135366" y="544890"/>
                      <a:pt x="130267" y="529102"/>
                      <a:pt x="117414" y="526093"/>
                    </a:cubicBezTo>
                    <a:cubicBezTo>
                      <a:pt x="111805" y="511279"/>
                      <a:pt x="99491" y="511754"/>
                      <a:pt x="96102" y="502176"/>
                    </a:cubicBezTo>
                    <a:cubicBezTo>
                      <a:pt x="95552" y="500620"/>
                      <a:pt x="93587" y="499163"/>
                      <a:pt x="91937" y="498488"/>
                    </a:cubicBezTo>
                    <a:cubicBezTo>
                      <a:pt x="87635" y="496736"/>
                      <a:pt x="72339" y="475102"/>
                      <a:pt x="58976" y="466985"/>
                    </a:cubicBezTo>
                    <a:cubicBezTo>
                      <a:pt x="57892" y="466322"/>
                      <a:pt x="57154" y="465077"/>
                      <a:pt x="56285" y="464071"/>
                    </a:cubicBezTo>
                    <a:cubicBezTo>
                      <a:pt x="36105" y="440777"/>
                      <a:pt x="41240" y="457375"/>
                      <a:pt x="49058" y="443211"/>
                    </a:cubicBezTo>
                    <a:cubicBezTo>
                      <a:pt x="54487" y="433378"/>
                      <a:pt x="88827" y="399807"/>
                      <a:pt x="89596" y="395122"/>
                    </a:cubicBezTo>
                    <a:cubicBezTo>
                      <a:pt x="89967" y="392867"/>
                      <a:pt x="99758" y="390389"/>
                      <a:pt x="109984" y="375543"/>
                    </a:cubicBezTo>
                    <a:cubicBezTo>
                      <a:pt x="116003" y="366803"/>
                      <a:pt x="117586" y="367976"/>
                      <a:pt x="119587" y="361671"/>
                    </a:cubicBezTo>
                    <a:cubicBezTo>
                      <a:pt x="128357" y="358949"/>
                      <a:pt x="132890" y="350428"/>
                      <a:pt x="122880" y="339138"/>
                    </a:cubicBezTo>
                    <a:cubicBezTo>
                      <a:pt x="115652" y="330989"/>
                      <a:pt x="64023" y="276969"/>
                      <a:pt x="61244" y="270719"/>
                    </a:cubicBezTo>
                    <a:cubicBezTo>
                      <a:pt x="60622" y="269326"/>
                      <a:pt x="59211" y="270121"/>
                      <a:pt x="54742" y="266445"/>
                    </a:cubicBezTo>
                    <a:cubicBezTo>
                      <a:pt x="78801" y="233273"/>
                      <a:pt x="90390" y="232814"/>
                      <a:pt x="88508" y="223508"/>
                    </a:cubicBezTo>
                    <a:cubicBezTo>
                      <a:pt x="110402" y="205134"/>
                      <a:pt x="100017" y="206295"/>
                      <a:pt x="106244" y="203741"/>
                    </a:cubicBezTo>
                    <a:cubicBezTo>
                      <a:pt x="106786" y="203522"/>
                      <a:pt x="106256" y="200309"/>
                      <a:pt x="105957" y="198529"/>
                    </a:cubicBezTo>
                    <a:cubicBezTo>
                      <a:pt x="102892" y="180367"/>
                      <a:pt x="92052" y="166626"/>
                      <a:pt x="76321" y="144892"/>
                    </a:cubicBezTo>
                    <a:cubicBezTo>
                      <a:pt x="71502" y="138239"/>
                      <a:pt x="74484" y="126518"/>
                      <a:pt x="71888" y="124259"/>
                    </a:cubicBezTo>
                    <a:cubicBezTo>
                      <a:pt x="72044" y="124044"/>
                      <a:pt x="72291" y="123844"/>
                      <a:pt x="72375" y="123617"/>
                    </a:cubicBezTo>
                    <a:cubicBezTo>
                      <a:pt x="76840" y="111561"/>
                      <a:pt x="87464" y="104030"/>
                      <a:pt x="94185" y="93650"/>
                    </a:cubicBezTo>
                    <a:cubicBezTo>
                      <a:pt x="95788" y="91171"/>
                      <a:pt x="132519" y="72143"/>
                      <a:pt x="130419" y="55154"/>
                    </a:cubicBezTo>
                    <a:cubicBezTo>
                      <a:pt x="134529" y="37989"/>
                      <a:pt x="98590" y="17552"/>
                      <a:pt x="82062" y="476"/>
                    </a:cubicBezTo>
                    <a:cubicBezTo>
                      <a:pt x="62839" y="-347"/>
                      <a:pt x="43811" y="-279"/>
                      <a:pt x="27100" y="2100"/>
                    </a:cubicBezTo>
                    <a:cubicBezTo>
                      <a:pt x="35862" y="7535"/>
                      <a:pt x="55141" y="31389"/>
                      <a:pt x="62181" y="36086"/>
                    </a:cubicBezTo>
                    <a:cubicBezTo>
                      <a:pt x="87815" y="53195"/>
                      <a:pt x="80986" y="53246"/>
                      <a:pt x="86104" y="55146"/>
                    </a:cubicBezTo>
                    <a:cubicBezTo>
                      <a:pt x="91602" y="57185"/>
                      <a:pt x="88991" y="55765"/>
                      <a:pt x="69034" y="75615"/>
                    </a:cubicBezTo>
                    <a:cubicBezTo>
                      <a:pt x="65147" y="79482"/>
                      <a:pt x="45234" y="101133"/>
                      <a:pt x="37628" y="101304"/>
                    </a:cubicBezTo>
                    <a:cubicBezTo>
                      <a:pt x="33287" y="114721"/>
                      <a:pt x="31919" y="117431"/>
                      <a:pt x="33064" y="120440"/>
                    </a:cubicBezTo>
                    <a:cubicBezTo>
                      <a:pt x="37214" y="131343"/>
                      <a:pt x="35475" y="138459"/>
                      <a:pt x="44142" y="146808"/>
                    </a:cubicBezTo>
                    <a:cubicBezTo>
                      <a:pt x="50333" y="152766"/>
                      <a:pt x="72351" y="191098"/>
                      <a:pt x="73758" y="192846"/>
                    </a:cubicBezTo>
                    <a:cubicBezTo>
                      <a:pt x="66371" y="196454"/>
                      <a:pt x="57274" y="202616"/>
                      <a:pt x="56241" y="210809"/>
                    </a:cubicBezTo>
                    <a:cubicBezTo>
                      <a:pt x="55815" y="214181"/>
                      <a:pt x="47212" y="215989"/>
                      <a:pt x="32585" y="238665"/>
                    </a:cubicBezTo>
                    <a:cubicBezTo>
                      <a:pt x="29838" y="242923"/>
                      <a:pt x="25194" y="245816"/>
                      <a:pt x="23651" y="250965"/>
                    </a:cubicBezTo>
                    <a:cubicBezTo>
                      <a:pt x="17628" y="252605"/>
                      <a:pt x="19338" y="258978"/>
                      <a:pt x="16639" y="262734"/>
                    </a:cubicBezTo>
                    <a:cubicBezTo>
                      <a:pt x="11309" y="270141"/>
                      <a:pt x="17931" y="283809"/>
                      <a:pt x="23006" y="291356"/>
                    </a:cubicBezTo>
                    <a:cubicBezTo>
                      <a:pt x="25784" y="295490"/>
                      <a:pt x="40997" y="297837"/>
                      <a:pt x="51513" y="314806"/>
                    </a:cubicBezTo>
                    <a:cubicBezTo>
                      <a:pt x="54878" y="320238"/>
                      <a:pt x="78717" y="341441"/>
                      <a:pt x="83370" y="345567"/>
                    </a:cubicBezTo>
                    <a:cubicBezTo>
                      <a:pt x="73515" y="355038"/>
                      <a:pt x="61141" y="370917"/>
                      <a:pt x="59889" y="372985"/>
                    </a:cubicBezTo>
                    <a:cubicBezTo>
                      <a:pt x="59403" y="373783"/>
                      <a:pt x="55496" y="373998"/>
                      <a:pt x="54754" y="375678"/>
                    </a:cubicBezTo>
                    <a:cubicBezTo>
                      <a:pt x="52446" y="380934"/>
                      <a:pt x="22870" y="411085"/>
                      <a:pt x="11114" y="431211"/>
                    </a:cubicBezTo>
                    <a:cubicBezTo>
                      <a:pt x="2846" y="434763"/>
                      <a:pt x="-164" y="443547"/>
                      <a:pt x="1574" y="450674"/>
                    </a:cubicBezTo>
                    <a:cubicBezTo>
                      <a:pt x="-272" y="454565"/>
                      <a:pt x="-1320" y="456780"/>
                      <a:pt x="3248" y="459897"/>
                    </a:cubicBezTo>
                    <a:cubicBezTo>
                      <a:pt x="12031" y="465895"/>
                      <a:pt x="19274" y="479356"/>
                      <a:pt x="21937" y="481667"/>
                    </a:cubicBezTo>
                    <a:cubicBezTo>
                      <a:pt x="35125" y="493105"/>
                      <a:pt x="84322" y="541454"/>
                      <a:pt x="85064" y="542906"/>
                    </a:cubicBezTo>
                    <a:cubicBezTo>
                      <a:pt x="74930" y="551064"/>
                      <a:pt x="29476" y="605168"/>
                      <a:pt x="25569" y="606812"/>
                    </a:cubicBezTo>
                    <a:cubicBezTo>
                      <a:pt x="21754" y="608416"/>
                      <a:pt x="17644" y="608420"/>
                      <a:pt x="14845" y="613652"/>
                    </a:cubicBezTo>
                    <a:cubicBezTo>
                      <a:pt x="32765" y="610535"/>
                      <a:pt x="53526" y="607742"/>
                      <a:pt x="76840" y="605247"/>
                    </a:cubicBezTo>
                    <a:cubicBezTo>
                      <a:pt x="89102" y="592102"/>
                      <a:pt x="122314" y="553989"/>
                      <a:pt x="123323" y="55328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4608494" y="3625717"/>
                <a:ext cx="131472" cy="629878"/>
              </a:xfrm>
              <a:custGeom>
                <a:avLst/>
                <a:gdLst/>
                <a:ahLst/>
                <a:cxnLst/>
                <a:rect l="l" t="t" r="r" b="b"/>
                <a:pathLst>
                  <a:path w="131472" h="629878" extrusionOk="0">
                    <a:moveTo>
                      <a:pt x="88108" y="619757"/>
                    </a:moveTo>
                    <a:cubicBezTo>
                      <a:pt x="91158" y="618085"/>
                      <a:pt x="94443" y="615683"/>
                      <a:pt x="95559" y="611672"/>
                    </a:cubicBezTo>
                    <a:cubicBezTo>
                      <a:pt x="96169" y="609477"/>
                      <a:pt x="106111" y="608120"/>
                      <a:pt x="117927" y="594400"/>
                    </a:cubicBezTo>
                    <a:cubicBezTo>
                      <a:pt x="123034" y="588453"/>
                      <a:pt x="137031" y="580340"/>
                      <a:pt x="129082" y="559851"/>
                    </a:cubicBezTo>
                    <a:cubicBezTo>
                      <a:pt x="130664" y="555365"/>
                      <a:pt x="118414" y="547188"/>
                      <a:pt x="113554" y="545572"/>
                    </a:cubicBezTo>
                    <a:cubicBezTo>
                      <a:pt x="109309" y="544163"/>
                      <a:pt x="85082" y="518350"/>
                      <a:pt x="81798" y="514762"/>
                    </a:cubicBezTo>
                    <a:cubicBezTo>
                      <a:pt x="80303" y="513126"/>
                      <a:pt x="79840" y="510528"/>
                      <a:pt x="78309" y="508944"/>
                    </a:cubicBezTo>
                    <a:cubicBezTo>
                      <a:pt x="34741" y="463979"/>
                      <a:pt x="46884" y="477213"/>
                      <a:pt x="51871" y="466797"/>
                    </a:cubicBezTo>
                    <a:cubicBezTo>
                      <a:pt x="56128" y="457905"/>
                      <a:pt x="88623" y="421804"/>
                      <a:pt x="99259" y="414018"/>
                    </a:cubicBezTo>
                    <a:cubicBezTo>
                      <a:pt x="111254" y="405234"/>
                      <a:pt x="112370" y="393768"/>
                      <a:pt x="127754" y="382247"/>
                    </a:cubicBezTo>
                    <a:cubicBezTo>
                      <a:pt x="131027" y="354458"/>
                      <a:pt x="108180" y="353912"/>
                      <a:pt x="104126" y="342434"/>
                    </a:cubicBezTo>
                    <a:cubicBezTo>
                      <a:pt x="103576" y="340878"/>
                      <a:pt x="101611" y="339421"/>
                      <a:pt x="99960" y="338746"/>
                    </a:cubicBezTo>
                    <a:cubicBezTo>
                      <a:pt x="95659" y="336994"/>
                      <a:pt x="80362" y="315360"/>
                      <a:pt x="67000" y="307243"/>
                    </a:cubicBezTo>
                    <a:cubicBezTo>
                      <a:pt x="65285" y="306201"/>
                      <a:pt x="66784" y="305523"/>
                      <a:pt x="50691" y="290960"/>
                    </a:cubicBezTo>
                    <a:cubicBezTo>
                      <a:pt x="63635" y="264996"/>
                      <a:pt x="132670" y="210373"/>
                      <a:pt x="117533" y="197742"/>
                    </a:cubicBezTo>
                    <a:cubicBezTo>
                      <a:pt x="118493" y="190315"/>
                      <a:pt x="114874" y="192861"/>
                      <a:pt x="96564" y="168162"/>
                    </a:cubicBezTo>
                    <a:cubicBezTo>
                      <a:pt x="92693" y="162942"/>
                      <a:pt x="77229" y="157834"/>
                      <a:pt x="73067" y="152849"/>
                    </a:cubicBezTo>
                    <a:cubicBezTo>
                      <a:pt x="52528" y="128242"/>
                      <a:pt x="66218" y="135473"/>
                      <a:pt x="67657" y="124307"/>
                    </a:cubicBezTo>
                    <a:cubicBezTo>
                      <a:pt x="128807" y="67685"/>
                      <a:pt x="113064" y="82734"/>
                      <a:pt x="86183" y="57927"/>
                    </a:cubicBezTo>
                    <a:cubicBezTo>
                      <a:pt x="33409" y="9271"/>
                      <a:pt x="39815" y="14575"/>
                      <a:pt x="44528" y="10452"/>
                    </a:cubicBezTo>
                    <a:cubicBezTo>
                      <a:pt x="56631" y="-132"/>
                      <a:pt x="47741" y="7283"/>
                      <a:pt x="54669" y="0"/>
                    </a:cubicBezTo>
                    <a:cubicBezTo>
                      <a:pt x="37045" y="559"/>
                      <a:pt x="19070" y="1125"/>
                      <a:pt x="807" y="1692"/>
                    </a:cubicBezTo>
                    <a:cubicBezTo>
                      <a:pt x="-8689" y="33567"/>
                      <a:pt x="68841" y="73092"/>
                      <a:pt x="63081" y="80419"/>
                    </a:cubicBezTo>
                    <a:cubicBezTo>
                      <a:pt x="47513" y="100250"/>
                      <a:pt x="48343" y="94160"/>
                      <a:pt x="46258" y="97604"/>
                    </a:cubicBezTo>
                    <a:cubicBezTo>
                      <a:pt x="33935" y="117973"/>
                      <a:pt x="35865" y="115778"/>
                      <a:pt x="35402" y="115874"/>
                    </a:cubicBezTo>
                    <a:cubicBezTo>
                      <a:pt x="29869" y="117039"/>
                      <a:pt x="31878" y="122471"/>
                      <a:pt x="27441" y="128429"/>
                    </a:cubicBezTo>
                    <a:cubicBezTo>
                      <a:pt x="19369" y="139268"/>
                      <a:pt x="19125" y="151205"/>
                      <a:pt x="26333" y="160767"/>
                    </a:cubicBezTo>
                    <a:cubicBezTo>
                      <a:pt x="30890" y="166809"/>
                      <a:pt x="61494" y="183722"/>
                      <a:pt x="62212" y="184524"/>
                    </a:cubicBezTo>
                    <a:cubicBezTo>
                      <a:pt x="69025" y="192139"/>
                      <a:pt x="68490" y="191963"/>
                      <a:pt x="78102" y="200675"/>
                    </a:cubicBezTo>
                    <a:cubicBezTo>
                      <a:pt x="77695" y="202659"/>
                      <a:pt x="77648" y="205285"/>
                      <a:pt x="74239" y="205169"/>
                    </a:cubicBezTo>
                    <a:cubicBezTo>
                      <a:pt x="72054" y="205093"/>
                      <a:pt x="73992" y="210465"/>
                      <a:pt x="68989" y="212540"/>
                    </a:cubicBezTo>
                    <a:cubicBezTo>
                      <a:pt x="62511" y="215230"/>
                      <a:pt x="61662" y="224241"/>
                      <a:pt x="54163" y="225790"/>
                    </a:cubicBezTo>
                    <a:cubicBezTo>
                      <a:pt x="52501" y="226133"/>
                      <a:pt x="15665" y="273408"/>
                      <a:pt x="15410" y="273608"/>
                    </a:cubicBezTo>
                    <a:cubicBezTo>
                      <a:pt x="-10507" y="293646"/>
                      <a:pt x="52086" y="341337"/>
                      <a:pt x="84118" y="373527"/>
                    </a:cubicBezTo>
                    <a:cubicBezTo>
                      <a:pt x="75921" y="379696"/>
                      <a:pt x="77484" y="382749"/>
                      <a:pt x="73765" y="385140"/>
                    </a:cubicBezTo>
                    <a:cubicBezTo>
                      <a:pt x="63388" y="391797"/>
                      <a:pt x="61705" y="399870"/>
                      <a:pt x="52923" y="409416"/>
                    </a:cubicBezTo>
                    <a:cubicBezTo>
                      <a:pt x="48721" y="413986"/>
                      <a:pt x="43627" y="417857"/>
                      <a:pt x="40071" y="422853"/>
                    </a:cubicBezTo>
                    <a:cubicBezTo>
                      <a:pt x="-22" y="479116"/>
                      <a:pt x="-652" y="461285"/>
                      <a:pt x="15522" y="495678"/>
                    </a:cubicBezTo>
                    <a:cubicBezTo>
                      <a:pt x="21354" y="498524"/>
                      <a:pt x="23885" y="504338"/>
                      <a:pt x="27473" y="509163"/>
                    </a:cubicBezTo>
                    <a:cubicBezTo>
                      <a:pt x="31858" y="515062"/>
                      <a:pt x="50145" y="529070"/>
                      <a:pt x="53477" y="540839"/>
                    </a:cubicBezTo>
                    <a:cubicBezTo>
                      <a:pt x="54434" y="544219"/>
                      <a:pt x="70858" y="551742"/>
                      <a:pt x="73896" y="562034"/>
                    </a:cubicBezTo>
                    <a:cubicBezTo>
                      <a:pt x="74534" y="564209"/>
                      <a:pt x="74725" y="558666"/>
                      <a:pt x="84054" y="570642"/>
                    </a:cubicBezTo>
                    <a:cubicBezTo>
                      <a:pt x="79250" y="576317"/>
                      <a:pt x="72932" y="580512"/>
                      <a:pt x="68387" y="586466"/>
                    </a:cubicBezTo>
                    <a:cubicBezTo>
                      <a:pt x="67813" y="587216"/>
                      <a:pt x="63918" y="586981"/>
                      <a:pt x="62993" y="588597"/>
                    </a:cubicBezTo>
                    <a:cubicBezTo>
                      <a:pt x="62953" y="588665"/>
                      <a:pt x="29686" y="621050"/>
                      <a:pt x="22163" y="628912"/>
                    </a:cubicBezTo>
                    <a:cubicBezTo>
                      <a:pt x="40649" y="629240"/>
                      <a:pt x="58899" y="629563"/>
                      <a:pt x="76898" y="629878"/>
                    </a:cubicBezTo>
                    <a:cubicBezTo>
                      <a:pt x="81626" y="628916"/>
                      <a:pt x="76208" y="626286"/>
                      <a:pt x="88108" y="61975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4305952" y="3634409"/>
                <a:ext cx="126612" cy="615810"/>
              </a:xfrm>
              <a:custGeom>
                <a:avLst/>
                <a:gdLst/>
                <a:ahLst/>
                <a:cxnLst/>
                <a:rect l="l" t="t" r="r" b="b"/>
                <a:pathLst>
                  <a:path w="126612" h="615810" extrusionOk="0">
                    <a:moveTo>
                      <a:pt x="123295" y="563495"/>
                    </a:moveTo>
                    <a:cubicBezTo>
                      <a:pt x="132468" y="551211"/>
                      <a:pt x="114604" y="550369"/>
                      <a:pt x="113201" y="546561"/>
                    </a:cubicBezTo>
                    <a:cubicBezTo>
                      <a:pt x="109704" y="537027"/>
                      <a:pt x="98108" y="535407"/>
                      <a:pt x="95209" y="528974"/>
                    </a:cubicBezTo>
                    <a:cubicBezTo>
                      <a:pt x="88452" y="513980"/>
                      <a:pt x="75038" y="509471"/>
                      <a:pt x="54730" y="482836"/>
                    </a:cubicBezTo>
                    <a:cubicBezTo>
                      <a:pt x="59020" y="475696"/>
                      <a:pt x="62177" y="479623"/>
                      <a:pt x="74412" y="462698"/>
                    </a:cubicBezTo>
                    <a:cubicBezTo>
                      <a:pt x="92255" y="438015"/>
                      <a:pt x="119212" y="415726"/>
                      <a:pt x="116737" y="404272"/>
                    </a:cubicBezTo>
                    <a:cubicBezTo>
                      <a:pt x="114046" y="391801"/>
                      <a:pt x="55177" y="338798"/>
                      <a:pt x="49572" y="326183"/>
                    </a:cubicBezTo>
                    <a:cubicBezTo>
                      <a:pt x="48966" y="324822"/>
                      <a:pt x="47622" y="325569"/>
                      <a:pt x="43289" y="322081"/>
                    </a:cubicBezTo>
                    <a:cubicBezTo>
                      <a:pt x="49528" y="313844"/>
                      <a:pt x="82170" y="277419"/>
                      <a:pt x="87667" y="274159"/>
                    </a:cubicBezTo>
                    <a:cubicBezTo>
                      <a:pt x="97462" y="268348"/>
                      <a:pt x="93097" y="268224"/>
                      <a:pt x="99092" y="266009"/>
                    </a:cubicBezTo>
                    <a:cubicBezTo>
                      <a:pt x="103717" y="264301"/>
                      <a:pt x="102991" y="257345"/>
                      <a:pt x="108489" y="256399"/>
                    </a:cubicBezTo>
                    <a:cubicBezTo>
                      <a:pt x="108744" y="256356"/>
                      <a:pt x="107739" y="258798"/>
                      <a:pt x="112527" y="234701"/>
                    </a:cubicBezTo>
                    <a:cubicBezTo>
                      <a:pt x="110641" y="232818"/>
                      <a:pt x="109617" y="229577"/>
                      <a:pt x="109059" y="228224"/>
                    </a:cubicBezTo>
                    <a:cubicBezTo>
                      <a:pt x="81416" y="220494"/>
                      <a:pt x="58816" y="167220"/>
                      <a:pt x="50692" y="162902"/>
                    </a:cubicBezTo>
                    <a:cubicBezTo>
                      <a:pt x="45370" y="160081"/>
                      <a:pt x="42408" y="155419"/>
                      <a:pt x="40128" y="150419"/>
                    </a:cubicBezTo>
                    <a:cubicBezTo>
                      <a:pt x="41455" y="149273"/>
                      <a:pt x="42639" y="147829"/>
                      <a:pt x="43807" y="146220"/>
                    </a:cubicBezTo>
                    <a:cubicBezTo>
                      <a:pt x="56835" y="128254"/>
                      <a:pt x="74723" y="122635"/>
                      <a:pt x="88548" y="108611"/>
                    </a:cubicBezTo>
                    <a:cubicBezTo>
                      <a:pt x="107815" y="89064"/>
                      <a:pt x="112942" y="83073"/>
                      <a:pt x="125344" y="75583"/>
                    </a:cubicBezTo>
                    <a:cubicBezTo>
                      <a:pt x="122565" y="71727"/>
                      <a:pt x="127823" y="71616"/>
                      <a:pt x="126344" y="64767"/>
                    </a:cubicBezTo>
                    <a:cubicBezTo>
                      <a:pt x="126213" y="64149"/>
                      <a:pt x="126428" y="64304"/>
                      <a:pt x="126567" y="62967"/>
                    </a:cubicBezTo>
                    <a:cubicBezTo>
                      <a:pt x="121740" y="54651"/>
                      <a:pt x="128800" y="61894"/>
                      <a:pt x="69034" y="0"/>
                    </a:cubicBezTo>
                    <a:cubicBezTo>
                      <a:pt x="52853" y="467"/>
                      <a:pt x="36596" y="934"/>
                      <a:pt x="20275" y="1401"/>
                    </a:cubicBezTo>
                    <a:cubicBezTo>
                      <a:pt x="30385" y="19974"/>
                      <a:pt x="37002" y="10715"/>
                      <a:pt x="49432" y="30769"/>
                    </a:cubicBezTo>
                    <a:cubicBezTo>
                      <a:pt x="53012" y="36552"/>
                      <a:pt x="81157" y="61451"/>
                      <a:pt x="82975" y="63051"/>
                    </a:cubicBezTo>
                    <a:cubicBezTo>
                      <a:pt x="62807" y="85839"/>
                      <a:pt x="60658" y="79258"/>
                      <a:pt x="40957" y="105893"/>
                    </a:cubicBezTo>
                    <a:cubicBezTo>
                      <a:pt x="35519" y="113240"/>
                      <a:pt x="26992" y="111121"/>
                      <a:pt x="11911" y="130868"/>
                    </a:cubicBezTo>
                    <a:cubicBezTo>
                      <a:pt x="6310" y="135361"/>
                      <a:pt x="3774" y="133569"/>
                      <a:pt x="1239" y="143499"/>
                    </a:cubicBezTo>
                    <a:cubicBezTo>
                      <a:pt x="856" y="145011"/>
                      <a:pt x="1478" y="146859"/>
                      <a:pt x="900" y="148236"/>
                    </a:cubicBezTo>
                    <a:cubicBezTo>
                      <a:pt x="-1348" y="153552"/>
                      <a:pt x="948" y="158161"/>
                      <a:pt x="4125" y="161517"/>
                    </a:cubicBezTo>
                    <a:cubicBezTo>
                      <a:pt x="11572" y="169383"/>
                      <a:pt x="13111" y="176882"/>
                      <a:pt x="22463" y="183140"/>
                    </a:cubicBezTo>
                    <a:cubicBezTo>
                      <a:pt x="26199" y="185638"/>
                      <a:pt x="35459" y="205855"/>
                      <a:pt x="38629" y="209475"/>
                    </a:cubicBezTo>
                    <a:cubicBezTo>
                      <a:pt x="41969" y="213290"/>
                      <a:pt x="46705" y="215972"/>
                      <a:pt x="49687" y="219999"/>
                    </a:cubicBezTo>
                    <a:cubicBezTo>
                      <a:pt x="66734" y="243034"/>
                      <a:pt x="50393" y="221887"/>
                      <a:pt x="70545" y="240596"/>
                    </a:cubicBezTo>
                    <a:cubicBezTo>
                      <a:pt x="61790" y="250090"/>
                      <a:pt x="52757" y="264058"/>
                      <a:pt x="41224" y="272926"/>
                    </a:cubicBezTo>
                    <a:cubicBezTo>
                      <a:pt x="38465" y="275053"/>
                      <a:pt x="34969" y="277379"/>
                      <a:pt x="33917" y="280356"/>
                    </a:cubicBezTo>
                    <a:cubicBezTo>
                      <a:pt x="30516" y="289974"/>
                      <a:pt x="21459" y="295841"/>
                      <a:pt x="18210" y="305391"/>
                    </a:cubicBezTo>
                    <a:cubicBezTo>
                      <a:pt x="12664" y="309705"/>
                      <a:pt x="14833" y="314394"/>
                      <a:pt x="10966" y="317535"/>
                    </a:cubicBezTo>
                    <a:cubicBezTo>
                      <a:pt x="1299" y="325393"/>
                      <a:pt x="10193" y="340506"/>
                      <a:pt x="17269" y="350803"/>
                    </a:cubicBezTo>
                    <a:cubicBezTo>
                      <a:pt x="18122" y="352048"/>
                      <a:pt x="30648" y="355448"/>
                      <a:pt x="39837" y="370270"/>
                    </a:cubicBezTo>
                    <a:cubicBezTo>
                      <a:pt x="43421" y="376057"/>
                      <a:pt x="70597" y="400233"/>
                      <a:pt x="75998" y="404779"/>
                    </a:cubicBezTo>
                    <a:cubicBezTo>
                      <a:pt x="60204" y="419325"/>
                      <a:pt x="77661" y="397907"/>
                      <a:pt x="54738" y="429841"/>
                    </a:cubicBezTo>
                    <a:cubicBezTo>
                      <a:pt x="33498" y="459393"/>
                      <a:pt x="23719" y="465096"/>
                      <a:pt x="14662" y="487425"/>
                    </a:cubicBezTo>
                    <a:cubicBezTo>
                      <a:pt x="9874" y="499230"/>
                      <a:pt x="18672" y="502107"/>
                      <a:pt x="46530" y="527373"/>
                    </a:cubicBezTo>
                    <a:cubicBezTo>
                      <a:pt x="71689" y="550189"/>
                      <a:pt x="75026" y="556383"/>
                      <a:pt x="82042" y="562541"/>
                    </a:cubicBezTo>
                    <a:cubicBezTo>
                      <a:pt x="56289" y="583692"/>
                      <a:pt x="67340" y="574306"/>
                      <a:pt x="39737" y="603974"/>
                    </a:cubicBezTo>
                    <a:cubicBezTo>
                      <a:pt x="34088" y="610048"/>
                      <a:pt x="30584" y="613320"/>
                      <a:pt x="30903" y="615104"/>
                    </a:cubicBezTo>
                    <a:cubicBezTo>
                      <a:pt x="45175" y="615336"/>
                      <a:pt x="59407" y="615571"/>
                      <a:pt x="73587" y="615810"/>
                    </a:cubicBezTo>
                    <a:cubicBezTo>
                      <a:pt x="110625" y="581541"/>
                      <a:pt x="119922" y="582371"/>
                      <a:pt x="123295" y="56349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4013681" y="3643285"/>
                <a:ext cx="130474" cy="602940"/>
              </a:xfrm>
              <a:custGeom>
                <a:avLst/>
                <a:gdLst/>
                <a:ahLst/>
                <a:cxnLst/>
                <a:rect l="l" t="t" r="r" b="b"/>
                <a:pathLst>
                  <a:path w="130474" h="602940" extrusionOk="0">
                    <a:moveTo>
                      <a:pt x="117464" y="540404"/>
                    </a:moveTo>
                    <a:cubicBezTo>
                      <a:pt x="111883" y="525649"/>
                      <a:pt x="99533" y="526033"/>
                      <a:pt x="96152" y="516486"/>
                    </a:cubicBezTo>
                    <a:cubicBezTo>
                      <a:pt x="95602" y="514930"/>
                      <a:pt x="93637" y="513473"/>
                      <a:pt x="91987" y="512799"/>
                    </a:cubicBezTo>
                    <a:cubicBezTo>
                      <a:pt x="87685" y="511047"/>
                      <a:pt x="72389" y="489413"/>
                      <a:pt x="59026" y="481295"/>
                    </a:cubicBezTo>
                    <a:cubicBezTo>
                      <a:pt x="55402" y="479092"/>
                      <a:pt x="63124" y="483821"/>
                      <a:pt x="42267" y="464598"/>
                    </a:cubicBezTo>
                    <a:cubicBezTo>
                      <a:pt x="96499" y="401127"/>
                      <a:pt x="116081" y="387191"/>
                      <a:pt x="119637" y="375985"/>
                    </a:cubicBezTo>
                    <a:cubicBezTo>
                      <a:pt x="147882" y="367213"/>
                      <a:pt x="104277" y="337689"/>
                      <a:pt x="88343" y="315592"/>
                    </a:cubicBezTo>
                    <a:cubicBezTo>
                      <a:pt x="80294" y="304429"/>
                      <a:pt x="67079" y="298036"/>
                      <a:pt x="61294" y="285034"/>
                    </a:cubicBezTo>
                    <a:cubicBezTo>
                      <a:pt x="60676" y="283641"/>
                      <a:pt x="59261" y="284435"/>
                      <a:pt x="54792" y="280760"/>
                    </a:cubicBezTo>
                    <a:cubicBezTo>
                      <a:pt x="78998" y="247384"/>
                      <a:pt x="90444" y="247169"/>
                      <a:pt x="88558" y="237822"/>
                    </a:cubicBezTo>
                    <a:cubicBezTo>
                      <a:pt x="110452" y="219448"/>
                      <a:pt x="100067" y="220610"/>
                      <a:pt x="106294" y="218055"/>
                    </a:cubicBezTo>
                    <a:cubicBezTo>
                      <a:pt x="106836" y="217836"/>
                      <a:pt x="106306" y="214623"/>
                      <a:pt x="106007" y="212843"/>
                    </a:cubicBezTo>
                    <a:cubicBezTo>
                      <a:pt x="101056" y="183591"/>
                      <a:pt x="83683" y="177987"/>
                      <a:pt x="78365" y="161725"/>
                    </a:cubicBezTo>
                    <a:cubicBezTo>
                      <a:pt x="78054" y="160771"/>
                      <a:pt x="77001" y="160077"/>
                      <a:pt x="76375" y="159203"/>
                    </a:cubicBezTo>
                    <a:cubicBezTo>
                      <a:pt x="71556" y="152550"/>
                      <a:pt x="74541" y="140837"/>
                      <a:pt x="71942" y="138570"/>
                    </a:cubicBezTo>
                    <a:cubicBezTo>
                      <a:pt x="72098" y="138354"/>
                      <a:pt x="72341" y="138155"/>
                      <a:pt x="72429" y="137927"/>
                    </a:cubicBezTo>
                    <a:cubicBezTo>
                      <a:pt x="76890" y="125883"/>
                      <a:pt x="87518" y="118352"/>
                      <a:pt x="94235" y="107972"/>
                    </a:cubicBezTo>
                    <a:cubicBezTo>
                      <a:pt x="101542" y="96678"/>
                      <a:pt x="165877" y="80507"/>
                      <a:pt x="103492" y="33228"/>
                    </a:cubicBezTo>
                    <a:cubicBezTo>
                      <a:pt x="79624" y="15137"/>
                      <a:pt x="84723" y="16394"/>
                      <a:pt x="68187" y="0"/>
                    </a:cubicBezTo>
                    <a:cubicBezTo>
                      <a:pt x="7512" y="2035"/>
                      <a:pt x="11718" y="263"/>
                      <a:pt x="16167" y="5428"/>
                    </a:cubicBezTo>
                    <a:cubicBezTo>
                      <a:pt x="21385" y="11482"/>
                      <a:pt x="23135" y="14774"/>
                      <a:pt x="25252" y="15457"/>
                    </a:cubicBezTo>
                    <a:cubicBezTo>
                      <a:pt x="29318" y="16777"/>
                      <a:pt x="48717" y="36017"/>
                      <a:pt x="51248" y="39896"/>
                    </a:cubicBezTo>
                    <a:cubicBezTo>
                      <a:pt x="58564" y="51127"/>
                      <a:pt x="72245" y="54152"/>
                      <a:pt x="83021" y="67010"/>
                    </a:cubicBezTo>
                    <a:cubicBezTo>
                      <a:pt x="85178" y="69584"/>
                      <a:pt x="85903" y="69038"/>
                      <a:pt x="89009" y="70869"/>
                    </a:cubicBezTo>
                    <a:cubicBezTo>
                      <a:pt x="88857" y="71125"/>
                      <a:pt x="45823" y="115435"/>
                      <a:pt x="37686" y="115623"/>
                    </a:cubicBezTo>
                    <a:cubicBezTo>
                      <a:pt x="29219" y="141783"/>
                      <a:pt x="27696" y="130473"/>
                      <a:pt x="73286" y="206458"/>
                    </a:cubicBezTo>
                    <a:cubicBezTo>
                      <a:pt x="74171" y="207939"/>
                      <a:pt x="74290" y="206294"/>
                      <a:pt x="70794" y="208857"/>
                    </a:cubicBezTo>
                    <a:cubicBezTo>
                      <a:pt x="49725" y="224297"/>
                      <a:pt x="60349" y="223004"/>
                      <a:pt x="53875" y="228248"/>
                    </a:cubicBezTo>
                    <a:cubicBezTo>
                      <a:pt x="42095" y="237790"/>
                      <a:pt x="24188" y="263651"/>
                      <a:pt x="23697" y="265283"/>
                    </a:cubicBezTo>
                    <a:cubicBezTo>
                      <a:pt x="17674" y="266923"/>
                      <a:pt x="19384" y="273297"/>
                      <a:pt x="16685" y="277052"/>
                    </a:cubicBezTo>
                    <a:cubicBezTo>
                      <a:pt x="12352" y="283078"/>
                      <a:pt x="15246" y="303200"/>
                      <a:pt x="31013" y="310823"/>
                    </a:cubicBezTo>
                    <a:cubicBezTo>
                      <a:pt x="49622" y="319822"/>
                      <a:pt x="36255" y="318074"/>
                      <a:pt x="83412" y="359882"/>
                    </a:cubicBezTo>
                    <a:cubicBezTo>
                      <a:pt x="73557" y="369356"/>
                      <a:pt x="61187" y="385224"/>
                      <a:pt x="59931" y="387299"/>
                    </a:cubicBezTo>
                    <a:cubicBezTo>
                      <a:pt x="59449" y="388097"/>
                      <a:pt x="55538" y="388313"/>
                      <a:pt x="54796" y="389993"/>
                    </a:cubicBezTo>
                    <a:cubicBezTo>
                      <a:pt x="54685" y="390252"/>
                      <a:pt x="9115" y="446359"/>
                      <a:pt x="7436" y="447660"/>
                    </a:cubicBezTo>
                    <a:cubicBezTo>
                      <a:pt x="-1378" y="454477"/>
                      <a:pt x="2306" y="463668"/>
                      <a:pt x="767" y="466797"/>
                    </a:cubicBezTo>
                    <a:cubicBezTo>
                      <a:pt x="-1721" y="471845"/>
                      <a:pt x="2106" y="473262"/>
                      <a:pt x="8457" y="477891"/>
                    </a:cubicBezTo>
                    <a:cubicBezTo>
                      <a:pt x="27405" y="507475"/>
                      <a:pt x="92190" y="554926"/>
                      <a:pt x="80816" y="559927"/>
                    </a:cubicBezTo>
                    <a:cubicBezTo>
                      <a:pt x="80561" y="560039"/>
                      <a:pt x="47493" y="597784"/>
                      <a:pt x="47306" y="598043"/>
                    </a:cubicBezTo>
                    <a:cubicBezTo>
                      <a:pt x="45759" y="600154"/>
                      <a:pt x="43933" y="601507"/>
                      <a:pt x="43339" y="602405"/>
                    </a:cubicBezTo>
                    <a:cubicBezTo>
                      <a:pt x="59620" y="602573"/>
                      <a:pt x="75929" y="602752"/>
                      <a:pt x="92254" y="602940"/>
                    </a:cubicBezTo>
                    <a:cubicBezTo>
                      <a:pt x="101929" y="590956"/>
                      <a:pt x="123129" y="567765"/>
                      <a:pt x="123372" y="567593"/>
                    </a:cubicBezTo>
                    <a:cubicBezTo>
                      <a:pt x="135416" y="559200"/>
                      <a:pt x="130313" y="543413"/>
                      <a:pt x="117464" y="54040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6" name="Google Shape;56;p2"/>
          <p:cNvGrpSpPr/>
          <p:nvPr/>
        </p:nvGrpSpPr>
        <p:grpSpPr>
          <a:xfrm>
            <a:off x="6540201" y="1320799"/>
            <a:ext cx="1075341" cy="366524"/>
            <a:chOff x="13080402" y="2641598"/>
            <a:chExt cx="2150682" cy="733048"/>
          </a:xfrm>
        </p:grpSpPr>
        <p:grpSp>
          <p:nvGrpSpPr>
            <p:cNvPr id="57" name="Google Shape;57;p2"/>
            <p:cNvGrpSpPr/>
            <p:nvPr/>
          </p:nvGrpSpPr>
          <p:grpSpPr>
            <a:xfrm>
              <a:off x="13080402" y="2641598"/>
              <a:ext cx="2150682" cy="733048"/>
              <a:chOff x="13080402" y="2641598"/>
              <a:chExt cx="2150682" cy="733048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14333289" y="2658062"/>
                <a:ext cx="399" cy="46"/>
              </a:xfrm>
              <a:custGeom>
                <a:avLst/>
                <a:gdLst/>
                <a:ahLst/>
                <a:cxnLst/>
                <a:rect l="l" t="t" r="r" b="b"/>
                <a:pathLst>
                  <a:path w="399" h="46" extrusionOk="0">
                    <a:moveTo>
                      <a:pt x="0" y="34"/>
                    </a:moveTo>
                    <a:cubicBezTo>
                      <a:pt x="288" y="56"/>
                      <a:pt x="116" y="52"/>
                      <a:pt x="400" y="0"/>
                    </a:cubicBezTo>
                    <a:cubicBezTo>
                      <a:pt x="280" y="22"/>
                      <a:pt x="125" y="13"/>
                      <a:pt x="0" y="3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14305825" y="2659662"/>
                <a:ext cx="55" cy="4"/>
              </a:xfrm>
              <a:custGeom>
                <a:avLst/>
                <a:gdLst/>
                <a:ahLst/>
                <a:cxnLst/>
                <a:rect l="l" t="t" r="r" b="b"/>
                <a:pathLst>
                  <a:path w="55" h="4" extrusionOk="0">
                    <a:moveTo>
                      <a:pt x="56" y="0"/>
                    </a:moveTo>
                    <a:cubicBezTo>
                      <a:pt x="34" y="0"/>
                      <a:pt x="17" y="0"/>
                      <a:pt x="0" y="4"/>
                    </a:cubicBezTo>
                    <a:cubicBezTo>
                      <a:pt x="9" y="4"/>
                      <a:pt x="43" y="0"/>
                      <a:pt x="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14362603" y="2656256"/>
                <a:ext cx="8" cy="4"/>
              </a:xfrm>
              <a:custGeom>
                <a:avLst/>
                <a:gdLst/>
                <a:ahLst/>
                <a:cxnLst/>
                <a:rect l="l" t="t" r="r" b="b"/>
                <a:pathLst>
                  <a:path w="8" h="4" extrusionOk="0">
                    <a:moveTo>
                      <a:pt x="9" y="0"/>
                    </a:moveTo>
                    <a:lnTo>
                      <a:pt x="0" y="4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13080402" y="2641598"/>
                <a:ext cx="2150682" cy="733048"/>
              </a:xfrm>
              <a:custGeom>
                <a:avLst/>
                <a:gdLst/>
                <a:ahLst/>
                <a:cxnLst/>
                <a:rect l="l" t="t" r="r" b="b"/>
                <a:pathLst>
                  <a:path w="2150682" h="733048" extrusionOk="0">
                    <a:moveTo>
                      <a:pt x="2126900" y="11608"/>
                    </a:moveTo>
                    <a:cubicBezTo>
                      <a:pt x="1813881" y="-8170"/>
                      <a:pt x="1344498" y="-3933"/>
                      <a:pt x="1030610" y="34091"/>
                    </a:cubicBezTo>
                    <a:cubicBezTo>
                      <a:pt x="1023392" y="34538"/>
                      <a:pt x="32009" y="73177"/>
                      <a:pt x="14274" y="74790"/>
                    </a:cubicBezTo>
                    <a:cubicBezTo>
                      <a:pt x="-17689" y="75896"/>
                      <a:pt x="5740" y="107197"/>
                      <a:pt x="67448" y="196429"/>
                    </a:cubicBezTo>
                    <a:cubicBezTo>
                      <a:pt x="14855" y="314751"/>
                      <a:pt x="-19130" y="268717"/>
                      <a:pt x="77818" y="361773"/>
                    </a:cubicBezTo>
                    <a:cubicBezTo>
                      <a:pt x="82438" y="366875"/>
                      <a:pt x="89114" y="370642"/>
                      <a:pt x="92314" y="376811"/>
                    </a:cubicBezTo>
                    <a:cubicBezTo>
                      <a:pt x="94237" y="399354"/>
                      <a:pt x="30370" y="521324"/>
                      <a:pt x="28632" y="532774"/>
                    </a:cubicBezTo>
                    <a:cubicBezTo>
                      <a:pt x="32357" y="554827"/>
                      <a:pt x="65181" y="548388"/>
                      <a:pt x="119129" y="579504"/>
                    </a:cubicBezTo>
                    <a:cubicBezTo>
                      <a:pt x="80924" y="703719"/>
                      <a:pt x="23557" y="728077"/>
                      <a:pt x="94181" y="732899"/>
                    </a:cubicBezTo>
                    <a:cubicBezTo>
                      <a:pt x="113662" y="734228"/>
                      <a:pt x="292685" y="726288"/>
                      <a:pt x="295502" y="723970"/>
                    </a:cubicBezTo>
                    <a:cubicBezTo>
                      <a:pt x="471105" y="710377"/>
                      <a:pt x="464038" y="720158"/>
                      <a:pt x="630428" y="723423"/>
                    </a:cubicBezTo>
                    <a:cubicBezTo>
                      <a:pt x="909686" y="728297"/>
                      <a:pt x="1767705" y="672861"/>
                      <a:pt x="1768024" y="672843"/>
                    </a:cubicBezTo>
                    <a:cubicBezTo>
                      <a:pt x="2239966" y="698918"/>
                      <a:pt x="2165978" y="725174"/>
                      <a:pt x="2091775" y="583547"/>
                    </a:cubicBezTo>
                    <a:cubicBezTo>
                      <a:pt x="2112060" y="561034"/>
                      <a:pt x="2149220" y="536692"/>
                      <a:pt x="2145073" y="503193"/>
                    </a:cubicBezTo>
                    <a:cubicBezTo>
                      <a:pt x="2123515" y="457242"/>
                      <a:pt x="2094205" y="414288"/>
                      <a:pt x="2076956" y="366333"/>
                    </a:cubicBezTo>
                    <a:cubicBezTo>
                      <a:pt x="2088562" y="330012"/>
                      <a:pt x="2141021" y="271509"/>
                      <a:pt x="2140028" y="247628"/>
                    </a:cubicBezTo>
                    <a:cubicBezTo>
                      <a:pt x="2125218" y="202967"/>
                      <a:pt x="2088071" y="161914"/>
                      <a:pt x="2088256" y="138752"/>
                    </a:cubicBezTo>
                    <a:cubicBezTo>
                      <a:pt x="2124758" y="89312"/>
                      <a:pt x="2184112" y="9311"/>
                      <a:pt x="2126900" y="1160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2" name="Google Shape;62;p2"/>
            <p:cNvGrpSpPr/>
            <p:nvPr/>
          </p:nvGrpSpPr>
          <p:grpSpPr>
            <a:xfrm>
              <a:off x="13080402" y="2641598"/>
              <a:ext cx="2150682" cy="733048"/>
              <a:chOff x="13080402" y="2641598"/>
              <a:chExt cx="2150682" cy="733048"/>
            </a:xfrm>
          </p:grpSpPr>
          <p:sp>
            <p:nvSpPr>
              <p:cNvPr id="63" name="Google Shape;63;p2"/>
              <p:cNvSpPr/>
              <p:nvPr/>
            </p:nvSpPr>
            <p:spPr>
              <a:xfrm>
                <a:off x="14333289" y="2658062"/>
                <a:ext cx="399" cy="46"/>
              </a:xfrm>
              <a:custGeom>
                <a:avLst/>
                <a:gdLst/>
                <a:ahLst/>
                <a:cxnLst/>
                <a:rect l="l" t="t" r="r" b="b"/>
                <a:pathLst>
                  <a:path w="399" h="46" extrusionOk="0">
                    <a:moveTo>
                      <a:pt x="0" y="34"/>
                    </a:moveTo>
                    <a:cubicBezTo>
                      <a:pt x="288" y="56"/>
                      <a:pt x="116" y="52"/>
                      <a:pt x="400" y="0"/>
                    </a:cubicBezTo>
                    <a:cubicBezTo>
                      <a:pt x="280" y="22"/>
                      <a:pt x="125" y="13"/>
                      <a:pt x="0" y="3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4305825" y="2659662"/>
                <a:ext cx="55" cy="4"/>
              </a:xfrm>
              <a:custGeom>
                <a:avLst/>
                <a:gdLst/>
                <a:ahLst/>
                <a:cxnLst/>
                <a:rect l="l" t="t" r="r" b="b"/>
                <a:pathLst>
                  <a:path w="55" h="4" extrusionOk="0">
                    <a:moveTo>
                      <a:pt x="56" y="0"/>
                    </a:moveTo>
                    <a:cubicBezTo>
                      <a:pt x="34" y="0"/>
                      <a:pt x="17" y="0"/>
                      <a:pt x="0" y="4"/>
                    </a:cubicBezTo>
                    <a:cubicBezTo>
                      <a:pt x="9" y="4"/>
                      <a:pt x="43" y="0"/>
                      <a:pt x="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14362603" y="2656256"/>
                <a:ext cx="8" cy="4"/>
              </a:xfrm>
              <a:custGeom>
                <a:avLst/>
                <a:gdLst/>
                <a:ahLst/>
                <a:cxnLst/>
                <a:rect l="l" t="t" r="r" b="b"/>
                <a:pathLst>
                  <a:path w="8" h="4" extrusionOk="0">
                    <a:moveTo>
                      <a:pt x="9" y="0"/>
                    </a:moveTo>
                    <a:lnTo>
                      <a:pt x="0" y="4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13080402" y="2641598"/>
                <a:ext cx="2150682" cy="733048"/>
              </a:xfrm>
              <a:custGeom>
                <a:avLst/>
                <a:gdLst/>
                <a:ahLst/>
                <a:cxnLst/>
                <a:rect l="l" t="t" r="r" b="b"/>
                <a:pathLst>
                  <a:path w="2150682" h="733048" extrusionOk="0">
                    <a:moveTo>
                      <a:pt x="2126900" y="11608"/>
                    </a:moveTo>
                    <a:cubicBezTo>
                      <a:pt x="1813881" y="-8170"/>
                      <a:pt x="1344498" y="-3933"/>
                      <a:pt x="1030610" y="34091"/>
                    </a:cubicBezTo>
                    <a:cubicBezTo>
                      <a:pt x="1023392" y="34538"/>
                      <a:pt x="32009" y="73177"/>
                      <a:pt x="14274" y="74790"/>
                    </a:cubicBezTo>
                    <a:cubicBezTo>
                      <a:pt x="-17689" y="75896"/>
                      <a:pt x="5740" y="107197"/>
                      <a:pt x="67448" y="196429"/>
                    </a:cubicBezTo>
                    <a:cubicBezTo>
                      <a:pt x="14855" y="314751"/>
                      <a:pt x="-19130" y="268717"/>
                      <a:pt x="77818" y="361773"/>
                    </a:cubicBezTo>
                    <a:cubicBezTo>
                      <a:pt x="82438" y="366875"/>
                      <a:pt x="89114" y="370642"/>
                      <a:pt x="92314" y="376811"/>
                    </a:cubicBezTo>
                    <a:cubicBezTo>
                      <a:pt x="94237" y="399354"/>
                      <a:pt x="30370" y="521324"/>
                      <a:pt x="28632" y="532774"/>
                    </a:cubicBezTo>
                    <a:cubicBezTo>
                      <a:pt x="32357" y="554827"/>
                      <a:pt x="65181" y="548388"/>
                      <a:pt x="119129" y="579504"/>
                    </a:cubicBezTo>
                    <a:cubicBezTo>
                      <a:pt x="80924" y="703719"/>
                      <a:pt x="23557" y="728077"/>
                      <a:pt x="94181" y="732899"/>
                    </a:cubicBezTo>
                    <a:cubicBezTo>
                      <a:pt x="113662" y="734228"/>
                      <a:pt x="292685" y="726288"/>
                      <a:pt x="295502" y="723970"/>
                    </a:cubicBezTo>
                    <a:cubicBezTo>
                      <a:pt x="471105" y="710377"/>
                      <a:pt x="464038" y="720158"/>
                      <a:pt x="630428" y="723423"/>
                    </a:cubicBezTo>
                    <a:cubicBezTo>
                      <a:pt x="909686" y="728297"/>
                      <a:pt x="1767705" y="672861"/>
                      <a:pt x="1768024" y="672843"/>
                    </a:cubicBezTo>
                    <a:cubicBezTo>
                      <a:pt x="2239966" y="698918"/>
                      <a:pt x="2165978" y="725174"/>
                      <a:pt x="2091775" y="583547"/>
                    </a:cubicBezTo>
                    <a:cubicBezTo>
                      <a:pt x="2112060" y="561034"/>
                      <a:pt x="2149220" y="536692"/>
                      <a:pt x="2145073" y="503193"/>
                    </a:cubicBezTo>
                    <a:cubicBezTo>
                      <a:pt x="2123515" y="457242"/>
                      <a:pt x="2094205" y="414288"/>
                      <a:pt x="2076956" y="366333"/>
                    </a:cubicBezTo>
                    <a:cubicBezTo>
                      <a:pt x="2088562" y="330012"/>
                      <a:pt x="2141021" y="271509"/>
                      <a:pt x="2140028" y="247628"/>
                    </a:cubicBezTo>
                    <a:cubicBezTo>
                      <a:pt x="2125218" y="202967"/>
                      <a:pt x="2088071" y="161914"/>
                      <a:pt x="2088256" y="138752"/>
                    </a:cubicBezTo>
                    <a:cubicBezTo>
                      <a:pt x="2124758" y="89312"/>
                      <a:pt x="2184112" y="9311"/>
                      <a:pt x="2126900" y="1160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7" name="Google Shape;67;p2"/>
          <p:cNvGrpSpPr/>
          <p:nvPr/>
        </p:nvGrpSpPr>
        <p:grpSpPr>
          <a:xfrm rot="-482167">
            <a:off x="-373483" y="2586529"/>
            <a:ext cx="2084057" cy="3025967"/>
            <a:chOff x="-746953" y="5172954"/>
            <a:chExt cx="4168030" cy="6051812"/>
          </a:xfrm>
        </p:grpSpPr>
        <p:sp>
          <p:nvSpPr>
            <p:cNvPr id="68" name="Google Shape;68;p2"/>
            <p:cNvSpPr/>
            <p:nvPr/>
          </p:nvSpPr>
          <p:spPr>
            <a:xfrm>
              <a:off x="-672684" y="5338743"/>
              <a:ext cx="4093761" cy="5886023"/>
            </a:xfrm>
            <a:custGeom>
              <a:avLst/>
              <a:gdLst/>
              <a:ahLst/>
              <a:cxnLst/>
              <a:rect l="l" t="t" r="r" b="b"/>
              <a:pathLst>
                <a:path w="4093761" h="5886023" extrusionOk="0">
                  <a:moveTo>
                    <a:pt x="3916714" y="127003"/>
                  </a:moveTo>
                  <a:cubicBezTo>
                    <a:pt x="3894602" y="122091"/>
                    <a:pt x="3871532" y="121593"/>
                    <a:pt x="3848778" y="121145"/>
                  </a:cubicBezTo>
                  <a:cubicBezTo>
                    <a:pt x="3625912" y="116791"/>
                    <a:pt x="3403689" y="108726"/>
                    <a:pt x="3180968" y="100988"/>
                  </a:cubicBezTo>
                  <a:cubicBezTo>
                    <a:pt x="2957811" y="93238"/>
                    <a:pt x="2734654" y="85173"/>
                    <a:pt x="2511522" y="76708"/>
                  </a:cubicBezTo>
                  <a:cubicBezTo>
                    <a:pt x="2066263" y="59814"/>
                    <a:pt x="1620967" y="41064"/>
                    <a:pt x="1175648" y="26147"/>
                  </a:cubicBezTo>
                  <a:cubicBezTo>
                    <a:pt x="1174775" y="15062"/>
                    <a:pt x="829141" y="13170"/>
                    <a:pt x="802180" y="12443"/>
                  </a:cubicBezTo>
                  <a:cubicBezTo>
                    <a:pt x="656451" y="8525"/>
                    <a:pt x="510759" y="3225"/>
                    <a:pt x="364995" y="1030"/>
                  </a:cubicBezTo>
                  <a:cubicBezTo>
                    <a:pt x="293167" y="-49"/>
                    <a:pt x="221266" y="-619"/>
                    <a:pt x="149475" y="1054"/>
                  </a:cubicBezTo>
                  <a:cubicBezTo>
                    <a:pt x="106366" y="2049"/>
                    <a:pt x="53547" y="666"/>
                    <a:pt x="45522" y="54708"/>
                  </a:cubicBezTo>
                  <a:cubicBezTo>
                    <a:pt x="31750" y="147402"/>
                    <a:pt x="48395" y="254479"/>
                    <a:pt x="49995" y="348288"/>
                  </a:cubicBezTo>
                  <a:cubicBezTo>
                    <a:pt x="56032" y="703793"/>
                    <a:pt x="55754" y="1059637"/>
                    <a:pt x="65415" y="1414960"/>
                  </a:cubicBezTo>
                  <a:cubicBezTo>
                    <a:pt x="65343" y="1422103"/>
                    <a:pt x="65258" y="1429234"/>
                    <a:pt x="65185" y="1436377"/>
                  </a:cubicBezTo>
                  <a:cubicBezTo>
                    <a:pt x="57342" y="2150140"/>
                    <a:pt x="49498" y="2863902"/>
                    <a:pt x="41655" y="3577665"/>
                  </a:cubicBezTo>
                  <a:lnTo>
                    <a:pt x="29896" y="4648302"/>
                  </a:lnTo>
                  <a:cubicBezTo>
                    <a:pt x="27823" y="4837182"/>
                    <a:pt x="33702" y="5029384"/>
                    <a:pt x="32429" y="5220399"/>
                  </a:cubicBezTo>
                  <a:cubicBezTo>
                    <a:pt x="28174" y="5271918"/>
                    <a:pt x="25313" y="5323570"/>
                    <a:pt x="22816" y="5375320"/>
                  </a:cubicBezTo>
                  <a:cubicBezTo>
                    <a:pt x="16657" y="5502990"/>
                    <a:pt x="-11092" y="5650575"/>
                    <a:pt x="4898" y="5777214"/>
                  </a:cubicBezTo>
                  <a:cubicBezTo>
                    <a:pt x="20379" y="5899778"/>
                    <a:pt x="149899" y="5876372"/>
                    <a:pt x="253598" y="5878785"/>
                  </a:cubicBezTo>
                  <a:cubicBezTo>
                    <a:pt x="1499703" y="5907722"/>
                    <a:pt x="2747092" y="5848320"/>
                    <a:pt x="3986105" y="5728800"/>
                  </a:cubicBezTo>
                  <a:cubicBezTo>
                    <a:pt x="4060951" y="5721584"/>
                    <a:pt x="4088034" y="5711105"/>
                    <a:pt x="4091962" y="5627180"/>
                  </a:cubicBezTo>
                  <a:cubicBezTo>
                    <a:pt x="4097150" y="5515955"/>
                    <a:pt x="4089816" y="5402426"/>
                    <a:pt x="4086373" y="5291189"/>
                  </a:cubicBezTo>
                  <a:cubicBezTo>
                    <a:pt x="4072250" y="4834756"/>
                    <a:pt x="4048089" y="4381234"/>
                    <a:pt x="4038658" y="3924376"/>
                  </a:cubicBezTo>
                  <a:cubicBezTo>
                    <a:pt x="4026050" y="3207461"/>
                    <a:pt x="4013454" y="2490557"/>
                    <a:pt x="4000847" y="1773642"/>
                  </a:cubicBezTo>
                  <a:cubicBezTo>
                    <a:pt x="3992494" y="1298738"/>
                    <a:pt x="3984808" y="826369"/>
                    <a:pt x="3997428" y="351575"/>
                  </a:cubicBezTo>
                  <a:cubicBezTo>
                    <a:pt x="3999525" y="272743"/>
                    <a:pt x="4030778" y="163374"/>
                    <a:pt x="3930983" y="130883"/>
                  </a:cubicBezTo>
                  <a:cubicBezTo>
                    <a:pt x="3926279" y="129343"/>
                    <a:pt x="3921515" y="128070"/>
                    <a:pt x="3916714" y="1270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-638238" y="5576738"/>
              <a:ext cx="4004101" cy="5548877"/>
            </a:xfrm>
            <a:custGeom>
              <a:avLst/>
              <a:gdLst/>
              <a:ahLst/>
              <a:cxnLst/>
              <a:rect l="l" t="t" r="r" b="b"/>
              <a:pathLst>
                <a:path w="4004101" h="5548877" extrusionOk="0">
                  <a:moveTo>
                    <a:pt x="4002878" y="5331627"/>
                  </a:moveTo>
                  <a:cubicBezTo>
                    <a:pt x="4010285" y="5206988"/>
                    <a:pt x="3982063" y="5074164"/>
                    <a:pt x="3971771" y="4949720"/>
                  </a:cubicBezTo>
                  <a:cubicBezTo>
                    <a:pt x="3960278" y="4810795"/>
                    <a:pt x="3950386" y="4671736"/>
                    <a:pt x="3942070" y="4532593"/>
                  </a:cubicBezTo>
                  <a:cubicBezTo>
                    <a:pt x="3898682" y="3806630"/>
                    <a:pt x="3891239" y="3077441"/>
                    <a:pt x="3882001" y="2350314"/>
                  </a:cubicBezTo>
                  <a:cubicBezTo>
                    <a:pt x="3873927" y="1715225"/>
                    <a:pt x="3851379" y="1075091"/>
                    <a:pt x="3871806" y="440221"/>
                  </a:cubicBezTo>
                  <a:cubicBezTo>
                    <a:pt x="3871939" y="432022"/>
                    <a:pt x="3872073" y="423969"/>
                    <a:pt x="3872073" y="415783"/>
                  </a:cubicBezTo>
                  <a:cubicBezTo>
                    <a:pt x="3872873" y="291957"/>
                    <a:pt x="3869394" y="168144"/>
                    <a:pt x="3863477" y="44451"/>
                  </a:cubicBezTo>
                  <a:cubicBezTo>
                    <a:pt x="3862277" y="20547"/>
                    <a:pt x="3843875" y="-264"/>
                    <a:pt x="3818781" y="3"/>
                  </a:cubicBezTo>
                  <a:cubicBezTo>
                    <a:pt x="3217792" y="5642"/>
                    <a:pt x="2616791" y="11415"/>
                    <a:pt x="2015802" y="17188"/>
                  </a:cubicBezTo>
                  <a:cubicBezTo>
                    <a:pt x="1414814" y="22827"/>
                    <a:pt x="813825" y="27666"/>
                    <a:pt x="212824" y="34240"/>
                  </a:cubicBezTo>
                  <a:cubicBezTo>
                    <a:pt x="183426" y="34640"/>
                    <a:pt x="152949" y="35040"/>
                    <a:pt x="126776" y="50358"/>
                  </a:cubicBezTo>
                  <a:cubicBezTo>
                    <a:pt x="100324" y="65796"/>
                    <a:pt x="84079" y="92793"/>
                    <a:pt x="77642" y="122337"/>
                  </a:cubicBezTo>
                  <a:cubicBezTo>
                    <a:pt x="71326" y="152147"/>
                    <a:pt x="73617" y="182903"/>
                    <a:pt x="74417" y="212980"/>
                  </a:cubicBezTo>
                  <a:cubicBezTo>
                    <a:pt x="75496" y="252736"/>
                    <a:pt x="76563" y="292479"/>
                    <a:pt x="77642" y="332234"/>
                  </a:cubicBezTo>
                  <a:cubicBezTo>
                    <a:pt x="81534" y="482110"/>
                    <a:pt x="84892" y="631987"/>
                    <a:pt x="87704" y="781851"/>
                  </a:cubicBezTo>
                  <a:cubicBezTo>
                    <a:pt x="93341" y="1079991"/>
                    <a:pt x="96966" y="1377985"/>
                    <a:pt x="98312" y="1676125"/>
                  </a:cubicBezTo>
                  <a:cubicBezTo>
                    <a:pt x="101136" y="2275885"/>
                    <a:pt x="95354" y="2875657"/>
                    <a:pt x="80867" y="3475284"/>
                  </a:cubicBezTo>
                  <a:cubicBezTo>
                    <a:pt x="66501" y="4074911"/>
                    <a:pt x="43553" y="4674271"/>
                    <a:pt x="11864" y="5273231"/>
                  </a:cubicBezTo>
                  <a:cubicBezTo>
                    <a:pt x="8106" y="5345343"/>
                    <a:pt x="4214" y="5417468"/>
                    <a:pt x="56" y="5489714"/>
                  </a:cubicBezTo>
                  <a:cubicBezTo>
                    <a:pt x="-1290" y="5514551"/>
                    <a:pt x="21804" y="5533228"/>
                    <a:pt x="44886" y="5534162"/>
                  </a:cubicBezTo>
                  <a:cubicBezTo>
                    <a:pt x="751841" y="5562954"/>
                    <a:pt x="1459728" y="5545805"/>
                    <a:pt x="2166283" y="5514467"/>
                  </a:cubicBezTo>
                  <a:cubicBezTo>
                    <a:pt x="2519760" y="5498785"/>
                    <a:pt x="2873068" y="5479490"/>
                    <a:pt x="3226387" y="5460595"/>
                  </a:cubicBezTo>
                  <a:cubicBezTo>
                    <a:pt x="3322436" y="5455465"/>
                    <a:pt x="3418606" y="5452930"/>
                    <a:pt x="3514704" y="5448770"/>
                  </a:cubicBezTo>
                  <a:cubicBezTo>
                    <a:pt x="3596873" y="5445204"/>
                    <a:pt x="3678835" y="5438000"/>
                    <a:pt x="3760676" y="5430057"/>
                  </a:cubicBezTo>
                  <a:cubicBezTo>
                    <a:pt x="3801627" y="5426079"/>
                    <a:pt x="3842554" y="5421919"/>
                    <a:pt x="3883504" y="5417929"/>
                  </a:cubicBezTo>
                  <a:cubicBezTo>
                    <a:pt x="3912527" y="5415103"/>
                    <a:pt x="3956896" y="5419044"/>
                    <a:pt x="3981117" y="5400052"/>
                  </a:cubicBezTo>
                  <a:cubicBezTo>
                    <a:pt x="3994792" y="5389416"/>
                    <a:pt x="4000975" y="5363681"/>
                    <a:pt x="4002878" y="533162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-746953" y="5438555"/>
              <a:ext cx="3921186" cy="5509685"/>
            </a:xfrm>
            <a:custGeom>
              <a:avLst/>
              <a:gdLst/>
              <a:ahLst/>
              <a:cxnLst/>
              <a:rect l="l" t="t" r="r" b="b"/>
              <a:pathLst>
                <a:path w="3921186" h="5509685" extrusionOk="0">
                  <a:moveTo>
                    <a:pt x="3858566" y="2755225"/>
                  </a:moveTo>
                  <a:cubicBezTo>
                    <a:pt x="3857644" y="3631125"/>
                    <a:pt x="3877526" y="4507995"/>
                    <a:pt x="3921156" y="5387692"/>
                  </a:cubicBezTo>
                  <a:cubicBezTo>
                    <a:pt x="3922004" y="5406380"/>
                    <a:pt x="3905238" y="5420570"/>
                    <a:pt x="3888133" y="5421261"/>
                  </a:cubicBezTo>
                  <a:cubicBezTo>
                    <a:pt x="3607150" y="5432164"/>
                    <a:pt x="3326180" y="5442024"/>
                    <a:pt x="3045039" y="5451023"/>
                  </a:cubicBezTo>
                  <a:cubicBezTo>
                    <a:pt x="2547276" y="5466947"/>
                    <a:pt x="2049344" y="5479754"/>
                    <a:pt x="1551411" y="5489614"/>
                  </a:cubicBezTo>
                  <a:cubicBezTo>
                    <a:pt x="1051781" y="5499474"/>
                    <a:pt x="551994" y="5508473"/>
                    <a:pt x="52194" y="5509686"/>
                  </a:cubicBezTo>
                  <a:cubicBezTo>
                    <a:pt x="28991" y="5509686"/>
                    <a:pt x="18323" y="5488571"/>
                    <a:pt x="21026" y="5467808"/>
                  </a:cubicBezTo>
                  <a:cubicBezTo>
                    <a:pt x="110941" y="4778896"/>
                    <a:pt x="18080" y="4072301"/>
                    <a:pt x="2903" y="3380842"/>
                  </a:cubicBezTo>
                  <a:cubicBezTo>
                    <a:pt x="-18979" y="2383772"/>
                    <a:pt x="91351" y="1383695"/>
                    <a:pt x="51006" y="389208"/>
                  </a:cubicBezTo>
                  <a:cubicBezTo>
                    <a:pt x="45757" y="273084"/>
                    <a:pt x="36434" y="157141"/>
                    <a:pt x="21026" y="41878"/>
                  </a:cubicBezTo>
                  <a:cubicBezTo>
                    <a:pt x="18323" y="21115"/>
                    <a:pt x="28991" y="0"/>
                    <a:pt x="52194" y="0"/>
                  </a:cubicBezTo>
                  <a:cubicBezTo>
                    <a:pt x="551994" y="1213"/>
                    <a:pt x="1051781" y="10212"/>
                    <a:pt x="1551411" y="20072"/>
                  </a:cubicBezTo>
                  <a:cubicBezTo>
                    <a:pt x="2049344" y="29932"/>
                    <a:pt x="2547276" y="42739"/>
                    <a:pt x="3045039" y="58663"/>
                  </a:cubicBezTo>
                  <a:cubicBezTo>
                    <a:pt x="3326180" y="67661"/>
                    <a:pt x="3607162" y="77521"/>
                    <a:pt x="3888133" y="88424"/>
                  </a:cubicBezTo>
                  <a:cubicBezTo>
                    <a:pt x="3905238" y="89116"/>
                    <a:pt x="3922004" y="103305"/>
                    <a:pt x="3921156" y="121994"/>
                  </a:cubicBezTo>
                  <a:cubicBezTo>
                    <a:pt x="3881332" y="1000029"/>
                    <a:pt x="3859487" y="1877142"/>
                    <a:pt x="3858566" y="2755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-274117" y="6279501"/>
              <a:ext cx="756551" cy="868867"/>
            </a:xfrm>
            <a:custGeom>
              <a:avLst/>
              <a:gdLst/>
              <a:ahLst/>
              <a:cxnLst/>
              <a:rect l="l" t="t" r="r" b="b"/>
              <a:pathLst>
                <a:path w="756551" h="868867" extrusionOk="0">
                  <a:moveTo>
                    <a:pt x="739342" y="10990"/>
                  </a:moveTo>
                  <a:cubicBezTo>
                    <a:pt x="716370" y="-7930"/>
                    <a:pt x="684875" y="-1296"/>
                    <a:pt x="668169" y="22281"/>
                  </a:cubicBezTo>
                  <a:cubicBezTo>
                    <a:pt x="649791" y="48210"/>
                    <a:pt x="636989" y="79148"/>
                    <a:pt x="620769" y="106594"/>
                  </a:cubicBezTo>
                  <a:cubicBezTo>
                    <a:pt x="616914" y="113118"/>
                    <a:pt x="612853" y="119534"/>
                    <a:pt x="608901" y="126010"/>
                  </a:cubicBezTo>
                  <a:cubicBezTo>
                    <a:pt x="587662" y="110899"/>
                    <a:pt x="547681" y="117181"/>
                    <a:pt x="524029" y="117230"/>
                  </a:cubicBezTo>
                  <a:cubicBezTo>
                    <a:pt x="417736" y="117485"/>
                    <a:pt x="222292" y="117024"/>
                    <a:pt x="120970" y="149939"/>
                  </a:cubicBezTo>
                  <a:cubicBezTo>
                    <a:pt x="-64885" y="210299"/>
                    <a:pt x="25781" y="436375"/>
                    <a:pt x="14446" y="579278"/>
                  </a:cubicBezTo>
                  <a:cubicBezTo>
                    <a:pt x="10143" y="633562"/>
                    <a:pt x="-22468" y="808677"/>
                    <a:pt x="27369" y="853417"/>
                  </a:cubicBezTo>
                  <a:cubicBezTo>
                    <a:pt x="50439" y="874131"/>
                    <a:pt x="96154" y="864259"/>
                    <a:pt x="264880" y="866005"/>
                  </a:cubicBezTo>
                  <a:cubicBezTo>
                    <a:pt x="346030" y="866842"/>
                    <a:pt x="457002" y="875320"/>
                    <a:pt x="540128" y="858413"/>
                  </a:cubicBezTo>
                  <a:cubicBezTo>
                    <a:pt x="716176" y="822612"/>
                    <a:pt x="667684" y="633793"/>
                    <a:pt x="669466" y="500944"/>
                  </a:cubicBezTo>
                  <a:cubicBezTo>
                    <a:pt x="672449" y="279792"/>
                    <a:pt x="720358" y="223834"/>
                    <a:pt x="676425" y="205957"/>
                  </a:cubicBezTo>
                  <a:cubicBezTo>
                    <a:pt x="686717" y="189670"/>
                    <a:pt x="696828" y="173261"/>
                    <a:pt x="706538" y="156609"/>
                  </a:cubicBezTo>
                  <a:cubicBezTo>
                    <a:pt x="723898" y="126835"/>
                    <a:pt x="744604" y="95133"/>
                    <a:pt x="755005" y="62157"/>
                  </a:cubicBezTo>
                  <a:cubicBezTo>
                    <a:pt x="754726" y="62109"/>
                    <a:pt x="754447" y="62060"/>
                    <a:pt x="754169" y="62012"/>
                  </a:cubicBezTo>
                  <a:cubicBezTo>
                    <a:pt x="759818" y="44171"/>
                    <a:pt x="755636" y="24415"/>
                    <a:pt x="739342" y="10990"/>
                  </a:cubicBezTo>
                  <a:close/>
                  <a:moveTo>
                    <a:pt x="450698" y="793056"/>
                  </a:moveTo>
                  <a:cubicBezTo>
                    <a:pt x="332234" y="798865"/>
                    <a:pt x="198774" y="800733"/>
                    <a:pt x="78758" y="790485"/>
                  </a:cubicBezTo>
                  <a:cubicBezTo>
                    <a:pt x="61034" y="729191"/>
                    <a:pt x="89620" y="638608"/>
                    <a:pt x="90311" y="553167"/>
                  </a:cubicBezTo>
                  <a:cubicBezTo>
                    <a:pt x="91596" y="393297"/>
                    <a:pt x="34752" y="256555"/>
                    <a:pt x="144039" y="221129"/>
                  </a:cubicBezTo>
                  <a:cubicBezTo>
                    <a:pt x="253132" y="185777"/>
                    <a:pt x="382168" y="192847"/>
                    <a:pt x="495262" y="192192"/>
                  </a:cubicBezTo>
                  <a:cubicBezTo>
                    <a:pt x="510973" y="192095"/>
                    <a:pt x="538976" y="196267"/>
                    <a:pt x="564798" y="195188"/>
                  </a:cubicBezTo>
                  <a:cubicBezTo>
                    <a:pt x="529812" y="247774"/>
                    <a:pt x="492789" y="298966"/>
                    <a:pt x="455705" y="350085"/>
                  </a:cubicBezTo>
                  <a:cubicBezTo>
                    <a:pt x="393478" y="435854"/>
                    <a:pt x="329676" y="522059"/>
                    <a:pt x="278372" y="615104"/>
                  </a:cubicBezTo>
                  <a:cubicBezTo>
                    <a:pt x="277293" y="613648"/>
                    <a:pt x="276069" y="612326"/>
                    <a:pt x="275002" y="610859"/>
                  </a:cubicBezTo>
                  <a:cubicBezTo>
                    <a:pt x="259194" y="588920"/>
                    <a:pt x="247920" y="564361"/>
                    <a:pt x="225117" y="548607"/>
                  </a:cubicBezTo>
                  <a:cubicBezTo>
                    <a:pt x="211515" y="539207"/>
                    <a:pt x="186215" y="546351"/>
                    <a:pt x="183111" y="564191"/>
                  </a:cubicBezTo>
                  <a:cubicBezTo>
                    <a:pt x="177474" y="596512"/>
                    <a:pt x="190021" y="624418"/>
                    <a:pt x="204035" y="653112"/>
                  </a:cubicBezTo>
                  <a:cubicBezTo>
                    <a:pt x="217564" y="680800"/>
                    <a:pt x="234900" y="706584"/>
                    <a:pt x="253654" y="730961"/>
                  </a:cubicBezTo>
                  <a:cubicBezTo>
                    <a:pt x="271935" y="754732"/>
                    <a:pt x="314025" y="748316"/>
                    <a:pt x="328039" y="723733"/>
                  </a:cubicBezTo>
                  <a:cubicBezTo>
                    <a:pt x="392921" y="609913"/>
                    <a:pt x="466264" y="503309"/>
                    <a:pt x="543401" y="397493"/>
                  </a:cubicBezTo>
                  <a:cubicBezTo>
                    <a:pt x="565174" y="367622"/>
                    <a:pt x="586862" y="337690"/>
                    <a:pt x="608161" y="307480"/>
                  </a:cubicBezTo>
                  <a:cubicBezTo>
                    <a:pt x="607398" y="318771"/>
                    <a:pt x="606852" y="328752"/>
                    <a:pt x="605967" y="335786"/>
                  </a:cubicBezTo>
                  <a:cubicBezTo>
                    <a:pt x="558397" y="711217"/>
                    <a:pt x="686936" y="781462"/>
                    <a:pt x="450698" y="7930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-290318" y="7203780"/>
              <a:ext cx="680055" cy="956008"/>
            </a:xfrm>
            <a:custGeom>
              <a:avLst/>
              <a:gdLst/>
              <a:ahLst/>
              <a:cxnLst/>
              <a:rect l="l" t="t" r="r" b="b"/>
              <a:pathLst>
                <a:path w="680055" h="956008" extrusionOk="0">
                  <a:moveTo>
                    <a:pt x="647953" y="300651"/>
                  </a:moveTo>
                  <a:cubicBezTo>
                    <a:pt x="651214" y="268912"/>
                    <a:pt x="670320" y="214701"/>
                    <a:pt x="624047" y="205168"/>
                  </a:cubicBezTo>
                  <a:cubicBezTo>
                    <a:pt x="619986" y="204659"/>
                    <a:pt x="616240" y="204720"/>
                    <a:pt x="612736" y="205181"/>
                  </a:cubicBezTo>
                  <a:cubicBezTo>
                    <a:pt x="623756" y="182598"/>
                    <a:pt x="634800" y="160041"/>
                    <a:pt x="645698" y="137398"/>
                  </a:cubicBezTo>
                  <a:cubicBezTo>
                    <a:pt x="662161" y="103173"/>
                    <a:pt x="699633" y="50974"/>
                    <a:pt x="667350" y="15488"/>
                  </a:cubicBezTo>
                  <a:cubicBezTo>
                    <a:pt x="651335" y="-2121"/>
                    <a:pt x="622653" y="-6136"/>
                    <a:pt x="604529" y="10880"/>
                  </a:cubicBezTo>
                  <a:cubicBezTo>
                    <a:pt x="596759" y="20351"/>
                    <a:pt x="595886" y="21382"/>
                    <a:pt x="601935" y="13972"/>
                  </a:cubicBezTo>
                  <a:cubicBezTo>
                    <a:pt x="597837" y="17853"/>
                    <a:pt x="594977" y="22510"/>
                    <a:pt x="592964" y="27701"/>
                  </a:cubicBezTo>
                  <a:cubicBezTo>
                    <a:pt x="588733" y="34565"/>
                    <a:pt x="584030" y="41284"/>
                    <a:pt x="580344" y="48440"/>
                  </a:cubicBezTo>
                  <a:cubicBezTo>
                    <a:pt x="572440" y="63818"/>
                    <a:pt x="564960" y="79463"/>
                    <a:pt x="557359" y="94987"/>
                  </a:cubicBezTo>
                  <a:cubicBezTo>
                    <a:pt x="549977" y="110049"/>
                    <a:pt x="542667" y="125161"/>
                    <a:pt x="535344" y="140260"/>
                  </a:cubicBezTo>
                  <a:cubicBezTo>
                    <a:pt x="509414" y="135045"/>
                    <a:pt x="475167" y="141618"/>
                    <a:pt x="454994" y="141412"/>
                  </a:cubicBezTo>
                  <a:cubicBezTo>
                    <a:pt x="337100" y="140211"/>
                    <a:pt x="202209" y="121340"/>
                    <a:pt x="88970" y="162345"/>
                  </a:cubicBezTo>
                  <a:cubicBezTo>
                    <a:pt x="-32513" y="206333"/>
                    <a:pt x="4668" y="364492"/>
                    <a:pt x="7674" y="492381"/>
                  </a:cubicBezTo>
                  <a:cubicBezTo>
                    <a:pt x="12426" y="694225"/>
                    <a:pt x="-7516" y="863919"/>
                    <a:pt x="78229" y="922969"/>
                  </a:cubicBezTo>
                  <a:cubicBezTo>
                    <a:pt x="115301" y="948498"/>
                    <a:pt x="163501" y="948838"/>
                    <a:pt x="206755" y="948802"/>
                  </a:cubicBezTo>
                  <a:cubicBezTo>
                    <a:pt x="377178" y="948632"/>
                    <a:pt x="571155" y="983415"/>
                    <a:pt x="622956" y="901649"/>
                  </a:cubicBezTo>
                  <a:cubicBezTo>
                    <a:pt x="664161" y="836619"/>
                    <a:pt x="624217" y="531797"/>
                    <a:pt x="647953" y="300651"/>
                  </a:cubicBezTo>
                  <a:close/>
                  <a:moveTo>
                    <a:pt x="559554" y="861566"/>
                  </a:moveTo>
                  <a:cubicBezTo>
                    <a:pt x="528156" y="891267"/>
                    <a:pt x="402709" y="875137"/>
                    <a:pt x="344071" y="873669"/>
                  </a:cubicBezTo>
                  <a:cubicBezTo>
                    <a:pt x="202512" y="870116"/>
                    <a:pt x="147038" y="882729"/>
                    <a:pt x="118465" y="859722"/>
                  </a:cubicBezTo>
                  <a:cubicBezTo>
                    <a:pt x="66773" y="818124"/>
                    <a:pt x="90400" y="626236"/>
                    <a:pt x="81890" y="476991"/>
                  </a:cubicBezTo>
                  <a:cubicBezTo>
                    <a:pt x="78011" y="408977"/>
                    <a:pt x="64227" y="335010"/>
                    <a:pt x="81721" y="267942"/>
                  </a:cubicBezTo>
                  <a:cubicBezTo>
                    <a:pt x="92461" y="226780"/>
                    <a:pt x="140080" y="223894"/>
                    <a:pt x="176715" y="219407"/>
                  </a:cubicBezTo>
                  <a:cubicBezTo>
                    <a:pt x="311848" y="202876"/>
                    <a:pt x="427306" y="219831"/>
                    <a:pt x="497461" y="218157"/>
                  </a:cubicBezTo>
                  <a:lnTo>
                    <a:pt x="429136" y="358647"/>
                  </a:lnTo>
                  <a:cubicBezTo>
                    <a:pt x="400466" y="417612"/>
                    <a:pt x="371723" y="476554"/>
                    <a:pt x="343379" y="535677"/>
                  </a:cubicBezTo>
                  <a:cubicBezTo>
                    <a:pt x="326214" y="571479"/>
                    <a:pt x="308417" y="607159"/>
                    <a:pt x="291324" y="643143"/>
                  </a:cubicBezTo>
                  <a:cubicBezTo>
                    <a:pt x="277456" y="622368"/>
                    <a:pt x="263320" y="602417"/>
                    <a:pt x="242493" y="587985"/>
                  </a:cubicBezTo>
                  <a:cubicBezTo>
                    <a:pt x="226491" y="576900"/>
                    <a:pt x="197360" y="589549"/>
                    <a:pt x="199542" y="610882"/>
                  </a:cubicBezTo>
                  <a:cubicBezTo>
                    <a:pt x="202355" y="638401"/>
                    <a:pt x="212865" y="661613"/>
                    <a:pt x="225485" y="686039"/>
                  </a:cubicBezTo>
                  <a:cubicBezTo>
                    <a:pt x="237535" y="709361"/>
                    <a:pt x="248264" y="733204"/>
                    <a:pt x="259708" y="756829"/>
                  </a:cubicBezTo>
                  <a:cubicBezTo>
                    <a:pt x="274449" y="787222"/>
                    <a:pt x="322164" y="788617"/>
                    <a:pt x="338809" y="759316"/>
                  </a:cubicBezTo>
                  <a:cubicBezTo>
                    <a:pt x="376535" y="692891"/>
                    <a:pt x="408212" y="622550"/>
                    <a:pt x="442120" y="554100"/>
                  </a:cubicBezTo>
                  <a:cubicBezTo>
                    <a:pt x="476694" y="484292"/>
                    <a:pt x="510602" y="414132"/>
                    <a:pt x="544788" y="344130"/>
                  </a:cubicBezTo>
                  <a:cubicBezTo>
                    <a:pt x="552813" y="327696"/>
                    <a:pt x="560887" y="311275"/>
                    <a:pt x="568937" y="294842"/>
                  </a:cubicBezTo>
                  <a:cubicBezTo>
                    <a:pt x="567288" y="323767"/>
                    <a:pt x="568779" y="351940"/>
                    <a:pt x="568052" y="365996"/>
                  </a:cubicBezTo>
                  <a:cubicBezTo>
                    <a:pt x="555335" y="612871"/>
                    <a:pt x="583436" y="785633"/>
                    <a:pt x="559554" y="8615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-307735" y="8278977"/>
              <a:ext cx="670424" cy="823936"/>
            </a:xfrm>
            <a:custGeom>
              <a:avLst/>
              <a:gdLst/>
              <a:ahLst/>
              <a:cxnLst/>
              <a:rect l="l" t="t" r="r" b="b"/>
              <a:pathLst>
                <a:path w="670424" h="823936" extrusionOk="0">
                  <a:moveTo>
                    <a:pt x="624080" y="149369"/>
                  </a:moveTo>
                  <a:cubicBezTo>
                    <a:pt x="631681" y="132814"/>
                    <a:pt x="638895" y="116102"/>
                    <a:pt x="645126" y="99026"/>
                  </a:cubicBezTo>
                  <a:cubicBezTo>
                    <a:pt x="645598" y="97728"/>
                    <a:pt x="646399" y="95982"/>
                    <a:pt x="647090" y="94211"/>
                  </a:cubicBezTo>
                  <a:cubicBezTo>
                    <a:pt x="653430" y="89287"/>
                    <a:pt x="659418" y="82265"/>
                    <a:pt x="662534" y="76771"/>
                  </a:cubicBezTo>
                  <a:cubicBezTo>
                    <a:pt x="673857" y="56821"/>
                    <a:pt x="673699" y="32165"/>
                    <a:pt x="657442" y="14834"/>
                  </a:cubicBezTo>
                  <a:cubicBezTo>
                    <a:pt x="641089" y="-2594"/>
                    <a:pt x="611885" y="-5759"/>
                    <a:pt x="593810" y="11220"/>
                  </a:cubicBezTo>
                  <a:cubicBezTo>
                    <a:pt x="590537" y="14288"/>
                    <a:pt x="587785" y="17975"/>
                    <a:pt x="585554" y="21977"/>
                  </a:cubicBezTo>
                  <a:cubicBezTo>
                    <a:pt x="583311" y="23469"/>
                    <a:pt x="581166" y="25131"/>
                    <a:pt x="579141" y="26974"/>
                  </a:cubicBezTo>
                  <a:cubicBezTo>
                    <a:pt x="571964" y="33050"/>
                    <a:pt x="567297" y="39551"/>
                    <a:pt x="563115" y="47737"/>
                  </a:cubicBezTo>
                  <a:cubicBezTo>
                    <a:pt x="562206" y="49532"/>
                    <a:pt x="561333" y="51412"/>
                    <a:pt x="560436" y="53255"/>
                  </a:cubicBezTo>
                  <a:cubicBezTo>
                    <a:pt x="500961" y="51982"/>
                    <a:pt x="405167" y="65189"/>
                    <a:pt x="289139" y="53098"/>
                  </a:cubicBezTo>
                  <a:cubicBezTo>
                    <a:pt x="224367" y="46342"/>
                    <a:pt x="148963" y="28903"/>
                    <a:pt x="88058" y="59246"/>
                  </a:cubicBezTo>
                  <a:cubicBezTo>
                    <a:pt x="-25945" y="116053"/>
                    <a:pt x="3295" y="313811"/>
                    <a:pt x="3525" y="416134"/>
                  </a:cubicBezTo>
                  <a:cubicBezTo>
                    <a:pt x="3695" y="497063"/>
                    <a:pt x="5089" y="617202"/>
                    <a:pt x="10484" y="698168"/>
                  </a:cubicBezTo>
                  <a:cubicBezTo>
                    <a:pt x="18982" y="825704"/>
                    <a:pt x="28438" y="799617"/>
                    <a:pt x="338079" y="811563"/>
                  </a:cubicBezTo>
                  <a:cubicBezTo>
                    <a:pt x="414853" y="814523"/>
                    <a:pt x="581081" y="855939"/>
                    <a:pt x="622262" y="768522"/>
                  </a:cubicBezTo>
                  <a:cubicBezTo>
                    <a:pt x="654872" y="699284"/>
                    <a:pt x="648750" y="530560"/>
                    <a:pt x="644762" y="289664"/>
                  </a:cubicBezTo>
                  <a:cubicBezTo>
                    <a:pt x="644229" y="258969"/>
                    <a:pt x="661128" y="168895"/>
                    <a:pt x="624080" y="149369"/>
                  </a:cubicBezTo>
                  <a:close/>
                  <a:moveTo>
                    <a:pt x="484886" y="751809"/>
                  </a:moveTo>
                  <a:cubicBezTo>
                    <a:pt x="336030" y="739827"/>
                    <a:pt x="101648" y="742240"/>
                    <a:pt x="80748" y="733532"/>
                  </a:cubicBezTo>
                  <a:cubicBezTo>
                    <a:pt x="68176" y="663397"/>
                    <a:pt x="69825" y="351929"/>
                    <a:pt x="71437" y="280204"/>
                  </a:cubicBezTo>
                  <a:cubicBezTo>
                    <a:pt x="72529" y="231535"/>
                    <a:pt x="66176" y="144736"/>
                    <a:pt x="117795" y="119073"/>
                  </a:cubicBezTo>
                  <a:cubicBezTo>
                    <a:pt x="160492" y="97850"/>
                    <a:pt x="219045" y="112512"/>
                    <a:pt x="264178" y="117594"/>
                  </a:cubicBezTo>
                  <a:cubicBezTo>
                    <a:pt x="344965" y="126690"/>
                    <a:pt x="425145" y="122712"/>
                    <a:pt x="506210" y="122117"/>
                  </a:cubicBezTo>
                  <a:cubicBezTo>
                    <a:pt x="511944" y="122081"/>
                    <a:pt x="519279" y="122615"/>
                    <a:pt x="527401" y="123245"/>
                  </a:cubicBezTo>
                  <a:cubicBezTo>
                    <a:pt x="520273" y="137047"/>
                    <a:pt x="512890" y="150715"/>
                    <a:pt x="505277" y="164201"/>
                  </a:cubicBezTo>
                  <a:cubicBezTo>
                    <a:pt x="476170" y="215745"/>
                    <a:pt x="443329" y="265044"/>
                    <a:pt x="409737" y="313738"/>
                  </a:cubicBezTo>
                  <a:cubicBezTo>
                    <a:pt x="357100" y="390047"/>
                    <a:pt x="302498" y="465361"/>
                    <a:pt x="256565" y="545854"/>
                  </a:cubicBezTo>
                  <a:cubicBezTo>
                    <a:pt x="239011" y="520009"/>
                    <a:pt x="223991" y="498106"/>
                    <a:pt x="195684" y="483492"/>
                  </a:cubicBezTo>
                  <a:cubicBezTo>
                    <a:pt x="176651" y="473668"/>
                    <a:pt x="151909" y="483771"/>
                    <a:pt x="151242" y="507190"/>
                  </a:cubicBezTo>
                  <a:cubicBezTo>
                    <a:pt x="150769" y="523999"/>
                    <a:pt x="151096" y="538516"/>
                    <a:pt x="157813" y="554331"/>
                  </a:cubicBezTo>
                  <a:cubicBezTo>
                    <a:pt x="163183" y="566956"/>
                    <a:pt x="169244" y="579314"/>
                    <a:pt x="175463" y="591539"/>
                  </a:cubicBezTo>
                  <a:cubicBezTo>
                    <a:pt x="188423" y="617020"/>
                    <a:pt x="202922" y="641967"/>
                    <a:pt x="217348" y="666647"/>
                  </a:cubicBezTo>
                  <a:cubicBezTo>
                    <a:pt x="234126" y="695342"/>
                    <a:pt x="284617" y="703989"/>
                    <a:pt x="301480" y="669291"/>
                  </a:cubicBezTo>
                  <a:cubicBezTo>
                    <a:pt x="349802" y="569854"/>
                    <a:pt x="414113" y="479696"/>
                    <a:pt x="477043" y="389210"/>
                  </a:cubicBezTo>
                  <a:cubicBezTo>
                    <a:pt x="509835" y="342069"/>
                    <a:pt x="543415" y="293945"/>
                    <a:pt x="573577" y="243978"/>
                  </a:cubicBezTo>
                  <a:cubicBezTo>
                    <a:pt x="575298" y="263031"/>
                    <a:pt x="577747" y="280326"/>
                    <a:pt x="577917" y="290768"/>
                  </a:cubicBezTo>
                  <a:cubicBezTo>
                    <a:pt x="586621" y="814474"/>
                    <a:pt x="576086" y="759159"/>
                    <a:pt x="484886" y="7518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340201" y="9198650"/>
              <a:ext cx="766593" cy="805077"/>
            </a:xfrm>
            <a:custGeom>
              <a:avLst/>
              <a:gdLst/>
              <a:ahLst/>
              <a:cxnLst/>
              <a:rect l="l" t="t" r="r" b="b"/>
              <a:pathLst>
                <a:path w="766593" h="805077" extrusionOk="0">
                  <a:moveTo>
                    <a:pt x="766548" y="42506"/>
                  </a:moveTo>
                  <a:cubicBezTo>
                    <a:pt x="765373" y="11907"/>
                    <a:pt x="734763" y="-10469"/>
                    <a:pt x="705837" y="5067"/>
                  </a:cubicBezTo>
                  <a:cubicBezTo>
                    <a:pt x="675470" y="21391"/>
                    <a:pt x="657576" y="59363"/>
                    <a:pt x="638507" y="87003"/>
                  </a:cubicBezTo>
                  <a:cubicBezTo>
                    <a:pt x="636859" y="89392"/>
                    <a:pt x="635113" y="91696"/>
                    <a:pt x="633452" y="94061"/>
                  </a:cubicBezTo>
                  <a:cubicBezTo>
                    <a:pt x="617826" y="92667"/>
                    <a:pt x="599302" y="97591"/>
                    <a:pt x="584549" y="99325"/>
                  </a:cubicBezTo>
                  <a:cubicBezTo>
                    <a:pt x="352203" y="126491"/>
                    <a:pt x="135083" y="56986"/>
                    <a:pt x="39555" y="143992"/>
                  </a:cubicBezTo>
                  <a:cubicBezTo>
                    <a:pt x="95" y="179939"/>
                    <a:pt x="-377" y="237959"/>
                    <a:pt x="71" y="287356"/>
                  </a:cubicBezTo>
                  <a:cubicBezTo>
                    <a:pt x="3587" y="672634"/>
                    <a:pt x="7284" y="742272"/>
                    <a:pt x="55036" y="790445"/>
                  </a:cubicBezTo>
                  <a:cubicBezTo>
                    <a:pt x="70335" y="805883"/>
                    <a:pt x="100703" y="802451"/>
                    <a:pt x="120208" y="803215"/>
                  </a:cubicBezTo>
                  <a:cubicBezTo>
                    <a:pt x="173694" y="805313"/>
                    <a:pt x="227277" y="805168"/>
                    <a:pt x="280787" y="804974"/>
                  </a:cubicBezTo>
                  <a:cubicBezTo>
                    <a:pt x="736047" y="803324"/>
                    <a:pt x="695048" y="813087"/>
                    <a:pt x="711353" y="296330"/>
                  </a:cubicBezTo>
                  <a:cubicBezTo>
                    <a:pt x="712250" y="267939"/>
                    <a:pt x="731089" y="192055"/>
                    <a:pt x="705595" y="162378"/>
                  </a:cubicBezTo>
                  <a:cubicBezTo>
                    <a:pt x="711099" y="154749"/>
                    <a:pt x="716699" y="147194"/>
                    <a:pt x="722009" y="139432"/>
                  </a:cubicBezTo>
                  <a:cubicBezTo>
                    <a:pt x="740545" y="112350"/>
                    <a:pt x="767858" y="76597"/>
                    <a:pt x="766548" y="42506"/>
                  </a:cubicBezTo>
                  <a:close/>
                  <a:moveTo>
                    <a:pt x="466812" y="734171"/>
                  </a:moveTo>
                  <a:cubicBezTo>
                    <a:pt x="345487" y="737337"/>
                    <a:pt x="218112" y="745656"/>
                    <a:pt x="96763" y="733419"/>
                  </a:cubicBezTo>
                  <a:cubicBezTo>
                    <a:pt x="63413" y="684507"/>
                    <a:pt x="75439" y="613195"/>
                    <a:pt x="72384" y="458820"/>
                  </a:cubicBezTo>
                  <a:cubicBezTo>
                    <a:pt x="64952" y="83522"/>
                    <a:pt x="12097" y="192649"/>
                    <a:pt x="537233" y="171486"/>
                  </a:cubicBezTo>
                  <a:cubicBezTo>
                    <a:pt x="546362" y="171122"/>
                    <a:pt x="560376" y="171280"/>
                    <a:pt x="575760" y="170661"/>
                  </a:cubicBezTo>
                  <a:cubicBezTo>
                    <a:pt x="540191" y="214892"/>
                    <a:pt x="501592" y="258382"/>
                    <a:pt x="463587" y="301679"/>
                  </a:cubicBezTo>
                  <a:cubicBezTo>
                    <a:pt x="398463" y="375889"/>
                    <a:pt x="332406" y="451579"/>
                    <a:pt x="278908" y="535080"/>
                  </a:cubicBezTo>
                  <a:cubicBezTo>
                    <a:pt x="275514" y="528773"/>
                    <a:pt x="272301" y="522382"/>
                    <a:pt x="268786" y="516148"/>
                  </a:cubicBezTo>
                  <a:cubicBezTo>
                    <a:pt x="259730" y="500054"/>
                    <a:pt x="250310" y="484385"/>
                    <a:pt x="239521" y="469407"/>
                  </a:cubicBezTo>
                  <a:cubicBezTo>
                    <a:pt x="228198" y="453701"/>
                    <a:pt x="218427" y="437693"/>
                    <a:pt x="200546" y="428755"/>
                  </a:cubicBezTo>
                  <a:cubicBezTo>
                    <a:pt x="186447" y="421696"/>
                    <a:pt x="163972" y="425019"/>
                    <a:pt x="160129" y="443745"/>
                  </a:cubicBezTo>
                  <a:cubicBezTo>
                    <a:pt x="152249" y="482141"/>
                    <a:pt x="171815" y="521945"/>
                    <a:pt x="186035" y="556910"/>
                  </a:cubicBezTo>
                  <a:cubicBezTo>
                    <a:pt x="200461" y="592360"/>
                    <a:pt x="217033" y="626912"/>
                    <a:pt x="233193" y="661598"/>
                  </a:cubicBezTo>
                  <a:cubicBezTo>
                    <a:pt x="248249" y="693907"/>
                    <a:pt x="301505" y="696381"/>
                    <a:pt x="318356" y="664266"/>
                  </a:cubicBezTo>
                  <a:cubicBezTo>
                    <a:pt x="377054" y="552362"/>
                    <a:pt x="456713" y="458407"/>
                    <a:pt x="539197" y="364440"/>
                  </a:cubicBezTo>
                  <a:cubicBezTo>
                    <a:pt x="572596" y="326395"/>
                    <a:pt x="605933" y="288277"/>
                    <a:pt x="638156" y="249225"/>
                  </a:cubicBezTo>
                  <a:cubicBezTo>
                    <a:pt x="639223" y="267648"/>
                    <a:pt x="641005" y="284372"/>
                    <a:pt x="640835" y="294632"/>
                  </a:cubicBezTo>
                  <a:cubicBezTo>
                    <a:pt x="633343" y="745777"/>
                    <a:pt x="641744" y="729599"/>
                    <a:pt x="466812" y="7341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547362" y="6604127"/>
              <a:ext cx="2170100" cy="388180"/>
            </a:xfrm>
            <a:custGeom>
              <a:avLst/>
              <a:gdLst/>
              <a:ahLst/>
              <a:cxnLst/>
              <a:rect l="l" t="t" r="r" b="b"/>
              <a:pathLst>
                <a:path w="2170100" h="388180" extrusionOk="0">
                  <a:moveTo>
                    <a:pt x="2165858" y="305638"/>
                  </a:moveTo>
                  <a:cubicBezTo>
                    <a:pt x="2149868" y="268162"/>
                    <a:pt x="2129405" y="235114"/>
                    <a:pt x="2105292" y="202332"/>
                  </a:cubicBezTo>
                  <a:cubicBezTo>
                    <a:pt x="2080998" y="169308"/>
                    <a:pt x="2050497" y="127212"/>
                    <a:pt x="2003230" y="140892"/>
                  </a:cubicBezTo>
                  <a:cubicBezTo>
                    <a:pt x="1967310" y="151286"/>
                    <a:pt x="1951672" y="194255"/>
                    <a:pt x="1936712" y="227376"/>
                  </a:cubicBezTo>
                  <a:cubicBezTo>
                    <a:pt x="1932651" y="218996"/>
                    <a:pt x="1928712" y="209500"/>
                    <a:pt x="1925317" y="202090"/>
                  </a:cubicBezTo>
                  <a:cubicBezTo>
                    <a:pt x="1908090" y="164445"/>
                    <a:pt x="1890864" y="126812"/>
                    <a:pt x="1873638" y="89167"/>
                  </a:cubicBezTo>
                  <a:cubicBezTo>
                    <a:pt x="1858763" y="56664"/>
                    <a:pt x="1842676" y="16594"/>
                    <a:pt x="1804368" y="6115"/>
                  </a:cubicBezTo>
                  <a:cubicBezTo>
                    <a:pt x="1760701" y="-5831"/>
                    <a:pt x="1730140" y="24113"/>
                    <a:pt x="1710428" y="58872"/>
                  </a:cubicBezTo>
                  <a:cubicBezTo>
                    <a:pt x="1690001" y="94867"/>
                    <a:pt x="1669732" y="130948"/>
                    <a:pt x="1649377" y="166992"/>
                  </a:cubicBezTo>
                  <a:cubicBezTo>
                    <a:pt x="1634091" y="194061"/>
                    <a:pt x="1619931" y="230311"/>
                    <a:pt x="1596352" y="249182"/>
                  </a:cubicBezTo>
                  <a:cubicBezTo>
                    <a:pt x="1593249" y="251668"/>
                    <a:pt x="1590654" y="251632"/>
                    <a:pt x="1584229" y="247654"/>
                  </a:cubicBezTo>
                  <a:cubicBezTo>
                    <a:pt x="1573404" y="240947"/>
                    <a:pt x="1565087" y="229123"/>
                    <a:pt x="1557777" y="218705"/>
                  </a:cubicBezTo>
                  <a:cubicBezTo>
                    <a:pt x="1536053" y="187694"/>
                    <a:pt x="1517202" y="154391"/>
                    <a:pt x="1500630" y="120372"/>
                  </a:cubicBezTo>
                  <a:cubicBezTo>
                    <a:pt x="1492326" y="103320"/>
                    <a:pt x="1484555" y="85989"/>
                    <a:pt x="1477561" y="68356"/>
                  </a:cubicBezTo>
                  <a:cubicBezTo>
                    <a:pt x="1470735" y="51170"/>
                    <a:pt x="1465595" y="33160"/>
                    <a:pt x="1452333" y="19480"/>
                  </a:cubicBezTo>
                  <a:cubicBezTo>
                    <a:pt x="1435616" y="2222"/>
                    <a:pt x="1411928" y="-4800"/>
                    <a:pt x="1389064" y="3447"/>
                  </a:cubicBezTo>
                  <a:cubicBezTo>
                    <a:pt x="1368601" y="10833"/>
                    <a:pt x="1357145" y="28600"/>
                    <a:pt x="1350150" y="48308"/>
                  </a:cubicBezTo>
                  <a:cubicBezTo>
                    <a:pt x="1338354" y="81587"/>
                    <a:pt x="1334499" y="117752"/>
                    <a:pt x="1328426" y="152353"/>
                  </a:cubicBezTo>
                  <a:cubicBezTo>
                    <a:pt x="1323067" y="182831"/>
                    <a:pt x="1317321" y="215479"/>
                    <a:pt x="1302919" y="243312"/>
                  </a:cubicBezTo>
                  <a:cubicBezTo>
                    <a:pt x="1293015" y="230142"/>
                    <a:pt x="1285511" y="214399"/>
                    <a:pt x="1277182" y="200222"/>
                  </a:cubicBezTo>
                  <a:cubicBezTo>
                    <a:pt x="1264914" y="179326"/>
                    <a:pt x="1252634" y="158417"/>
                    <a:pt x="1240365" y="137521"/>
                  </a:cubicBezTo>
                  <a:cubicBezTo>
                    <a:pt x="1229697" y="119353"/>
                    <a:pt x="1219781" y="99633"/>
                    <a:pt x="1205646" y="83819"/>
                  </a:cubicBezTo>
                  <a:cubicBezTo>
                    <a:pt x="1172647" y="46901"/>
                    <a:pt x="1122265" y="50091"/>
                    <a:pt x="1086769" y="81272"/>
                  </a:cubicBezTo>
                  <a:cubicBezTo>
                    <a:pt x="1054923" y="109239"/>
                    <a:pt x="1033696" y="152293"/>
                    <a:pt x="1010602" y="187269"/>
                  </a:cubicBezTo>
                  <a:cubicBezTo>
                    <a:pt x="998843" y="205085"/>
                    <a:pt x="987156" y="222938"/>
                    <a:pt x="975433" y="240778"/>
                  </a:cubicBezTo>
                  <a:cubicBezTo>
                    <a:pt x="961516" y="209500"/>
                    <a:pt x="947551" y="178234"/>
                    <a:pt x="933331" y="147102"/>
                  </a:cubicBezTo>
                  <a:cubicBezTo>
                    <a:pt x="910758" y="97656"/>
                    <a:pt x="869965" y="49290"/>
                    <a:pt x="809630" y="57853"/>
                  </a:cubicBezTo>
                  <a:cubicBezTo>
                    <a:pt x="752192" y="66015"/>
                    <a:pt x="733195" y="124399"/>
                    <a:pt x="715932" y="171576"/>
                  </a:cubicBezTo>
                  <a:cubicBezTo>
                    <a:pt x="706186" y="198209"/>
                    <a:pt x="697275" y="225108"/>
                    <a:pt x="689117" y="252238"/>
                  </a:cubicBezTo>
                  <a:cubicBezTo>
                    <a:pt x="682776" y="230821"/>
                    <a:pt x="678606" y="208251"/>
                    <a:pt x="672072" y="189646"/>
                  </a:cubicBezTo>
                  <a:cubicBezTo>
                    <a:pt x="654361" y="139255"/>
                    <a:pt x="622538" y="85359"/>
                    <a:pt x="566143" y="73122"/>
                  </a:cubicBezTo>
                  <a:cubicBezTo>
                    <a:pt x="502922" y="59405"/>
                    <a:pt x="451146" y="100240"/>
                    <a:pt x="412304" y="145392"/>
                  </a:cubicBezTo>
                  <a:cubicBezTo>
                    <a:pt x="383755" y="178574"/>
                    <a:pt x="355594" y="212095"/>
                    <a:pt x="327457" y="245653"/>
                  </a:cubicBezTo>
                  <a:cubicBezTo>
                    <a:pt x="319116" y="207026"/>
                    <a:pt x="310545" y="168411"/>
                    <a:pt x="300011" y="130499"/>
                  </a:cubicBezTo>
                  <a:cubicBezTo>
                    <a:pt x="285936" y="79828"/>
                    <a:pt x="253519" y="25374"/>
                    <a:pt x="193584" y="27569"/>
                  </a:cubicBezTo>
                  <a:cubicBezTo>
                    <a:pt x="124933" y="30080"/>
                    <a:pt x="94383" y="92636"/>
                    <a:pt x="74865" y="149127"/>
                  </a:cubicBezTo>
                  <a:cubicBezTo>
                    <a:pt x="53469" y="211101"/>
                    <a:pt x="25974" y="270515"/>
                    <a:pt x="2201" y="331518"/>
                  </a:cubicBezTo>
                  <a:cubicBezTo>
                    <a:pt x="-10916" y="365173"/>
                    <a:pt x="38073" y="383644"/>
                    <a:pt x="57166" y="356757"/>
                  </a:cubicBezTo>
                  <a:cubicBezTo>
                    <a:pt x="89037" y="311884"/>
                    <a:pt x="112398" y="262256"/>
                    <a:pt x="133261" y="211404"/>
                  </a:cubicBezTo>
                  <a:cubicBezTo>
                    <a:pt x="142559" y="188737"/>
                    <a:pt x="149772" y="164966"/>
                    <a:pt x="159992" y="142712"/>
                  </a:cubicBezTo>
                  <a:cubicBezTo>
                    <a:pt x="166332" y="128898"/>
                    <a:pt x="176479" y="108972"/>
                    <a:pt x="193524" y="106449"/>
                  </a:cubicBezTo>
                  <a:cubicBezTo>
                    <a:pt x="202264" y="105152"/>
                    <a:pt x="206750" y="111288"/>
                    <a:pt x="212241" y="121451"/>
                  </a:cubicBezTo>
                  <a:cubicBezTo>
                    <a:pt x="221346" y="138285"/>
                    <a:pt x="225055" y="158636"/>
                    <a:pt x="229371" y="177943"/>
                  </a:cubicBezTo>
                  <a:cubicBezTo>
                    <a:pt x="241688" y="232992"/>
                    <a:pt x="254174" y="287992"/>
                    <a:pt x="266648" y="343004"/>
                  </a:cubicBezTo>
                  <a:cubicBezTo>
                    <a:pt x="272783" y="370049"/>
                    <a:pt x="313140" y="386385"/>
                    <a:pt x="333082" y="362796"/>
                  </a:cubicBezTo>
                  <a:cubicBezTo>
                    <a:pt x="375075" y="313108"/>
                    <a:pt x="417020" y="263360"/>
                    <a:pt x="459038" y="213696"/>
                  </a:cubicBezTo>
                  <a:cubicBezTo>
                    <a:pt x="481174" y="187536"/>
                    <a:pt x="519821" y="136623"/>
                    <a:pt x="556057" y="154015"/>
                  </a:cubicBezTo>
                  <a:cubicBezTo>
                    <a:pt x="566276" y="158914"/>
                    <a:pt x="578229" y="175518"/>
                    <a:pt x="585551" y="189792"/>
                  </a:cubicBezTo>
                  <a:cubicBezTo>
                    <a:pt x="595104" y="208420"/>
                    <a:pt x="599990" y="228431"/>
                    <a:pt x="605481" y="248758"/>
                  </a:cubicBezTo>
                  <a:cubicBezTo>
                    <a:pt x="619435" y="300374"/>
                    <a:pt x="637777" y="350620"/>
                    <a:pt x="683686" y="382043"/>
                  </a:cubicBezTo>
                  <a:cubicBezTo>
                    <a:pt x="704428" y="396233"/>
                    <a:pt x="737729" y="384590"/>
                    <a:pt x="743888" y="359716"/>
                  </a:cubicBezTo>
                  <a:cubicBezTo>
                    <a:pt x="755053" y="314600"/>
                    <a:pt x="768133" y="270006"/>
                    <a:pt x="783287" y="226067"/>
                  </a:cubicBezTo>
                  <a:cubicBezTo>
                    <a:pt x="790670" y="204673"/>
                    <a:pt x="798428" y="183389"/>
                    <a:pt x="806878" y="162395"/>
                  </a:cubicBezTo>
                  <a:cubicBezTo>
                    <a:pt x="810248" y="154015"/>
                    <a:pt x="815727" y="138103"/>
                    <a:pt x="823583" y="138333"/>
                  </a:cubicBezTo>
                  <a:cubicBezTo>
                    <a:pt x="848326" y="139085"/>
                    <a:pt x="864122" y="194995"/>
                    <a:pt x="871832" y="212617"/>
                  </a:cubicBezTo>
                  <a:cubicBezTo>
                    <a:pt x="891653" y="257890"/>
                    <a:pt x="911485" y="303151"/>
                    <a:pt x="931318" y="348425"/>
                  </a:cubicBezTo>
                  <a:cubicBezTo>
                    <a:pt x="944605" y="378757"/>
                    <a:pt x="987823" y="375130"/>
                    <a:pt x="1004128" y="350717"/>
                  </a:cubicBezTo>
                  <a:cubicBezTo>
                    <a:pt x="1038472" y="299246"/>
                    <a:pt x="1072743" y="247739"/>
                    <a:pt x="1106930" y="196159"/>
                  </a:cubicBezTo>
                  <a:cubicBezTo>
                    <a:pt x="1115282" y="183558"/>
                    <a:pt x="1123295" y="170606"/>
                    <a:pt x="1132097" y="158308"/>
                  </a:cubicBezTo>
                  <a:cubicBezTo>
                    <a:pt x="1134873" y="154427"/>
                    <a:pt x="1141807" y="148036"/>
                    <a:pt x="1144947" y="144313"/>
                  </a:cubicBezTo>
                  <a:cubicBezTo>
                    <a:pt x="1151275" y="156586"/>
                    <a:pt x="1159737" y="169260"/>
                    <a:pt x="1166913" y="181545"/>
                  </a:cubicBezTo>
                  <a:cubicBezTo>
                    <a:pt x="1182212" y="207693"/>
                    <a:pt x="1197499" y="233840"/>
                    <a:pt x="1212786" y="260000"/>
                  </a:cubicBezTo>
                  <a:cubicBezTo>
                    <a:pt x="1227491" y="285154"/>
                    <a:pt x="1242511" y="311641"/>
                    <a:pt x="1268212" y="327213"/>
                  </a:cubicBezTo>
                  <a:cubicBezTo>
                    <a:pt x="1297003" y="344641"/>
                    <a:pt x="1333117" y="341002"/>
                    <a:pt x="1356817" y="316807"/>
                  </a:cubicBezTo>
                  <a:cubicBezTo>
                    <a:pt x="1376238" y="296990"/>
                    <a:pt x="1387852" y="267192"/>
                    <a:pt x="1396156" y="241251"/>
                  </a:cubicBezTo>
                  <a:cubicBezTo>
                    <a:pt x="1405333" y="212592"/>
                    <a:pt x="1410012" y="182758"/>
                    <a:pt x="1415068" y="153166"/>
                  </a:cubicBezTo>
                  <a:cubicBezTo>
                    <a:pt x="1415552" y="150352"/>
                    <a:pt x="1416062" y="147551"/>
                    <a:pt x="1416546" y="144749"/>
                  </a:cubicBezTo>
                  <a:cubicBezTo>
                    <a:pt x="1422850" y="158563"/>
                    <a:pt x="1429397" y="172255"/>
                    <a:pt x="1436489" y="185693"/>
                  </a:cubicBezTo>
                  <a:cubicBezTo>
                    <a:pt x="1456806" y="224223"/>
                    <a:pt x="1479682" y="265810"/>
                    <a:pt x="1509553" y="297839"/>
                  </a:cubicBezTo>
                  <a:cubicBezTo>
                    <a:pt x="1541860" y="332477"/>
                    <a:pt x="1590145" y="350947"/>
                    <a:pt x="1634854" y="328074"/>
                  </a:cubicBezTo>
                  <a:cubicBezTo>
                    <a:pt x="1673005" y="308560"/>
                    <a:pt x="1693226" y="268696"/>
                    <a:pt x="1713422" y="233052"/>
                  </a:cubicBezTo>
                  <a:cubicBezTo>
                    <a:pt x="1736831" y="191757"/>
                    <a:pt x="1760240" y="150449"/>
                    <a:pt x="1783650" y="109154"/>
                  </a:cubicBezTo>
                  <a:cubicBezTo>
                    <a:pt x="1783783" y="108923"/>
                    <a:pt x="1784026" y="108584"/>
                    <a:pt x="1784195" y="108305"/>
                  </a:cubicBezTo>
                  <a:cubicBezTo>
                    <a:pt x="1788826" y="118383"/>
                    <a:pt x="1793190" y="128595"/>
                    <a:pt x="1797688" y="138734"/>
                  </a:cubicBezTo>
                  <a:cubicBezTo>
                    <a:pt x="1817424" y="183231"/>
                    <a:pt x="1835972" y="228504"/>
                    <a:pt x="1856981" y="272407"/>
                  </a:cubicBezTo>
                  <a:cubicBezTo>
                    <a:pt x="1875735" y="311568"/>
                    <a:pt x="1914322" y="348037"/>
                    <a:pt x="1960909" y="334963"/>
                  </a:cubicBezTo>
                  <a:cubicBezTo>
                    <a:pt x="1990295" y="326716"/>
                    <a:pt x="2003061" y="300714"/>
                    <a:pt x="2015450" y="275609"/>
                  </a:cubicBezTo>
                  <a:cubicBezTo>
                    <a:pt x="2019535" y="267326"/>
                    <a:pt x="2023633" y="259042"/>
                    <a:pt x="2027719" y="250747"/>
                  </a:cubicBezTo>
                  <a:cubicBezTo>
                    <a:pt x="2029985" y="253694"/>
                    <a:pt x="2032277" y="256617"/>
                    <a:pt x="2034519" y="259588"/>
                  </a:cubicBezTo>
                  <a:cubicBezTo>
                    <a:pt x="2040326" y="267314"/>
                    <a:pt x="2045854" y="275233"/>
                    <a:pt x="2051467" y="283116"/>
                  </a:cubicBezTo>
                  <a:cubicBezTo>
                    <a:pt x="2067966" y="306305"/>
                    <a:pt x="2084890" y="329093"/>
                    <a:pt x="2101619" y="352100"/>
                  </a:cubicBezTo>
                  <a:cubicBezTo>
                    <a:pt x="2113160" y="367975"/>
                    <a:pt x="2139697" y="367502"/>
                    <a:pt x="2153941" y="356866"/>
                  </a:cubicBezTo>
                  <a:cubicBezTo>
                    <a:pt x="2170828" y="344241"/>
                    <a:pt x="2173895" y="324484"/>
                    <a:pt x="2165858" y="3056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571307" y="7597664"/>
              <a:ext cx="2074233" cy="419584"/>
            </a:xfrm>
            <a:custGeom>
              <a:avLst/>
              <a:gdLst/>
              <a:ahLst/>
              <a:cxnLst/>
              <a:rect l="l" t="t" r="r" b="b"/>
              <a:pathLst>
                <a:path w="2074233" h="419584" extrusionOk="0">
                  <a:moveTo>
                    <a:pt x="2052979" y="183015"/>
                  </a:moveTo>
                  <a:cubicBezTo>
                    <a:pt x="2039583" y="155667"/>
                    <a:pt x="2028200" y="125456"/>
                    <a:pt x="2010173" y="100801"/>
                  </a:cubicBezTo>
                  <a:cubicBezTo>
                    <a:pt x="1986849" y="68892"/>
                    <a:pt x="1945159" y="57516"/>
                    <a:pt x="1911239" y="80353"/>
                  </a:cubicBezTo>
                  <a:cubicBezTo>
                    <a:pt x="1883526" y="99018"/>
                    <a:pt x="1871185" y="132236"/>
                    <a:pt x="1860699" y="162616"/>
                  </a:cubicBezTo>
                  <a:cubicBezTo>
                    <a:pt x="1856565" y="174574"/>
                    <a:pt x="1853074" y="187491"/>
                    <a:pt x="1847704" y="198721"/>
                  </a:cubicBezTo>
                  <a:cubicBezTo>
                    <a:pt x="1845667" y="202990"/>
                    <a:pt x="1842842" y="207768"/>
                    <a:pt x="1839824" y="211807"/>
                  </a:cubicBezTo>
                  <a:cubicBezTo>
                    <a:pt x="1840018" y="210995"/>
                    <a:pt x="1831629" y="219642"/>
                    <a:pt x="1833677" y="218041"/>
                  </a:cubicBezTo>
                  <a:cubicBezTo>
                    <a:pt x="1835411" y="216682"/>
                    <a:pt x="1828913" y="221813"/>
                    <a:pt x="1827252" y="222965"/>
                  </a:cubicBezTo>
                  <a:cubicBezTo>
                    <a:pt x="1827216" y="222928"/>
                    <a:pt x="1827216" y="222904"/>
                    <a:pt x="1827179" y="222856"/>
                  </a:cubicBezTo>
                  <a:cubicBezTo>
                    <a:pt x="1827422" y="222625"/>
                    <a:pt x="1827737" y="222346"/>
                    <a:pt x="1828368" y="221800"/>
                  </a:cubicBezTo>
                  <a:cubicBezTo>
                    <a:pt x="1828465" y="221716"/>
                    <a:pt x="1827713" y="222031"/>
                    <a:pt x="1826804" y="222419"/>
                  </a:cubicBezTo>
                  <a:cubicBezTo>
                    <a:pt x="1824731" y="219909"/>
                    <a:pt x="1821082" y="216246"/>
                    <a:pt x="1819603" y="213845"/>
                  </a:cubicBezTo>
                  <a:cubicBezTo>
                    <a:pt x="1802619" y="186338"/>
                    <a:pt x="1786956" y="157911"/>
                    <a:pt x="1770675" y="129980"/>
                  </a:cubicBezTo>
                  <a:cubicBezTo>
                    <a:pt x="1762698" y="116312"/>
                    <a:pt x="1754734" y="102632"/>
                    <a:pt x="1746757" y="88952"/>
                  </a:cubicBezTo>
                  <a:cubicBezTo>
                    <a:pt x="1737580" y="73210"/>
                    <a:pt x="1729336" y="54460"/>
                    <a:pt x="1717238" y="40792"/>
                  </a:cubicBezTo>
                  <a:cubicBezTo>
                    <a:pt x="1692143" y="12449"/>
                    <a:pt x="1647677" y="11188"/>
                    <a:pt x="1619370" y="35747"/>
                  </a:cubicBezTo>
                  <a:cubicBezTo>
                    <a:pt x="1595040" y="56849"/>
                    <a:pt x="1586542" y="91571"/>
                    <a:pt x="1575364" y="120569"/>
                  </a:cubicBezTo>
                  <a:cubicBezTo>
                    <a:pt x="1565593" y="145953"/>
                    <a:pt x="1554792" y="178407"/>
                    <a:pt x="1544730" y="199837"/>
                  </a:cubicBezTo>
                  <a:cubicBezTo>
                    <a:pt x="1542269" y="205064"/>
                    <a:pt x="1539408" y="210327"/>
                    <a:pt x="1536135" y="215082"/>
                  </a:cubicBezTo>
                  <a:cubicBezTo>
                    <a:pt x="1534523" y="217422"/>
                    <a:pt x="1531528" y="220745"/>
                    <a:pt x="1530680" y="221667"/>
                  </a:cubicBezTo>
                  <a:cubicBezTo>
                    <a:pt x="1530680" y="221667"/>
                    <a:pt x="1530680" y="221667"/>
                    <a:pt x="1530680" y="221667"/>
                  </a:cubicBezTo>
                  <a:cubicBezTo>
                    <a:pt x="1530946" y="221376"/>
                    <a:pt x="1530946" y="221291"/>
                    <a:pt x="1530583" y="221497"/>
                  </a:cubicBezTo>
                  <a:cubicBezTo>
                    <a:pt x="1528837" y="218332"/>
                    <a:pt x="1527079" y="215179"/>
                    <a:pt x="1525321" y="212025"/>
                  </a:cubicBezTo>
                  <a:cubicBezTo>
                    <a:pt x="1517066" y="197217"/>
                    <a:pt x="1508798" y="182409"/>
                    <a:pt x="1500530" y="167601"/>
                  </a:cubicBezTo>
                  <a:cubicBezTo>
                    <a:pt x="1485183" y="140095"/>
                    <a:pt x="1469847" y="112589"/>
                    <a:pt x="1454500" y="85083"/>
                  </a:cubicBezTo>
                  <a:cubicBezTo>
                    <a:pt x="1439601" y="58365"/>
                    <a:pt x="1425381" y="29913"/>
                    <a:pt x="1398795" y="12885"/>
                  </a:cubicBezTo>
                  <a:cubicBezTo>
                    <a:pt x="1370477" y="-5246"/>
                    <a:pt x="1329938" y="-4724"/>
                    <a:pt x="1303971" y="17518"/>
                  </a:cubicBezTo>
                  <a:cubicBezTo>
                    <a:pt x="1280004" y="38051"/>
                    <a:pt x="1270233" y="76896"/>
                    <a:pt x="1257965" y="105276"/>
                  </a:cubicBezTo>
                  <a:cubicBezTo>
                    <a:pt x="1244848" y="135620"/>
                    <a:pt x="1231743" y="165964"/>
                    <a:pt x="1218614" y="196295"/>
                  </a:cubicBezTo>
                  <a:cubicBezTo>
                    <a:pt x="1213898" y="207211"/>
                    <a:pt x="1211304" y="213942"/>
                    <a:pt x="1204552" y="225123"/>
                  </a:cubicBezTo>
                  <a:cubicBezTo>
                    <a:pt x="1201872" y="229550"/>
                    <a:pt x="1200794" y="231588"/>
                    <a:pt x="1198987" y="233662"/>
                  </a:cubicBezTo>
                  <a:cubicBezTo>
                    <a:pt x="1197132" y="235784"/>
                    <a:pt x="1195011" y="237627"/>
                    <a:pt x="1192950" y="239531"/>
                  </a:cubicBezTo>
                  <a:cubicBezTo>
                    <a:pt x="1196187" y="236524"/>
                    <a:pt x="1191313" y="239095"/>
                    <a:pt x="1190756" y="240004"/>
                  </a:cubicBezTo>
                  <a:cubicBezTo>
                    <a:pt x="1190598" y="240029"/>
                    <a:pt x="1190416" y="240065"/>
                    <a:pt x="1190247" y="240089"/>
                  </a:cubicBezTo>
                  <a:cubicBezTo>
                    <a:pt x="1188792" y="238197"/>
                    <a:pt x="1186792" y="236123"/>
                    <a:pt x="1185967" y="235008"/>
                  </a:cubicBezTo>
                  <a:cubicBezTo>
                    <a:pt x="1180051" y="226991"/>
                    <a:pt x="1174257" y="218878"/>
                    <a:pt x="1168401" y="210813"/>
                  </a:cubicBezTo>
                  <a:cubicBezTo>
                    <a:pt x="1149381" y="184604"/>
                    <a:pt x="1130348" y="158396"/>
                    <a:pt x="1111327" y="132188"/>
                  </a:cubicBezTo>
                  <a:cubicBezTo>
                    <a:pt x="1093191" y="107180"/>
                    <a:pt x="1075916" y="77539"/>
                    <a:pt x="1044627" y="67594"/>
                  </a:cubicBezTo>
                  <a:cubicBezTo>
                    <a:pt x="1010065" y="56619"/>
                    <a:pt x="976049" y="75393"/>
                    <a:pt x="960689" y="106767"/>
                  </a:cubicBezTo>
                  <a:cubicBezTo>
                    <a:pt x="946323" y="136093"/>
                    <a:pt x="938165" y="169214"/>
                    <a:pt x="927885" y="200152"/>
                  </a:cubicBezTo>
                  <a:cubicBezTo>
                    <a:pt x="917520" y="231321"/>
                    <a:pt x="906973" y="262429"/>
                    <a:pt x="896802" y="293670"/>
                  </a:cubicBezTo>
                  <a:cubicBezTo>
                    <a:pt x="895456" y="293476"/>
                    <a:pt x="893468" y="292943"/>
                    <a:pt x="893553" y="293100"/>
                  </a:cubicBezTo>
                  <a:cubicBezTo>
                    <a:pt x="892728" y="292761"/>
                    <a:pt x="892025" y="292482"/>
                    <a:pt x="892086" y="292530"/>
                  </a:cubicBezTo>
                  <a:cubicBezTo>
                    <a:pt x="895165" y="295332"/>
                    <a:pt x="889249" y="290347"/>
                    <a:pt x="888764" y="289959"/>
                  </a:cubicBezTo>
                  <a:cubicBezTo>
                    <a:pt x="870944" y="275454"/>
                    <a:pt x="859524" y="250277"/>
                    <a:pt x="847353" y="230569"/>
                  </a:cubicBezTo>
                  <a:cubicBezTo>
                    <a:pt x="830550" y="203342"/>
                    <a:pt x="813760" y="176103"/>
                    <a:pt x="796946" y="148875"/>
                  </a:cubicBezTo>
                  <a:cubicBezTo>
                    <a:pt x="780556" y="122364"/>
                    <a:pt x="761947" y="93706"/>
                    <a:pt x="730028" y="84658"/>
                  </a:cubicBezTo>
                  <a:cubicBezTo>
                    <a:pt x="699975" y="76145"/>
                    <a:pt x="664225" y="85143"/>
                    <a:pt x="646696" y="112492"/>
                  </a:cubicBezTo>
                  <a:cubicBezTo>
                    <a:pt x="638210" y="125723"/>
                    <a:pt x="633082" y="142436"/>
                    <a:pt x="626899" y="156856"/>
                  </a:cubicBezTo>
                  <a:cubicBezTo>
                    <a:pt x="620171" y="172537"/>
                    <a:pt x="613443" y="188231"/>
                    <a:pt x="606727" y="203912"/>
                  </a:cubicBezTo>
                  <a:cubicBezTo>
                    <a:pt x="596750" y="227173"/>
                    <a:pt x="586615" y="255528"/>
                    <a:pt x="575741" y="275551"/>
                  </a:cubicBezTo>
                  <a:cubicBezTo>
                    <a:pt x="571752" y="269524"/>
                    <a:pt x="567582" y="262865"/>
                    <a:pt x="566200" y="260779"/>
                  </a:cubicBezTo>
                  <a:cubicBezTo>
                    <a:pt x="530050" y="206240"/>
                    <a:pt x="493900" y="151701"/>
                    <a:pt x="457762" y="97162"/>
                  </a:cubicBezTo>
                  <a:cubicBezTo>
                    <a:pt x="439383" y="69426"/>
                    <a:pt x="420472" y="43884"/>
                    <a:pt x="383667" y="44103"/>
                  </a:cubicBezTo>
                  <a:cubicBezTo>
                    <a:pt x="351396" y="44297"/>
                    <a:pt x="323271" y="61142"/>
                    <a:pt x="306190" y="88321"/>
                  </a:cubicBezTo>
                  <a:cubicBezTo>
                    <a:pt x="290357" y="113523"/>
                    <a:pt x="284248" y="144437"/>
                    <a:pt x="276138" y="172670"/>
                  </a:cubicBezTo>
                  <a:cubicBezTo>
                    <a:pt x="268427" y="199546"/>
                    <a:pt x="260729" y="226421"/>
                    <a:pt x="253019" y="253296"/>
                  </a:cubicBezTo>
                  <a:cubicBezTo>
                    <a:pt x="241127" y="227731"/>
                    <a:pt x="229271" y="202153"/>
                    <a:pt x="217305" y="176636"/>
                  </a:cubicBezTo>
                  <a:cubicBezTo>
                    <a:pt x="193702" y="126305"/>
                    <a:pt x="170014" y="56085"/>
                    <a:pt x="102745" y="57346"/>
                  </a:cubicBezTo>
                  <a:cubicBezTo>
                    <a:pt x="33863" y="58644"/>
                    <a:pt x="20637" y="142714"/>
                    <a:pt x="10333" y="196089"/>
                  </a:cubicBezTo>
                  <a:cubicBezTo>
                    <a:pt x="-1790" y="258900"/>
                    <a:pt x="-3378" y="323032"/>
                    <a:pt x="6271" y="386267"/>
                  </a:cubicBezTo>
                  <a:cubicBezTo>
                    <a:pt x="10999" y="417266"/>
                    <a:pt x="59357" y="410923"/>
                    <a:pt x="60242" y="380676"/>
                  </a:cubicBezTo>
                  <a:cubicBezTo>
                    <a:pt x="61685" y="331473"/>
                    <a:pt x="66886" y="283167"/>
                    <a:pt x="78499" y="235323"/>
                  </a:cubicBezTo>
                  <a:cubicBezTo>
                    <a:pt x="84257" y="211625"/>
                    <a:pt x="91046" y="188497"/>
                    <a:pt x="99229" y="165515"/>
                  </a:cubicBezTo>
                  <a:cubicBezTo>
                    <a:pt x="99847" y="163781"/>
                    <a:pt x="103909" y="152029"/>
                    <a:pt x="107242" y="143054"/>
                  </a:cubicBezTo>
                  <a:cubicBezTo>
                    <a:pt x="112686" y="151871"/>
                    <a:pt x="121511" y="169384"/>
                    <a:pt x="126433" y="180190"/>
                  </a:cubicBezTo>
                  <a:cubicBezTo>
                    <a:pt x="137089" y="203560"/>
                    <a:pt x="147745" y="226918"/>
                    <a:pt x="158401" y="250289"/>
                  </a:cubicBezTo>
                  <a:cubicBezTo>
                    <a:pt x="180719" y="299237"/>
                    <a:pt x="203582" y="347991"/>
                    <a:pt x="225185" y="397267"/>
                  </a:cubicBezTo>
                  <a:cubicBezTo>
                    <a:pt x="240642" y="432535"/>
                    <a:pt x="294467" y="423063"/>
                    <a:pt x="304881" y="389384"/>
                  </a:cubicBezTo>
                  <a:cubicBezTo>
                    <a:pt x="322980" y="330867"/>
                    <a:pt x="339285" y="271743"/>
                    <a:pt x="356257" y="212886"/>
                  </a:cubicBezTo>
                  <a:cubicBezTo>
                    <a:pt x="362937" y="189698"/>
                    <a:pt x="366925" y="161840"/>
                    <a:pt x="378018" y="140313"/>
                  </a:cubicBezTo>
                  <a:cubicBezTo>
                    <a:pt x="378381" y="139598"/>
                    <a:pt x="378624" y="139113"/>
                    <a:pt x="378915" y="138530"/>
                  </a:cubicBezTo>
                  <a:cubicBezTo>
                    <a:pt x="381279" y="141696"/>
                    <a:pt x="383473" y="144509"/>
                    <a:pt x="384079" y="145431"/>
                  </a:cubicBezTo>
                  <a:cubicBezTo>
                    <a:pt x="417465" y="195980"/>
                    <a:pt x="450864" y="246517"/>
                    <a:pt x="484250" y="297066"/>
                  </a:cubicBezTo>
                  <a:cubicBezTo>
                    <a:pt x="499294" y="319842"/>
                    <a:pt x="513357" y="346754"/>
                    <a:pt x="537057" y="361793"/>
                  </a:cubicBezTo>
                  <a:cubicBezTo>
                    <a:pt x="565461" y="379815"/>
                    <a:pt x="602011" y="376358"/>
                    <a:pt x="626996" y="354006"/>
                  </a:cubicBezTo>
                  <a:cubicBezTo>
                    <a:pt x="647035" y="336081"/>
                    <a:pt x="656746" y="311462"/>
                    <a:pt x="667038" y="287340"/>
                  </a:cubicBezTo>
                  <a:cubicBezTo>
                    <a:pt x="679476" y="258196"/>
                    <a:pt x="691914" y="229053"/>
                    <a:pt x="704364" y="199910"/>
                  </a:cubicBezTo>
                  <a:cubicBezTo>
                    <a:pt x="705237" y="197860"/>
                    <a:pt x="709262" y="190025"/>
                    <a:pt x="713226" y="181791"/>
                  </a:cubicBezTo>
                  <a:cubicBezTo>
                    <a:pt x="724621" y="198430"/>
                    <a:pt x="734368" y="216719"/>
                    <a:pt x="744757" y="233819"/>
                  </a:cubicBezTo>
                  <a:cubicBezTo>
                    <a:pt x="772603" y="279614"/>
                    <a:pt x="798449" y="340326"/>
                    <a:pt x="845583" y="369554"/>
                  </a:cubicBezTo>
                  <a:cubicBezTo>
                    <a:pt x="894195" y="399704"/>
                    <a:pt x="960604" y="382616"/>
                    <a:pt x="981710" y="328065"/>
                  </a:cubicBezTo>
                  <a:cubicBezTo>
                    <a:pt x="1000537" y="279408"/>
                    <a:pt x="1013847" y="228616"/>
                    <a:pt x="1030965" y="179304"/>
                  </a:cubicBezTo>
                  <a:cubicBezTo>
                    <a:pt x="1031377" y="179850"/>
                    <a:pt x="1031765" y="180359"/>
                    <a:pt x="1031850" y="180469"/>
                  </a:cubicBezTo>
                  <a:cubicBezTo>
                    <a:pt x="1050398" y="207029"/>
                    <a:pt x="1068958" y="233564"/>
                    <a:pt x="1087506" y="260125"/>
                  </a:cubicBezTo>
                  <a:cubicBezTo>
                    <a:pt x="1102611" y="281749"/>
                    <a:pt x="1116685" y="309473"/>
                    <a:pt x="1139525" y="323869"/>
                  </a:cubicBezTo>
                  <a:cubicBezTo>
                    <a:pt x="1163382" y="338919"/>
                    <a:pt x="1194393" y="341139"/>
                    <a:pt x="1220796" y="332237"/>
                  </a:cubicBezTo>
                  <a:cubicBezTo>
                    <a:pt x="1280162" y="312214"/>
                    <a:pt x="1300249" y="250289"/>
                    <a:pt x="1322870" y="198054"/>
                  </a:cubicBezTo>
                  <a:cubicBezTo>
                    <a:pt x="1334544" y="171094"/>
                    <a:pt x="1346219" y="144121"/>
                    <a:pt x="1357905" y="117161"/>
                  </a:cubicBezTo>
                  <a:cubicBezTo>
                    <a:pt x="1358305" y="116239"/>
                    <a:pt x="1358705" y="115318"/>
                    <a:pt x="1359105" y="114408"/>
                  </a:cubicBezTo>
                  <a:cubicBezTo>
                    <a:pt x="1361106" y="118083"/>
                    <a:pt x="1363118" y="121745"/>
                    <a:pt x="1365130" y="125408"/>
                  </a:cubicBezTo>
                  <a:cubicBezTo>
                    <a:pt x="1372089" y="138167"/>
                    <a:pt x="1379059" y="150925"/>
                    <a:pt x="1386018" y="163684"/>
                  </a:cubicBezTo>
                  <a:cubicBezTo>
                    <a:pt x="1401111" y="191323"/>
                    <a:pt x="1416192" y="218975"/>
                    <a:pt x="1431285" y="246614"/>
                  </a:cubicBezTo>
                  <a:cubicBezTo>
                    <a:pt x="1444632" y="271064"/>
                    <a:pt x="1455930" y="296908"/>
                    <a:pt x="1481461" y="310916"/>
                  </a:cubicBezTo>
                  <a:cubicBezTo>
                    <a:pt x="1508992" y="326015"/>
                    <a:pt x="1542330" y="325239"/>
                    <a:pt x="1570600" y="312602"/>
                  </a:cubicBezTo>
                  <a:cubicBezTo>
                    <a:pt x="1624680" y="288419"/>
                    <a:pt x="1641688" y="223996"/>
                    <a:pt x="1661158" y="173495"/>
                  </a:cubicBezTo>
                  <a:cubicBezTo>
                    <a:pt x="1663800" y="166631"/>
                    <a:pt x="1666443" y="159778"/>
                    <a:pt x="1669098" y="152914"/>
                  </a:cubicBezTo>
                  <a:cubicBezTo>
                    <a:pt x="1676929" y="166352"/>
                    <a:pt x="1684749" y="179790"/>
                    <a:pt x="1692580" y="193227"/>
                  </a:cubicBezTo>
                  <a:cubicBezTo>
                    <a:pt x="1723663" y="246578"/>
                    <a:pt x="1754625" y="326731"/>
                    <a:pt x="1828986" y="322037"/>
                  </a:cubicBezTo>
                  <a:cubicBezTo>
                    <a:pt x="1861124" y="320012"/>
                    <a:pt x="1890776" y="303833"/>
                    <a:pt x="1911979" y="279808"/>
                  </a:cubicBezTo>
                  <a:cubicBezTo>
                    <a:pt x="1931715" y="257444"/>
                    <a:pt x="1942274" y="230545"/>
                    <a:pt x="1951984" y="202929"/>
                  </a:cubicBezTo>
                  <a:cubicBezTo>
                    <a:pt x="1955451" y="210024"/>
                    <a:pt x="1958930" y="217119"/>
                    <a:pt x="1962398" y="224214"/>
                  </a:cubicBezTo>
                  <a:cubicBezTo>
                    <a:pt x="1965173" y="229902"/>
                    <a:pt x="1967913" y="235614"/>
                    <a:pt x="1970750" y="241278"/>
                  </a:cubicBezTo>
                  <a:cubicBezTo>
                    <a:pt x="1970665" y="242175"/>
                    <a:pt x="1970459" y="243048"/>
                    <a:pt x="1970423" y="243958"/>
                  </a:cubicBezTo>
                  <a:cubicBezTo>
                    <a:pt x="1968786" y="286382"/>
                    <a:pt x="2018672" y="315440"/>
                    <a:pt x="2053416" y="288759"/>
                  </a:cubicBezTo>
                  <a:cubicBezTo>
                    <a:pt x="2090936" y="259918"/>
                    <a:pt x="2069490" y="216719"/>
                    <a:pt x="2052979" y="1830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7" name="Google Shape;77;p2"/>
            <p:cNvGrpSpPr/>
            <p:nvPr/>
          </p:nvGrpSpPr>
          <p:grpSpPr>
            <a:xfrm>
              <a:off x="543942" y="8576191"/>
              <a:ext cx="2216653" cy="482153"/>
              <a:chOff x="543942" y="8576191"/>
              <a:chExt cx="2216653" cy="482153"/>
            </a:xfrm>
          </p:grpSpPr>
          <p:sp>
            <p:nvSpPr>
              <p:cNvPr id="78" name="Google Shape;78;p2"/>
              <p:cNvSpPr/>
              <p:nvPr/>
            </p:nvSpPr>
            <p:spPr>
              <a:xfrm>
                <a:off x="2472254" y="8861905"/>
                <a:ext cx="242" cy="72"/>
              </a:xfrm>
              <a:custGeom>
                <a:avLst/>
                <a:gdLst/>
                <a:ahLst/>
                <a:cxnLst/>
                <a:rect l="l" t="t" r="r" b="b"/>
                <a:pathLst>
                  <a:path w="242" h="72" extrusionOk="0">
                    <a:moveTo>
                      <a:pt x="242" y="73"/>
                    </a:moveTo>
                    <a:cubicBezTo>
                      <a:pt x="133" y="37"/>
                      <a:pt x="109" y="37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5" y="24"/>
                      <a:pt x="158" y="48"/>
                      <a:pt x="242" y="73"/>
                    </a:cubicBezTo>
                    <a:cubicBezTo>
                      <a:pt x="242" y="73"/>
                      <a:pt x="242" y="73"/>
                      <a:pt x="242" y="73"/>
                    </a:cubicBezTo>
                    <a:close/>
                  </a:path>
                </a:pathLst>
              </a:custGeom>
              <a:solidFill>
                <a:srgbClr val="191918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023177" y="8737691"/>
                <a:ext cx="1272" cy="388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388" extrusionOk="0">
                    <a:moveTo>
                      <a:pt x="0" y="388"/>
                    </a:moveTo>
                    <a:cubicBezTo>
                      <a:pt x="255" y="315"/>
                      <a:pt x="679" y="182"/>
                      <a:pt x="1273" y="0"/>
                    </a:cubicBezTo>
                    <a:cubicBezTo>
                      <a:pt x="836" y="109"/>
                      <a:pt x="448" y="218"/>
                      <a:pt x="158" y="303"/>
                    </a:cubicBezTo>
                    <a:cubicBezTo>
                      <a:pt x="97" y="328"/>
                      <a:pt x="48" y="352"/>
                      <a:pt x="0" y="388"/>
                    </a:cubicBezTo>
                    <a:close/>
                  </a:path>
                </a:pathLst>
              </a:custGeom>
              <a:solidFill>
                <a:srgbClr val="191918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543942" y="8576191"/>
                <a:ext cx="2216653" cy="482153"/>
              </a:xfrm>
              <a:custGeom>
                <a:avLst/>
                <a:gdLst/>
                <a:ahLst/>
                <a:cxnLst/>
                <a:rect l="l" t="t" r="r" b="b"/>
                <a:pathLst>
                  <a:path w="2216653" h="482153" extrusionOk="0">
                    <a:moveTo>
                      <a:pt x="2216241" y="191299"/>
                    </a:moveTo>
                    <a:cubicBezTo>
                      <a:pt x="2215163" y="181499"/>
                      <a:pt x="2214072" y="171700"/>
                      <a:pt x="2212993" y="161901"/>
                    </a:cubicBezTo>
                    <a:cubicBezTo>
                      <a:pt x="2210786" y="141938"/>
                      <a:pt x="2188492" y="128707"/>
                      <a:pt x="2169847" y="128779"/>
                    </a:cubicBezTo>
                    <a:cubicBezTo>
                      <a:pt x="2157810" y="115560"/>
                      <a:pt x="2145493" y="102571"/>
                      <a:pt x="2133406" y="89400"/>
                    </a:cubicBezTo>
                    <a:cubicBezTo>
                      <a:pt x="2104675" y="58086"/>
                      <a:pt x="2068949" y="20538"/>
                      <a:pt x="2022410" y="43642"/>
                    </a:cubicBezTo>
                    <a:cubicBezTo>
                      <a:pt x="1990078" y="59687"/>
                      <a:pt x="1977858" y="99406"/>
                      <a:pt x="1968633" y="131763"/>
                    </a:cubicBezTo>
                    <a:cubicBezTo>
                      <a:pt x="1959347" y="164314"/>
                      <a:pt x="1954061" y="197860"/>
                      <a:pt x="1944533" y="230338"/>
                    </a:cubicBezTo>
                    <a:cubicBezTo>
                      <a:pt x="1940411" y="244395"/>
                      <a:pt x="1935465" y="258996"/>
                      <a:pt x="1928955" y="270797"/>
                    </a:cubicBezTo>
                    <a:cubicBezTo>
                      <a:pt x="1928082" y="272386"/>
                      <a:pt x="1925439" y="276582"/>
                      <a:pt x="1923245" y="279978"/>
                    </a:cubicBezTo>
                    <a:cubicBezTo>
                      <a:pt x="1921596" y="277977"/>
                      <a:pt x="1920057" y="276133"/>
                      <a:pt x="1920008" y="276230"/>
                    </a:cubicBezTo>
                    <a:cubicBezTo>
                      <a:pt x="1910686" y="262805"/>
                      <a:pt x="1904055" y="247148"/>
                      <a:pt x="1896636" y="232667"/>
                    </a:cubicBezTo>
                    <a:cubicBezTo>
                      <a:pt x="1861225" y="163501"/>
                      <a:pt x="1825814" y="94336"/>
                      <a:pt x="1790403" y="25171"/>
                    </a:cubicBezTo>
                    <a:cubicBezTo>
                      <a:pt x="1771613" y="-11516"/>
                      <a:pt x="1709253" y="-7756"/>
                      <a:pt x="1699106" y="34206"/>
                    </a:cubicBezTo>
                    <a:cubicBezTo>
                      <a:pt x="1682061" y="104718"/>
                      <a:pt x="1665029" y="175242"/>
                      <a:pt x="1647984" y="245753"/>
                    </a:cubicBezTo>
                    <a:cubicBezTo>
                      <a:pt x="1646505" y="251878"/>
                      <a:pt x="1645063" y="258014"/>
                      <a:pt x="1643390" y="264078"/>
                    </a:cubicBezTo>
                    <a:cubicBezTo>
                      <a:pt x="1640941" y="261107"/>
                      <a:pt x="1637292" y="256656"/>
                      <a:pt x="1637013" y="256437"/>
                    </a:cubicBezTo>
                    <a:cubicBezTo>
                      <a:pt x="1628261" y="244565"/>
                      <a:pt x="1620951" y="231393"/>
                      <a:pt x="1614113" y="218356"/>
                    </a:cubicBezTo>
                    <a:cubicBezTo>
                      <a:pt x="1588025" y="168656"/>
                      <a:pt x="1570798" y="114468"/>
                      <a:pt x="1540309" y="67061"/>
                    </a:cubicBezTo>
                    <a:cubicBezTo>
                      <a:pt x="1518246" y="32751"/>
                      <a:pt x="1487248" y="-770"/>
                      <a:pt x="1442515" y="16342"/>
                    </a:cubicBezTo>
                    <a:cubicBezTo>
                      <a:pt x="1407322" y="29804"/>
                      <a:pt x="1393332" y="67243"/>
                      <a:pt x="1380797" y="99733"/>
                    </a:cubicBezTo>
                    <a:cubicBezTo>
                      <a:pt x="1359728" y="154345"/>
                      <a:pt x="1348781" y="214657"/>
                      <a:pt x="1318353" y="263569"/>
                    </a:cubicBezTo>
                    <a:cubicBezTo>
                      <a:pt x="1316571" y="261349"/>
                      <a:pt x="1315334" y="259651"/>
                      <a:pt x="1313504" y="256559"/>
                    </a:cubicBezTo>
                    <a:cubicBezTo>
                      <a:pt x="1295259" y="225948"/>
                      <a:pt x="1279038" y="193943"/>
                      <a:pt x="1261897" y="162701"/>
                    </a:cubicBezTo>
                    <a:cubicBezTo>
                      <a:pt x="1245349" y="132551"/>
                      <a:pt x="1230147" y="100982"/>
                      <a:pt x="1211623" y="71997"/>
                    </a:cubicBezTo>
                    <a:cubicBezTo>
                      <a:pt x="1191693" y="40816"/>
                      <a:pt x="1164102" y="13795"/>
                      <a:pt x="1125200" y="11151"/>
                    </a:cubicBezTo>
                    <a:cubicBezTo>
                      <a:pt x="1060913" y="6773"/>
                      <a:pt x="1025659" y="67315"/>
                      <a:pt x="1011063" y="121248"/>
                    </a:cubicBezTo>
                    <a:cubicBezTo>
                      <a:pt x="1001462" y="156722"/>
                      <a:pt x="992334" y="191614"/>
                      <a:pt x="978126" y="225645"/>
                    </a:cubicBezTo>
                    <a:cubicBezTo>
                      <a:pt x="974816" y="233577"/>
                      <a:pt x="971337" y="241520"/>
                      <a:pt x="967361" y="249185"/>
                    </a:cubicBezTo>
                    <a:cubicBezTo>
                      <a:pt x="960778" y="239750"/>
                      <a:pt x="952074" y="227379"/>
                      <a:pt x="945527" y="217822"/>
                    </a:cubicBezTo>
                    <a:cubicBezTo>
                      <a:pt x="933684" y="200540"/>
                      <a:pt x="921827" y="183246"/>
                      <a:pt x="909983" y="165963"/>
                    </a:cubicBezTo>
                    <a:cubicBezTo>
                      <a:pt x="886283" y="131387"/>
                      <a:pt x="862583" y="96823"/>
                      <a:pt x="838895" y="62246"/>
                    </a:cubicBezTo>
                    <a:cubicBezTo>
                      <a:pt x="817692" y="31308"/>
                      <a:pt x="776087" y="27002"/>
                      <a:pt x="753441" y="59565"/>
                    </a:cubicBezTo>
                    <a:cubicBezTo>
                      <a:pt x="722274" y="104378"/>
                      <a:pt x="712975" y="158274"/>
                      <a:pt x="708611" y="211601"/>
                    </a:cubicBezTo>
                    <a:cubicBezTo>
                      <a:pt x="706611" y="235966"/>
                      <a:pt x="705544" y="260415"/>
                      <a:pt x="702829" y="284720"/>
                    </a:cubicBezTo>
                    <a:cubicBezTo>
                      <a:pt x="696464" y="274933"/>
                      <a:pt x="690100" y="265145"/>
                      <a:pt x="683723" y="255346"/>
                    </a:cubicBezTo>
                    <a:cubicBezTo>
                      <a:pt x="663914" y="224893"/>
                      <a:pt x="644360" y="194258"/>
                      <a:pt x="624297" y="163975"/>
                    </a:cubicBezTo>
                    <a:cubicBezTo>
                      <a:pt x="588098" y="109351"/>
                      <a:pt x="533606" y="48966"/>
                      <a:pt x="460578" y="64259"/>
                    </a:cubicBezTo>
                    <a:cubicBezTo>
                      <a:pt x="392472" y="78534"/>
                      <a:pt x="359280" y="152963"/>
                      <a:pt x="337229" y="211516"/>
                    </a:cubicBezTo>
                    <a:cubicBezTo>
                      <a:pt x="329749" y="231381"/>
                      <a:pt x="323081" y="251562"/>
                      <a:pt x="315662" y="271464"/>
                    </a:cubicBezTo>
                    <a:cubicBezTo>
                      <a:pt x="302388" y="232812"/>
                      <a:pt x="289137" y="194161"/>
                      <a:pt x="275802" y="155521"/>
                    </a:cubicBezTo>
                    <a:cubicBezTo>
                      <a:pt x="264189" y="121867"/>
                      <a:pt x="254175" y="86756"/>
                      <a:pt x="231433" y="58632"/>
                    </a:cubicBezTo>
                    <a:cubicBezTo>
                      <a:pt x="207442" y="28955"/>
                      <a:pt x="167388" y="13601"/>
                      <a:pt x="129844" y="23085"/>
                    </a:cubicBezTo>
                    <a:cubicBezTo>
                      <a:pt x="90129" y="33115"/>
                      <a:pt x="60937" y="62500"/>
                      <a:pt x="44863" y="99224"/>
                    </a:cubicBezTo>
                    <a:cubicBezTo>
                      <a:pt x="29794" y="133655"/>
                      <a:pt x="27200" y="172307"/>
                      <a:pt x="22120" y="209175"/>
                    </a:cubicBezTo>
                    <a:cubicBezTo>
                      <a:pt x="16725" y="248421"/>
                      <a:pt x="10991" y="287812"/>
                      <a:pt x="7391" y="327264"/>
                    </a:cubicBezTo>
                    <a:cubicBezTo>
                      <a:pt x="3803" y="366620"/>
                      <a:pt x="2942" y="406132"/>
                      <a:pt x="93" y="445584"/>
                    </a:cubicBezTo>
                    <a:cubicBezTo>
                      <a:pt x="-2780" y="485424"/>
                      <a:pt x="61835" y="497564"/>
                      <a:pt x="70551" y="457384"/>
                    </a:cubicBezTo>
                    <a:cubicBezTo>
                      <a:pt x="77849" y="423766"/>
                      <a:pt x="87486" y="390511"/>
                      <a:pt x="93984" y="356784"/>
                    </a:cubicBezTo>
                    <a:cubicBezTo>
                      <a:pt x="100409" y="323432"/>
                      <a:pt x="105804" y="289983"/>
                      <a:pt x="111138" y="256437"/>
                    </a:cubicBezTo>
                    <a:cubicBezTo>
                      <a:pt x="115696" y="227840"/>
                      <a:pt x="119212" y="198163"/>
                      <a:pt x="124619" y="170269"/>
                    </a:cubicBezTo>
                    <a:cubicBezTo>
                      <a:pt x="127080" y="157595"/>
                      <a:pt x="130413" y="145286"/>
                      <a:pt x="135626" y="134006"/>
                    </a:cubicBezTo>
                    <a:cubicBezTo>
                      <a:pt x="138972" y="126778"/>
                      <a:pt x="136572" y="130562"/>
                      <a:pt x="141675" y="125469"/>
                    </a:cubicBezTo>
                    <a:cubicBezTo>
                      <a:pt x="144379" y="122776"/>
                      <a:pt x="147507" y="120702"/>
                      <a:pt x="148670" y="119987"/>
                    </a:cubicBezTo>
                    <a:cubicBezTo>
                      <a:pt x="146112" y="120545"/>
                      <a:pt x="147458" y="120169"/>
                      <a:pt x="152513" y="118895"/>
                    </a:cubicBezTo>
                    <a:cubicBezTo>
                      <a:pt x="152828" y="118907"/>
                      <a:pt x="153325" y="118907"/>
                      <a:pt x="153713" y="118919"/>
                    </a:cubicBezTo>
                    <a:cubicBezTo>
                      <a:pt x="154150" y="119465"/>
                      <a:pt x="154817" y="120278"/>
                      <a:pt x="155362" y="120933"/>
                    </a:cubicBezTo>
                    <a:cubicBezTo>
                      <a:pt x="159338" y="126257"/>
                      <a:pt x="162018" y="132709"/>
                      <a:pt x="164927" y="138615"/>
                    </a:cubicBezTo>
                    <a:cubicBezTo>
                      <a:pt x="167630" y="144073"/>
                      <a:pt x="170673" y="153957"/>
                      <a:pt x="174468" y="165090"/>
                    </a:cubicBezTo>
                    <a:cubicBezTo>
                      <a:pt x="179971" y="181233"/>
                      <a:pt x="185536" y="197362"/>
                      <a:pt x="191088" y="213493"/>
                    </a:cubicBezTo>
                    <a:cubicBezTo>
                      <a:pt x="212497" y="275721"/>
                      <a:pt x="233906" y="337937"/>
                      <a:pt x="255315" y="400165"/>
                    </a:cubicBezTo>
                    <a:cubicBezTo>
                      <a:pt x="266795" y="433529"/>
                      <a:pt x="309128" y="453358"/>
                      <a:pt x="337568" y="424676"/>
                    </a:cubicBezTo>
                    <a:cubicBezTo>
                      <a:pt x="386726" y="375097"/>
                      <a:pt x="406486" y="310018"/>
                      <a:pt x="430053" y="246189"/>
                    </a:cubicBezTo>
                    <a:cubicBezTo>
                      <a:pt x="439921" y="219448"/>
                      <a:pt x="449583" y="193700"/>
                      <a:pt x="466119" y="173677"/>
                    </a:cubicBezTo>
                    <a:cubicBezTo>
                      <a:pt x="468495" y="170803"/>
                      <a:pt x="471428" y="167807"/>
                      <a:pt x="474204" y="165406"/>
                    </a:cubicBezTo>
                    <a:cubicBezTo>
                      <a:pt x="487600" y="153848"/>
                      <a:pt x="478290" y="162410"/>
                      <a:pt x="477720" y="162738"/>
                    </a:cubicBezTo>
                    <a:cubicBezTo>
                      <a:pt x="478338" y="162374"/>
                      <a:pt x="478690" y="162179"/>
                      <a:pt x="479211" y="161876"/>
                    </a:cubicBezTo>
                    <a:cubicBezTo>
                      <a:pt x="478641" y="162034"/>
                      <a:pt x="478775" y="161961"/>
                      <a:pt x="479369" y="161792"/>
                    </a:cubicBezTo>
                    <a:cubicBezTo>
                      <a:pt x="489176" y="156164"/>
                      <a:pt x="482424" y="160870"/>
                      <a:pt x="481321" y="161222"/>
                    </a:cubicBezTo>
                    <a:cubicBezTo>
                      <a:pt x="480957" y="161343"/>
                      <a:pt x="480763" y="161403"/>
                      <a:pt x="480484" y="161488"/>
                    </a:cubicBezTo>
                    <a:cubicBezTo>
                      <a:pt x="481417" y="161258"/>
                      <a:pt x="482533" y="161028"/>
                      <a:pt x="483406" y="161015"/>
                    </a:cubicBezTo>
                    <a:cubicBezTo>
                      <a:pt x="493261" y="160894"/>
                      <a:pt x="487600" y="161452"/>
                      <a:pt x="485151" y="161185"/>
                    </a:cubicBezTo>
                    <a:cubicBezTo>
                      <a:pt x="486388" y="161319"/>
                      <a:pt x="487333" y="161500"/>
                      <a:pt x="488097" y="161670"/>
                    </a:cubicBezTo>
                    <a:cubicBezTo>
                      <a:pt x="495856" y="165151"/>
                      <a:pt x="500499" y="168959"/>
                      <a:pt x="504645" y="172622"/>
                    </a:cubicBezTo>
                    <a:cubicBezTo>
                      <a:pt x="531036" y="195944"/>
                      <a:pt x="545268" y="223826"/>
                      <a:pt x="564871" y="253951"/>
                    </a:cubicBezTo>
                    <a:cubicBezTo>
                      <a:pt x="587335" y="288455"/>
                      <a:pt x="609810" y="322971"/>
                      <a:pt x="632274" y="357475"/>
                    </a:cubicBezTo>
                    <a:cubicBezTo>
                      <a:pt x="655622" y="393325"/>
                      <a:pt x="685166" y="434960"/>
                      <a:pt x="734627" y="422129"/>
                    </a:cubicBezTo>
                    <a:cubicBezTo>
                      <a:pt x="780112" y="410328"/>
                      <a:pt x="790719" y="358312"/>
                      <a:pt x="797375" y="318447"/>
                    </a:cubicBezTo>
                    <a:cubicBezTo>
                      <a:pt x="803763" y="280172"/>
                      <a:pt x="804806" y="241533"/>
                      <a:pt x="808540" y="202990"/>
                    </a:cubicBezTo>
                    <a:cubicBezTo>
                      <a:pt x="808831" y="200019"/>
                      <a:pt x="809182" y="197096"/>
                      <a:pt x="809534" y="194161"/>
                    </a:cubicBezTo>
                    <a:cubicBezTo>
                      <a:pt x="834725" y="231151"/>
                      <a:pt x="859977" y="268105"/>
                      <a:pt x="885604" y="304791"/>
                    </a:cubicBezTo>
                    <a:cubicBezTo>
                      <a:pt x="907668" y="336385"/>
                      <a:pt x="935538" y="364570"/>
                      <a:pt x="977532" y="359719"/>
                    </a:cubicBezTo>
                    <a:cubicBezTo>
                      <a:pt x="1014725" y="355425"/>
                      <a:pt x="1039576" y="326367"/>
                      <a:pt x="1054997" y="294434"/>
                    </a:cubicBezTo>
                    <a:cubicBezTo>
                      <a:pt x="1071581" y="260088"/>
                      <a:pt x="1085837" y="224699"/>
                      <a:pt x="1096202" y="187963"/>
                    </a:cubicBezTo>
                    <a:cubicBezTo>
                      <a:pt x="1100130" y="174065"/>
                      <a:pt x="1103039" y="159900"/>
                      <a:pt x="1107052" y="146025"/>
                    </a:cubicBezTo>
                    <a:cubicBezTo>
                      <a:pt x="1108846" y="139828"/>
                      <a:pt x="1110895" y="133752"/>
                      <a:pt x="1113089" y="127688"/>
                    </a:cubicBezTo>
                    <a:cubicBezTo>
                      <a:pt x="1113295" y="127130"/>
                      <a:pt x="1114398" y="124523"/>
                      <a:pt x="1115138" y="122715"/>
                    </a:cubicBezTo>
                    <a:cubicBezTo>
                      <a:pt x="1116265" y="120751"/>
                      <a:pt x="1118896" y="115742"/>
                      <a:pt x="1118823" y="115863"/>
                    </a:cubicBezTo>
                    <a:cubicBezTo>
                      <a:pt x="1119248" y="115172"/>
                      <a:pt x="1119745" y="114517"/>
                      <a:pt x="1120169" y="113826"/>
                    </a:cubicBezTo>
                    <a:cubicBezTo>
                      <a:pt x="1121248" y="114941"/>
                      <a:pt x="1122084" y="115791"/>
                      <a:pt x="1121781" y="115402"/>
                    </a:cubicBezTo>
                    <a:cubicBezTo>
                      <a:pt x="1140632" y="139525"/>
                      <a:pt x="1156877" y="177643"/>
                      <a:pt x="1172915" y="206883"/>
                    </a:cubicBezTo>
                    <a:cubicBezTo>
                      <a:pt x="1190627" y="239180"/>
                      <a:pt x="1207308" y="272349"/>
                      <a:pt x="1226244" y="303943"/>
                    </a:cubicBezTo>
                    <a:cubicBezTo>
                      <a:pt x="1245543" y="336142"/>
                      <a:pt x="1274832" y="367917"/>
                      <a:pt x="1314510" y="371264"/>
                    </a:cubicBezTo>
                    <a:cubicBezTo>
                      <a:pt x="1392241" y="377814"/>
                      <a:pt x="1426415" y="276715"/>
                      <a:pt x="1445994" y="217992"/>
                    </a:cubicBezTo>
                    <a:cubicBezTo>
                      <a:pt x="1454153" y="193530"/>
                      <a:pt x="1461450" y="168777"/>
                      <a:pt x="1470070" y="144473"/>
                    </a:cubicBezTo>
                    <a:cubicBezTo>
                      <a:pt x="1496740" y="195665"/>
                      <a:pt x="1514294" y="251623"/>
                      <a:pt x="1546722" y="299734"/>
                    </a:cubicBezTo>
                    <a:cubicBezTo>
                      <a:pt x="1568883" y="332625"/>
                      <a:pt x="1597250" y="370706"/>
                      <a:pt x="1639401" y="376261"/>
                    </a:cubicBezTo>
                    <a:cubicBezTo>
                      <a:pt x="1685711" y="382362"/>
                      <a:pt x="1718090" y="348343"/>
                      <a:pt x="1733681" y="308211"/>
                    </a:cubicBezTo>
                    <a:cubicBezTo>
                      <a:pt x="1748058" y="271197"/>
                      <a:pt x="1754107" y="229489"/>
                      <a:pt x="1763418" y="190923"/>
                    </a:cubicBezTo>
                    <a:cubicBezTo>
                      <a:pt x="1778656" y="220684"/>
                      <a:pt x="1793883" y="250446"/>
                      <a:pt x="1809121" y="280208"/>
                    </a:cubicBezTo>
                    <a:cubicBezTo>
                      <a:pt x="1825499" y="312202"/>
                      <a:pt x="1841489" y="345699"/>
                      <a:pt x="1871529" y="367262"/>
                    </a:cubicBezTo>
                    <a:cubicBezTo>
                      <a:pt x="1905582" y="391700"/>
                      <a:pt x="1949418" y="388862"/>
                      <a:pt x="1981665" y="362860"/>
                    </a:cubicBezTo>
                    <a:cubicBezTo>
                      <a:pt x="2036339" y="318763"/>
                      <a:pt x="2044122" y="236815"/>
                      <a:pt x="2060439" y="173483"/>
                    </a:cubicBezTo>
                    <a:cubicBezTo>
                      <a:pt x="2061469" y="169468"/>
                      <a:pt x="2062755" y="165454"/>
                      <a:pt x="2064149" y="161452"/>
                    </a:cubicBezTo>
                    <a:cubicBezTo>
                      <a:pt x="2086794" y="186787"/>
                      <a:pt x="2108991" y="213565"/>
                      <a:pt x="2134776" y="235359"/>
                    </a:cubicBezTo>
                    <a:cubicBezTo>
                      <a:pt x="2172757" y="267450"/>
                      <a:pt x="2221648" y="240065"/>
                      <a:pt x="2216241" y="19129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" name="Google Shape;81;p2"/>
            <p:cNvGrpSpPr/>
            <p:nvPr/>
          </p:nvGrpSpPr>
          <p:grpSpPr>
            <a:xfrm>
              <a:off x="591631" y="9453553"/>
              <a:ext cx="2057943" cy="456357"/>
              <a:chOff x="591631" y="9453553"/>
              <a:chExt cx="2057943" cy="456357"/>
            </a:xfrm>
          </p:grpSpPr>
          <p:sp>
            <p:nvSpPr>
              <p:cNvPr id="82" name="Google Shape;82;p2"/>
              <p:cNvSpPr/>
              <p:nvPr/>
            </p:nvSpPr>
            <p:spPr>
              <a:xfrm>
                <a:off x="591631" y="9453553"/>
                <a:ext cx="2057943" cy="456357"/>
              </a:xfrm>
              <a:custGeom>
                <a:avLst/>
                <a:gdLst/>
                <a:ahLst/>
                <a:cxnLst/>
                <a:rect l="l" t="t" r="r" b="b"/>
                <a:pathLst>
                  <a:path w="2057943" h="456357" extrusionOk="0">
                    <a:moveTo>
                      <a:pt x="2040451" y="145557"/>
                    </a:moveTo>
                    <a:cubicBezTo>
                      <a:pt x="2026764" y="136958"/>
                      <a:pt x="2005052" y="137637"/>
                      <a:pt x="1993656" y="150105"/>
                    </a:cubicBezTo>
                    <a:cubicBezTo>
                      <a:pt x="1977897" y="167339"/>
                      <a:pt x="1962428" y="183081"/>
                      <a:pt x="1948826" y="202182"/>
                    </a:cubicBezTo>
                    <a:cubicBezTo>
                      <a:pt x="1937540" y="218034"/>
                      <a:pt x="1925854" y="233763"/>
                      <a:pt x="1912858" y="248244"/>
                    </a:cubicBezTo>
                    <a:cubicBezTo>
                      <a:pt x="1911343" y="249930"/>
                      <a:pt x="1905269" y="255957"/>
                      <a:pt x="1900965" y="260263"/>
                    </a:cubicBezTo>
                    <a:cubicBezTo>
                      <a:pt x="1897862" y="257558"/>
                      <a:pt x="1894262" y="254611"/>
                      <a:pt x="1890055" y="249978"/>
                    </a:cubicBezTo>
                    <a:cubicBezTo>
                      <a:pt x="1883521" y="242799"/>
                      <a:pt x="1881036" y="239657"/>
                      <a:pt x="1877665" y="234685"/>
                    </a:cubicBezTo>
                    <a:cubicBezTo>
                      <a:pt x="1856972" y="204135"/>
                      <a:pt x="1843467" y="169255"/>
                      <a:pt x="1828325" y="135806"/>
                    </a:cubicBezTo>
                    <a:cubicBezTo>
                      <a:pt x="1812663" y="101205"/>
                      <a:pt x="1794139" y="56296"/>
                      <a:pt x="1760789" y="35387"/>
                    </a:cubicBezTo>
                    <a:cubicBezTo>
                      <a:pt x="1736047" y="19876"/>
                      <a:pt x="1702503" y="21186"/>
                      <a:pt x="1680476" y="41124"/>
                    </a:cubicBezTo>
                    <a:cubicBezTo>
                      <a:pt x="1664207" y="55847"/>
                      <a:pt x="1656727" y="75689"/>
                      <a:pt x="1652254" y="96609"/>
                    </a:cubicBezTo>
                    <a:cubicBezTo>
                      <a:pt x="1642543" y="141907"/>
                      <a:pt x="1631524" y="186889"/>
                      <a:pt x="1618795" y="231435"/>
                    </a:cubicBezTo>
                    <a:cubicBezTo>
                      <a:pt x="1612600" y="253131"/>
                      <a:pt x="1606029" y="274719"/>
                      <a:pt x="1599095" y="296197"/>
                    </a:cubicBezTo>
                    <a:cubicBezTo>
                      <a:pt x="1598622" y="297689"/>
                      <a:pt x="1598162" y="299229"/>
                      <a:pt x="1597701" y="300745"/>
                    </a:cubicBezTo>
                    <a:cubicBezTo>
                      <a:pt x="1596452" y="298756"/>
                      <a:pt x="1595155" y="296792"/>
                      <a:pt x="1593943" y="294778"/>
                    </a:cubicBezTo>
                    <a:cubicBezTo>
                      <a:pt x="1584075" y="278236"/>
                      <a:pt x="1575880" y="260748"/>
                      <a:pt x="1568655" y="242896"/>
                    </a:cubicBezTo>
                    <a:cubicBezTo>
                      <a:pt x="1563903" y="231156"/>
                      <a:pt x="1556447" y="209035"/>
                      <a:pt x="1550713" y="191898"/>
                    </a:cubicBezTo>
                    <a:cubicBezTo>
                      <a:pt x="1544506" y="173354"/>
                      <a:pt x="1538324" y="154798"/>
                      <a:pt x="1531426" y="136497"/>
                    </a:cubicBezTo>
                    <a:cubicBezTo>
                      <a:pt x="1514914" y="92667"/>
                      <a:pt x="1495324" y="52281"/>
                      <a:pt x="1465332" y="15922"/>
                    </a:cubicBezTo>
                    <a:cubicBezTo>
                      <a:pt x="1440432" y="-14252"/>
                      <a:pt x="1393056" y="1975"/>
                      <a:pt x="1381478" y="35278"/>
                    </a:cubicBezTo>
                    <a:cubicBezTo>
                      <a:pt x="1363767" y="86276"/>
                      <a:pt x="1346056" y="137274"/>
                      <a:pt x="1328344" y="188272"/>
                    </a:cubicBezTo>
                    <a:cubicBezTo>
                      <a:pt x="1319761" y="212964"/>
                      <a:pt x="1311590" y="237850"/>
                      <a:pt x="1302571" y="262385"/>
                    </a:cubicBezTo>
                    <a:cubicBezTo>
                      <a:pt x="1301141" y="266278"/>
                      <a:pt x="1299662" y="270147"/>
                      <a:pt x="1298073" y="273979"/>
                    </a:cubicBezTo>
                    <a:cubicBezTo>
                      <a:pt x="1297589" y="275144"/>
                      <a:pt x="1297382" y="275738"/>
                      <a:pt x="1297298" y="276053"/>
                    </a:cubicBezTo>
                    <a:cubicBezTo>
                      <a:pt x="1296897" y="276744"/>
                      <a:pt x="1296594" y="277266"/>
                      <a:pt x="1296025" y="278272"/>
                    </a:cubicBezTo>
                    <a:cubicBezTo>
                      <a:pt x="1293576" y="282626"/>
                      <a:pt x="1290957" y="286823"/>
                      <a:pt x="1288424" y="291104"/>
                    </a:cubicBezTo>
                    <a:cubicBezTo>
                      <a:pt x="1287708" y="292317"/>
                      <a:pt x="1287248" y="293154"/>
                      <a:pt x="1286933" y="293772"/>
                    </a:cubicBezTo>
                    <a:cubicBezTo>
                      <a:pt x="1286411" y="294136"/>
                      <a:pt x="1285672" y="294706"/>
                      <a:pt x="1284375" y="295894"/>
                    </a:cubicBezTo>
                    <a:cubicBezTo>
                      <a:pt x="1283950" y="296283"/>
                      <a:pt x="1283514" y="296658"/>
                      <a:pt x="1283090" y="297046"/>
                    </a:cubicBezTo>
                    <a:cubicBezTo>
                      <a:pt x="1282908" y="297143"/>
                      <a:pt x="1282786" y="297192"/>
                      <a:pt x="1282532" y="297337"/>
                    </a:cubicBezTo>
                    <a:cubicBezTo>
                      <a:pt x="1282580" y="297362"/>
                      <a:pt x="1282629" y="297398"/>
                      <a:pt x="1282678" y="297423"/>
                    </a:cubicBezTo>
                    <a:cubicBezTo>
                      <a:pt x="1282653" y="297447"/>
                      <a:pt x="1282617" y="297471"/>
                      <a:pt x="1282593" y="297495"/>
                    </a:cubicBezTo>
                    <a:cubicBezTo>
                      <a:pt x="1282399" y="297544"/>
                      <a:pt x="1282229" y="297580"/>
                      <a:pt x="1282035" y="297616"/>
                    </a:cubicBezTo>
                    <a:cubicBezTo>
                      <a:pt x="1282011" y="297629"/>
                      <a:pt x="1281974" y="297653"/>
                      <a:pt x="1281950" y="297665"/>
                    </a:cubicBezTo>
                    <a:cubicBezTo>
                      <a:pt x="1281938" y="297653"/>
                      <a:pt x="1281926" y="297653"/>
                      <a:pt x="1281914" y="297641"/>
                    </a:cubicBezTo>
                    <a:cubicBezTo>
                      <a:pt x="1278568" y="298393"/>
                      <a:pt x="1278010" y="298478"/>
                      <a:pt x="1280604" y="297786"/>
                    </a:cubicBezTo>
                    <a:cubicBezTo>
                      <a:pt x="1280459" y="297240"/>
                      <a:pt x="1280568" y="296986"/>
                      <a:pt x="1280786" y="296865"/>
                    </a:cubicBezTo>
                    <a:cubicBezTo>
                      <a:pt x="1280289" y="296513"/>
                      <a:pt x="1280035" y="296355"/>
                      <a:pt x="1279453" y="295931"/>
                    </a:cubicBezTo>
                    <a:cubicBezTo>
                      <a:pt x="1280192" y="296464"/>
                      <a:pt x="1280592" y="296731"/>
                      <a:pt x="1280786" y="296853"/>
                    </a:cubicBezTo>
                    <a:cubicBezTo>
                      <a:pt x="1280811" y="296840"/>
                      <a:pt x="1280823" y="296816"/>
                      <a:pt x="1280847" y="296804"/>
                    </a:cubicBezTo>
                    <a:cubicBezTo>
                      <a:pt x="1280168" y="296125"/>
                      <a:pt x="1276410" y="293141"/>
                      <a:pt x="1276580" y="293481"/>
                    </a:cubicBezTo>
                    <a:cubicBezTo>
                      <a:pt x="1261778" y="279764"/>
                      <a:pt x="1250806" y="264714"/>
                      <a:pt x="1240345" y="247698"/>
                    </a:cubicBezTo>
                    <a:cubicBezTo>
                      <a:pt x="1216269" y="208562"/>
                      <a:pt x="1198654" y="165969"/>
                      <a:pt x="1178567" y="124758"/>
                    </a:cubicBezTo>
                    <a:cubicBezTo>
                      <a:pt x="1156879" y="80248"/>
                      <a:pt x="1126839" y="12029"/>
                      <a:pt x="1065133" y="29020"/>
                    </a:cubicBezTo>
                    <a:cubicBezTo>
                      <a:pt x="1010375" y="44107"/>
                      <a:pt x="997852" y="112848"/>
                      <a:pt x="981850" y="158995"/>
                    </a:cubicBezTo>
                    <a:cubicBezTo>
                      <a:pt x="973376" y="183408"/>
                      <a:pt x="964914" y="207822"/>
                      <a:pt x="956440" y="232247"/>
                    </a:cubicBezTo>
                    <a:cubicBezTo>
                      <a:pt x="948815" y="254235"/>
                      <a:pt x="942875" y="278988"/>
                      <a:pt x="931116" y="298356"/>
                    </a:cubicBezTo>
                    <a:cubicBezTo>
                      <a:pt x="926363" y="306179"/>
                      <a:pt x="929831" y="301558"/>
                      <a:pt x="926303" y="305657"/>
                    </a:cubicBezTo>
                    <a:cubicBezTo>
                      <a:pt x="925418" y="306688"/>
                      <a:pt x="917405" y="314414"/>
                      <a:pt x="921963" y="310084"/>
                    </a:cubicBezTo>
                    <a:cubicBezTo>
                      <a:pt x="918350" y="313516"/>
                      <a:pt x="919223" y="313262"/>
                      <a:pt x="916520" y="313383"/>
                    </a:cubicBezTo>
                    <a:cubicBezTo>
                      <a:pt x="916496" y="313371"/>
                      <a:pt x="916471" y="313346"/>
                      <a:pt x="916447" y="313334"/>
                    </a:cubicBezTo>
                    <a:cubicBezTo>
                      <a:pt x="916289" y="313346"/>
                      <a:pt x="916120" y="313359"/>
                      <a:pt x="915926" y="313371"/>
                    </a:cubicBezTo>
                    <a:cubicBezTo>
                      <a:pt x="916071" y="313359"/>
                      <a:pt x="916314" y="313334"/>
                      <a:pt x="916423" y="313322"/>
                    </a:cubicBezTo>
                    <a:cubicBezTo>
                      <a:pt x="915732" y="312849"/>
                      <a:pt x="914701" y="312182"/>
                      <a:pt x="912980" y="311176"/>
                    </a:cubicBezTo>
                    <a:cubicBezTo>
                      <a:pt x="911986" y="309817"/>
                      <a:pt x="910543" y="307865"/>
                      <a:pt x="909404" y="306312"/>
                    </a:cubicBezTo>
                    <a:cubicBezTo>
                      <a:pt x="909234" y="306045"/>
                      <a:pt x="908349" y="304736"/>
                      <a:pt x="905924" y="301134"/>
                    </a:cubicBezTo>
                    <a:cubicBezTo>
                      <a:pt x="901027" y="293845"/>
                      <a:pt x="896614" y="286168"/>
                      <a:pt x="892262" y="278539"/>
                    </a:cubicBezTo>
                    <a:cubicBezTo>
                      <a:pt x="868235" y="236359"/>
                      <a:pt x="850063" y="191231"/>
                      <a:pt x="828860" y="147631"/>
                    </a:cubicBezTo>
                    <a:cubicBezTo>
                      <a:pt x="808687" y="106141"/>
                      <a:pt x="783957" y="47273"/>
                      <a:pt x="735017" y="34017"/>
                    </a:cubicBezTo>
                    <a:cubicBezTo>
                      <a:pt x="672548" y="17098"/>
                      <a:pt x="639550" y="75979"/>
                      <a:pt x="619135" y="123509"/>
                    </a:cubicBezTo>
                    <a:cubicBezTo>
                      <a:pt x="602369" y="162512"/>
                      <a:pt x="590852" y="203528"/>
                      <a:pt x="574450" y="242677"/>
                    </a:cubicBezTo>
                    <a:cubicBezTo>
                      <a:pt x="568631" y="256576"/>
                      <a:pt x="559236" y="274501"/>
                      <a:pt x="548653" y="289770"/>
                    </a:cubicBezTo>
                    <a:cubicBezTo>
                      <a:pt x="543404" y="297362"/>
                      <a:pt x="541428" y="300297"/>
                      <a:pt x="534893" y="306676"/>
                    </a:cubicBezTo>
                    <a:cubicBezTo>
                      <a:pt x="534518" y="307040"/>
                      <a:pt x="533523" y="308265"/>
                      <a:pt x="532420" y="309502"/>
                    </a:cubicBezTo>
                    <a:cubicBezTo>
                      <a:pt x="531657" y="309235"/>
                      <a:pt x="530856" y="309090"/>
                      <a:pt x="530093" y="308774"/>
                    </a:cubicBezTo>
                    <a:cubicBezTo>
                      <a:pt x="529208" y="308447"/>
                      <a:pt x="528747" y="308301"/>
                      <a:pt x="528299" y="308168"/>
                    </a:cubicBezTo>
                    <a:cubicBezTo>
                      <a:pt x="527523" y="307695"/>
                      <a:pt x="526432" y="307052"/>
                      <a:pt x="524868" y="306179"/>
                    </a:cubicBezTo>
                    <a:cubicBezTo>
                      <a:pt x="520637" y="303802"/>
                      <a:pt x="516527" y="301231"/>
                      <a:pt x="512527" y="298490"/>
                    </a:cubicBezTo>
                    <a:cubicBezTo>
                      <a:pt x="510733" y="297253"/>
                      <a:pt x="508987" y="295931"/>
                      <a:pt x="507229" y="294621"/>
                    </a:cubicBezTo>
                    <a:cubicBezTo>
                      <a:pt x="507023" y="294257"/>
                      <a:pt x="500210" y="288581"/>
                      <a:pt x="499955" y="288351"/>
                    </a:cubicBezTo>
                    <a:cubicBezTo>
                      <a:pt x="486851" y="275980"/>
                      <a:pt x="475504" y="261997"/>
                      <a:pt x="464666" y="247650"/>
                    </a:cubicBezTo>
                    <a:cubicBezTo>
                      <a:pt x="463733" y="246425"/>
                      <a:pt x="463211" y="245734"/>
                      <a:pt x="462678" y="245054"/>
                    </a:cubicBezTo>
                    <a:cubicBezTo>
                      <a:pt x="462181" y="244302"/>
                      <a:pt x="461490" y="243284"/>
                      <a:pt x="460411" y="241719"/>
                    </a:cubicBezTo>
                    <a:cubicBezTo>
                      <a:pt x="457550" y="237571"/>
                      <a:pt x="454652" y="233448"/>
                      <a:pt x="451804" y="229288"/>
                    </a:cubicBezTo>
                    <a:cubicBezTo>
                      <a:pt x="447027" y="222351"/>
                      <a:pt x="442299" y="215377"/>
                      <a:pt x="437499" y="208452"/>
                    </a:cubicBezTo>
                    <a:cubicBezTo>
                      <a:pt x="425558" y="191231"/>
                      <a:pt x="413471" y="174009"/>
                      <a:pt x="400075" y="157879"/>
                    </a:cubicBezTo>
                    <a:cubicBezTo>
                      <a:pt x="371817" y="123848"/>
                      <a:pt x="326842" y="80091"/>
                      <a:pt x="278653" y="89769"/>
                    </a:cubicBezTo>
                    <a:cubicBezTo>
                      <a:pt x="246904" y="96148"/>
                      <a:pt x="228586" y="121980"/>
                      <a:pt x="214524" y="148771"/>
                    </a:cubicBezTo>
                    <a:cubicBezTo>
                      <a:pt x="201540" y="173512"/>
                      <a:pt x="190266" y="199174"/>
                      <a:pt x="179210" y="224825"/>
                    </a:cubicBezTo>
                    <a:cubicBezTo>
                      <a:pt x="162286" y="264046"/>
                      <a:pt x="146612" y="302104"/>
                      <a:pt x="122839" y="337772"/>
                    </a:cubicBezTo>
                    <a:cubicBezTo>
                      <a:pt x="115310" y="316560"/>
                      <a:pt x="109649" y="294294"/>
                      <a:pt x="104497" y="272657"/>
                    </a:cubicBezTo>
                    <a:cubicBezTo>
                      <a:pt x="91210" y="216881"/>
                      <a:pt x="81742" y="160268"/>
                      <a:pt x="70686" y="104056"/>
                    </a:cubicBezTo>
                    <a:cubicBezTo>
                      <a:pt x="64819" y="74233"/>
                      <a:pt x="15685" y="70971"/>
                      <a:pt x="9090" y="102127"/>
                    </a:cubicBezTo>
                    <a:cubicBezTo>
                      <a:pt x="-2754" y="158061"/>
                      <a:pt x="-2305" y="211399"/>
                      <a:pt x="6290" y="267879"/>
                    </a:cubicBezTo>
                    <a:cubicBezTo>
                      <a:pt x="10290" y="294197"/>
                      <a:pt x="16716" y="320199"/>
                      <a:pt x="24159" y="345740"/>
                    </a:cubicBezTo>
                    <a:cubicBezTo>
                      <a:pt x="31069" y="369438"/>
                      <a:pt x="37700" y="395306"/>
                      <a:pt x="51326" y="416130"/>
                    </a:cubicBezTo>
                    <a:cubicBezTo>
                      <a:pt x="68128" y="441793"/>
                      <a:pt x="94447" y="459475"/>
                      <a:pt x="126076" y="455897"/>
                    </a:cubicBezTo>
                    <a:cubicBezTo>
                      <a:pt x="157389" y="452356"/>
                      <a:pt x="176822" y="430587"/>
                      <a:pt x="194921" y="406913"/>
                    </a:cubicBezTo>
                    <a:cubicBezTo>
                      <a:pt x="224864" y="367764"/>
                      <a:pt x="244697" y="321848"/>
                      <a:pt x="264167" y="276914"/>
                    </a:cubicBezTo>
                    <a:cubicBezTo>
                      <a:pt x="272943" y="256649"/>
                      <a:pt x="281151" y="236856"/>
                      <a:pt x="290315" y="218082"/>
                    </a:cubicBezTo>
                    <a:cubicBezTo>
                      <a:pt x="293613" y="211327"/>
                      <a:pt x="297044" y="204608"/>
                      <a:pt x="300608" y="197962"/>
                    </a:cubicBezTo>
                    <a:cubicBezTo>
                      <a:pt x="302923" y="200048"/>
                      <a:pt x="305275" y="202085"/>
                      <a:pt x="307481" y="204232"/>
                    </a:cubicBezTo>
                    <a:cubicBezTo>
                      <a:pt x="313967" y="210551"/>
                      <a:pt x="320053" y="217245"/>
                      <a:pt x="325884" y="224158"/>
                    </a:cubicBezTo>
                    <a:cubicBezTo>
                      <a:pt x="331424" y="230719"/>
                      <a:pt x="336673" y="237535"/>
                      <a:pt x="341777" y="244436"/>
                    </a:cubicBezTo>
                    <a:cubicBezTo>
                      <a:pt x="343219" y="246485"/>
                      <a:pt x="347135" y="251919"/>
                      <a:pt x="347087" y="251846"/>
                    </a:cubicBezTo>
                    <a:cubicBezTo>
                      <a:pt x="349984" y="255993"/>
                      <a:pt x="352845" y="260154"/>
                      <a:pt x="355706" y="264325"/>
                    </a:cubicBezTo>
                    <a:cubicBezTo>
                      <a:pt x="378473" y="297507"/>
                      <a:pt x="400791" y="332666"/>
                      <a:pt x="430892" y="359808"/>
                    </a:cubicBezTo>
                    <a:cubicBezTo>
                      <a:pt x="468666" y="393888"/>
                      <a:pt x="524347" y="427227"/>
                      <a:pt x="575287" y="399964"/>
                    </a:cubicBezTo>
                    <a:cubicBezTo>
                      <a:pt x="619814" y="376145"/>
                      <a:pt x="646642" y="324625"/>
                      <a:pt x="666062" y="280225"/>
                    </a:cubicBezTo>
                    <a:cubicBezTo>
                      <a:pt x="684259" y="238638"/>
                      <a:pt x="696054" y="194590"/>
                      <a:pt x="714202" y="152992"/>
                    </a:cubicBezTo>
                    <a:cubicBezTo>
                      <a:pt x="714808" y="151585"/>
                      <a:pt x="715681" y="149887"/>
                      <a:pt x="716384" y="148359"/>
                    </a:cubicBezTo>
                    <a:cubicBezTo>
                      <a:pt x="721973" y="157927"/>
                      <a:pt x="727404" y="167593"/>
                      <a:pt x="732471" y="177441"/>
                    </a:cubicBezTo>
                    <a:cubicBezTo>
                      <a:pt x="755650" y="222545"/>
                      <a:pt x="774210" y="269904"/>
                      <a:pt x="798322" y="314547"/>
                    </a:cubicBezTo>
                    <a:cubicBezTo>
                      <a:pt x="823429" y="361021"/>
                      <a:pt x="855045" y="411509"/>
                      <a:pt x="914010" y="412977"/>
                    </a:cubicBezTo>
                    <a:cubicBezTo>
                      <a:pt x="975485" y="414505"/>
                      <a:pt x="1014315" y="362501"/>
                      <a:pt x="1034184" y="311042"/>
                    </a:cubicBezTo>
                    <a:cubicBezTo>
                      <a:pt x="1052926" y="262506"/>
                      <a:pt x="1068782" y="212637"/>
                      <a:pt x="1085682" y="163397"/>
                    </a:cubicBezTo>
                    <a:cubicBezTo>
                      <a:pt x="1089488" y="170116"/>
                      <a:pt x="1093210" y="176847"/>
                      <a:pt x="1096447" y="183638"/>
                    </a:cubicBezTo>
                    <a:cubicBezTo>
                      <a:pt x="1120777" y="234709"/>
                      <a:pt x="1143568" y="285743"/>
                      <a:pt x="1177524" y="331356"/>
                    </a:cubicBezTo>
                    <a:cubicBezTo>
                      <a:pt x="1213335" y="379467"/>
                      <a:pt x="1272082" y="417161"/>
                      <a:pt x="1331363" y="384234"/>
                    </a:cubicBezTo>
                    <a:cubicBezTo>
                      <a:pt x="1380884" y="356728"/>
                      <a:pt x="1396547" y="295045"/>
                      <a:pt x="1413737" y="245551"/>
                    </a:cubicBezTo>
                    <a:cubicBezTo>
                      <a:pt x="1422211" y="221162"/>
                      <a:pt x="1430685" y="196773"/>
                      <a:pt x="1439147" y="172372"/>
                    </a:cubicBezTo>
                    <a:cubicBezTo>
                      <a:pt x="1439219" y="172566"/>
                      <a:pt x="1439304" y="172784"/>
                      <a:pt x="1439377" y="172978"/>
                    </a:cubicBezTo>
                    <a:cubicBezTo>
                      <a:pt x="1453452" y="212103"/>
                      <a:pt x="1465453" y="251858"/>
                      <a:pt x="1481080" y="290425"/>
                    </a:cubicBezTo>
                    <a:cubicBezTo>
                      <a:pt x="1496075" y="327439"/>
                      <a:pt x="1516308" y="367728"/>
                      <a:pt x="1546458" y="394676"/>
                    </a:cubicBezTo>
                    <a:cubicBezTo>
                      <a:pt x="1568085" y="414008"/>
                      <a:pt x="1595955" y="424244"/>
                      <a:pt x="1624856" y="416615"/>
                    </a:cubicBezTo>
                    <a:cubicBezTo>
                      <a:pt x="1653211" y="409132"/>
                      <a:pt x="1671129" y="385204"/>
                      <a:pt x="1682149" y="359578"/>
                    </a:cubicBezTo>
                    <a:cubicBezTo>
                      <a:pt x="1700757" y="316330"/>
                      <a:pt x="1712201" y="268558"/>
                      <a:pt x="1724215" y="223115"/>
                    </a:cubicBezTo>
                    <a:cubicBezTo>
                      <a:pt x="1728531" y="206791"/>
                      <a:pt x="1732386" y="190345"/>
                      <a:pt x="1736277" y="173912"/>
                    </a:cubicBezTo>
                    <a:cubicBezTo>
                      <a:pt x="1743236" y="188914"/>
                      <a:pt x="1749854" y="204062"/>
                      <a:pt x="1756668" y="219125"/>
                    </a:cubicBezTo>
                    <a:cubicBezTo>
                      <a:pt x="1773337" y="255982"/>
                      <a:pt x="1792709" y="292789"/>
                      <a:pt x="1821100" y="322115"/>
                    </a:cubicBezTo>
                    <a:cubicBezTo>
                      <a:pt x="1840485" y="342138"/>
                      <a:pt x="1863809" y="360075"/>
                      <a:pt x="1892371" y="363010"/>
                    </a:cubicBezTo>
                    <a:cubicBezTo>
                      <a:pt x="1923490" y="366212"/>
                      <a:pt x="1951106" y="351477"/>
                      <a:pt x="1972624" y="329840"/>
                    </a:cubicBezTo>
                    <a:cubicBezTo>
                      <a:pt x="1991947" y="310411"/>
                      <a:pt x="2009828" y="288133"/>
                      <a:pt x="2025043" y="265356"/>
                    </a:cubicBezTo>
                    <a:cubicBezTo>
                      <a:pt x="2041190" y="241173"/>
                      <a:pt x="2050306" y="217815"/>
                      <a:pt x="2056671" y="189569"/>
                    </a:cubicBezTo>
                    <a:cubicBezTo>
                      <a:pt x="2060550" y="172723"/>
                      <a:pt x="2055677" y="155126"/>
                      <a:pt x="2040451" y="14555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508066" y="9766780"/>
                <a:ext cx="972" cy="95"/>
              </a:xfrm>
              <a:custGeom>
                <a:avLst/>
                <a:gdLst/>
                <a:ahLst/>
                <a:cxnLst/>
                <a:rect l="l" t="t" r="r" b="b"/>
                <a:pathLst>
                  <a:path w="972" h="95" extrusionOk="0">
                    <a:moveTo>
                      <a:pt x="0" y="83"/>
                    </a:moveTo>
                    <a:cubicBezTo>
                      <a:pt x="12" y="83"/>
                      <a:pt x="12" y="95"/>
                      <a:pt x="24" y="95"/>
                    </a:cubicBezTo>
                    <a:cubicBezTo>
                      <a:pt x="1067" y="10"/>
                      <a:pt x="1503" y="-62"/>
                      <a:pt x="0" y="83"/>
                    </a:cubicBezTo>
                    <a:close/>
                  </a:path>
                </a:pathLst>
              </a:custGeom>
              <a:solidFill>
                <a:srgbClr val="191918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1872417" y="9750325"/>
                <a:ext cx="1745" cy="857"/>
              </a:xfrm>
              <a:custGeom>
                <a:avLst/>
                <a:gdLst/>
                <a:ahLst/>
                <a:cxnLst/>
                <a:rect l="l" t="t" r="r" b="b"/>
                <a:pathLst>
                  <a:path w="1745" h="857" extrusionOk="0">
                    <a:moveTo>
                      <a:pt x="0" y="69"/>
                    </a:moveTo>
                    <a:cubicBezTo>
                      <a:pt x="0" y="81"/>
                      <a:pt x="0" y="81"/>
                      <a:pt x="0" y="69"/>
                    </a:cubicBezTo>
                    <a:cubicBezTo>
                      <a:pt x="412" y="372"/>
                      <a:pt x="764" y="615"/>
                      <a:pt x="1127" y="858"/>
                    </a:cubicBezTo>
                    <a:cubicBezTo>
                      <a:pt x="1164" y="845"/>
                      <a:pt x="1212" y="833"/>
                      <a:pt x="1249" y="833"/>
                    </a:cubicBezTo>
                    <a:cubicBezTo>
                      <a:pt x="1394" y="748"/>
                      <a:pt x="1624" y="615"/>
                      <a:pt x="1746" y="554"/>
                    </a:cubicBezTo>
                    <a:cubicBezTo>
                      <a:pt x="1055" y="178"/>
                      <a:pt x="424" y="-76"/>
                      <a:pt x="73" y="21"/>
                    </a:cubicBezTo>
                    <a:cubicBezTo>
                      <a:pt x="194" y="166"/>
                      <a:pt x="182" y="178"/>
                      <a:pt x="0" y="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" name="Google Shape;85;p2"/>
            <p:cNvGrpSpPr/>
            <p:nvPr/>
          </p:nvGrpSpPr>
          <p:grpSpPr>
            <a:xfrm>
              <a:off x="-490768" y="5562563"/>
              <a:ext cx="3494680" cy="231400"/>
              <a:chOff x="-490768" y="5562563"/>
              <a:chExt cx="3494680" cy="231400"/>
            </a:xfrm>
          </p:grpSpPr>
          <p:sp>
            <p:nvSpPr>
              <p:cNvPr id="86" name="Google Shape;86;p2"/>
              <p:cNvSpPr/>
              <p:nvPr/>
            </p:nvSpPr>
            <p:spPr>
              <a:xfrm>
                <a:off x="2872695" y="5662691"/>
                <a:ext cx="131217" cy="131272"/>
              </a:xfrm>
              <a:custGeom>
                <a:avLst/>
                <a:gdLst/>
                <a:ahLst/>
                <a:cxnLst/>
                <a:rect l="l" t="t" r="r" b="b"/>
                <a:pathLst>
                  <a:path w="131217" h="131272" extrusionOk="0">
                    <a:moveTo>
                      <a:pt x="131217" y="65636"/>
                    </a:moveTo>
                    <a:cubicBezTo>
                      <a:pt x="131217" y="101886"/>
                      <a:pt x="101843" y="131272"/>
                      <a:pt x="65609" y="131272"/>
                    </a:cubicBezTo>
                    <a:cubicBezTo>
                      <a:pt x="29374" y="131272"/>
                      <a:pt x="0" y="101886"/>
                      <a:pt x="0" y="65636"/>
                    </a:cubicBezTo>
                    <a:cubicBezTo>
                      <a:pt x="0" y="29386"/>
                      <a:pt x="29374" y="0"/>
                      <a:pt x="65609" y="0"/>
                    </a:cubicBezTo>
                    <a:cubicBezTo>
                      <a:pt x="101843" y="0"/>
                      <a:pt x="131217" y="29386"/>
                      <a:pt x="131217" y="6563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2592416" y="5654347"/>
                <a:ext cx="131217" cy="131272"/>
              </a:xfrm>
              <a:custGeom>
                <a:avLst/>
                <a:gdLst/>
                <a:ahLst/>
                <a:cxnLst/>
                <a:rect l="l" t="t" r="r" b="b"/>
                <a:pathLst>
                  <a:path w="131217" h="131272" extrusionOk="0">
                    <a:moveTo>
                      <a:pt x="131217" y="65636"/>
                    </a:moveTo>
                    <a:cubicBezTo>
                      <a:pt x="131217" y="101886"/>
                      <a:pt x="101843" y="131272"/>
                      <a:pt x="65609" y="131272"/>
                    </a:cubicBezTo>
                    <a:cubicBezTo>
                      <a:pt x="29374" y="131272"/>
                      <a:pt x="0" y="101886"/>
                      <a:pt x="0" y="65636"/>
                    </a:cubicBezTo>
                    <a:cubicBezTo>
                      <a:pt x="0" y="29386"/>
                      <a:pt x="29374" y="0"/>
                      <a:pt x="65609" y="0"/>
                    </a:cubicBezTo>
                    <a:cubicBezTo>
                      <a:pt x="101843" y="0"/>
                      <a:pt x="131217" y="29386"/>
                      <a:pt x="131217" y="6563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2312124" y="5646003"/>
                <a:ext cx="131217" cy="131272"/>
              </a:xfrm>
              <a:custGeom>
                <a:avLst/>
                <a:gdLst/>
                <a:ahLst/>
                <a:cxnLst/>
                <a:rect l="l" t="t" r="r" b="b"/>
                <a:pathLst>
                  <a:path w="131217" h="131272" extrusionOk="0">
                    <a:moveTo>
                      <a:pt x="131217" y="65636"/>
                    </a:moveTo>
                    <a:cubicBezTo>
                      <a:pt x="131217" y="101886"/>
                      <a:pt x="101843" y="131272"/>
                      <a:pt x="65609" y="131272"/>
                    </a:cubicBezTo>
                    <a:cubicBezTo>
                      <a:pt x="29374" y="131272"/>
                      <a:pt x="0" y="101886"/>
                      <a:pt x="0" y="65636"/>
                    </a:cubicBezTo>
                    <a:cubicBezTo>
                      <a:pt x="0" y="29386"/>
                      <a:pt x="29374" y="0"/>
                      <a:pt x="65609" y="0"/>
                    </a:cubicBezTo>
                    <a:cubicBezTo>
                      <a:pt x="101843" y="0"/>
                      <a:pt x="131217" y="29386"/>
                      <a:pt x="131217" y="6563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2031832" y="5637659"/>
                <a:ext cx="131217" cy="131272"/>
              </a:xfrm>
              <a:custGeom>
                <a:avLst/>
                <a:gdLst/>
                <a:ahLst/>
                <a:cxnLst/>
                <a:rect l="l" t="t" r="r" b="b"/>
                <a:pathLst>
                  <a:path w="131217" h="131272" extrusionOk="0">
                    <a:moveTo>
                      <a:pt x="131217" y="65636"/>
                    </a:moveTo>
                    <a:cubicBezTo>
                      <a:pt x="131217" y="101886"/>
                      <a:pt x="101843" y="131272"/>
                      <a:pt x="65609" y="131272"/>
                    </a:cubicBezTo>
                    <a:cubicBezTo>
                      <a:pt x="29374" y="131272"/>
                      <a:pt x="0" y="101886"/>
                      <a:pt x="0" y="65636"/>
                    </a:cubicBezTo>
                    <a:cubicBezTo>
                      <a:pt x="0" y="29386"/>
                      <a:pt x="29374" y="0"/>
                      <a:pt x="65609" y="0"/>
                    </a:cubicBezTo>
                    <a:cubicBezTo>
                      <a:pt x="101843" y="0"/>
                      <a:pt x="131217" y="29386"/>
                      <a:pt x="131217" y="6563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1751540" y="5629315"/>
                <a:ext cx="131217" cy="131272"/>
              </a:xfrm>
              <a:custGeom>
                <a:avLst/>
                <a:gdLst/>
                <a:ahLst/>
                <a:cxnLst/>
                <a:rect l="l" t="t" r="r" b="b"/>
                <a:pathLst>
                  <a:path w="131217" h="131272" extrusionOk="0">
                    <a:moveTo>
                      <a:pt x="131217" y="65636"/>
                    </a:moveTo>
                    <a:cubicBezTo>
                      <a:pt x="131217" y="101886"/>
                      <a:pt x="101843" y="131272"/>
                      <a:pt x="65609" y="131272"/>
                    </a:cubicBezTo>
                    <a:cubicBezTo>
                      <a:pt x="29374" y="131272"/>
                      <a:pt x="0" y="101886"/>
                      <a:pt x="0" y="65636"/>
                    </a:cubicBezTo>
                    <a:cubicBezTo>
                      <a:pt x="0" y="29386"/>
                      <a:pt x="29374" y="0"/>
                      <a:pt x="65609" y="0"/>
                    </a:cubicBezTo>
                    <a:cubicBezTo>
                      <a:pt x="101843" y="0"/>
                      <a:pt x="131217" y="29386"/>
                      <a:pt x="131217" y="6563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1471261" y="5620971"/>
                <a:ext cx="131217" cy="131272"/>
              </a:xfrm>
              <a:custGeom>
                <a:avLst/>
                <a:gdLst/>
                <a:ahLst/>
                <a:cxnLst/>
                <a:rect l="l" t="t" r="r" b="b"/>
                <a:pathLst>
                  <a:path w="131217" h="131272" extrusionOk="0">
                    <a:moveTo>
                      <a:pt x="131217" y="65636"/>
                    </a:moveTo>
                    <a:cubicBezTo>
                      <a:pt x="131217" y="101886"/>
                      <a:pt x="101843" y="131272"/>
                      <a:pt x="65609" y="131272"/>
                    </a:cubicBezTo>
                    <a:cubicBezTo>
                      <a:pt x="29374" y="131272"/>
                      <a:pt x="0" y="101886"/>
                      <a:pt x="0" y="65636"/>
                    </a:cubicBezTo>
                    <a:cubicBezTo>
                      <a:pt x="0" y="29386"/>
                      <a:pt x="29374" y="0"/>
                      <a:pt x="65609" y="0"/>
                    </a:cubicBezTo>
                    <a:cubicBezTo>
                      <a:pt x="101843" y="0"/>
                      <a:pt x="131217" y="29386"/>
                      <a:pt x="131217" y="6563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1190969" y="5612627"/>
                <a:ext cx="131217" cy="131272"/>
              </a:xfrm>
              <a:custGeom>
                <a:avLst/>
                <a:gdLst/>
                <a:ahLst/>
                <a:cxnLst/>
                <a:rect l="l" t="t" r="r" b="b"/>
                <a:pathLst>
                  <a:path w="131217" h="131272" extrusionOk="0">
                    <a:moveTo>
                      <a:pt x="131217" y="65636"/>
                    </a:moveTo>
                    <a:cubicBezTo>
                      <a:pt x="131217" y="101886"/>
                      <a:pt x="101843" y="131272"/>
                      <a:pt x="65609" y="131272"/>
                    </a:cubicBezTo>
                    <a:cubicBezTo>
                      <a:pt x="29374" y="131272"/>
                      <a:pt x="0" y="101886"/>
                      <a:pt x="0" y="65636"/>
                    </a:cubicBezTo>
                    <a:cubicBezTo>
                      <a:pt x="0" y="29386"/>
                      <a:pt x="29374" y="0"/>
                      <a:pt x="65609" y="0"/>
                    </a:cubicBezTo>
                    <a:cubicBezTo>
                      <a:pt x="101843" y="0"/>
                      <a:pt x="131217" y="29386"/>
                      <a:pt x="131217" y="6563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910677" y="5604283"/>
                <a:ext cx="131217" cy="131272"/>
              </a:xfrm>
              <a:custGeom>
                <a:avLst/>
                <a:gdLst/>
                <a:ahLst/>
                <a:cxnLst/>
                <a:rect l="l" t="t" r="r" b="b"/>
                <a:pathLst>
                  <a:path w="131217" h="131272" extrusionOk="0">
                    <a:moveTo>
                      <a:pt x="131217" y="65636"/>
                    </a:moveTo>
                    <a:cubicBezTo>
                      <a:pt x="131217" y="101886"/>
                      <a:pt x="101843" y="131272"/>
                      <a:pt x="65609" y="131272"/>
                    </a:cubicBezTo>
                    <a:cubicBezTo>
                      <a:pt x="29374" y="131272"/>
                      <a:pt x="0" y="101886"/>
                      <a:pt x="0" y="65636"/>
                    </a:cubicBezTo>
                    <a:cubicBezTo>
                      <a:pt x="0" y="29386"/>
                      <a:pt x="29374" y="0"/>
                      <a:pt x="65609" y="0"/>
                    </a:cubicBezTo>
                    <a:cubicBezTo>
                      <a:pt x="101843" y="0"/>
                      <a:pt x="131217" y="29386"/>
                      <a:pt x="131217" y="6563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630386" y="5595939"/>
                <a:ext cx="131217" cy="131272"/>
              </a:xfrm>
              <a:custGeom>
                <a:avLst/>
                <a:gdLst/>
                <a:ahLst/>
                <a:cxnLst/>
                <a:rect l="l" t="t" r="r" b="b"/>
                <a:pathLst>
                  <a:path w="131217" h="131272" extrusionOk="0">
                    <a:moveTo>
                      <a:pt x="131217" y="65636"/>
                    </a:moveTo>
                    <a:cubicBezTo>
                      <a:pt x="131217" y="101886"/>
                      <a:pt x="101843" y="131272"/>
                      <a:pt x="65609" y="131272"/>
                    </a:cubicBezTo>
                    <a:cubicBezTo>
                      <a:pt x="29374" y="131272"/>
                      <a:pt x="0" y="101886"/>
                      <a:pt x="0" y="65636"/>
                    </a:cubicBezTo>
                    <a:cubicBezTo>
                      <a:pt x="0" y="29386"/>
                      <a:pt x="29374" y="0"/>
                      <a:pt x="65609" y="0"/>
                    </a:cubicBezTo>
                    <a:cubicBezTo>
                      <a:pt x="101843" y="0"/>
                      <a:pt x="131217" y="29386"/>
                      <a:pt x="131217" y="6563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350094" y="5587595"/>
                <a:ext cx="131217" cy="131272"/>
              </a:xfrm>
              <a:custGeom>
                <a:avLst/>
                <a:gdLst/>
                <a:ahLst/>
                <a:cxnLst/>
                <a:rect l="l" t="t" r="r" b="b"/>
                <a:pathLst>
                  <a:path w="131217" h="131272" extrusionOk="0">
                    <a:moveTo>
                      <a:pt x="131217" y="65636"/>
                    </a:moveTo>
                    <a:cubicBezTo>
                      <a:pt x="131217" y="101886"/>
                      <a:pt x="101843" y="131272"/>
                      <a:pt x="65609" y="131272"/>
                    </a:cubicBezTo>
                    <a:cubicBezTo>
                      <a:pt x="29374" y="131272"/>
                      <a:pt x="0" y="101886"/>
                      <a:pt x="0" y="65636"/>
                    </a:cubicBezTo>
                    <a:cubicBezTo>
                      <a:pt x="0" y="29386"/>
                      <a:pt x="29374" y="0"/>
                      <a:pt x="65609" y="0"/>
                    </a:cubicBezTo>
                    <a:cubicBezTo>
                      <a:pt x="101843" y="0"/>
                      <a:pt x="131217" y="29386"/>
                      <a:pt x="131217" y="6563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69814" y="5579251"/>
                <a:ext cx="131217" cy="131272"/>
              </a:xfrm>
              <a:custGeom>
                <a:avLst/>
                <a:gdLst/>
                <a:ahLst/>
                <a:cxnLst/>
                <a:rect l="l" t="t" r="r" b="b"/>
                <a:pathLst>
                  <a:path w="131217" h="131272" extrusionOk="0">
                    <a:moveTo>
                      <a:pt x="131217" y="65636"/>
                    </a:moveTo>
                    <a:cubicBezTo>
                      <a:pt x="131217" y="101886"/>
                      <a:pt x="101843" y="131272"/>
                      <a:pt x="65609" y="131272"/>
                    </a:cubicBezTo>
                    <a:cubicBezTo>
                      <a:pt x="29374" y="131272"/>
                      <a:pt x="0" y="101886"/>
                      <a:pt x="0" y="65636"/>
                    </a:cubicBezTo>
                    <a:cubicBezTo>
                      <a:pt x="0" y="29386"/>
                      <a:pt x="29374" y="0"/>
                      <a:pt x="65609" y="0"/>
                    </a:cubicBezTo>
                    <a:cubicBezTo>
                      <a:pt x="101843" y="0"/>
                      <a:pt x="131217" y="29386"/>
                      <a:pt x="131217" y="6563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-210476" y="5570907"/>
                <a:ext cx="131217" cy="131272"/>
              </a:xfrm>
              <a:custGeom>
                <a:avLst/>
                <a:gdLst/>
                <a:ahLst/>
                <a:cxnLst/>
                <a:rect l="l" t="t" r="r" b="b"/>
                <a:pathLst>
                  <a:path w="131217" h="131272" extrusionOk="0">
                    <a:moveTo>
                      <a:pt x="131217" y="65636"/>
                    </a:moveTo>
                    <a:cubicBezTo>
                      <a:pt x="131217" y="101886"/>
                      <a:pt x="101843" y="131272"/>
                      <a:pt x="65609" y="131272"/>
                    </a:cubicBezTo>
                    <a:cubicBezTo>
                      <a:pt x="29374" y="131272"/>
                      <a:pt x="0" y="101886"/>
                      <a:pt x="0" y="65636"/>
                    </a:cubicBezTo>
                    <a:cubicBezTo>
                      <a:pt x="0" y="29386"/>
                      <a:pt x="29374" y="0"/>
                      <a:pt x="65609" y="0"/>
                    </a:cubicBezTo>
                    <a:cubicBezTo>
                      <a:pt x="101843" y="0"/>
                      <a:pt x="131217" y="29386"/>
                      <a:pt x="131217" y="6563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-490768" y="5562563"/>
                <a:ext cx="131217" cy="131272"/>
              </a:xfrm>
              <a:custGeom>
                <a:avLst/>
                <a:gdLst/>
                <a:ahLst/>
                <a:cxnLst/>
                <a:rect l="l" t="t" r="r" b="b"/>
                <a:pathLst>
                  <a:path w="131217" h="131272" extrusionOk="0">
                    <a:moveTo>
                      <a:pt x="131217" y="65636"/>
                    </a:moveTo>
                    <a:cubicBezTo>
                      <a:pt x="131217" y="101886"/>
                      <a:pt x="101843" y="131272"/>
                      <a:pt x="65609" y="131272"/>
                    </a:cubicBezTo>
                    <a:cubicBezTo>
                      <a:pt x="29374" y="131272"/>
                      <a:pt x="0" y="101886"/>
                      <a:pt x="0" y="65636"/>
                    </a:cubicBezTo>
                    <a:cubicBezTo>
                      <a:pt x="0" y="29386"/>
                      <a:pt x="29374" y="0"/>
                      <a:pt x="65609" y="0"/>
                    </a:cubicBezTo>
                    <a:cubicBezTo>
                      <a:pt x="101843" y="0"/>
                      <a:pt x="131217" y="29386"/>
                      <a:pt x="131217" y="6563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9" name="Google Shape;99;p2"/>
            <p:cNvGrpSpPr/>
            <p:nvPr/>
          </p:nvGrpSpPr>
          <p:grpSpPr>
            <a:xfrm>
              <a:off x="-649942" y="5172954"/>
              <a:ext cx="3748255" cy="572900"/>
              <a:chOff x="-649942" y="5172954"/>
              <a:chExt cx="3748255" cy="572900"/>
            </a:xfrm>
          </p:grpSpPr>
          <p:sp>
            <p:nvSpPr>
              <p:cNvPr id="100" name="Google Shape;100;p2"/>
              <p:cNvSpPr/>
              <p:nvPr/>
            </p:nvSpPr>
            <p:spPr>
              <a:xfrm>
                <a:off x="2714692" y="5269133"/>
                <a:ext cx="383621" cy="476721"/>
              </a:xfrm>
              <a:custGeom>
                <a:avLst/>
                <a:gdLst/>
                <a:ahLst/>
                <a:cxnLst/>
                <a:rect l="l" t="t" r="r" b="b"/>
                <a:pathLst>
                  <a:path w="383621" h="476721" extrusionOk="0">
                    <a:moveTo>
                      <a:pt x="305393" y="30631"/>
                    </a:moveTo>
                    <a:cubicBezTo>
                      <a:pt x="249240" y="-7269"/>
                      <a:pt x="174139" y="-9791"/>
                      <a:pt x="114858" y="21911"/>
                    </a:cubicBezTo>
                    <a:cubicBezTo>
                      <a:pt x="-6515" y="86832"/>
                      <a:pt x="-32725" y="258890"/>
                      <a:pt x="41140" y="368829"/>
                    </a:cubicBezTo>
                    <a:cubicBezTo>
                      <a:pt x="82284" y="430087"/>
                      <a:pt x="150754" y="471286"/>
                      <a:pt x="224606" y="476658"/>
                    </a:cubicBezTo>
                    <a:cubicBezTo>
                      <a:pt x="241299" y="477871"/>
                      <a:pt x="255556" y="461559"/>
                      <a:pt x="255556" y="445696"/>
                    </a:cubicBezTo>
                    <a:cubicBezTo>
                      <a:pt x="255556" y="427662"/>
                      <a:pt x="241324" y="416286"/>
                      <a:pt x="224606" y="414733"/>
                    </a:cubicBezTo>
                    <a:cubicBezTo>
                      <a:pt x="124557" y="405431"/>
                      <a:pt x="48910" y="312010"/>
                      <a:pt x="63191" y="211470"/>
                    </a:cubicBezTo>
                    <a:cubicBezTo>
                      <a:pt x="75714" y="123300"/>
                      <a:pt x="156355" y="38381"/>
                      <a:pt x="250391" y="75553"/>
                    </a:cubicBezTo>
                    <a:cubicBezTo>
                      <a:pt x="300337" y="95297"/>
                      <a:pt x="329129" y="148793"/>
                      <a:pt x="330802" y="200810"/>
                    </a:cubicBezTo>
                    <a:cubicBezTo>
                      <a:pt x="331675" y="228085"/>
                      <a:pt x="374905" y="236708"/>
                      <a:pt x="380494" y="207540"/>
                    </a:cubicBezTo>
                    <a:cubicBezTo>
                      <a:pt x="393792" y="137975"/>
                      <a:pt x="363922" y="70132"/>
                      <a:pt x="305393" y="3063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2434303" y="5261116"/>
                <a:ext cx="383621" cy="476721"/>
              </a:xfrm>
              <a:custGeom>
                <a:avLst/>
                <a:gdLst/>
                <a:ahLst/>
                <a:cxnLst/>
                <a:rect l="l" t="t" r="r" b="b"/>
                <a:pathLst>
                  <a:path w="383621" h="476721" extrusionOk="0">
                    <a:moveTo>
                      <a:pt x="305393" y="30631"/>
                    </a:moveTo>
                    <a:cubicBezTo>
                      <a:pt x="249240" y="-7269"/>
                      <a:pt x="174139" y="-9791"/>
                      <a:pt x="114858" y="21911"/>
                    </a:cubicBezTo>
                    <a:cubicBezTo>
                      <a:pt x="-6515" y="86832"/>
                      <a:pt x="-32725" y="258890"/>
                      <a:pt x="41140" y="368829"/>
                    </a:cubicBezTo>
                    <a:cubicBezTo>
                      <a:pt x="82284" y="430087"/>
                      <a:pt x="150754" y="471286"/>
                      <a:pt x="224606" y="476658"/>
                    </a:cubicBezTo>
                    <a:cubicBezTo>
                      <a:pt x="241299" y="477871"/>
                      <a:pt x="255556" y="461559"/>
                      <a:pt x="255556" y="445696"/>
                    </a:cubicBezTo>
                    <a:cubicBezTo>
                      <a:pt x="255556" y="427662"/>
                      <a:pt x="241324" y="416286"/>
                      <a:pt x="224606" y="414733"/>
                    </a:cubicBezTo>
                    <a:cubicBezTo>
                      <a:pt x="124557" y="405431"/>
                      <a:pt x="48910" y="312010"/>
                      <a:pt x="63191" y="211470"/>
                    </a:cubicBezTo>
                    <a:cubicBezTo>
                      <a:pt x="75714" y="123300"/>
                      <a:pt x="156355" y="38381"/>
                      <a:pt x="250391" y="75553"/>
                    </a:cubicBezTo>
                    <a:cubicBezTo>
                      <a:pt x="300337" y="95297"/>
                      <a:pt x="329129" y="148793"/>
                      <a:pt x="330802" y="200809"/>
                    </a:cubicBezTo>
                    <a:cubicBezTo>
                      <a:pt x="331675" y="228085"/>
                      <a:pt x="374905" y="236708"/>
                      <a:pt x="380494" y="207540"/>
                    </a:cubicBezTo>
                    <a:cubicBezTo>
                      <a:pt x="393792" y="137975"/>
                      <a:pt x="363922" y="70144"/>
                      <a:pt x="305393" y="3063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153914" y="5253100"/>
                <a:ext cx="383622" cy="476721"/>
              </a:xfrm>
              <a:custGeom>
                <a:avLst/>
                <a:gdLst/>
                <a:ahLst/>
                <a:cxnLst/>
                <a:rect l="l" t="t" r="r" b="b"/>
                <a:pathLst>
                  <a:path w="383622" h="476721" extrusionOk="0">
                    <a:moveTo>
                      <a:pt x="305393" y="30631"/>
                    </a:moveTo>
                    <a:cubicBezTo>
                      <a:pt x="249240" y="-7269"/>
                      <a:pt x="174139" y="-9791"/>
                      <a:pt x="114859" y="21911"/>
                    </a:cubicBezTo>
                    <a:cubicBezTo>
                      <a:pt x="-6515" y="86832"/>
                      <a:pt x="-32725" y="258890"/>
                      <a:pt x="41140" y="368829"/>
                    </a:cubicBezTo>
                    <a:cubicBezTo>
                      <a:pt x="82284" y="430087"/>
                      <a:pt x="150754" y="471286"/>
                      <a:pt x="224606" y="476658"/>
                    </a:cubicBezTo>
                    <a:cubicBezTo>
                      <a:pt x="241299" y="477871"/>
                      <a:pt x="255556" y="461559"/>
                      <a:pt x="255556" y="445696"/>
                    </a:cubicBezTo>
                    <a:cubicBezTo>
                      <a:pt x="255556" y="427662"/>
                      <a:pt x="241324" y="416286"/>
                      <a:pt x="224606" y="414733"/>
                    </a:cubicBezTo>
                    <a:cubicBezTo>
                      <a:pt x="124557" y="405431"/>
                      <a:pt x="48910" y="312010"/>
                      <a:pt x="63191" y="211470"/>
                    </a:cubicBezTo>
                    <a:cubicBezTo>
                      <a:pt x="75714" y="123300"/>
                      <a:pt x="156355" y="38381"/>
                      <a:pt x="250392" y="75553"/>
                    </a:cubicBezTo>
                    <a:cubicBezTo>
                      <a:pt x="300338" y="95297"/>
                      <a:pt x="329129" y="148793"/>
                      <a:pt x="330802" y="200809"/>
                    </a:cubicBezTo>
                    <a:cubicBezTo>
                      <a:pt x="331675" y="228085"/>
                      <a:pt x="374905" y="236708"/>
                      <a:pt x="380494" y="207540"/>
                    </a:cubicBezTo>
                    <a:cubicBezTo>
                      <a:pt x="393793" y="137987"/>
                      <a:pt x="363934" y="70144"/>
                      <a:pt x="305393" y="3063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1873526" y="5245083"/>
                <a:ext cx="383626" cy="476721"/>
              </a:xfrm>
              <a:custGeom>
                <a:avLst/>
                <a:gdLst/>
                <a:ahLst/>
                <a:cxnLst/>
                <a:rect l="l" t="t" r="r" b="b"/>
                <a:pathLst>
                  <a:path w="383626" h="476721" extrusionOk="0">
                    <a:moveTo>
                      <a:pt x="305393" y="30631"/>
                    </a:moveTo>
                    <a:cubicBezTo>
                      <a:pt x="249240" y="-7269"/>
                      <a:pt x="174139" y="-9791"/>
                      <a:pt x="114858" y="21911"/>
                    </a:cubicBezTo>
                    <a:cubicBezTo>
                      <a:pt x="-6515" y="86832"/>
                      <a:pt x="-32725" y="258890"/>
                      <a:pt x="41140" y="368829"/>
                    </a:cubicBezTo>
                    <a:cubicBezTo>
                      <a:pt x="82284" y="430087"/>
                      <a:pt x="150754" y="471286"/>
                      <a:pt x="224606" y="476658"/>
                    </a:cubicBezTo>
                    <a:cubicBezTo>
                      <a:pt x="241299" y="477871"/>
                      <a:pt x="255556" y="461559"/>
                      <a:pt x="255556" y="445696"/>
                    </a:cubicBezTo>
                    <a:cubicBezTo>
                      <a:pt x="255556" y="427662"/>
                      <a:pt x="241324" y="416286"/>
                      <a:pt x="224606" y="414733"/>
                    </a:cubicBezTo>
                    <a:cubicBezTo>
                      <a:pt x="124557" y="405431"/>
                      <a:pt x="48910" y="312010"/>
                      <a:pt x="63191" y="211470"/>
                    </a:cubicBezTo>
                    <a:cubicBezTo>
                      <a:pt x="75714" y="123300"/>
                      <a:pt x="156355" y="38381"/>
                      <a:pt x="250392" y="75553"/>
                    </a:cubicBezTo>
                    <a:cubicBezTo>
                      <a:pt x="300338" y="95297"/>
                      <a:pt x="329129" y="148793"/>
                      <a:pt x="330802" y="200809"/>
                    </a:cubicBezTo>
                    <a:cubicBezTo>
                      <a:pt x="331675" y="228085"/>
                      <a:pt x="374905" y="236708"/>
                      <a:pt x="380494" y="207540"/>
                    </a:cubicBezTo>
                    <a:cubicBezTo>
                      <a:pt x="393805" y="137987"/>
                      <a:pt x="363934" y="70144"/>
                      <a:pt x="305393" y="3063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1593149" y="5237067"/>
                <a:ext cx="383621" cy="476721"/>
              </a:xfrm>
              <a:custGeom>
                <a:avLst/>
                <a:gdLst/>
                <a:ahLst/>
                <a:cxnLst/>
                <a:rect l="l" t="t" r="r" b="b"/>
                <a:pathLst>
                  <a:path w="383621" h="476721" extrusionOk="0">
                    <a:moveTo>
                      <a:pt x="305393" y="30631"/>
                    </a:moveTo>
                    <a:cubicBezTo>
                      <a:pt x="249240" y="-7269"/>
                      <a:pt x="174139" y="-9791"/>
                      <a:pt x="114859" y="21911"/>
                    </a:cubicBezTo>
                    <a:cubicBezTo>
                      <a:pt x="-6515" y="86832"/>
                      <a:pt x="-32725" y="258890"/>
                      <a:pt x="41140" y="368829"/>
                    </a:cubicBezTo>
                    <a:cubicBezTo>
                      <a:pt x="82285" y="430087"/>
                      <a:pt x="150754" y="471286"/>
                      <a:pt x="224606" y="476658"/>
                    </a:cubicBezTo>
                    <a:cubicBezTo>
                      <a:pt x="241299" y="477871"/>
                      <a:pt x="255556" y="461559"/>
                      <a:pt x="255556" y="445696"/>
                    </a:cubicBezTo>
                    <a:cubicBezTo>
                      <a:pt x="255556" y="427662"/>
                      <a:pt x="241324" y="416286"/>
                      <a:pt x="224606" y="414733"/>
                    </a:cubicBezTo>
                    <a:cubicBezTo>
                      <a:pt x="124557" y="405431"/>
                      <a:pt x="48910" y="312010"/>
                      <a:pt x="63191" y="211470"/>
                    </a:cubicBezTo>
                    <a:cubicBezTo>
                      <a:pt x="75714" y="123300"/>
                      <a:pt x="156355" y="38381"/>
                      <a:pt x="250392" y="75553"/>
                    </a:cubicBezTo>
                    <a:cubicBezTo>
                      <a:pt x="300338" y="95297"/>
                      <a:pt x="329129" y="148793"/>
                      <a:pt x="330802" y="200809"/>
                    </a:cubicBezTo>
                    <a:cubicBezTo>
                      <a:pt x="331675" y="228085"/>
                      <a:pt x="374905" y="236708"/>
                      <a:pt x="380494" y="207540"/>
                    </a:cubicBezTo>
                    <a:cubicBezTo>
                      <a:pt x="393793" y="137987"/>
                      <a:pt x="363922" y="70144"/>
                      <a:pt x="305393" y="3063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1312760" y="5229050"/>
                <a:ext cx="383621" cy="476721"/>
              </a:xfrm>
              <a:custGeom>
                <a:avLst/>
                <a:gdLst/>
                <a:ahLst/>
                <a:cxnLst/>
                <a:rect l="l" t="t" r="r" b="b"/>
                <a:pathLst>
                  <a:path w="383621" h="476721" extrusionOk="0">
                    <a:moveTo>
                      <a:pt x="305393" y="30631"/>
                    </a:moveTo>
                    <a:cubicBezTo>
                      <a:pt x="249240" y="-7269"/>
                      <a:pt x="174139" y="-9791"/>
                      <a:pt x="114859" y="21911"/>
                    </a:cubicBezTo>
                    <a:cubicBezTo>
                      <a:pt x="-6515" y="86832"/>
                      <a:pt x="-32725" y="258890"/>
                      <a:pt x="41140" y="368829"/>
                    </a:cubicBezTo>
                    <a:cubicBezTo>
                      <a:pt x="82284" y="430087"/>
                      <a:pt x="150754" y="471286"/>
                      <a:pt x="224606" y="476658"/>
                    </a:cubicBezTo>
                    <a:cubicBezTo>
                      <a:pt x="241299" y="477871"/>
                      <a:pt x="255556" y="461559"/>
                      <a:pt x="255556" y="445696"/>
                    </a:cubicBezTo>
                    <a:cubicBezTo>
                      <a:pt x="255556" y="427662"/>
                      <a:pt x="241324" y="416286"/>
                      <a:pt x="224606" y="414733"/>
                    </a:cubicBezTo>
                    <a:cubicBezTo>
                      <a:pt x="124557" y="405431"/>
                      <a:pt x="48910" y="312010"/>
                      <a:pt x="63191" y="211470"/>
                    </a:cubicBezTo>
                    <a:cubicBezTo>
                      <a:pt x="75714" y="123300"/>
                      <a:pt x="156355" y="38381"/>
                      <a:pt x="250392" y="75553"/>
                    </a:cubicBezTo>
                    <a:cubicBezTo>
                      <a:pt x="300338" y="95297"/>
                      <a:pt x="329129" y="148793"/>
                      <a:pt x="330802" y="200809"/>
                    </a:cubicBezTo>
                    <a:cubicBezTo>
                      <a:pt x="331675" y="228085"/>
                      <a:pt x="374905" y="236708"/>
                      <a:pt x="380494" y="207540"/>
                    </a:cubicBezTo>
                    <a:cubicBezTo>
                      <a:pt x="393792" y="137987"/>
                      <a:pt x="363922" y="70144"/>
                      <a:pt x="305393" y="3063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1032372" y="5221046"/>
                <a:ext cx="383621" cy="476721"/>
              </a:xfrm>
              <a:custGeom>
                <a:avLst/>
                <a:gdLst/>
                <a:ahLst/>
                <a:cxnLst/>
                <a:rect l="l" t="t" r="r" b="b"/>
                <a:pathLst>
                  <a:path w="383621" h="476721" extrusionOk="0">
                    <a:moveTo>
                      <a:pt x="305393" y="30631"/>
                    </a:moveTo>
                    <a:cubicBezTo>
                      <a:pt x="249240" y="-7269"/>
                      <a:pt x="174139" y="-9791"/>
                      <a:pt x="114858" y="21911"/>
                    </a:cubicBezTo>
                    <a:cubicBezTo>
                      <a:pt x="-6515" y="86832"/>
                      <a:pt x="-32725" y="258890"/>
                      <a:pt x="41140" y="368829"/>
                    </a:cubicBezTo>
                    <a:cubicBezTo>
                      <a:pt x="82284" y="430087"/>
                      <a:pt x="150754" y="471286"/>
                      <a:pt x="224606" y="476658"/>
                    </a:cubicBezTo>
                    <a:cubicBezTo>
                      <a:pt x="241299" y="477871"/>
                      <a:pt x="255556" y="461559"/>
                      <a:pt x="255556" y="445696"/>
                    </a:cubicBezTo>
                    <a:cubicBezTo>
                      <a:pt x="255556" y="427662"/>
                      <a:pt x="241324" y="416286"/>
                      <a:pt x="224606" y="414733"/>
                    </a:cubicBezTo>
                    <a:cubicBezTo>
                      <a:pt x="124557" y="405431"/>
                      <a:pt x="48910" y="312010"/>
                      <a:pt x="63191" y="211470"/>
                    </a:cubicBezTo>
                    <a:cubicBezTo>
                      <a:pt x="75714" y="123300"/>
                      <a:pt x="156355" y="38381"/>
                      <a:pt x="250392" y="75553"/>
                    </a:cubicBezTo>
                    <a:cubicBezTo>
                      <a:pt x="300338" y="95297"/>
                      <a:pt x="329129" y="148793"/>
                      <a:pt x="330802" y="200810"/>
                    </a:cubicBezTo>
                    <a:cubicBezTo>
                      <a:pt x="331675" y="228085"/>
                      <a:pt x="374905" y="236708"/>
                      <a:pt x="380494" y="207540"/>
                    </a:cubicBezTo>
                    <a:cubicBezTo>
                      <a:pt x="393792" y="137975"/>
                      <a:pt x="363922" y="70132"/>
                      <a:pt x="305393" y="3063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751983" y="5213029"/>
                <a:ext cx="383626" cy="476721"/>
              </a:xfrm>
              <a:custGeom>
                <a:avLst/>
                <a:gdLst/>
                <a:ahLst/>
                <a:cxnLst/>
                <a:rect l="l" t="t" r="r" b="b"/>
                <a:pathLst>
                  <a:path w="383626" h="476721" extrusionOk="0">
                    <a:moveTo>
                      <a:pt x="305393" y="30631"/>
                    </a:moveTo>
                    <a:cubicBezTo>
                      <a:pt x="249240" y="-7269"/>
                      <a:pt x="174139" y="-9791"/>
                      <a:pt x="114858" y="21911"/>
                    </a:cubicBezTo>
                    <a:cubicBezTo>
                      <a:pt x="-6515" y="86832"/>
                      <a:pt x="-32725" y="258890"/>
                      <a:pt x="41140" y="368829"/>
                    </a:cubicBezTo>
                    <a:cubicBezTo>
                      <a:pt x="82284" y="430087"/>
                      <a:pt x="150754" y="471286"/>
                      <a:pt x="224606" y="476658"/>
                    </a:cubicBezTo>
                    <a:cubicBezTo>
                      <a:pt x="241299" y="477871"/>
                      <a:pt x="255556" y="461559"/>
                      <a:pt x="255556" y="445696"/>
                    </a:cubicBezTo>
                    <a:cubicBezTo>
                      <a:pt x="255556" y="427662"/>
                      <a:pt x="241324" y="416286"/>
                      <a:pt x="224606" y="414733"/>
                    </a:cubicBezTo>
                    <a:cubicBezTo>
                      <a:pt x="124557" y="405431"/>
                      <a:pt x="48910" y="312010"/>
                      <a:pt x="63191" y="211470"/>
                    </a:cubicBezTo>
                    <a:cubicBezTo>
                      <a:pt x="75714" y="123300"/>
                      <a:pt x="156355" y="38381"/>
                      <a:pt x="250392" y="75553"/>
                    </a:cubicBezTo>
                    <a:cubicBezTo>
                      <a:pt x="300338" y="95297"/>
                      <a:pt x="329129" y="148793"/>
                      <a:pt x="330802" y="200809"/>
                    </a:cubicBezTo>
                    <a:cubicBezTo>
                      <a:pt x="331675" y="228085"/>
                      <a:pt x="374905" y="236708"/>
                      <a:pt x="380494" y="207540"/>
                    </a:cubicBezTo>
                    <a:cubicBezTo>
                      <a:pt x="393805" y="137975"/>
                      <a:pt x="363934" y="70144"/>
                      <a:pt x="305393" y="3063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471603" y="5205013"/>
                <a:ext cx="383617" cy="476734"/>
              </a:xfrm>
              <a:custGeom>
                <a:avLst/>
                <a:gdLst/>
                <a:ahLst/>
                <a:cxnLst/>
                <a:rect l="l" t="t" r="r" b="b"/>
                <a:pathLst>
                  <a:path w="383617" h="476734" extrusionOk="0">
                    <a:moveTo>
                      <a:pt x="305384" y="30631"/>
                    </a:moveTo>
                    <a:cubicBezTo>
                      <a:pt x="249231" y="-7269"/>
                      <a:pt x="174130" y="-9791"/>
                      <a:pt x="114850" y="21911"/>
                    </a:cubicBezTo>
                    <a:cubicBezTo>
                      <a:pt x="-6512" y="86832"/>
                      <a:pt x="-32721" y="258890"/>
                      <a:pt x="41131" y="368841"/>
                    </a:cubicBezTo>
                    <a:cubicBezTo>
                      <a:pt x="82276" y="430099"/>
                      <a:pt x="150746" y="471298"/>
                      <a:pt x="224598" y="476670"/>
                    </a:cubicBezTo>
                    <a:cubicBezTo>
                      <a:pt x="241291" y="477883"/>
                      <a:pt x="255547" y="461571"/>
                      <a:pt x="255547" y="445708"/>
                    </a:cubicBezTo>
                    <a:cubicBezTo>
                      <a:pt x="255547" y="427674"/>
                      <a:pt x="241315" y="416298"/>
                      <a:pt x="224598" y="414745"/>
                    </a:cubicBezTo>
                    <a:cubicBezTo>
                      <a:pt x="124548" y="405443"/>
                      <a:pt x="48902" y="312022"/>
                      <a:pt x="63182" y="211482"/>
                    </a:cubicBezTo>
                    <a:cubicBezTo>
                      <a:pt x="75705" y="123312"/>
                      <a:pt x="156346" y="38393"/>
                      <a:pt x="250383" y="75565"/>
                    </a:cubicBezTo>
                    <a:cubicBezTo>
                      <a:pt x="300329" y="95309"/>
                      <a:pt x="329121" y="148805"/>
                      <a:pt x="330794" y="200822"/>
                    </a:cubicBezTo>
                    <a:cubicBezTo>
                      <a:pt x="331667" y="228097"/>
                      <a:pt x="374897" y="236720"/>
                      <a:pt x="380485" y="207553"/>
                    </a:cubicBezTo>
                    <a:cubicBezTo>
                      <a:pt x="393796" y="137987"/>
                      <a:pt x="363925" y="70144"/>
                      <a:pt x="305384" y="3063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191218" y="5196998"/>
                <a:ext cx="383621" cy="476732"/>
              </a:xfrm>
              <a:custGeom>
                <a:avLst/>
                <a:gdLst/>
                <a:ahLst/>
                <a:cxnLst/>
                <a:rect l="l" t="t" r="r" b="b"/>
                <a:pathLst>
                  <a:path w="383621" h="476732" extrusionOk="0">
                    <a:moveTo>
                      <a:pt x="305393" y="30629"/>
                    </a:moveTo>
                    <a:cubicBezTo>
                      <a:pt x="249240" y="-7271"/>
                      <a:pt x="174139" y="-9793"/>
                      <a:pt x="114858" y="21921"/>
                    </a:cubicBezTo>
                    <a:cubicBezTo>
                      <a:pt x="-6515" y="86842"/>
                      <a:pt x="-32725" y="258900"/>
                      <a:pt x="41140" y="368839"/>
                    </a:cubicBezTo>
                    <a:cubicBezTo>
                      <a:pt x="82284" y="430097"/>
                      <a:pt x="150754" y="471296"/>
                      <a:pt x="224606" y="476668"/>
                    </a:cubicBezTo>
                    <a:cubicBezTo>
                      <a:pt x="241299" y="477881"/>
                      <a:pt x="255556" y="461569"/>
                      <a:pt x="255556" y="445706"/>
                    </a:cubicBezTo>
                    <a:cubicBezTo>
                      <a:pt x="255556" y="427672"/>
                      <a:pt x="241324" y="416296"/>
                      <a:pt x="224606" y="414743"/>
                    </a:cubicBezTo>
                    <a:cubicBezTo>
                      <a:pt x="124557" y="405441"/>
                      <a:pt x="48910" y="312020"/>
                      <a:pt x="63191" y="211480"/>
                    </a:cubicBezTo>
                    <a:cubicBezTo>
                      <a:pt x="75714" y="123310"/>
                      <a:pt x="156355" y="38391"/>
                      <a:pt x="250392" y="75563"/>
                    </a:cubicBezTo>
                    <a:cubicBezTo>
                      <a:pt x="300338" y="95307"/>
                      <a:pt x="329129" y="148803"/>
                      <a:pt x="330802" y="200820"/>
                    </a:cubicBezTo>
                    <a:cubicBezTo>
                      <a:pt x="331675" y="228095"/>
                      <a:pt x="374905" y="236718"/>
                      <a:pt x="380494" y="207551"/>
                    </a:cubicBezTo>
                    <a:cubicBezTo>
                      <a:pt x="393792" y="137985"/>
                      <a:pt x="363922" y="70142"/>
                      <a:pt x="305393" y="306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-89170" y="5188979"/>
                <a:ext cx="383621" cy="476721"/>
              </a:xfrm>
              <a:custGeom>
                <a:avLst/>
                <a:gdLst/>
                <a:ahLst/>
                <a:cxnLst/>
                <a:rect l="l" t="t" r="r" b="b"/>
                <a:pathLst>
                  <a:path w="383621" h="476721" extrusionOk="0">
                    <a:moveTo>
                      <a:pt x="305393" y="30631"/>
                    </a:moveTo>
                    <a:cubicBezTo>
                      <a:pt x="249240" y="-7269"/>
                      <a:pt x="174139" y="-9791"/>
                      <a:pt x="114858" y="21911"/>
                    </a:cubicBezTo>
                    <a:cubicBezTo>
                      <a:pt x="-6515" y="86832"/>
                      <a:pt x="-32725" y="258890"/>
                      <a:pt x="41140" y="368829"/>
                    </a:cubicBezTo>
                    <a:cubicBezTo>
                      <a:pt x="82284" y="430087"/>
                      <a:pt x="150754" y="471286"/>
                      <a:pt x="224606" y="476658"/>
                    </a:cubicBezTo>
                    <a:cubicBezTo>
                      <a:pt x="241299" y="477871"/>
                      <a:pt x="255556" y="461559"/>
                      <a:pt x="255556" y="445696"/>
                    </a:cubicBezTo>
                    <a:cubicBezTo>
                      <a:pt x="255556" y="427662"/>
                      <a:pt x="241324" y="416286"/>
                      <a:pt x="224606" y="414733"/>
                    </a:cubicBezTo>
                    <a:cubicBezTo>
                      <a:pt x="124557" y="405431"/>
                      <a:pt x="48910" y="312010"/>
                      <a:pt x="63191" y="211470"/>
                    </a:cubicBezTo>
                    <a:cubicBezTo>
                      <a:pt x="75714" y="123300"/>
                      <a:pt x="156355" y="38381"/>
                      <a:pt x="250392" y="75553"/>
                    </a:cubicBezTo>
                    <a:cubicBezTo>
                      <a:pt x="300338" y="95297"/>
                      <a:pt x="329129" y="148793"/>
                      <a:pt x="330802" y="200809"/>
                    </a:cubicBezTo>
                    <a:cubicBezTo>
                      <a:pt x="331675" y="228085"/>
                      <a:pt x="374905" y="236708"/>
                      <a:pt x="380494" y="207540"/>
                    </a:cubicBezTo>
                    <a:cubicBezTo>
                      <a:pt x="393792" y="137987"/>
                      <a:pt x="363922" y="70144"/>
                      <a:pt x="305393" y="3063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-369547" y="5180970"/>
                <a:ext cx="383621" cy="476727"/>
              </a:xfrm>
              <a:custGeom>
                <a:avLst/>
                <a:gdLst/>
                <a:ahLst/>
                <a:cxnLst/>
                <a:rect l="l" t="t" r="r" b="b"/>
                <a:pathLst>
                  <a:path w="383621" h="476727" extrusionOk="0">
                    <a:moveTo>
                      <a:pt x="305381" y="30624"/>
                    </a:moveTo>
                    <a:cubicBezTo>
                      <a:pt x="249228" y="-7275"/>
                      <a:pt x="174139" y="-9786"/>
                      <a:pt x="114858" y="21916"/>
                    </a:cubicBezTo>
                    <a:cubicBezTo>
                      <a:pt x="-6515" y="86837"/>
                      <a:pt x="-32725" y="258895"/>
                      <a:pt x="41140" y="368835"/>
                    </a:cubicBezTo>
                    <a:cubicBezTo>
                      <a:pt x="82284" y="430092"/>
                      <a:pt x="150754" y="471291"/>
                      <a:pt x="224606" y="476664"/>
                    </a:cubicBezTo>
                    <a:cubicBezTo>
                      <a:pt x="241299" y="477876"/>
                      <a:pt x="255556" y="461564"/>
                      <a:pt x="255556" y="445701"/>
                    </a:cubicBezTo>
                    <a:cubicBezTo>
                      <a:pt x="255556" y="427667"/>
                      <a:pt x="241324" y="416291"/>
                      <a:pt x="224606" y="414739"/>
                    </a:cubicBezTo>
                    <a:cubicBezTo>
                      <a:pt x="124557" y="405436"/>
                      <a:pt x="48910" y="312015"/>
                      <a:pt x="63191" y="211475"/>
                    </a:cubicBezTo>
                    <a:cubicBezTo>
                      <a:pt x="75714" y="123306"/>
                      <a:pt x="156355" y="38386"/>
                      <a:pt x="250392" y="75558"/>
                    </a:cubicBezTo>
                    <a:cubicBezTo>
                      <a:pt x="300338" y="95302"/>
                      <a:pt x="329129" y="148798"/>
                      <a:pt x="330802" y="200815"/>
                    </a:cubicBezTo>
                    <a:cubicBezTo>
                      <a:pt x="331675" y="228090"/>
                      <a:pt x="374905" y="236713"/>
                      <a:pt x="380494" y="207546"/>
                    </a:cubicBezTo>
                    <a:cubicBezTo>
                      <a:pt x="393792" y="137980"/>
                      <a:pt x="363922" y="70137"/>
                      <a:pt x="305381" y="3062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-649942" y="5172954"/>
                <a:ext cx="383620" cy="476726"/>
              </a:xfrm>
              <a:custGeom>
                <a:avLst/>
                <a:gdLst/>
                <a:ahLst/>
                <a:cxnLst/>
                <a:rect l="l" t="t" r="r" b="b"/>
                <a:pathLst>
                  <a:path w="383620" h="476726" extrusionOk="0">
                    <a:moveTo>
                      <a:pt x="305387" y="30635"/>
                    </a:moveTo>
                    <a:cubicBezTo>
                      <a:pt x="249234" y="-7277"/>
                      <a:pt x="174145" y="-9787"/>
                      <a:pt x="114865" y="21915"/>
                    </a:cubicBezTo>
                    <a:cubicBezTo>
                      <a:pt x="-6521" y="86836"/>
                      <a:pt x="-32719" y="258894"/>
                      <a:pt x="41134" y="368833"/>
                    </a:cubicBezTo>
                    <a:cubicBezTo>
                      <a:pt x="82278" y="430091"/>
                      <a:pt x="150748" y="471290"/>
                      <a:pt x="224600" y="476662"/>
                    </a:cubicBezTo>
                    <a:cubicBezTo>
                      <a:pt x="241293" y="477875"/>
                      <a:pt x="255550" y="461563"/>
                      <a:pt x="255550" y="445700"/>
                    </a:cubicBezTo>
                    <a:cubicBezTo>
                      <a:pt x="255550" y="427666"/>
                      <a:pt x="241318" y="416290"/>
                      <a:pt x="224600" y="414737"/>
                    </a:cubicBezTo>
                    <a:cubicBezTo>
                      <a:pt x="124551" y="405435"/>
                      <a:pt x="48904" y="312014"/>
                      <a:pt x="63185" y="211474"/>
                    </a:cubicBezTo>
                    <a:cubicBezTo>
                      <a:pt x="75708" y="123304"/>
                      <a:pt x="156349" y="38385"/>
                      <a:pt x="250386" y="75557"/>
                    </a:cubicBezTo>
                    <a:cubicBezTo>
                      <a:pt x="300332" y="95301"/>
                      <a:pt x="329123" y="148797"/>
                      <a:pt x="330796" y="200814"/>
                    </a:cubicBezTo>
                    <a:cubicBezTo>
                      <a:pt x="331669" y="228089"/>
                      <a:pt x="374899" y="236712"/>
                      <a:pt x="380488" y="207545"/>
                    </a:cubicBezTo>
                    <a:cubicBezTo>
                      <a:pt x="393799" y="137979"/>
                      <a:pt x="363928" y="70136"/>
                      <a:pt x="305387" y="3063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13" name="Google Shape;113;p2"/>
          <p:cNvGrpSpPr/>
          <p:nvPr/>
        </p:nvGrpSpPr>
        <p:grpSpPr>
          <a:xfrm rot="975612">
            <a:off x="1222426" y="4597947"/>
            <a:ext cx="2299442" cy="841629"/>
            <a:chOff x="2443455" y="9195749"/>
            <a:chExt cx="4598884" cy="1683352"/>
          </a:xfrm>
        </p:grpSpPr>
        <p:sp>
          <p:nvSpPr>
            <p:cNvPr id="114" name="Google Shape;114;p2"/>
            <p:cNvSpPr/>
            <p:nvPr/>
          </p:nvSpPr>
          <p:spPr>
            <a:xfrm>
              <a:off x="5002427" y="9286785"/>
              <a:ext cx="1854977" cy="1508969"/>
            </a:xfrm>
            <a:custGeom>
              <a:avLst/>
              <a:gdLst/>
              <a:ahLst/>
              <a:cxnLst/>
              <a:rect l="l" t="t" r="r" b="b"/>
              <a:pathLst>
                <a:path w="1854977" h="1508969" extrusionOk="0">
                  <a:moveTo>
                    <a:pt x="1838426" y="361620"/>
                  </a:moveTo>
                  <a:cubicBezTo>
                    <a:pt x="1854706" y="446343"/>
                    <a:pt x="1856656" y="534491"/>
                    <a:pt x="1853988" y="619793"/>
                  </a:cubicBezTo>
                  <a:cubicBezTo>
                    <a:pt x="1849123" y="775334"/>
                    <a:pt x="1829440" y="933126"/>
                    <a:pt x="1766058" y="1075295"/>
                  </a:cubicBezTo>
                  <a:cubicBezTo>
                    <a:pt x="1619151" y="1404828"/>
                    <a:pt x="1245225" y="1506046"/>
                    <a:pt x="912597" y="1508819"/>
                  </a:cubicBezTo>
                  <a:cubicBezTo>
                    <a:pt x="734942" y="1510298"/>
                    <a:pt x="532940" y="1502142"/>
                    <a:pt x="369910" y="1424556"/>
                  </a:cubicBezTo>
                  <a:cubicBezTo>
                    <a:pt x="134428" y="1312482"/>
                    <a:pt x="85009" y="1064843"/>
                    <a:pt x="38394" y="832028"/>
                  </a:cubicBezTo>
                  <a:cubicBezTo>
                    <a:pt x="20983" y="745091"/>
                    <a:pt x="11519" y="656750"/>
                    <a:pt x="7067" y="568261"/>
                  </a:cubicBezTo>
                  <a:cubicBezTo>
                    <a:pt x="6561" y="566415"/>
                    <a:pt x="6064" y="564725"/>
                    <a:pt x="5761" y="563504"/>
                  </a:cubicBezTo>
                  <a:cubicBezTo>
                    <a:pt x="-5221" y="524288"/>
                    <a:pt x="1190" y="482014"/>
                    <a:pt x="10902" y="443147"/>
                  </a:cubicBezTo>
                  <a:cubicBezTo>
                    <a:pt x="44419" y="331331"/>
                    <a:pt x="109659" y="241318"/>
                    <a:pt x="206852" y="176230"/>
                  </a:cubicBezTo>
                  <a:cubicBezTo>
                    <a:pt x="342427" y="85437"/>
                    <a:pt x="514195" y="45642"/>
                    <a:pt x="674025" y="23086"/>
                  </a:cubicBezTo>
                  <a:cubicBezTo>
                    <a:pt x="848001" y="-1472"/>
                    <a:pt x="1024303" y="-1481"/>
                    <a:pt x="1199622" y="1118"/>
                  </a:cubicBezTo>
                  <a:cubicBezTo>
                    <a:pt x="1295040" y="2532"/>
                    <a:pt x="1390927" y="4681"/>
                    <a:pt x="1484854" y="21553"/>
                  </a:cubicBezTo>
                  <a:cubicBezTo>
                    <a:pt x="1603257" y="42814"/>
                    <a:pt x="1727298" y="87072"/>
                    <a:pt x="1784913" y="200596"/>
                  </a:cubicBezTo>
                  <a:cubicBezTo>
                    <a:pt x="1810796" y="251586"/>
                    <a:pt x="1827710" y="305863"/>
                    <a:pt x="1838426" y="36162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2640419" y="9336875"/>
              <a:ext cx="1853185" cy="1505712"/>
            </a:xfrm>
            <a:custGeom>
              <a:avLst/>
              <a:gdLst/>
              <a:ahLst/>
              <a:cxnLst/>
              <a:rect l="l" t="t" r="r" b="b"/>
              <a:pathLst>
                <a:path w="1853185" h="1505712" extrusionOk="0">
                  <a:moveTo>
                    <a:pt x="9737" y="395849"/>
                  </a:moveTo>
                  <a:cubicBezTo>
                    <a:pt x="-3112" y="481160"/>
                    <a:pt x="-1502" y="569308"/>
                    <a:pt x="4605" y="654435"/>
                  </a:cubicBezTo>
                  <a:cubicBezTo>
                    <a:pt x="15743" y="809655"/>
                    <a:pt x="41782" y="966519"/>
                    <a:pt x="110839" y="1106025"/>
                  </a:cubicBezTo>
                  <a:cubicBezTo>
                    <a:pt x="270917" y="1429377"/>
                    <a:pt x="648633" y="1515478"/>
                    <a:pt x="981105" y="1504861"/>
                  </a:cubicBezTo>
                  <a:cubicBezTo>
                    <a:pt x="1158668" y="1499194"/>
                    <a:pt x="1360182" y="1482920"/>
                    <a:pt x="1519947" y="1398831"/>
                  </a:cubicBezTo>
                  <a:cubicBezTo>
                    <a:pt x="1750710" y="1277381"/>
                    <a:pt x="1790104" y="1027951"/>
                    <a:pt x="1827290" y="793445"/>
                  </a:cubicBezTo>
                  <a:cubicBezTo>
                    <a:pt x="1841179" y="705875"/>
                    <a:pt x="1847075" y="617231"/>
                    <a:pt x="1847958" y="528632"/>
                  </a:cubicBezTo>
                  <a:cubicBezTo>
                    <a:pt x="1848390" y="526768"/>
                    <a:pt x="1848813" y="525059"/>
                    <a:pt x="1849071" y="523829"/>
                  </a:cubicBezTo>
                  <a:cubicBezTo>
                    <a:pt x="1858462" y="484199"/>
                    <a:pt x="1850349" y="442219"/>
                    <a:pt x="1839073" y="403784"/>
                  </a:cubicBezTo>
                  <a:cubicBezTo>
                    <a:pt x="1801077" y="293410"/>
                    <a:pt x="1732250" y="206097"/>
                    <a:pt x="1632518" y="144968"/>
                  </a:cubicBezTo>
                  <a:cubicBezTo>
                    <a:pt x="1493393" y="59703"/>
                    <a:pt x="1320153" y="26852"/>
                    <a:pt x="1159541" y="10734"/>
                  </a:cubicBezTo>
                  <a:cubicBezTo>
                    <a:pt x="984719" y="-6808"/>
                    <a:pt x="808554" y="273"/>
                    <a:pt x="633484" y="9925"/>
                  </a:cubicBezTo>
                  <a:cubicBezTo>
                    <a:pt x="538195" y="15179"/>
                    <a:pt x="442483" y="21185"/>
                    <a:pt x="349310" y="41812"/>
                  </a:cubicBezTo>
                  <a:cubicBezTo>
                    <a:pt x="231863" y="67812"/>
                    <a:pt x="109699" y="117030"/>
                    <a:pt x="56720" y="232777"/>
                  </a:cubicBezTo>
                  <a:cubicBezTo>
                    <a:pt x="32907" y="284795"/>
                    <a:pt x="18190" y="339707"/>
                    <a:pt x="9737" y="39584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5653746" y="9297079"/>
              <a:ext cx="616307" cy="1305716"/>
            </a:xfrm>
            <a:custGeom>
              <a:avLst/>
              <a:gdLst/>
              <a:ahLst/>
              <a:cxnLst/>
              <a:rect l="l" t="t" r="r" b="b"/>
              <a:pathLst>
                <a:path w="616307" h="1305716" extrusionOk="0">
                  <a:moveTo>
                    <a:pt x="541304" y="9459"/>
                  </a:moveTo>
                  <a:cubicBezTo>
                    <a:pt x="555993" y="-12546"/>
                    <a:pt x="591552" y="7585"/>
                    <a:pt x="579171" y="31684"/>
                  </a:cubicBezTo>
                  <a:cubicBezTo>
                    <a:pt x="566230" y="54589"/>
                    <a:pt x="553905" y="77706"/>
                    <a:pt x="542987" y="101639"/>
                  </a:cubicBezTo>
                  <a:cubicBezTo>
                    <a:pt x="511816" y="179263"/>
                    <a:pt x="486807" y="260184"/>
                    <a:pt x="471889" y="342528"/>
                  </a:cubicBezTo>
                  <a:cubicBezTo>
                    <a:pt x="448802" y="521130"/>
                    <a:pt x="558642" y="426994"/>
                    <a:pt x="608990" y="524023"/>
                  </a:cubicBezTo>
                  <a:cubicBezTo>
                    <a:pt x="634809" y="610197"/>
                    <a:pt x="586428" y="701285"/>
                    <a:pt x="554990" y="780148"/>
                  </a:cubicBezTo>
                  <a:cubicBezTo>
                    <a:pt x="501248" y="877582"/>
                    <a:pt x="336157" y="1356531"/>
                    <a:pt x="204942" y="1301298"/>
                  </a:cubicBezTo>
                  <a:cubicBezTo>
                    <a:pt x="156469" y="1278145"/>
                    <a:pt x="157582" y="1214655"/>
                    <a:pt x="155522" y="1168313"/>
                  </a:cubicBezTo>
                  <a:cubicBezTo>
                    <a:pt x="162696" y="1063229"/>
                    <a:pt x="202569" y="962636"/>
                    <a:pt x="239314" y="864780"/>
                  </a:cubicBezTo>
                  <a:cubicBezTo>
                    <a:pt x="257599" y="814478"/>
                    <a:pt x="282267" y="766097"/>
                    <a:pt x="294749" y="713904"/>
                  </a:cubicBezTo>
                  <a:cubicBezTo>
                    <a:pt x="298042" y="678490"/>
                    <a:pt x="237750" y="699044"/>
                    <a:pt x="217515" y="700872"/>
                  </a:cubicBezTo>
                  <a:cubicBezTo>
                    <a:pt x="175987" y="705813"/>
                    <a:pt x="134459" y="714905"/>
                    <a:pt x="92490" y="713757"/>
                  </a:cubicBezTo>
                  <a:cubicBezTo>
                    <a:pt x="25594" y="716530"/>
                    <a:pt x="-10415" y="666018"/>
                    <a:pt x="2655" y="602547"/>
                  </a:cubicBezTo>
                  <a:cubicBezTo>
                    <a:pt x="44827" y="470636"/>
                    <a:pt x="105505" y="344567"/>
                    <a:pt x="154345" y="215219"/>
                  </a:cubicBezTo>
                  <a:cubicBezTo>
                    <a:pt x="176456" y="155348"/>
                    <a:pt x="202799" y="97020"/>
                    <a:pt x="226014" y="37654"/>
                  </a:cubicBezTo>
                  <a:cubicBezTo>
                    <a:pt x="236122" y="9789"/>
                    <a:pt x="271708" y="14877"/>
                    <a:pt x="280299" y="36432"/>
                  </a:cubicBezTo>
                  <a:cubicBezTo>
                    <a:pt x="284695" y="36038"/>
                    <a:pt x="288991" y="35496"/>
                    <a:pt x="293001" y="34642"/>
                  </a:cubicBezTo>
                  <a:cubicBezTo>
                    <a:pt x="370741" y="22904"/>
                    <a:pt x="449575" y="30307"/>
                    <a:pt x="527719" y="25907"/>
                  </a:cubicBezTo>
                  <a:cubicBezTo>
                    <a:pt x="527719" y="25944"/>
                    <a:pt x="527691" y="25990"/>
                    <a:pt x="527691" y="26027"/>
                  </a:cubicBezTo>
                  <a:lnTo>
                    <a:pt x="527655" y="26027"/>
                  </a:lnTo>
                  <a:cubicBezTo>
                    <a:pt x="527655" y="26064"/>
                    <a:pt x="527618" y="26064"/>
                    <a:pt x="527627" y="26110"/>
                  </a:cubicBezTo>
                  <a:cubicBezTo>
                    <a:pt x="528492" y="26027"/>
                    <a:pt x="529356" y="25990"/>
                    <a:pt x="530193" y="26027"/>
                  </a:cubicBezTo>
                  <a:cubicBezTo>
                    <a:pt x="533863" y="20489"/>
                    <a:pt x="537561" y="14942"/>
                    <a:pt x="541304" y="945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444135" y="9356380"/>
              <a:ext cx="618164" cy="1291382"/>
            </a:xfrm>
            <a:custGeom>
              <a:avLst/>
              <a:gdLst/>
              <a:ahLst/>
              <a:cxnLst/>
              <a:rect l="l" t="t" r="r" b="b"/>
              <a:pathLst>
                <a:path w="618164" h="1291382" extrusionOk="0">
                  <a:moveTo>
                    <a:pt x="565902" y="8780"/>
                  </a:moveTo>
                  <a:cubicBezTo>
                    <a:pt x="581474" y="-12619"/>
                    <a:pt x="616186" y="8927"/>
                    <a:pt x="602840" y="32511"/>
                  </a:cubicBezTo>
                  <a:cubicBezTo>
                    <a:pt x="588979" y="54875"/>
                    <a:pt x="575744" y="77477"/>
                    <a:pt x="563860" y="100951"/>
                  </a:cubicBezTo>
                  <a:cubicBezTo>
                    <a:pt x="529580" y="177261"/>
                    <a:pt x="501334" y="257108"/>
                    <a:pt x="483104" y="338791"/>
                  </a:cubicBezTo>
                  <a:cubicBezTo>
                    <a:pt x="452834" y="516319"/>
                    <a:pt x="566380" y="426682"/>
                    <a:pt x="612774" y="525659"/>
                  </a:cubicBezTo>
                  <a:cubicBezTo>
                    <a:pt x="635097" y="612806"/>
                    <a:pt x="583074" y="701873"/>
                    <a:pt x="548481" y="779405"/>
                  </a:cubicBezTo>
                  <a:cubicBezTo>
                    <a:pt x="490848" y="874598"/>
                    <a:pt x="306580" y="1346512"/>
                    <a:pt x="177692" y="1286053"/>
                  </a:cubicBezTo>
                  <a:cubicBezTo>
                    <a:pt x="130194" y="1260962"/>
                    <a:pt x="133864" y="1197574"/>
                    <a:pt x="133681" y="1151194"/>
                  </a:cubicBezTo>
                  <a:cubicBezTo>
                    <a:pt x="145086" y="1046487"/>
                    <a:pt x="188987" y="947575"/>
                    <a:pt x="229650" y="851270"/>
                  </a:cubicBezTo>
                  <a:cubicBezTo>
                    <a:pt x="249949" y="801750"/>
                    <a:pt x="276559" y="754388"/>
                    <a:pt x="291128" y="702746"/>
                  </a:cubicBezTo>
                  <a:cubicBezTo>
                    <a:pt x="295846" y="667497"/>
                    <a:pt x="234782" y="685599"/>
                    <a:pt x="214483" y="686619"/>
                  </a:cubicBezTo>
                  <a:cubicBezTo>
                    <a:pt x="172789" y="689879"/>
                    <a:pt x="130930" y="697300"/>
                    <a:pt x="89034" y="694462"/>
                  </a:cubicBezTo>
                  <a:cubicBezTo>
                    <a:pt x="22084" y="694544"/>
                    <a:pt x="-11865" y="642618"/>
                    <a:pt x="3762" y="579725"/>
                  </a:cubicBezTo>
                  <a:cubicBezTo>
                    <a:pt x="51222" y="449615"/>
                    <a:pt x="116941" y="326089"/>
                    <a:pt x="170950" y="198816"/>
                  </a:cubicBezTo>
                  <a:cubicBezTo>
                    <a:pt x="195462" y="139882"/>
                    <a:pt x="224131" y="82666"/>
                    <a:pt x="249720" y="24283"/>
                  </a:cubicBezTo>
                  <a:cubicBezTo>
                    <a:pt x="260941" y="-3150"/>
                    <a:pt x="296297" y="3361"/>
                    <a:pt x="304005" y="25247"/>
                  </a:cubicBezTo>
                  <a:cubicBezTo>
                    <a:pt x="308410" y="25026"/>
                    <a:pt x="312733" y="24659"/>
                    <a:pt x="316771" y="23961"/>
                  </a:cubicBezTo>
                  <a:cubicBezTo>
                    <a:pt x="394925" y="15365"/>
                    <a:pt x="473400" y="25926"/>
                    <a:pt x="551655" y="24677"/>
                  </a:cubicBezTo>
                  <a:cubicBezTo>
                    <a:pt x="551655" y="24714"/>
                    <a:pt x="551618" y="24751"/>
                    <a:pt x="551627" y="24788"/>
                  </a:cubicBezTo>
                  <a:lnTo>
                    <a:pt x="551590" y="24788"/>
                  </a:lnTo>
                  <a:cubicBezTo>
                    <a:pt x="551590" y="24824"/>
                    <a:pt x="551554" y="24824"/>
                    <a:pt x="551554" y="24861"/>
                  </a:cubicBezTo>
                  <a:cubicBezTo>
                    <a:pt x="552418" y="24815"/>
                    <a:pt x="553283" y="24815"/>
                    <a:pt x="554120" y="24879"/>
                  </a:cubicBezTo>
                  <a:cubicBezTo>
                    <a:pt x="558029" y="19507"/>
                    <a:pt x="561947" y="14107"/>
                    <a:pt x="565902" y="878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5470491" y="10251050"/>
              <a:ext cx="266697" cy="530709"/>
            </a:xfrm>
            <a:custGeom>
              <a:avLst/>
              <a:gdLst/>
              <a:ahLst/>
              <a:cxnLst/>
              <a:rect l="l" t="t" r="r" b="b"/>
              <a:pathLst>
                <a:path w="266697" h="530709" extrusionOk="0">
                  <a:moveTo>
                    <a:pt x="104510" y="530099"/>
                  </a:moveTo>
                  <a:cubicBezTo>
                    <a:pt x="80863" y="525837"/>
                    <a:pt x="78241" y="499837"/>
                    <a:pt x="84753" y="480790"/>
                  </a:cubicBezTo>
                  <a:cubicBezTo>
                    <a:pt x="78223" y="484059"/>
                    <a:pt x="70626" y="484849"/>
                    <a:pt x="63148" y="482296"/>
                  </a:cubicBezTo>
                  <a:cubicBezTo>
                    <a:pt x="59147" y="480937"/>
                    <a:pt x="55716" y="478815"/>
                    <a:pt x="52920" y="476161"/>
                  </a:cubicBezTo>
                  <a:cubicBezTo>
                    <a:pt x="40723" y="495750"/>
                    <a:pt x="8476" y="491572"/>
                    <a:pt x="1688" y="469493"/>
                  </a:cubicBezTo>
                  <a:cubicBezTo>
                    <a:pt x="-2423" y="458408"/>
                    <a:pt x="1900" y="447277"/>
                    <a:pt x="4852" y="436476"/>
                  </a:cubicBezTo>
                  <a:cubicBezTo>
                    <a:pt x="37137" y="342983"/>
                    <a:pt x="67360" y="248571"/>
                    <a:pt x="101502" y="155701"/>
                  </a:cubicBezTo>
                  <a:cubicBezTo>
                    <a:pt x="122795" y="105033"/>
                    <a:pt x="142101" y="49129"/>
                    <a:pt x="184899" y="12228"/>
                  </a:cubicBezTo>
                  <a:cubicBezTo>
                    <a:pt x="207350" y="-7555"/>
                    <a:pt x="248299" y="-3523"/>
                    <a:pt x="260541" y="25701"/>
                  </a:cubicBezTo>
                  <a:cubicBezTo>
                    <a:pt x="270282" y="48468"/>
                    <a:pt x="265784" y="74753"/>
                    <a:pt x="264836" y="98788"/>
                  </a:cubicBezTo>
                  <a:cubicBezTo>
                    <a:pt x="260376" y="180067"/>
                    <a:pt x="237556" y="258535"/>
                    <a:pt x="212124" y="335406"/>
                  </a:cubicBezTo>
                  <a:cubicBezTo>
                    <a:pt x="199919" y="372904"/>
                    <a:pt x="187327" y="410219"/>
                    <a:pt x="173217" y="446992"/>
                  </a:cubicBezTo>
                  <a:cubicBezTo>
                    <a:pt x="163174" y="464488"/>
                    <a:pt x="162208" y="493179"/>
                    <a:pt x="140418" y="499957"/>
                  </a:cubicBezTo>
                  <a:cubicBezTo>
                    <a:pt x="138045" y="517847"/>
                    <a:pt x="123835" y="534094"/>
                    <a:pt x="104510" y="5300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3186944" y="10337931"/>
              <a:ext cx="282701" cy="525989"/>
            </a:xfrm>
            <a:custGeom>
              <a:avLst/>
              <a:gdLst/>
              <a:ahLst/>
              <a:cxnLst/>
              <a:rect l="l" t="t" r="r" b="b"/>
              <a:pathLst>
                <a:path w="282701" h="525989" extrusionOk="0">
                  <a:moveTo>
                    <a:pt x="101620" y="525121"/>
                  </a:moveTo>
                  <a:cubicBezTo>
                    <a:pt x="78166" y="519914"/>
                    <a:pt x="76593" y="493831"/>
                    <a:pt x="83868" y="475059"/>
                  </a:cubicBezTo>
                  <a:cubicBezTo>
                    <a:pt x="77209" y="478062"/>
                    <a:pt x="69593" y="478549"/>
                    <a:pt x="62217" y="475693"/>
                  </a:cubicBezTo>
                  <a:cubicBezTo>
                    <a:pt x="58271" y="474168"/>
                    <a:pt x="54932" y="471918"/>
                    <a:pt x="52246" y="469154"/>
                  </a:cubicBezTo>
                  <a:cubicBezTo>
                    <a:pt x="39268" y="488229"/>
                    <a:pt x="7214" y="482755"/>
                    <a:pt x="1318" y="460438"/>
                  </a:cubicBezTo>
                  <a:cubicBezTo>
                    <a:pt x="-2343" y="449197"/>
                    <a:pt x="2431" y="438249"/>
                    <a:pt x="5807" y="427568"/>
                  </a:cubicBezTo>
                  <a:cubicBezTo>
                    <a:pt x="41834" y="335452"/>
                    <a:pt x="75848" y="242326"/>
                    <a:pt x="113715" y="150907"/>
                  </a:cubicBezTo>
                  <a:cubicBezTo>
                    <a:pt x="137031" y="101139"/>
                    <a:pt x="158582" y="46053"/>
                    <a:pt x="202832" y="10906"/>
                  </a:cubicBezTo>
                  <a:cubicBezTo>
                    <a:pt x="226066" y="-7958"/>
                    <a:pt x="266821" y="-2283"/>
                    <a:pt x="277868" y="27409"/>
                  </a:cubicBezTo>
                  <a:cubicBezTo>
                    <a:pt x="286679" y="50553"/>
                    <a:pt x="281124" y="76636"/>
                    <a:pt x="279210" y="100606"/>
                  </a:cubicBezTo>
                  <a:cubicBezTo>
                    <a:pt x="271475" y="181637"/>
                    <a:pt x="245510" y="259123"/>
                    <a:pt x="216997" y="334910"/>
                  </a:cubicBezTo>
                  <a:cubicBezTo>
                    <a:pt x="203292" y="371885"/>
                    <a:pt x="189201" y="408667"/>
                    <a:pt x="173620" y="444843"/>
                  </a:cubicBezTo>
                  <a:cubicBezTo>
                    <a:pt x="162877" y="461916"/>
                    <a:pt x="160761" y="490543"/>
                    <a:pt x="138705" y="496449"/>
                  </a:cubicBezTo>
                  <a:cubicBezTo>
                    <a:pt x="135624" y="514229"/>
                    <a:pt x="120770" y="529897"/>
                    <a:pt x="101620" y="5251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4997167" y="9838635"/>
              <a:ext cx="182080" cy="440196"/>
            </a:xfrm>
            <a:custGeom>
              <a:avLst/>
              <a:gdLst/>
              <a:ahLst/>
              <a:cxnLst/>
              <a:rect l="l" t="t" r="r" b="b"/>
              <a:pathLst>
                <a:path w="182080" h="440196" extrusionOk="0">
                  <a:moveTo>
                    <a:pt x="65390" y="1506"/>
                  </a:moveTo>
                  <a:cubicBezTo>
                    <a:pt x="81182" y="-1920"/>
                    <a:pt x="97996" y="312"/>
                    <a:pt x="112418" y="10148"/>
                  </a:cubicBezTo>
                  <a:cubicBezTo>
                    <a:pt x="155988" y="39849"/>
                    <a:pt x="168092" y="111962"/>
                    <a:pt x="175257" y="160491"/>
                  </a:cubicBezTo>
                  <a:cubicBezTo>
                    <a:pt x="184243" y="221335"/>
                    <a:pt x="182827" y="283217"/>
                    <a:pt x="179626" y="344447"/>
                  </a:cubicBezTo>
                  <a:cubicBezTo>
                    <a:pt x="178209" y="371504"/>
                    <a:pt x="175570" y="400856"/>
                    <a:pt x="157230" y="420831"/>
                  </a:cubicBezTo>
                  <a:cubicBezTo>
                    <a:pt x="143681" y="435590"/>
                    <a:pt x="122379" y="442809"/>
                    <a:pt x="102632" y="439337"/>
                  </a:cubicBezTo>
                  <a:cubicBezTo>
                    <a:pt x="64663" y="432660"/>
                    <a:pt x="47334" y="390891"/>
                    <a:pt x="36785" y="358499"/>
                  </a:cubicBezTo>
                  <a:cubicBezTo>
                    <a:pt x="13312" y="286432"/>
                    <a:pt x="2367" y="210737"/>
                    <a:pt x="196" y="135106"/>
                  </a:cubicBezTo>
                  <a:cubicBezTo>
                    <a:pt x="-770" y="101704"/>
                    <a:pt x="1272" y="63351"/>
                    <a:pt x="19291" y="34100"/>
                  </a:cubicBezTo>
                  <a:cubicBezTo>
                    <a:pt x="29528" y="17477"/>
                    <a:pt x="46755" y="5546"/>
                    <a:pt x="65390" y="150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4327986" y="9851769"/>
              <a:ext cx="177362" cy="441276"/>
            </a:xfrm>
            <a:custGeom>
              <a:avLst/>
              <a:gdLst/>
              <a:ahLst/>
              <a:cxnLst/>
              <a:rect l="l" t="t" r="r" b="b"/>
              <a:pathLst>
                <a:path w="177362" h="441276" extrusionOk="0">
                  <a:moveTo>
                    <a:pt x="106758" y="1000"/>
                  </a:moveTo>
                  <a:cubicBezTo>
                    <a:pt x="90837" y="-1792"/>
                    <a:pt x="74134" y="1120"/>
                    <a:pt x="60116" y="11525"/>
                  </a:cubicBezTo>
                  <a:cubicBezTo>
                    <a:pt x="17788" y="42953"/>
                    <a:pt x="8600" y="115498"/>
                    <a:pt x="3394" y="164274"/>
                  </a:cubicBezTo>
                  <a:cubicBezTo>
                    <a:pt x="-3127" y="225431"/>
                    <a:pt x="782" y="287203"/>
                    <a:pt x="6457" y="348259"/>
                  </a:cubicBezTo>
                  <a:cubicBezTo>
                    <a:pt x="8968" y="375241"/>
                    <a:pt x="12785" y="404456"/>
                    <a:pt x="31916" y="423678"/>
                  </a:cubicBezTo>
                  <a:cubicBezTo>
                    <a:pt x="46044" y="437877"/>
                    <a:pt x="67622" y="444232"/>
                    <a:pt x="87213" y="439971"/>
                  </a:cubicBezTo>
                  <a:cubicBezTo>
                    <a:pt x="124878" y="431769"/>
                    <a:pt x="140514" y="389339"/>
                    <a:pt x="149749" y="356552"/>
                  </a:cubicBezTo>
                  <a:cubicBezTo>
                    <a:pt x="170287" y="283594"/>
                    <a:pt x="178179" y="207522"/>
                    <a:pt x="177296" y="131864"/>
                  </a:cubicBezTo>
                  <a:cubicBezTo>
                    <a:pt x="176910" y="98452"/>
                    <a:pt x="173322" y="60210"/>
                    <a:pt x="154145" y="31712"/>
                  </a:cubicBezTo>
                  <a:cubicBezTo>
                    <a:pt x="143237" y="15520"/>
                    <a:pt x="125540" y="4297"/>
                    <a:pt x="106758" y="100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6287133" y="9435418"/>
              <a:ext cx="588245" cy="1047545"/>
            </a:xfrm>
            <a:custGeom>
              <a:avLst/>
              <a:gdLst/>
              <a:ahLst/>
              <a:cxnLst/>
              <a:rect l="l" t="t" r="r" b="b"/>
              <a:pathLst>
                <a:path w="588245" h="1047545" extrusionOk="0">
                  <a:moveTo>
                    <a:pt x="587145" y="99885"/>
                  </a:moveTo>
                  <a:cubicBezTo>
                    <a:pt x="574158" y="199789"/>
                    <a:pt x="416076" y="227443"/>
                    <a:pt x="326499" y="368014"/>
                  </a:cubicBezTo>
                  <a:cubicBezTo>
                    <a:pt x="226032" y="525686"/>
                    <a:pt x="263825" y="725981"/>
                    <a:pt x="230833" y="908431"/>
                  </a:cubicBezTo>
                  <a:cubicBezTo>
                    <a:pt x="198705" y="1086079"/>
                    <a:pt x="42012" y="1067297"/>
                    <a:pt x="8293" y="996764"/>
                  </a:cubicBezTo>
                  <a:cubicBezTo>
                    <a:pt x="-10967" y="956473"/>
                    <a:pt x="-1852" y="968458"/>
                    <a:pt x="91661" y="505049"/>
                  </a:cubicBezTo>
                  <a:cubicBezTo>
                    <a:pt x="104042" y="443690"/>
                    <a:pt x="86750" y="370741"/>
                    <a:pt x="178028" y="257089"/>
                  </a:cubicBezTo>
                  <a:cubicBezTo>
                    <a:pt x="247379" y="170740"/>
                    <a:pt x="347837" y="106112"/>
                    <a:pt x="464898" y="23088"/>
                  </a:cubicBezTo>
                  <a:cubicBezTo>
                    <a:pt x="549002" y="-36562"/>
                    <a:pt x="596187" y="30288"/>
                    <a:pt x="587145" y="9988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2610310" y="9518701"/>
              <a:ext cx="623543" cy="1029721"/>
            </a:xfrm>
            <a:custGeom>
              <a:avLst/>
              <a:gdLst/>
              <a:ahLst/>
              <a:cxnLst/>
              <a:rect l="l" t="t" r="r" b="b"/>
              <a:pathLst>
                <a:path w="623543" h="1029721" extrusionOk="0">
                  <a:moveTo>
                    <a:pt x="1887" y="102354"/>
                  </a:moveTo>
                  <a:cubicBezTo>
                    <a:pt x="18893" y="201652"/>
                    <a:pt x="177969" y="222932"/>
                    <a:pt x="273138" y="359783"/>
                  </a:cubicBezTo>
                  <a:cubicBezTo>
                    <a:pt x="379887" y="513286"/>
                    <a:pt x="350197" y="714940"/>
                    <a:pt x="390529" y="895912"/>
                  </a:cubicBezTo>
                  <a:cubicBezTo>
                    <a:pt x="429804" y="1072127"/>
                    <a:pt x="585614" y="1047054"/>
                    <a:pt x="616454" y="975216"/>
                  </a:cubicBezTo>
                  <a:cubicBezTo>
                    <a:pt x="634077" y="934182"/>
                    <a:pt x="625449" y="946525"/>
                    <a:pt x="513310" y="487258"/>
                  </a:cubicBezTo>
                  <a:cubicBezTo>
                    <a:pt x="498465" y="426441"/>
                    <a:pt x="512804" y="352868"/>
                    <a:pt x="417010" y="242971"/>
                  </a:cubicBezTo>
                  <a:cubicBezTo>
                    <a:pt x="344228" y="159479"/>
                    <a:pt x="241249" y="98956"/>
                    <a:pt x="120924" y="20699"/>
                  </a:cubicBezTo>
                  <a:cubicBezTo>
                    <a:pt x="34493" y="-35508"/>
                    <a:pt x="-9960" y="33189"/>
                    <a:pt x="1887" y="10235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4481384" y="9582453"/>
              <a:ext cx="528597" cy="202259"/>
            </a:xfrm>
            <a:custGeom>
              <a:avLst/>
              <a:gdLst/>
              <a:ahLst/>
              <a:cxnLst/>
              <a:rect l="l" t="t" r="r" b="b"/>
              <a:pathLst>
                <a:path w="528597" h="202259" extrusionOk="0">
                  <a:moveTo>
                    <a:pt x="221411" y="3097"/>
                  </a:moveTo>
                  <a:cubicBezTo>
                    <a:pt x="248011" y="-393"/>
                    <a:pt x="274970" y="-935"/>
                    <a:pt x="301699" y="1480"/>
                  </a:cubicBezTo>
                  <a:cubicBezTo>
                    <a:pt x="301837" y="1489"/>
                    <a:pt x="301965" y="1508"/>
                    <a:pt x="302103" y="1517"/>
                  </a:cubicBezTo>
                  <a:cubicBezTo>
                    <a:pt x="356536" y="6522"/>
                    <a:pt x="410894" y="18535"/>
                    <a:pt x="459486" y="44241"/>
                  </a:cubicBezTo>
                  <a:cubicBezTo>
                    <a:pt x="479390" y="56777"/>
                    <a:pt x="534200" y="71683"/>
                    <a:pt x="510525" y="102881"/>
                  </a:cubicBezTo>
                  <a:cubicBezTo>
                    <a:pt x="510865" y="104535"/>
                    <a:pt x="511049" y="106197"/>
                    <a:pt x="511086" y="107887"/>
                  </a:cubicBezTo>
                  <a:cubicBezTo>
                    <a:pt x="511279" y="107960"/>
                    <a:pt x="511426" y="108070"/>
                    <a:pt x="511573" y="108153"/>
                  </a:cubicBezTo>
                  <a:cubicBezTo>
                    <a:pt x="512061" y="108337"/>
                    <a:pt x="512557" y="108530"/>
                    <a:pt x="513008" y="108759"/>
                  </a:cubicBezTo>
                  <a:cubicBezTo>
                    <a:pt x="513008" y="108796"/>
                    <a:pt x="512971" y="108833"/>
                    <a:pt x="512934" y="108869"/>
                  </a:cubicBezTo>
                  <a:cubicBezTo>
                    <a:pt x="524809" y="114857"/>
                    <a:pt x="531597" y="128101"/>
                    <a:pt x="527302" y="141500"/>
                  </a:cubicBezTo>
                  <a:cubicBezTo>
                    <a:pt x="525683" y="146579"/>
                    <a:pt x="522703" y="150795"/>
                    <a:pt x="518858" y="153963"/>
                  </a:cubicBezTo>
                  <a:cubicBezTo>
                    <a:pt x="534466" y="173011"/>
                    <a:pt x="512944" y="201050"/>
                    <a:pt x="490363" y="190479"/>
                  </a:cubicBezTo>
                  <a:cubicBezTo>
                    <a:pt x="450178" y="171358"/>
                    <a:pt x="407730" y="157582"/>
                    <a:pt x="364602" y="146928"/>
                  </a:cubicBezTo>
                  <a:cubicBezTo>
                    <a:pt x="364271" y="146846"/>
                    <a:pt x="363940" y="146772"/>
                    <a:pt x="363609" y="146689"/>
                  </a:cubicBezTo>
                  <a:cubicBezTo>
                    <a:pt x="298415" y="131021"/>
                    <a:pt x="229919" y="132399"/>
                    <a:pt x="165415" y="150675"/>
                  </a:cubicBezTo>
                  <a:cubicBezTo>
                    <a:pt x="165084" y="150767"/>
                    <a:pt x="164762" y="150859"/>
                    <a:pt x="164431" y="150951"/>
                  </a:cubicBezTo>
                  <a:cubicBezTo>
                    <a:pt x="121772" y="163331"/>
                    <a:pt x="79913" y="178806"/>
                    <a:pt x="40537" y="199525"/>
                  </a:cubicBezTo>
                  <a:cubicBezTo>
                    <a:pt x="18398" y="211005"/>
                    <a:pt x="-4238" y="183848"/>
                    <a:pt x="10589" y="164194"/>
                  </a:cubicBezTo>
                  <a:cubicBezTo>
                    <a:pt x="6616" y="161191"/>
                    <a:pt x="3470" y="157095"/>
                    <a:pt x="1649" y="152080"/>
                  </a:cubicBezTo>
                  <a:cubicBezTo>
                    <a:pt x="-3189" y="138865"/>
                    <a:pt x="3056" y="125355"/>
                    <a:pt x="14682" y="118898"/>
                  </a:cubicBezTo>
                  <a:cubicBezTo>
                    <a:pt x="14645" y="118862"/>
                    <a:pt x="14599" y="118825"/>
                    <a:pt x="14599" y="118788"/>
                  </a:cubicBezTo>
                  <a:cubicBezTo>
                    <a:pt x="15041" y="118540"/>
                    <a:pt x="15528" y="118338"/>
                    <a:pt x="16007" y="118127"/>
                  </a:cubicBezTo>
                  <a:cubicBezTo>
                    <a:pt x="16154" y="118044"/>
                    <a:pt x="16301" y="117925"/>
                    <a:pt x="16485" y="117842"/>
                  </a:cubicBezTo>
                  <a:cubicBezTo>
                    <a:pt x="16457" y="116152"/>
                    <a:pt x="16577" y="114490"/>
                    <a:pt x="16844" y="112819"/>
                  </a:cubicBezTo>
                  <a:cubicBezTo>
                    <a:pt x="-8073" y="82594"/>
                    <a:pt x="46092" y="65493"/>
                    <a:pt x="65481" y="52167"/>
                  </a:cubicBezTo>
                  <a:cubicBezTo>
                    <a:pt x="112997" y="24523"/>
                    <a:pt x="166822" y="10343"/>
                    <a:pt x="221016" y="3152"/>
                  </a:cubicBezTo>
                  <a:cubicBezTo>
                    <a:pt x="221144" y="3133"/>
                    <a:pt x="221273" y="3115"/>
                    <a:pt x="221411" y="309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6845990" y="9663432"/>
              <a:ext cx="40350" cy="365012"/>
            </a:xfrm>
            <a:custGeom>
              <a:avLst/>
              <a:gdLst/>
              <a:ahLst/>
              <a:cxnLst/>
              <a:rect l="l" t="t" r="r" b="b"/>
              <a:pathLst>
                <a:path w="40350" h="365012" extrusionOk="0">
                  <a:moveTo>
                    <a:pt x="4796" y="364881"/>
                  </a:moveTo>
                  <a:cubicBezTo>
                    <a:pt x="-7133" y="360583"/>
                    <a:pt x="6893" y="336089"/>
                    <a:pt x="7335" y="326528"/>
                  </a:cubicBezTo>
                  <a:cubicBezTo>
                    <a:pt x="10545" y="312412"/>
                    <a:pt x="12605" y="298094"/>
                    <a:pt x="14647" y="283767"/>
                  </a:cubicBezTo>
                  <a:cubicBezTo>
                    <a:pt x="24912" y="192551"/>
                    <a:pt x="28600" y="99030"/>
                    <a:pt x="15208" y="8016"/>
                  </a:cubicBezTo>
                  <a:cubicBezTo>
                    <a:pt x="13323" y="-388"/>
                    <a:pt x="26448" y="-3455"/>
                    <a:pt x="28287" y="5077"/>
                  </a:cubicBezTo>
                  <a:cubicBezTo>
                    <a:pt x="45671" y="94612"/>
                    <a:pt x="41689" y="187380"/>
                    <a:pt x="32435" y="277706"/>
                  </a:cubicBezTo>
                  <a:cubicBezTo>
                    <a:pt x="30173" y="292520"/>
                    <a:pt x="23118" y="368591"/>
                    <a:pt x="4796" y="364881"/>
                  </a:cubicBezTo>
                  <a:close/>
                </a:path>
              </a:pathLst>
            </a:custGeom>
            <a:solidFill>
              <a:srgbClr val="5470D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2610283" y="9748828"/>
              <a:ext cx="49749" cy="364084"/>
            </a:xfrm>
            <a:custGeom>
              <a:avLst/>
              <a:gdLst/>
              <a:ahLst/>
              <a:cxnLst/>
              <a:rect l="l" t="t" r="r" b="b"/>
              <a:pathLst>
                <a:path w="49749" h="364084" extrusionOk="0">
                  <a:moveTo>
                    <a:pt x="45272" y="363896"/>
                  </a:moveTo>
                  <a:cubicBezTo>
                    <a:pt x="57027" y="359120"/>
                    <a:pt x="42016" y="335214"/>
                    <a:pt x="41188" y="325681"/>
                  </a:cubicBezTo>
                  <a:cubicBezTo>
                    <a:pt x="37417" y="311703"/>
                    <a:pt x="34777" y="297477"/>
                    <a:pt x="32156" y="283242"/>
                  </a:cubicBezTo>
                  <a:cubicBezTo>
                    <a:pt x="18212" y="192512"/>
                    <a:pt x="10762" y="99221"/>
                    <a:pt x="20466" y="7738"/>
                  </a:cubicBezTo>
                  <a:cubicBezTo>
                    <a:pt x="22011" y="-730"/>
                    <a:pt x="8775" y="-3273"/>
                    <a:pt x="7276" y="5332"/>
                  </a:cubicBezTo>
                  <a:cubicBezTo>
                    <a:pt x="-6484" y="95492"/>
                    <a:pt x="1242" y="188030"/>
                    <a:pt x="14138" y="277906"/>
                  </a:cubicBezTo>
                  <a:cubicBezTo>
                    <a:pt x="16998" y="292609"/>
                    <a:pt x="27116" y="368341"/>
                    <a:pt x="45272" y="363896"/>
                  </a:cubicBezTo>
                  <a:close/>
                </a:path>
              </a:pathLst>
            </a:custGeom>
            <a:solidFill>
              <a:srgbClr val="5470D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4923532" y="9195749"/>
              <a:ext cx="2118807" cy="1636017"/>
            </a:xfrm>
            <a:custGeom>
              <a:avLst/>
              <a:gdLst/>
              <a:ahLst/>
              <a:cxnLst/>
              <a:rect l="l" t="t" r="r" b="b"/>
              <a:pathLst>
                <a:path w="2118807" h="1636017" extrusionOk="0">
                  <a:moveTo>
                    <a:pt x="2099032" y="235380"/>
                  </a:moveTo>
                  <a:cubicBezTo>
                    <a:pt x="2026048" y="76202"/>
                    <a:pt x="1786556" y="58100"/>
                    <a:pt x="1638095" y="37188"/>
                  </a:cubicBezTo>
                  <a:cubicBezTo>
                    <a:pt x="623057" y="-105771"/>
                    <a:pt x="-154081" y="178677"/>
                    <a:pt x="26057" y="629541"/>
                  </a:cubicBezTo>
                  <a:cubicBezTo>
                    <a:pt x="108184" y="1266373"/>
                    <a:pt x="208210" y="1565682"/>
                    <a:pt x="720176" y="1620988"/>
                  </a:cubicBezTo>
                  <a:cubicBezTo>
                    <a:pt x="1573205" y="1713132"/>
                    <a:pt x="2016777" y="1385601"/>
                    <a:pt x="1982837" y="526955"/>
                  </a:cubicBezTo>
                  <a:cubicBezTo>
                    <a:pt x="2060429" y="499881"/>
                    <a:pt x="2162248" y="373251"/>
                    <a:pt x="2099032" y="235380"/>
                  </a:cubicBezTo>
                  <a:close/>
                  <a:moveTo>
                    <a:pt x="1893536" y="861163"/>
                  </a:moveTo>
                  <a:cubicBezTo>
                    <a:pt x="1800620" y="1457870"/>
                    <a:pt x="1423318" y="1600443"/>
                    <a:pt x="820928" y="1564130"/>
                  </a:cubicBezTo>
                  <a:cubicBezTo>
                    <a:pt x="610796" y="1551465"/>
                    <a:pt x="403800" y="1511505"/>
                    <a:pt x="276476" y="1326970"/>
                  </a:cubicBezTo>
                  <a:cubicBezTo>
                    <a:pt x="171869" y="1175368"/>
                    <a:pt x="129201" y="970123"/>
                    <a:pt x="116821" y="789491"/>
                  </a:cubicBezTo>
                  <a:cubicBezTo>
                    <a:pt x="102270" y="577257"/>
                    <a:pt x="149399" y="396578"/>
                    <a:pt x="346553" y="285534"/>
                  </a:cubicBezTo>
                  <a:cubicBezTo>
                    <a:pt x="433013" y="236840"/>
                    <a:pt x="529699" y="209178"/>
                    <a:pt x="626644" y="187825"/>
                  </a:cubicBezTo>
                  <a:cubicBezTo>
                    <a:pt x="855383" y="137450"/>
                    <a:pt x="1091380" y="120193"/>
                    <a:pt x="1325040" y="136330"/>
                  </a:cubicBezTo>
                  <a:cubicBezTo>
                    <a:pt x="1492559" y="147892"/>
                    <a:pt x="1762523" y="155607"/>
                    <a:pt x="1852091" y="328442"/>
                  </a:cubicBezTo>
                  <a:cubicBezTo>
                    <a:pt x="1936949" y="492203"/>
                    <a:pt x="1921046" y="684480"/>
                    <a:pt x="1893536" y="8611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443455" y="9246054"/>
              <a:ext cx="2124714" cy="1633047"/>
            </a:xfrm>
            <a:custGeom>
              <a:avLst/>
              <a:gdLst/>
              <a:ahLst/>
              <a:cxnLst/>
              <a:rect l="l" t="t" r="r" b="b"/>
              <a:pathLst>
                <a:path w="2124714" h="1633047" extrusionOk="0">
                  <a:moveTo>
                    <a:pt x="16371" y="276879"/>
                  </a:moveTo>
                  <a:cubicBezTo>
                    <a:pt x="82871" y="114891"/>
                    <a:pt x="321443" y="87173"/>
                    <a:pt x="468939" y="60310"/>
                  </a:cubicBezTo>
                  <a:cubicBezTo>
                    <a:pt x="1477391" y="-123362"/>
                    <a:pt x="2265374" y="129585"/>
                    <a:pt x="2103566" y="587337"/>
                  </a:cubicBezTo>
                  <a:cubicBezTo>
                    <a:pt x="2047193" y="1226961"/>
                    <a:pt x="1959336" y="1530044"/>
                    <a:pt x="1450009" y="1605895"/>
                  </a:cubicBezTo>
                  <a:cubicBezTo>
                    <a:pt x="601386" y="1732286"/>
                    <a:pt x="144965" y="1422857"/>
                    <a:pt x="144239" y="563541"/>
                  </a:cubicBezTo>
                  <a:cubicBezTo>
                    <a:pt x="65616" y="539617"/>
                    <a:pt x="-41234" y="417184"/>
                    <a:pt x="16371" y="276879"/>
                  </a:cubicBezTo>
                  <a:close/>
                  <a:moveTo>
                    <a:pt x="246950" y="893892"/>
                  </a:moveTo>
                  <a:cubicBezTo>
                    <a:pt x="363872" y="1486374"/>
                    <a:pt x="746610" y="1613656"/>
                    <a:pt x="1347050" y="1553142"/>
                  </a:cubicBezTo>
                  <a:cubicBezTo>
                    <a:pt x="1556501" y="1532037"/>
                    <a:pt x="1761713" y="1483784"/>
                    <a:pt x="1881495" y="1294280"/>
                  </a:cubicBezTo>
                  <a:cubicBezTo>
                    <a:pt x="1979902" y="1138592"/>
                    <a:pt x="2014247" y="931804"/>
                    <a:pt x="2019342" y="750813"/>
                  </a:cubicBezTo>
                  <a:cubicBezTo>
                    <a:pt x="2025321" y="538166"/>
                    <a:pt x="1970934" y="359526"/>
                    <a:pt x="1769466" y="256509"/>
                  </a:cubicBezTo>
                  <a:cubicBezTo>
                    <a:pt x="1681113" y="211332"/>
                    <a:pt x="1583386" y="187583"/>
                    <a:pt x="1485669" y="170151"/>
                  </a:cubicBezTo>
                  <a:cubicBezTo>
                    <a:pt x="1255081" y="129016"/>
                    <a:pt x="1018588" y="121274"/>
                    <a:pt x="785756" y="146787"/>
                  </a:cubicBezTo>
                  <a:cubicBezTo>
                    <a:pt x="618844" y="165082"/>
                    <a:pt x="349413" y="183643"/>
                    <a:pt x="266882" y="359940"/>
                  </a:cubicBezTo>
                  <a:cubicBezTo>
                    <a:pt x="188682" y="526979"/>
                    <a:pt x="212330" y="718458"/>
                    <a:pt x="246950" y="89389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9" name="Google Shape;129;p2"/>
          <p:cNvGrpSpPr/>
          <p:nvPr/>
        </p:nvGrpSpPr>
        <p:grpSpPr>
          <a:xfrm rot="-3706146">
            <a:off x="7396295" y="-1781659"/>
            <a:ext cx="2107468" cy="3203152"/>
            <a:chOff x="14791291" y="-3564614"/>
            <a:chExt cx="4215167" cy="6405527"/>
          </a:xfrm>
        </p:grpSpPr>
        <p:sp>
          <p:nvSpPr>
            <p:cNvPr id="130" name="Google Shape;130;p2"/>
            <p:cNvSpPr/>
            <p:nvPr/>
          </p:nvSpPr>
          <p:spPr>
            <a:xfrm>
              <a:off x="14791291" y="-3564614"/>
              <a:ext cx="4215167" cy="6405527"/>
            </a:xfrm>
            <a:custGeom>
              <a:avLst/>
              <a:gdLst/>
              <a:ahLst/>
              <a:cxnLst/>
              <a:rect l="l" t="t" r="r" b="b"/>
              <a:pathLst>
                <a:path w="4215167" h="6405527" extrusionOk="0">
                  <a:moveTo>
                    <a:pt x="4213274" y="6358357"/>
                  </a:moveTo>
                  <a:cubicBezTo>
                    <a:pt x="4214658" y="6381840"/>
                    <a:pt x="4419871" y="6371834"/>
                    <a:pt x="119701" y="6405528"/>
                  </a:cubicBezTo>
                  <a:cubicBezTo>
                    <a:pt x="42839" y="6405528"/>
                    <a:pt x="27756" y="954102"/>
                    <a:pt x="0" y="121191"/>
                  </a:cubicBezTo>
                  <a:cubicBezTo>
                    <a:pt x="0" y="61363"/>
                    <a:pt x="674202" y="81643"/>
                    <a:pt x="897663" y="70651"/>
                  </a:cubicBezTo>
                  <a:cubicBezTo>
                    <a:pt x="2408709" y="-3653"/>
                    <a:pt x="3169435" y="-31888"/>
                    <a:pt x="4102248" y="48194"/>
                  </a:cubicBezTo>
                  <a:cubicBezTo>
                    <a:pt x="4168217" y="53856"/>
                    <a:pt x="4036176" y="2424876"/>
                    <a:pt x="4213274" y="635835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969452" y="-3366867"/>
              <a:ext cx="3853375" cy="6010015"/>
            </a:xfrm>
            <a:custGeom>
              <a:avLst/>
              <a:gdLst/>
              <a:ahLst/>
              <a:cxnLst/>
              <a:rect l="l" t="t" r="r" b="b"/>
              <a:pathLst>
                <a:path w="3853375" h="6010015" extrusionOk="0">
                  <a:moveTo>
                    <a:pt x="0" y="84684"/>
                  </a:moveTo>
                  <a:cubicBezTo>
                    <a:pt x="150789" y="71501"/>
                    <a:pt x="305718" y="73782"/>
                    <a:pt x="479176" y="74102"/>
                  </a:cubicBezTo>
                  <a:cubicBezTo>
                    <a:pt x="1073338" y="74102"/>
                    <a:pt x="2461608" y="-62285"/>
                    <a:pt x="3768351" y="35003"/>
                  </a:cubicBezTo>
                  <a:cubicBezTo>
                    <a:pt x="3806461" y="2690825"/>
                    <a:pt x="3696320" y="2534696"/>
                    <a:pt x="3853376" y="5980653"/>
                  </a:cubicBezTo>
                  <a:cubicBezTo>
                    <a:pt x="2107515" y="5994758"/>
                    <a:pt x="2232483" y="5992990"/>
                    <a:pt x="95072" y="6010016"/>
                  </a:cubicBezTo>
                  <a:cubicBezTo>
                    <a:pt x="9406" y="3428691"/>
                    <a:pt x="27500" y="1167039"/>
                    <a:pt x="0" y="8468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971600" y="-3369010"/>
              <a:ext cx="3845777" cy="6012250"/>
            </a:xfrm>
            <a:custGeom>
              <a:avLst/>
              <a:gdLst/>
              <a:ahLst/>
              <a:cxnLst/>
              <a:rect l="l" t="t" r="r" b="b"/>
              <a:pathLst>
                <a:path w="3845777" h="6012250" extrusionOk="0">
                  <a:moveTo>
                    <a:pt x="3819601" y="5860207"/>
                  </a:moveTo>
                  <a:cubicBezTo>
                    <a:pt x="3850830" y="5860207"/>
                    <a:pt x="3845743" y="5863256"/>
                    <a:pt x="3845064" y="5848293"/>
                  </a:cubicBezTo>
                  <a:cubicBezTo>
                    <a:pt x="3822920" y="5848318"/>
                    <a:pt x="3814949" y="5848293"/>
                    <a:pt x="3790474" y="5848331"/>
                  </a:cubicBezTo>
                  <a:cubicBezTo>
                    <a:pt x="3791639" y="5573880"/>
                    <a:pt x="3767420" y="5615567"/>
                    <a:pt x="3834363" y="5615721"/>
                  </a:cubicBezTo>
                  <a:cubicBezTo>
                    <a:pt x="3833697" y="5601296"/>
                    <a:pt x="3837323" y="5603807"/>
                    <a:pt x="3819601" y="5603807"/>
                  </a:cubicBezTo>
                  <a:cubicBezTo>
                    <a:pt x="3778825" y="5603807"/>
                    <a:pt x="3787078" y="5640216"/>
                    <a:pt x="3783451" y="5408605"/>
                  </a:cubicBezTo>
                  <a:cubicBezTo>
                    <a:pt x="3782772" y="5364650"/>
                    <a:pt x="3773532" y="5372068"/>
                    <a:pt x="3819601" y="5372068"/>
                  </a:cubicBezTo>
                  <a:cubicBezTo>
                    <a:pt x="3825932" y="5372068"/>
                    <a:pt x="3824714" y="5374463"/>
                    <a:pt x="3824214" y="5360179"/>
                  </a:cubicBezTo>
                  <a:cubicBezTo>
                    <a:pt x="3769176" y="5360179"/>
                    <a:pt x="3784002" y="5383508"/>
                    <a:pt x="3781644" y="5233605"/>
                  </a:cubicBezTo>
                  <a:cubicBezTo>
                    <a:pt x="3779568" y="5106020"/>
                    <a:pt x="3767676" y="5126877"/>
                    <a:pt x="3816603" y="5126890"/>
                  </a:cubicBezTo>
                  <a:cubicBezTo>
                    <a:pt x="3816115" y="5110991"/>
                    <a:pt x="3822817" y="5115078"/>
                    <a:pt x="3779709" y="5114937"/>
                  </a:cubicBezTo>
                  <a:cubicBezTo>
                    <a:pt x="3777198" y="4961025"/>
                    <a:pt x="3778991" y="5064961"/>
                    <a:pt x="3776672" y="4882404"/>
                  </a:cubicBezTo>
                  <a:cubicBezTo>
                    <a:pt x="3815334" y="4882314"/>
                    <a:pt x="3809529" y="4886324"/>
                    <a:pt x="3809080" y="4870464"/>
                  </a:cubicBezTo>
                  <a:cubicBezTo>
                    <a:pt x="3770342" y="4870476"/>
                    <a:pt x="3773097" y="4909678"/>
                    <a:pt x="3772008" y="4636944"/>
                  </a:cubicBezTo>
                  <a:cubicBezTo>
                    <a:pt x="3808785" y="4637353"/>
                    <a:pt x="3802737" y="4640121"/>
                    <a:pt x="3802340" y="4625247"/>
                  </a:cubicBezTo>
                  <a:cubicBezTo>
                    <a:pt x="3767394" y="4625132"/>
                    <a:pt x="3771969" y="4626092"/>
                    <a:pt x="3771956" y="4621506"/>
                  </a:cubicBezTo>
                  <a:cubicBezTo>
                    <a:pt x="3771790" y="4566624"/>
                    <a:pt x="3771546" y="4559936"/>
                    <a:pt x="3768906" y="4392483"/>
                  </a:cubicBezTo>
                  <a:cubicBezTo>
                    <a:pt x="3801468" y="4392829"/>
                    <a:pt x="3796112" y="4395622"/>
                    <a:pt x="3795702" y="4380774"/>
                  </a:cubicBezTo>
                  <a:cubicBezTo>
                    <a:pt x="3757899" y="4380620"/>
                    <a:pt x="3769176" y="4410290"/>
                    <a:pt x="3765626" y="4184303"/>
                  </a:cubicBezTo>
                  <a:cubicBezTo>
                    <a:pt x="3764934" y="4140387"/>
                    <a:pt x="3758834" y="4147996"/>
                    <a:pt x="3789192" y="4148330"/>
                  </a:cubicBezTo>
                  <a:cubicBezTo>
                    <a:pt x="3788756" y="4133136"/>
                    <a:pt x="3793639" y="4136710"/>
                    <a:pt x="3764896" y="4135993"/>
                  </a:cubicBezTo>
                  <a:cubicBezTo>
                    <a:pt x="3761897" y="3932412"/>
                    <a:pt x="3762794" y="3983156"/>
                    <a:pt x="3759757" y="3902037"/>
                  </a:cubicBezTo>
                  <a:cubicBezTo>
                    <a:pt x="3786168" y="3901883"/>
                    <a:pt x="3781836" y="3905073"/>
                    <a:pt x="3781350" y="3890046"/>
                  </a:cubicBezTo>
                  <a:cubicBezTo>
                    <a:pt x="3754144" y="3890136"/>
                    <a:pt x="3759103" y="3901294"/>
                    <a:pt x="3758053" y="3834549"/>
                  </a:cubicBezTo>
                  <a:cubicBezTo>
                    <a:pt x="3754746" y="3622743"/>
                    <a:pt x="3748877" y="3657333"/>
                    <a:pt x="3773366" y="3656987"/>
                  </a:cubicBezTo>
                  <a:cubicBezTo>
                    <a:pt x="3772815" y="3642075"/>
                    <a:pt x="3776365" y="3644958"/>
                    <a:pt x="3755618" y="3645355"/>
                  </a:cubicBezTo>
                  <a:cubicBezTo>
                    <a:pt x="3751389" y="3383740"/>
                    <a:pt x="3745417" y="3413475"/>
                    <a:pt x="3765049" y="3413423"/>
                  </a:cubicBezTo>
                  <a:cubicBezTo>
                    <a:pt x="3764665" y="3398447"/>
                    <a:pt x="3767689" y="3401496"/>
                    <a:pt x="3751389" y="3401535"/>
                  </a:cubicBezTo>
                  <a:cubicBezTo>
                    <a:pt x="3747147" y="3138716"/>
                    <a:pt x="3743047" y="3168476"/>
                    <a:pt x="3761051" y="3168322"/>
                  </a:cubicBezTo>
                  <a:cubicBezTo>
                    <a:pt x="3760923" y="3154025"/>
                    <a:pt x="3764268" y="3156369"/>
                    <a:pt x="3747865" y="3156536"/>
                  </a:cubicBezTo>
                  <a:cubicBezTo>
                    <a:pt x="3746109" y="3038341"/>
                    <a:pt x="3748121" y="3026196"/>
                    <a:pt x="3745802" y="2923772"/>
                  </a:cubicBezTo>
                  <a:cubicBezTo>
                    <a:pt x="3763537" y="2923772"/>
                    <a:pt x="3760539" y="2926846"/>
                    <a:pt x="3760615" y="2911870"/>
                  </a:cubicBezTo>
                  <a:cubicBezTo>
                    <a:pt x="3740804" y="2911883"/>
                    <a:pt x="3745007" y="2945704"/>
                    <a:pt x="3740612" y="2697939"/>
                  </a:cubicBezTo>
                  <a:cubicBezTo>
                    <a:pt x="3740202" y="2675109"/>
                    <a:pt x="3739497" y="2678107"/>
                    <a:pt x="3742573" y="2678133"/>
                  </a:cubicBezTo>
                  <a:cubicBezTo>
                    <a:pt x="3766715" y="2678363"/>
                    <a:pt x="3762615" y="2681387"/>
                    <a:pt x="3762807" y="2666410"/>
                  </a:cubicBezTo>
                  <a:cubicBezTo>
                    <a:pt x="3734615" y="2666205"/>
                    <a:pt x="3737947" y="2688522"/>
                    <a:pt x="3738651" y="2522965"/>
                  </a:cubicBezTo>
                  <a:cubicBezTo>
                    <a:pt x="3738984" y="2416210"/>
                    <a:pt x="3729707" y="2433774"/>
                    <a:pt x="3766343" y="2433019"/>
                  </a:cubicBezTo>
                  <a:cubicBezTo>
                    <a:pt x="3766587" y="2418107"/>
                    <a:pt x="3771341" y="2420887"/>
                    <a:pt x="3742483" y="2421719"/>
                  </a:cubicBezTo>
                  <a:cubicBezTo>
                    <a:pt x="3735627" y="2421911"/>
                    <a:pt x="3738421" y="2449237"/>
                    <a:pt x="3732872" y="2188686"/>
                  </a:cubicBezTo>
                  <a:cubicBezTo>
                    <a:pt x="3743598" y="2188494"/>
                    <a:pt x="3756105" y="2188251"/>
                    <a:pt x="3770226" y="2188084"/>
                  </a:cubicBezTo>
                  <a:cubicBezTo>
                    <a:pt x="3770444" y="2173185"/>
                    <a:pt x="3775967" y="2175990"/>
                    <a:pt x="3742534" y="2176618"/>
                  </a:cubicBezTo>
                  <a:cubicBezTo>
                    <a:pt x="3730822" y="2176823"/>
                    <a:pt x="3732641" y="2177899"/>
                    <a:pt x="3732551" y="2173390"/>
                  </a:cubicBezTo>
                  <a:cubicBezTo>
                    <a:pt x="3726888" y="1915003"/>
                    <a:pt x="3725029" y="1944187"/>
                    <a:pt x="3742585" y="1944366"/>
                  </a:cubicBezTo>
                  <a:cubicBezTo>
                    <a:pt x="3779337" y="1944815"/>
                    <a:pt x="3773123" y="1947659"/>
                    <a:pt x="3773238" y="1932759"/>
                  </a:cubicBezTo>
                  <a:cubicBezTo>
                    <a:pt x="3755784" y="1932631"/>
                    <a:pt x="3739600" y="1932426"/>
                    <a:pt x="3728835" y="1932311"/>
                  </a:cubicBezTo>
                  <a:cubicBezTo>
                    <a:pt x="3728399" y="1903499"/>
                    <a:pt x="3725734" y="1700123"/>
                    <a:pt x="3725721" y="1699227"/>
                  </a:cubicBezTo>
                  <a:cubicBezTo>
                    <a:pt x="3747519" y="1699150"/>
                    <a:pt x="3758373" y="1699086"/>
                    <a:pt x="3773814" y="1699047"/>
                  </a:cubicBezTo>
                  <a:cubicBezTo>
                    <a:pt x="3773763" y="1684058"/>
                    <a:pt x="3780145" y="1687095"/>
                    <a:pt x="3742598" y="1687248"/>
                  </a:cubicBezTo>
                  <a:cubicBezTo>
                    <a:pt x="3717635" y="1687351"/>
                    <a:pt x="3727990" y="1720134"/>
                    <a:pt x="3722851" y="1474213"/>
                  </a:cubicBezTo>
                  <a:cubicBezTo>
                    <a:pt x="3722351" y="1450129"/>
                    <a:pt x="3717238" y="1453985"/>
                    <a:pt x="3742534" y="1454459"/>
                  </a:cubicBezTo>
                  <a:cubicBezTo>
                    <a:pt x="3776839" y="1455099"/>
                    <a:pt x="3771162" y="1457930"/>
                    <a:pt x="3770867" y="1443018"/>
                  </a:cubicBezTo>
                  <a:cubicBezTo>
                    <a:pt x="3751735" y="1442788"/>
                    <a:pt x="3740548" y="1442480"/>
                    <a:pt x="3722210" y="1442211"/>
                  </a:cubicBezTo>
                  <a:cubicBezTo>
                    <a:pt x="3718032" y="1222976"/>
                    <a:pt x="3717981" y="1214136"/>
                    <a:pt x="3717904" y="1208845"/>
                  </a:cubicBezTo>
                  <a:cubicBezTo>
                    <a:pt x="3734615" y="1209114"/>
                    <a:pt x="3747775" y="1209486"/>
                    <a:pt x="3764332" y="1209755"/>
                  </a:cubicBezTo>
                  <a:cubicBezTo>
                    <a:pt x="3763781" y="1194702"/>
                    <a:pt x="3768599" y="1197968"/>
                    <a:pt x="3742726" y="1197405"/>
                  </a:cubicBezTo>
                  <a:cubicBezTo>
                    <a:pt x="3708178" y="1196662"/>
                    <a:pt x="3718840" y="1233212"/>
                    <a:pt x="3714457" y="964115"/>
                  </a:cubicBezTo>
                  <a:cubicBezTo>
                    <a:pt x="3732756" y="964461"/>
                    <a:pt x="3743995" y="964871"/>
                    <a:pt x="3759655" y="965243"/>
                  </a:cubicBezTo>
                  <a:cubicBezTo>
                    <a:pt x="3759565" y="950228"/>
                    <a:pt x="3762961" y="953444"/>
                    <a:pt x="3742765" y="952893"/>
                  </a:cubicBezTo>
                  <a:cubicBezTo>
                    <a:pt x="3702616" y="951740"/>
                    <a:pt x="3714816" y="987777"/>
                    <a:pt x="3709370" y="719232"/>
                  </a:cubicBezTo>
                  <a:cubicBezTo>
                    <a:pt x="3729835" y="719578"/>
                    <a:pt x="3740291" y="720039"/>
                    <a:pt x="3760449" y="720526"/>
                  </a:cubicBezTo>
                  <a:cubicBezTo>
                    <a:pt x="3760628" y="705499"/>
                    <a:pt x="3764011" y="708765"/>
                    <a:pt x="3742765" y="708125"/>
                  </a:cubicBezTo>
                  <a:cubicBezTo>
                    <a:pt x="3702424" y="706972"/>
                    <a:pt x="3709190" y="712570"/>
                    <a:pt x="3708806" y="687832"/>
                  </a:cubicBezTo>
                  <a:cubicBezTo>
                    <a:pt x="3704846" y="433071"/>
                    <a:pt x="3697786" y="474759"/>
                    <a:pt x="3742649" y="474643"/>
                  </a:cubicBezTo>
                  <a:cubicBezTo>
                    <a:pt x="3768407" y="474566"/>
                    <a:pt x="3764075" y="477680"/>
                    <a:pt x="3764306" y="462691"/>
                  </a:cubicBezTo>
                  <a:cubicBezTo>
                    <a:pt x="3743713" y="462729"/>
                    <a:pt x="3731283" y="462793"/>
                    <a:pt x="3706243" y="462819"/>
                  </a:cubicBezTo>
                  <a:cubicBezTo>
                    <a:pt x="3704398" y="370425"/>
                    <a:pt x="3703347" y="365865"/>
                    <a:pt x="3702950" y="230208"/>
                  </a:cubicBezTo>
                  <a:cubicBezTo>
                    <a:pt x="3730552" y="230362"/>
                    <a:pt x="3740920" y="230631"/>
                    <a:pt x="3766843" y="230862"/>
                  </a:cubicBezTo>
                  <a:cubicBezTo>
                    <a:pt x="3766920" y="215821"/>
                    <a:pt x="3771752" y="219050"/>
                    <a:pt x="3742713" y="218678"/>
                  </a:cubicBezTo>
                  <a:cubicBezTo>
                    <a:pt x="3690173" y="218051"/>
                    <a:pt x="3703731" y="252192"/>
                    <a:pt x="3700079" y="32828"/>
                  </a:cubicBezTo>
                  <a:cubicBezTo>
                    <a:pt x="3683459" y="31675"/>
                    <a:pt x="3691186" y="8641"/>
                    <a:pt x="3692403" y="218243"/>
                  </a:cubicBezTo>
                  <a:cubicBezTo>
                    <a:pt x="3671400" y="218166"/>
                    <a:pt x="3518381" y="217538"/>
                    <a:pt x="3487985" y="217641"/>
                  </a:cubicBezTo>
                  <a:cubicBezTo>
                    <a:pt x="3483064" y="-2043"/>
                    <a:pt x="3493905" y="20017"/>
                    <a:pt x="3475785" y="19082"/>
                  </a:cubicBezTo>
                  <a:cubicBezTo>
                    <a:pt x="3478105" y="254280"/>
                    <a:pt x="3490433" y="217359"/>
                    <a:pt x="3434881" y="218140"/>
                  </a:cubicBezTo>
                  <a:cubicBezTo>
                    <a:pt x="3377421" y="218947"/>
                    <a:pt x="3376267" y="218537"/>
                    <a:pt x="3281221" y="218781"/>
                  </a:cubicBezTo>
                  <a:cubicBezTo>
                    <a:pt x="3273661" y="218794"/>
                    <a:pt x="3275519" y="227159"/>
                    <a:pt x="3274519" y="163309"/>
                  </a:cubicBezTo>
                  <a:cubicBezTo>
                    <a:pt x="3271892" y="-10614"/>
                    <a:pt x="3276608" y="9858"/>
                    <a:pt x="3261692" y="9320"/>
                  </a:cubicBezTo>
                  <a:cubicBezTo>
                    <a:pt x="3263576" y="134125"/>
                    <a:pt x="3264178" y="176953"/>
                    <a:pt x="3264972" y="218819"/>
                  </a:cubicBezTo>
                  <a:cubicBezTo>
                    <a:pt x="3217161" y="218909"/>
                    <a:pt x="3205564" y="218871"/>
                    <a:pt x="3061784" y="218768"/>
                  </a:cubicBezTo>
                  <a:cubicBezTo>
                    <a:pt x="3056556" y="-20517"/>
                    <a:pt x="3064706" y="3824"/>
                    <a:pt x="3048021" y="3478"/>
                  </a:cubicBezTo>
                  <a:cubicBezTo>
                    <a:pt x="3051571" y="236178"/>
                    <a:pt x="3051481" y="218755"/>
                    <a:pt x="3050571" y="218755"/>
                  </a:cubicBezTo>
                  <a:cubicBezTo>
                    <a:pt x="2972992" y="218755"/>
                    <a:pt x="2973837" y="217602"/>
                    <a:pt x="2896822" y="217602"/>
                  </a:cubicBezTo>
                  <a:cubicBezTo>
                    <a:pt x="2832518" y="217602"/>
                    <a:pt x="2849510" y="259418"/>
                    <a:pt x="2845589" y="954"/>
                  </a:cubicBezTo>
                  <a:cubicBezTo>
                    <a:pt x="2831314" y="865"/>
                    <a:pt x="2834043" y="-26487"/>
                    <a:pt x="2838003" y="218127"/>
                  </a:cubicBezTo>
                  <a:cubicBezTo>
                    <a:pt x="2730014" y="220331"/>
                    <a:pt x="2738664" y="219447"/>
                    <a:pt x="2634968" y="218640"/>
                  </a:cubicBezTo>
                  <a:cubicBezTo>
                    <a:pt x="2629996" y="-25167"/>
                    <a:pt x="2635788" y="954"/>
                    <a:pt x="2620321" y="1095"/>
                  </a:cubicBezTo>
                  <a:cubicBezTo>
                    <a:pt x="2624537" y="255587"/>
                    <a:pt x="2637377" y="218486"/>
                    <a:pt x="2589374" y="218486"/>
                  </a:cubicBezTo>
                  <a:cubicBezTo>
                    <a:pt x="2391068" y="218486"/>
                    <a:pt x="2421618" y="235948"/>
                    <a:pt x="2420478" y="163283"/>
                  </a:cubicBezTo>
                  <a:cubicBezTo>
                    <a:pt x="2419145" y="77667"/>
                    <a:pt x="2418671" y="80601"/>
                    <a:pt x="2417402" y="4349"/>
                  </a:cubicBezTo>
                  <a:cubicBezTo>
                    <a:pt x="2402383" y="4682"/>
                    <a:pt x="2406317" y="-22515"/>
                    <a:pt x="2410931" y="219063"/>
                  </a:cubicBezTo>
                  <a:cubicBezTo>
                    <a:pt x="2359339" y="218806"/>
                    <a:pt x="2301673" y="216449"/>
                    <a:pt x="2207858" y="218461"/>
                  </a:cubicBezTo>
                  <a:cubicBezTo>
                    <a:pt x="2207243" y="147705"/>
                    <a:pt x="2205128" y="57272"/>
                    <a:pt x="2204347" y="9948"/>
                  </a:cubicBezTo>
                  <a:cubicBezTo>
                    <a:pt x="2187175" y="10473"/>
                    <a:pt x="2195479" y="-12946"/>
                    <a:pt x="2197363" y="218678"/>
                  </a:cubicBezTo>
                  <a:cubicBezTo>
                    <a:pt x="2105828" y="220574"/>
                    <a:pt x="2060080" y="218281"/>
                    <a:pt x="1992995" y="218051"/>
                  </a:cubicBezTo>
                  <a:cubicBezTo>
                    <a:pt x="1990548" y="108939"/>
                    <a:pt x="1991650" y="90619"/>
                    <a:pt x="1990753" y="16943"/>
                  </a:cubicBezTo>
                  <a:cubicBezTo>
                    <a:pt x="1976541" y="17429"/>
                    <a:pt x="1980450" y="6835"/>
                    <a:pt x="1980668" y="75989"/>
                  </a:cubicBezTo>
                  <a:cubicBezTo>
                    <a:pt x="1980821" y="125234"/>
                    <a:pt x="1981539" y="174736"/>
                    <a:pt x="1982500" y="218038"/>
                  </a:cubicBezTo>
                  <a:cubicBezTo>
                    <a:pt x="1973145" y="218025"/>
                    <a:pt x="1827085" y="217948"/>
                    <a:pt x="1820805" y="217935"/>
                  </a:cubicBezTo>
                  <a:cubicBezTo>
                    <a:pt x="1765728" y="217935"/>
                    <a:pt x="1780183" y="251628"/>
                    <a:pt x="1778146" y="24668"/>
                  </a:cubicBezTo>
                  <a:cubicBezTo>
                    <a:pt x="1763973" y="25206"/>
                    <a:pt x="1767907" y="15905"/>
                    <a:pt x="1767779" y="75950"/>
                  </a:cubicBezTo>
                  <a:cubicBezTo>
                    <a:pt x="1767676" y="124005"/>
                    <a:pt x="1768304" y="171316"/>
                    <a:pt x="1769419" y="218102"/>
                  </a:cubicBezTo>
                  <a:cubicBezTo>
                    <a:pt x="1571421" y="219614"/>
                    <a:pt x="1764921" y="218012"/>
                    <a:pt x="1566923" y="219293"/>
                  </a:cubicBezTo>
                  <a:cubicBezTo>
                    <a:pt x="1566500" y="178810"/>
                    <a:pt x="1565795" y="140159"/>
                    <a:pt x="1564052" y="33136"/>
                  </a:cubicBezTo>
                  <a:cubicBezTo>
                    <a:pt x="1549367" y="33738"/>
                    <a:pt x="1553249" y="14239"/>
                    <a:pt x="1555684" y="163475"/>
                  </a:cubicBezTo>
                  <a:cubicBezTo>
                    <a:pt x="1556812" y="235038"/>
                    <a:pt x="1596870" y="219626"/>
                    <a:pt x="1359672" y="219626"/>
                  </a:cubicBezTo>
                  <a:cubicBezTo>
                    <a:pt x="1351022" y="219626"/>
                    <a:pt x="1355533" y="240841"/>
                    <a:pt x="1350023" y="42206"/>
                  </a:cubicBezTo>
                  <a:cubicBezTo>
                    <a:pt x="1332723" y="42949"/>
                    <a:pt x="1342091" y="16827"/>
                    <a:pt x="1343475" y="219588"/>
                  </a:cubicBezTo>
                  <a:cubicBezTo>
                    <a:pt x="1278133" y="219255"/>
                    <a:pt x="1235447" y="215476"/>
                    <a:pt x="1139133" y="218076"/>
                  </a:cubicBezTo>
                  <a:cubicBezTo>
                    <a:pt x="1138326" y="180284"/>
                    <a:pt x="1138300" y="166601"/>
                    <a:pt x="1136173" y="51776"/>
                  </a:cubicBezTo>
                  <a:cubicBezTo>
                    <a:pt x="1122371" y="52416"/>
                    <a:pt x="1124576" y="26320"/>
                    <a:pt x="1128625" y="218371"/>
                  </a:cubicBezTo>
                  <a:cubicBezTo>
                    <a:pt x="1078571" y="219818"/>
                    <a:pt x="1026287" y="219626"/>
                    <a:pt x="975529" y="218999"/>
                  </a:cubicBezTo>
                  <a:cubicBezTo>
                    <a:pt x="911007" y="218268"/>
                    <a:pt x="924680" y="248836"/>
                    <a:pt x="923873" y="61704"/>
                  </a:cubicBezTo>
                  <a:cubicBezTo>
                    <a:pt x="911276" y="62307"/>
                    <a:pt x="911276" y="37850"/>
                    <a:pt x="915249" y="218563"/>
                  </a:cubicBezTo>
                  <a:cubicBezTo>
                    <a:pt x="904036" y="218537"/>
                    <a:pt x="910546" y="218550"/>
                    <a:pt x="744969" y="218512"/>
                  </a:cubicBezTo>
                  <a:cubicBezTo>
                    <a:pt x="700733" y="218512"/>
                    <a:pt x="711740" y="244582"/>
                    <a:pt x="709293" y="71953"/>
                  </a:cubicBezTo>
                  <a:cubicBezTo>
                    <a:pt x="694031" y="72632"/>
                    <a:pt x="698106" y="50264"/>
                    <a:pt x="701027" y="218397"/>
                  </a:cubicBezTo>
                  <a:cubicBezTo>
                    <a:pt x="646437" y="218076"/>
                    <a:pt x="638684" y="217333"/>
                    <a:pt x="498364" y="218051"/>
                  </a:cubicBezTo>
                  <a:cubicBezTo>
                    <a:pt x="497339" y="182474"/>
                    <a:pt x="496494" y="130705"/>
                    <a:pt x="496545" y="76117"/>
                  </a:cubicBezTo>
                  <a:cubicBezTo>
                    <a:pt x="483256" y="76142"/>
                    <a:pt x="485114" y="62986"/>
                    <a:pt x="486690" y="163488"/>
                  </a:cubicBezTo>
                  <a:cubicBezTo>
                    <a:pt x="487754" y="232130"/>
                    <a:pt x="498390" y="218179"/>
                    <a:pt x="437636" y="218179"/>
                  </a:cubicBezTo>
                  <a:cubicBezTo>
                    <a:pt x="361505" y="218179"/>
                    <a:pt x="360954" y="219332"/>
                    <a:pt x="285540" y="219345"/>
                  </a:cubicBezTo>
                  <a:cubicBezTo>
                    <a:pt x="284322" y="156942"/>
                    <a:pt x="284463" y="142388"/>
                    <a:pt x="282810" y="76078"/>
                  </a:cubicBezTo>
                  <a:cubicBezTo>
                    <a:pt x="268291" y="76142"/>
                    <a:pt x="271918" y="57643"/>
                    <a:pt x="275032" y="219332"/>
                  </a:cubicBezTo>
                  <a:cubicBezTo>
                    <a:pt x="274109" y="219332"/>
                    <a:pt x="72087" y="217884"/>
                    <a:pt x="71164" y="217871"/>
                  </a:cubicBezTo>
                  <a:cubicBezTo>
                    <a:pt x="70139" y="182731"/>
                    <a:pt x="69537" y="137520"/>
                    <a:pt x="68781" y="81818"/>
                  </a:cubicBezTo>
                  <a:cubicBezTo>
                    <a:pt x="54813" y="82625"/>
                    <a:pt x="58029" y="70723"/>
                    <a:pt x="59490" y="163475"/>
                  </a:cubicBezTo>
                  <a:cubicBezTo>
                    <a:pt x="60464" y="225865"/>
                    <a:pt x="63296" y="217769"/>
                    <a:pt x="53634" y="217615"/>
                  </a:cubicBezTo>
                  <a:cubicBezTo>
                    <a:pt x="-9286" y="216680"/>
                    <a:pt x="402" y="213387"/>
                    <a:pt x="710" y="229017"/>
                  </a:cubicBezTo>
                  <a:cubicBezTo>
                    <a:pt x="27864" y="229119"/>
                    <a:pt x="42831" y="229388"/>
                    <a:pt x="61028" y="229645"/>
                  </a:cubicBezTo>
                  <a:cubicBezTo>
                    <a:pt x="65474" y="366172"/>
                    <a:pt x="64347" y="372514"/>
                    <a:pt x="65269" y="463690"/>
                  </a:cubicBezTo>
                  <a:cubicBezTo>
                    <a:pt x="46560" y="463869"/>
                    <a:pt x="31516" y="464061"/>
                    <a:pt x="4490" y="464151"/>
                  </a:cubicBezTo>
                  <a:cubicBezTo>
                    <a:pt x="4682" y="479716"/>
                    <a:pt x="-4442" y="476322"/>
                    <a:pt x="53608" y="475707"/>
                  </a:cubicBezTo>
                  <a:cubicBezTo>
                    <a:pt x="70767" y="475540"/>
                    <a:pt x="64321" y="443256"/>
                    <a:pt x="68204" y="687973"/>
                  </a:cubicBezTo>
                  <a:cubicBezTo>
                    <a:pt x="68614" y="714031"/>
                    <a:pt x="80045" y="707523"/>
                    <a:pt x="6796" y="707484"/>
                  </a:cubicBezTo>
                  <a:cubicBezTo>
                    <a:pt x="6899" y="723344"/>
                    <a:pt x="-4327" y="719373"/>
                    <a:pt x="68729" y="719411"/>
                  </a:cubicBezTo>
                  <a:cubicBezTo>
                    <a:pt x="69767" y="777586"/>
                    <a:pt x="72266" y="860179"/>
                    <a:pt x="72407" y="952714"/>
                  </a:cubicBezTo>
                  <a:cubicBezTo>
                    <a:pt x="51020" y="952803"/>
                    <a:pt x="34463" y="952944"/>
                    <a:pt x="8027" y="953008"/>
                  </a:cubicBezTo>
                  <a:cubicBezTo>
                    <a:pt x="8078" y="968535"/>
                    <a:pt x="-508" y="965025"/>
                    <a:pt x="53583" y="964730"/>
                  </a:cubicBezTo>
                  <a:cubicBezTo>
                    <a:pt x="80019" y="964589"/>
                    <a:pt x="71690" y="928488"/>
                    <a:pt x="76008" y="1197379"/>
                  </a:cubicBezTo>
                  <a:cubicBezTo>
                    <a:pt x="52839" y="1197494"/>
                    <a:pt x="35950" y="1197674"/>
                    <a:pt x="8770" y="1197764"/>
                  </a:cubicBezTo>
                  <a:cubicBezTo>
                    <a:pt x="8808" y="1213560"/>
                    <a:pt x="697" y="1209793"/>
                    <a:pt x="53583" y="1209447"/>
                  </a:cubicBezTo>
                  <a:cubicBezTo>
                    <a:pt x="85529" y="1209229"/>
                    <a:pt x="76162" y="1181865"/>
                    <a:pt x="79378" y="1387008"/>
                  </a:cubicBezTo>
                  <a:cubicBezTo>
                    <a:pt x="80403" y="1452396"/>
                    <a:pt x="87592" y="1441212"/>
                    <a:pt x="53467" y="1441853"/>
                  </a:cubicBezTo>
                  <a:cubicBezTo>
                    <a:pt x="1542" y="1442826"/>
                    <a:pt x="9552" y="1438368"/>
                    <a:pt x="9628" y="1454382"/>
                  </a:cubicBezTo>
                  <a:cubicBezTo>
                    <a:pt x="41140" y="1454151"/>
                    <a:pt x="54300" y="1453664"/>
                    <a:pt x="80788" y="1453318"/>
                  </a:cubicBezTo>
                  <a:cubicBezTo>
                    <a:pt x="83825" y="1560035"/>
                    <a:pt x="82749" y="1511160"/>
                    <a:pt x="85171" y="1686544"/>
                  </a:cubicBezTo>
                  <a:cubicBezTo>
                    <a:pt x="59734" y="1686915"/>
                    <a:pt x="42690" y="1687671"/>
                    <a:pt x="11243" y="1688004"/>
                  </a:cubicBezTo>
                  <a:cubicBezTo>
                    <a:pt x="11371" y="1702634"/>
                    <a:pt x="2773" y="1700405"/>
                    <a:pt x="53659" y="1699111"/>
                  </a:cubicBezTo>
                  <a:cubicBezTo>
                    <a:pt x="96832" y="1698061"/>
                    <a:pt x="85196" y="1662523"/>
                    <a:pt x="88989" y="1931453"/>
                  </a:cubicBezTo>
                  <a:cubicBezTo>
                    <a:pt x="57478" y="1931299"/>
                    <a:pt x="48124" y="1931043"/>
                    <a:pt x="14344" y="1930915"/>
                  </a:cubicBezTo>
                  <a:cubicBezTo>
                    <a:pt x="14588" y="1946660"/>
                    <a:pt x="7271" y="1942663"/>
                    <a:pt x="53493" y="1943111"/>
                  </a:cubicBezTo>
                  <a:cubicBezTo>
                    <a:pt x="98241" y="1943521"/>
                    <a:pt x="89182" y="1932196"/>
                    <a:pt x="89668" y="1998698"/>
                  </a:cubicBezTo>
                  <a:cubicBezTo>
                    <a:pt x="91232" y="2212515"/>
                    <a:pt x="109006" y="2176785"/>
                    <a:pt x="53544" y="2176926"/>
                  </a:cubicBezTo>
                  <a:cubicBezTo>
                    <a:pt x="13204" y="2176990"/>
                    <a:pt x="19316" y="2173031"/>
                    <a:pt x="19714" y="2188878"/>
                  </a:cubicBezTo>
                  <a:cubicBezTo>
                    <a:pt x="40166" y="2188853"/>
                    <a:pt x="58798" y="2188801"/>
                    <a:pt x="92667" y="2188763"/>
                  </a:cubicBezTo>
                  <a:cubicBezTo>
                    <a:pt x="98741" y="2468454"/>
                    <a:pt x="104316" y="2422321"/>
                    <a:pt x="53595" y="2421847"/>
                  </a:cubicBezTo>
                  <a:cubicBezTo>
                    <a:pt x="20457" y="2421540"/>
                    <a:pt x="25903" y="2418581"/>
                    <a:pt x="26339" y="2433518"/>
                  </a:cubicBezTo>
                  <a:cubicBezTo>
                    <a:pt x="52224" y="2433685"/>
                    <a:pt x="66090" y="2433928"/>
                    <a:pt x="95268" y="2434044"/>
                  </a:cubicBezTo>
                  <a:cubicBezTo>
                    <a:pt x="95281" y="2434530"/>
                    <a:pt x="98062" y="2548613"/>
                    <a:pt x="100407" y="2667307"/>
                  </a:cubicBezTo>
                  <a:cubicBezTo>
                    <a:pt x="69370" y="2667064"/>
                    <a:pt x="56030" y="2666500"/>
                    <a:pt x="31875" y="2666090"/>
                  </a:cubicBezTo>
                  <a:cubicBezTo>
                    <a:pt x="32144" y="2681143"/>
                    <a:pt x="27735" y="2677876"/>
                    <a:pt x="53442" y="2678453"/>
                  </a:cubicBezTo>
                  <a:cubicBezTo>
                    <a:pt x="113709" y="2679836"/>
                    <a:pt x="100369" y="2636356"/>
                    <a:pt x="104726" y="2912306"/>
                  </a:cubicBezTo>
                  <a:cubicBezTo>
                    <a:pt x="75021" y="2912242"/>
                    <a:pt x="63552" y="2912088"/>
                    <a:pt x="35373" y="2911934"/>
                  </a:cubicBezTo>
                  <a:cubicBezTo>
                    <a:pt x="35540" y="2926949"/>
                    <a:pt x="31887" y="2923823"/>
                    <a:pt x="53506" y="2923964"/>
                  </a:cubicBezTo>
                  <a:cubicBezTo>
                    <a:pt x="124768" y="2924451"/>
                    <a:pt x="102009" y="2888400"/>
                    <a:pt x="105981" y="3135167"/>
                  </a:cubicBezTo>
                  <a:cubicBezTo>
                    <a:pt x="106391" y="3161891"/>
                    <a:pt x="119155" y="3155204"/>
                    <a:pt x="37359" y="3155229"/>
                  </a:cubicBezTo>
                  <a:cubicBezTo>
                    <a:pt x="37449" y="3171089"/>
                    <a:pt x="24916" y="3167118"/>
                    <a:pt x="106481" y="3167105"/>
                  </a:cubicBezTo>
                  <a:cubicBezTo>
                    <a:pt x="106507" y="3168348"/>
                    <a:pt x="109249" y="3339785"/>
                    <a:pt x="110723" y="3402137"/>
                  </a:cubicBezTo>
                  <a:cubicBezTo>
                    <a:pt x="76380" y="3401957"/>
                    <a:pt x="58670" y="3401304"/>
                    <a:pt x="38320" y="3400868"/>
                  </a:cubicBezTo>
                  <a:cubicBezTo>
                    <a:pt x="38359" y="3415178"/>
                    <a:pt x="23763" y="3413603"/>
                    <a:pt x="111005" y="3414038"/>
                  </a:cubicBezTo>
                  <a:cubicBezTo>
                    <a:pt x="111030" y="3415178"/>
                    <a:pt x="115580" y="3645214"/>
                    <a:pt x="115592" y="3646149"/>
                  </a:cubicBezTo>
                  <a:cubicBezTo>
                    <a:pt x="77866" y="3646213"/>
                    <a:pt x="61092" y="3646495"/>
                    <a:pt x="38859" y="3646700"/>
                  </a:cubicBezTo>
                  <a:cubicBezTo>
                    <a:pt x="38884" y="3661663"/>
                    <a:pt x="35886" y="3658640"/>
                    <a:pt x="53608" y="3658448"/>
                  </a:cubicBezTo>
                  <a:cubicBezTo>
                    <a:pt x="122602" y="3657704"/>
                    <a:pt x="115785" y="3657513"/>
                    <a:pt x="115823" y="3659767"/>
                  </a:cubicBezTo>
                  <a:cubicBezTo>
                    <a:pt x="117079" y="3739759"/>
                    <a:pt x="119475" y="3821084"/>
                    <a:pt x="119757" y="3890033"/>
                  </a:cubicBezTo>
                  <a:cubicBezTo>
                    <a:pt x="23725" y="3890123"/>
                    <a:pt x="39474" y="3887650"/>
                    <a:pt x="39525" y="3902472"/>
                  </a:cubicBezTo>
                  <a:cubicBezTo>
                    <a:pt x="62463" y="3902268"/>
                    <a:pt x="79071" y="3901973"/>
                    <a:pt x="119796" y="3901922"/>
                  </a:cubicBezTo>
                  <a:cubicBezTo>
                    <a:pt x="119988" y="4048186"/>
                    <a:pt x="121820" y="4066288"/>
                    <a:pt x="123422" y="4134071"/>
                  </a:cubicBezTo>
                  <a:cubicBezTo>
                    <a:pt x="82403" y="4134109"/>
                    <a:pt x="65500" y="4134481"/>
                    <a:pt x="40858" y="4134814"/>
                  </a:cubicBezTo>
                  <a:cubicBezTo>
                    <a:pt x="40973" y="4149111"/>
                    <a:pt x="37731" y="4146766"/>
                    <a:pt x="53621" y="4146536"/>
                  </a:cubicBezTo>
                  <a:cubicBezTo>
                    <a:pt x="145181" y="4145178"/>
                    <a:pt x="121641" y="4103081"/>
                    <a:pt x="125639" y="4359417"/>
                  </a:cubicBezTo>
                  <a:cubicBezTo>
                    <a:pt x="126075" y="4387422"/>
                    <a:pt x="139774" y="4380428"/>
                    <a:pt x="53531" y="4380671"/>
                  </a:cubicBezTo>
                  <a:cubicBezTo>
                    <a:pt x="41345" y="4380697"/>
                    <a:pt x="43433" y="4377635"/>
                    <a:pt x="43651" y="4392611"/>
                  </a:cubicBezTo>
                  <a:cubicBezTo>
                    <a:pt x="65128" y="4392572"/>
                    <a:pt x="80250" y="4392483"/>
                    <a:pt x="126139" y="4392483"/>
                  </a:cubicBezTo>
                  <a:cubicBezTo>
                    <a:pt x="126792" y="4439705"/>
                    <a:pt x="127484" y="4529138"/>
                    <a:pt x="129637" y="4623825"/>
                  </a:cubicBezTo>
                  <a:cubicBezTo>
                    <a:pt x="89412" y="4623838"/>
                    <a:pt x="73509" y="4624222"/>
                    <a:pt x="48021" y="4624735"/>
                  </a:cubicBezTo>
                  <a:cubicBezTo>
                    <a:pt x="48418" y="4641517"/>
                    <a:pt x="35437" y="4635727"/>
                    <a:pt x="129881" y="4635714"/>
                  </a:cubicBezTo>
                  <a:cubicBezTo>
                    <a:pt x="129906" y="4636675"/>
                    <a:pt x="134443" y="4869298"/>
                    <a:pt x="134468" y="4870361"/>
                  </a:cubicBezTo>
                  <a:cubicBezTo>
                    <a:pt x="100394" y="4870399"/>
                    <a:pt x="81326" y="4870092"/>
                    <a:pt x="54992" y="4869490"/>
                  </a:cubicBezTo>
                  <a:cubicBezTo>
                    <a:pt x="55479" y="4884286"/>
                    <a:pt x="42357" y="4882262"/>
                    <a:pt x="130406" y="4882262"/>
                  </a:cubicBezTo>
                  <a:cubicBezTo>
                    <a:pt x="135442" y="4882262"/>
                    <a:pt x="134661" y="4881737"/>
                    <a:pt x="134686" y="4883915"/>
                  </a:cubicBezTo>
                  <a:cubicBezTo>
                    <a:pt x="138684" y="5143313"/>
                    <a:pt x="141068" y="5115411"/>
                    <a:pt x="130406" y="5115411"/>
                  </a:cubicBezTo>
                  <a:cubicBezTo>
                    <a:pt x="51596" y="5115411"/>
                    <a:pt x="63040" y="5112029"/>
                    <a:pt x="63552" y="5127389"/>
                  </a:cubicBezTo>
                  <a:cubicBezTo>
                    <a:pt x="83402" y="5127338"/>
                    <a:pt x="101278" y="5127312"/>
                    <a:pt x="138454" y="5127312"/>
                  </a:cubicBezTo>
                  <a:cubicBezTo>
                    <a:pt x="142208" y="5290346"/>
                    <a:pt x="141158" y="5291794"/>
                    <a:pt x="141785" y="5358398"/>
                  </a:cubicBezTo>
                  <a:cubicBezTo>
                    <a:pt x="111351" y="5358308"/>
                    <a:pt x="89284" y="5358526"/>
                    <a:pt x="71241" y="5358846"/>
                  </a:cubicBezTo>
                  <a:cubicBezTo>
                    <a:pt x="71766" y="5374502"/>
                    <a:pt x="61361" y="5370274"/>
                    <a:pt x="130419" y="5370274"/>
                  </a:cubicBezTo>
                  <a:cubicBezTo>
                    <a:pt x="146206" y="5370274"/>
                    <a:pt x="141619" y="5343435"/>
                    <a:pt x="145374" y="5583629"/>
                  </a:cubicBezTo>
                  <a:cubicBezTo>
                    <a:pt x="145784" y="5609046"/>
                    <a:pt x="149679" y="5604704"/>
                    <a:pt x="130419" y="5604704"/>
                  </a:cubicBezTo>
                  <a:cubicBezTo>
                    <a:pt x="69242" y="5604704"/>
                    <a:pt x="79250" y="5600066"/>
                    <a:pt x="79788" y="5616272"/>
                  </a:cubicBezTo>
                  <a:cubicBezTo>
                    <a:pt x="101445" y="5616592"/>
                    <a:pt x="124050" y="5616644"/>
                    <a:pt x="145925" y="5616579"/>
                  </a:cubicBezTo>
                  <a:cubicBezTo>
                    <a:pt x="150346" y="5886098"/>
                    <a:pt x="156638" y="5850125"/>
                    <a:pt x="130419" y="5850125"/>
                  </a:cubicBezTo>
                  <a:cubicBezTo>
                    <a:pt x="79494" y="5850125"/>
                    <a:pt x="87426" y="5846256"/>
                    <a:pt x="87938" y="5862039"/>
                  </a:cubicBezTo>
                  <a:cubicBezTo>
                    <a:pt x="109505" y="5862001"/>
                    <a:pt x="128407" y="5862014"/>
                    <a:pt x="149090" y="5862014"/>
                  </a:cubicBezTo>
                  <a:cubicBezTo>
                    <a:pt x="149256" y="5903803"/>
                    <a:pt x="150128" y="5954702"/>
                    <a:pt x="151127" y="6011634"/>
                  </a:cubicBezTo>
                  <a:cubicBezTo>
                    <a:pt x="167389" y="6011506"/>
                    <a:pt x="160277" y="6030889"/>
                    <a:pt x="159585" y="5862014"/>
                  </a:cubicBezTo>
                  <a:lnTo>
                    <a:pt x="362440" y="5862026"/>
                  </a:lnTo>
                  <a:cubicBezTo>
                    <a:pt x="363311" y="5924006"/>
                    <a:pt x="363862" y="5966245"/>
                    <a:pt x="365387" y="6009930"/>
                  </a:cubicBezTo>
                  <a:cubicBezTo>
                    <a:pt x="380765" y="6009802"/>
                    <a:pt x="375267" y="6029967"/>
                    <a:pt x="372948" y="5862026"/>
                  </a:cubicBezTo>
                  <a:cubicBezTo>
                    <a:pt x="545727" y="5862039"/>
                    <a:pt x="498813" y="5860502"/>
                    <a:pt x="576649" y="5860220"/>
                  </a:cubicBezTo>
                  <a:cubicBezTo>
                    <a:pt x="578007" y="5916602"/>
                    <a:pt x="578148" y="5947374"/>
                    <a:pt x="579430" y="6008239"/>
                  </a:cubicBezTo>
                  <a:cubicBezTo>
                    <a:pt x="593487" y="6008124"/>
                    <a:pt x="589938" y="6019897"/>
                    <a:pt x="588579" y="5933576"/>
                  </a:cubicBezTo>
                  <a:cubicBezTo>
                    <a:pt x="587285" y="5851547"/>
                    <a:pt x="585517" y="5860194"/>
                    <a:pt x="591322" y="5860194"/>
                  </a:cubicBezTo>
                  <a:cubicBezTo>
                    <a:pt x="666005" y="5860194"/>
                    <a:pt x="667504" y="5861463"/>
                    <a:pt x="744943" y="5861463"/>
                  </a:cubicBezTo>
                  <a:cubicBezTo>
                    <a:pt x="802352" y="5861476"/>
                    <a:pt x="789358" y="5846922"/>
                    <a:pt x="790717" y="5933807"/>
                  </a:cubicBezTo>
                  <a:cubicBezTo>
                    <a:pt x="792024" y="6017629"/>
                    <a:pt x="789499" y="6006612"/>
                    <a:pt x="802955" y="6006497"/>
                  </a:cubicBezTo>
                  <a:cubicBezTo>
                    <a:pt x="801404" y="5961120"/>
                    <a:pt x="800584" y="5903278"/>
                    <a:pt x="800571" y="5861476"/>
                  </a:cubicBezTo>
                  <a:cubicBezTo>
                    <a:pt x="886121" y="5861501"/>
                    <a:pt x="926500" y="5861617"/>
                    <a:pt x="975516" y="5861219"/>
                  </a:cubicBezTo>
                  <a:cubicBezTo>
                    <a:pt x="1010256" y="5860938"/>
                    <a:pt x="1002798" y="5846525"/>
                    <a:pt x="1004157" y="5933794"/>
                  </a:cubicBezTo>
                  <a:cubicBezTo>
                    <a:pt x="1005438" y="6015708"/>
                    <a:pt x="1001901" y="6004934"/>
                    <a:pt x="1015844" y="6004831"/>
                  </a:cubicBezTo>
                  <a:cubicBezTo>
                    <a:pt x="1014947" y="5954215"/>
                    <a:pt x="1014152" y="5903060"/>
                    <a:pt x="1013575" y="5860976"/>
                  </a:cubicBezTo>
                  <a:cubicBezTo>
                    <a:pt x="1074829" y="5860745"/>
                    <a:pt x="1123986" y="5861130"/>
                    <a:pt x="1217494" y="5861091"/>
                  </a:cubicBezTo>
                  <a:cubicBezTo>
                    <a:pt x="1217686" y="5905661"/>
                    <a:pt x="1218647" y="5963567"/>
                    <a:pt x="1219609" y="6003256"/>
                  </a:cubicBezTo>
                  <a:cubicBezTo>
                    <a:pt x="1235960" y="6003140"/>
                    <a:pt x="1228643" y="6021678"/>
                    <a:pt x="1228002" y="5861066"/>
                  </a:cubicBezTo>
                  <a:cubicBezTo>
                    <a:pt x="1228950" y="5861066"/>
                    <a:pt x="1429384" y="5860182"/>
                    <a:pt x="1430409" y="5860169"/>
                  </a:cubicBezTo>
                  <a:cubicBezTo>
                    <a:pt x="1431729" y="5930310"/>
                    <a:pt x="1431818" y="5952255"/>
                    <a:pt x="1432946" y="6001590"/>
                  </a:cubicBezTo>
                  <a:cubicBezTo>
                    <a:pt x="1447567" y="6001488"/>
                    <a:pt x="1443890" y="6021909"/>
                    <a:pt x="1440929" y="5860105"/>
                  </a:cubicBezTo>
                  <a:cubicBezTo>
                    <a:pt x="1584081" y="5859131"/>
                    <a:pt x="1572369" y="5861002"/>
                    <a:pt x="1645143" y="5861347"/>
                  </a:cubicBezTo>
                  <a:cubicBezTo>
                    <a:pt x="1646578" y="5905136"/>
                    <a:pt x="1647373" y="5958801"/>
                    <a:pt x="1647578" y="5999938"/>
                  </a:cubicBezTo>
                  <a:cubicBezTo>
                    <a:pt x="1661225" y="5999835"/>
                    <a:pt x="1658560" y="6010865"/>
                    <a:pt x="1657355" y="5933576"/>
                  </a:cubicBezTo>
                  <a:cubicBezTo>
                    <a:pt x="1656048" y="5850420"/>
                    <a:pt x="1651332" y="5861411"/>
                    <a:pt x="1667094" y="5861411"/>
                  </a:cubicBezTo>
                  <a:cubicBezTo>
                    <a:pt x="1805223" y="5861527"/>
                    <a:pt x="1828738" y="5861591"/>
                    <a:pt x="1858583" y="5861463"/>
                  </a:cubicBezTo>
                  <a:cubicBezTo>
                    <a:pt x="1859506" y="5919510"/>
                    <a:pt x="1860198" y="5958507"/>
                    <a:pt x="1860569" y="5998310"/>
                  </a:cubicBezTo>
                  <a:cubicBezTo>
                    <a:pt x="1874217" y="5998208"/>
                    <a:pt x="1871410" y="6009110"/>
                    <a:pt x="1870231" y="5933576"/>
                  </a:cubicBezTo>
                  <a:cubicBezTo>
                    <a:pt x="1868886" y="5848895"/>
                    <a:pt x="1859531" y="5861540"/>
                    <a:pt x="1897732" y="5861181"/>
                  </a:cubicBezTo>
                  <a:cubicBezTo>
                    <a:pt x="1971121" y="5860489"/>
                    <a:pt x="2013101" y="5860796"/>
                    <a:pt x="2051366" y="5861360"/>
                  </a:cubicBezTo>
                  <a:cubicBezTo>
                    <a:pt x="2078123" y="5861757"/>
                    <a:pt x="2071075" y="5848075"/>
                    <a:pt x="2072420" y="5933807"/>
                  </a:cubicBezTo>
                  <a:cubicBezTo>
                    <a:pt x="2073573" y="6007470"/>
                    <a:pt x="2070729" y="5996696"/>
                    <a:pt x="2084184" y="5996594"/>
                  </a:cubicBezTo>
                  <a:cubicBezTo>
                    <a:pt x="2083236" y="5960210"/>
                    <a:pt x="2082287" y="5905379"/>
                    <a:pt x="2082313" y="5861745"/>
                  </a:cubicBezTo>
                  <a:cubicBezTo>
                    <a:pt x="2200861" y="5862808"/>
                    <a:pt x="2191942" y="5859887"/>
                    <a:pt x="2284758" y="5859887"/>
                  </a:cubicBezTo>
                  <a:cubicBezTo>
                    <a:pt x="2284938" y="5902868"/>
                    <a:pt x="2285834" y="5958276"/>
                    <a:pt x="2286693" y="5995044"/>
                  </a:cubicBezTo>
                  <a:cubicBezTo>
                    <a:pt x="2302763" y="5994916"/>
                    <a:pt x="2295894" y="6013658"/>
                    <a:pt x="2295266" y="5859900"/>
                  </a:cubicBezTo>
                  <a:cubicBezTo>
                    <a:pt x="2315206" y="5859925"/>
                    <a:pt x="2231885" y="5859567"/>
                    <a:pt x="2499428" y="5860861"/>
                  </a:cubicBezTo>
                  <a:cubicBezTo>
                    <a:pt x="2500197" y="5898692"/>
                    <a:pt x="2501158" y="5954817"/>
                    <a:pt x="2501440" y="5993404"/>
                  </a:cubicBezTo>
                  <a:cubicBezTo>
                    <a:pt x="2515164" y="5993301"/>
                    <a:pt x="2512307" y="6003678"/>
                    <a:pt x="2511218" y="5933589"/>
                  </a:cubicBezTo>
                  <a:cubicBezTo>
                    <a:pt x="2509962" y="5852854"/>
                    <a:pt x="2508744" y="5860912"/>
                    <a:pt x="2512538" y="5860925"/>
                  </a:cubicBezTo>
                  <a:cubicBezTo>
                    <a:pt x="2753926" y="5862219"/>
                    <a:pt x="2712497" y="5838492"/>
                    <a:pt x="2714022" y="5933794"/>
                  </a:cubicBezTo>
                  <a:cubicBezTo>
                    <a:pt x="2715072" y="6001449"/>
                    <a:pt x="2711779" y="5991790"/>
                    <a:pt x="2725529" y="5991687"/>
                  </a:cubicBezTo>
                  <a:cubicBezTo>
                    <a:pt x="2724440" y="5935498"/>
                    <a:pt x="2724350" y="5914898"/>
                    <a:pt x="2723171" y="5860233"/>
                  </a:cubicBezTo>
                  <a:cubicBezTo>
                    <a:pt x="2819921" y="5859990"/>
                    <a:pt x="2815167" y="5861719"/>
                    <a:pt x="2926154" y="5861463"/>
                  </a:cubicBezTo>
                  <a:cubicBezTo>
                    <a:pt x="2927410" y="5918216"/>
                    <a:pt x="2927436" y="5938470"/>
                    <a:pt x="2928499" y="5990124"/>
                  </a:cubicBezTo>
                  <a:cubicBezTo>
                    <a:pt x="2942352" y="5990022"/>
                    <a:pt x="2939059" y="5999502"/>
                    <a:pt x="2937995" y="5933589"/>
                  </a:cubicBezTo>
                  <a:cubicBezTo>
                    <a:pt x="2936650" y="5846948"/>
                    <a:pt x="2926846" y="5861553"/>
                    <a:pt x="2973709" y="5861245"/>
                  </a:cubicBezTo>
                  <a:cubicBezTo>
                    <a:pt x="3019176" y="5860938"/>
                    <a:pt x="3056338" y="5860809"/>
                    <a:pt x="3127421" y="5861194"/>
                  </a:cubicBezTo>
                  <a:cubicBezTo>
                    <a:pt x="3144579" y="5861284"/>
                    <a:pt x="3139787" y="5848344"/>
                    <a:pt x="3141145" y="5933807"/>
                  </a:cubicBezTo>
                  <a:cubicBezTo>
                    <a:pt x="3142209" y="5999425"/>
                    <a:pt x="3138531" y="5988523"/>
                    <a:pt x="3152524" y="5988420"/>
                  </a:cubicBezTo>
                  <a:cubicBezTo>
                    <a:pt x="3151794" y="5943556"/>
                    <a:pt x="3151115" y="5904572"/>
                    <a:pt x="3150666" y="5861309"/>
                  </a:cubicBezTo>
                  <a:cubicBezTo>
                    <a:pt x="3298662" y="5861886"/>
                    <a:pt x="3258322" y="5860143"/>
                    <a:pt x="3353227" y="5860067"/>
                  </a:cubicBezTo>
                  <a:cubicBezTo>
                    <a:pt x="3355123" y="6006561"/>
                    <a:pt x="3351150" y="5986883"/>
                    <a:pt x="3365759" y="5986768"/>
                  </a:cubicBezTo>
                  <a:cubicBezTo>
                    <a:pt x="3364952" y="5949257"/>
                    <a:pt x="3364234" y="5898025"/>
                    <a:pt x="3363747" y="5860067"/>
                  </a:cubicBezTo>
                  <a:cubicBezTo>
                    <a:pt x="3430947" y="5860092"/>
                    <a:pt x="3417914" y="5860643"/>
                    <a:pt x="3566948" y="5860592"/>
                  </a:cubicBezTo>
                  <a:cubicBezTo>
                    <a:pt x="3569127" y="6004357"/>
                    <a:pt x="3564513" y="5985153"/>
                    <a:pt x="3579430" y="5985026"/>
                  </a:cubicBezTo>
                  <a:cubicBezTo>
                    <a:pt x="3578700" y="5946579"/>
                    <a:pt x="3578238" y="5913655"/>
                    <a:pt x="3577443" y="5860579"/>
                  </a:cubicBezTo>
                  <a:cubicBezTo>
                    <a:pt x="3678166" y="5860540"/>
                    <a:pt x="3701245" y="5860592"/>
                    <a:pt x="3742649" y="5860374"/>
                  </a:cubicBezTo>
                  <a:cubicBezTo>
                    <a:pt x="3790294" y="5860118"/>
                    <a:pt x="3779133" y="5845500"/>
                    <a:pt x="3780504" y="5933833"/>
                  </a:cubicBezTo>
                  <a:cubicBezTo>
                    <a:pt x="3781414" y="5992405"/>
                    <a:pt x="3778095" y="5983347"/>
                    <a:pt x="3791909" y="5983232"/>
                  </a:cubicBezTo>
                  <a:cubicBezTo>
                    <a:pt x="3788820" y="5840850"/>
                    <a:pt x="3781824" y="5860207"/>
                    <a:pt x="3819601" y="5860207"/>
                  </a:cubicBezTo>
                  <a:close/>
                  <a:moveTo>
                    <a:pt x="3766216" y="4883966"/>
                  </a:moveTo>
                  <a:cubicBezTo>
                    <a:pt x="3770303" y="5151538"/>
                    <a:pt x="3778005" y="5114988"/>
                    <a:pt x="3742662" y="5114745"/>
                  </a:cubicBezTo>
                  <a:cubicBezTo>
                    <a:pt x="3529030" y="5113297"/>
                    <a:pt x="3565488" y="5128926"/>
                    <a:pt x="3564398" y="5058709"/>
                  </a:cubicBezTo>
                  <a:cubicBezTo>
                    <a:pt x="3561079" y="4846263"/>
                    <a:pt x="3551699" y="4881225"/>
                    <a:pt x="3588644" y="4881929"/>
                  </a:cubicBezTo>
                  <a:cubicBezTo>
                    <a:pt x="3719852" y="4884402"/>
                    <a:pt x="3766151" y="4880354"/>
                    <a:pt x="3766216" y="4883966"/>
                  </a:cubicBezTo>
                  <a:close/>
                  <a:moveTo>
                    <a:pt x="3765985" y="4870528"/>
                  </a:moveTo>
                  <a:cubicBezTo>
                    <a:pt x="3591066" y="4870950"/>
                    <a:pt x="3655523" y="4870797"/>
                    <a:pt x="3561861" y="4869592"/>
                  </a:cubicBezTo>
                  <a:cubicBezTo>
                    <a:pt x="3560913" y="4802411"/>
                    <a:pt x="3561605" y="4717794"/>
                    <a:pt x="3558568" y="4635765"/>
                  </a:cubicBezTo>
                  <a:cubicBezTo>
                    <a:pt x="3736332" y="4635854"/>
                    <a:pt x="3684394" y="4635714"/>
                    <a:pt x="3761500" y="4636828"/>
                  </a:cubicBezTo>
                  <a:cubicBezTo>
                    <a:pt x="3761999" y="4749104"/>
                    <a:pt x="3764690" y="4796210"/>
                    <a:pt x="3765985" y="4870528"/>
                  </a:cubicBezTo>
                  <a:close/>
                  <a:moveTo>
                    <a:pt x="3761461" y="4624901"/>
                  </a:moveTo>
                  <a:cubicBezTo>
                    <a:pt x="3549674" y="4621724"/>
                    <a:pt x="3558234" y="4626938"/>
                    <a:pt x="3558030" y="4621275"/>
                  </a:cubicBezTo>
                  <a:cubicBezTo>
                    <a:pt x="3555671" y="4561384"/>
                    <a:pt x="3555031" y="4508500"/>
                    <a:pt x="3554762" y="4446712"/>
                  </a:cubicBezTo>
                  <a:cubicBezTo>
                    <a:pt x="3554480" y="4380607"/>
                    <a:pt x="3545228" y="4391727"/>
                    <a:pt x="3588720" y="4391612"/>
                  </a:cubicBezTo>
                  <a:cubicBezTo>
                    <a:pt x="3650384" y="4391445"/>
                    <a:pt x="3693736" y="4391343"/>
                    <a:pt x="3742560" y="4392124"/>
                  </a:cubicBezTo>
                  <a:cubicBezTo>
                    <a:pt x="3763460" y="4392470"/>
                    <a:pt x="3760385" y="4359687"/>
                    <a:pt x="3761461" y="4624901"/>
                  </a:cubicBezTo>
                  <a:close/>
                  <a:moveTo>
                    <a:pt x="1640927" y="4883761"/>
                  </a:moveTo>
                  <a:cubicBezTo>
                    <a:pt x="1640863" y="4880174"/>
                    <a:pt x="1617361" y="4879367"/>
                    <a:pt x="1843654" y="4880674"/>
                  </a:cubicBezTo>
                  <a:cubicBezTo>
                    <a:pt x="1845205" y="4970390"/>
                    <a:pt x="1843821" y="5010129"/>
                    <a:pt x="1846486" y="5114681"/>
                  </a:cubicBezTo>
                  <a:cubicBezTo>
                    <a:pt x="1732385" y="5114783"/>
                    <a:pt x="1706205" y="5116320"/>
                    <a:pt x="1642695" y="5115744"/>
                  </a:cubicBezTo>
                  <a:cubicBezTo>
                    <a:pt x="1639838" y="4955555"/>
                    <a:pt x="1642452" y="4981586"/>
                    <a:pt x="1640927" y="4883761"/>
                  </a:cubicBezTo>
                  <a:close/>
                  <a:moveTo>
                    <a:pt x="354982" y="4637417"/>
                  </a:moveTo>
                  <a:cubicBezTo>
                    <a:pt x="562719" y="4637417"/>
                    <a:pt x="468750" y="4636828"/>
                    <a:pt x="557465" y="4636187"/>
                  </a:cubicBezTo>
                  <a:cubicBezTo>
                    <a:pt x="557645" y="4686228"/>
                    <a:pt x="558414" y="4709403"/>
                    <a:pt x="559413" y="4796543"/>
                  </a:cubicBezTo>
                  <a:cubicBezTo>
                    <a:pt x="560528" y="4893677"/>
                    <a:pt x="601612" y="4867632"/>
                    <a:pt x="360825" y="4868939"/>
                  </a:cubicBezTo>
                  <a:cubicBezTo>
                    <a:pt x="351830" y="4868990"/>
                    <a:pt x="361710" y="4860996"/>
                    <a:pt x="354982" y="4637417"/>
                  </a:cubicBezTo>
                  <a:close/>
                  <a:moveTo>
                    <a:pt x="343910" y="3902076"/>
                  </a:moveTo>
                  <a:cubicBezTo>
                    <a:pt x="431754" y="3903382"/>
                    <a:pt x="407163" y="3903139"/>
                    <a:pt x="545420" y="3902703"/>
                  </a:cubicBezTo>
                  <a:cubicBezTo>
                    <a:pt x="550430" y="4144345"/>
                    <a:pt x="543920" y="3861413"/>
                    <a:pt x="550430" y="4134430"/>
                  </a:cubicBezTo>
                  <a:cubicBezTo>
                    <a:pt x="477515" y="4135390"/>
                    <a:pt x="522187" y="4136684"/>
                    <a:pt x="346319" y="4135839"/>
                  </a:cubicBezTo>
                  <a:cubicBezTo>
                    <a:pt x="345858" y="4047314"/>
                    <a:pt x="347767" y="4113817"/>
                    <a:pt x="343910" y="3902076"/>
                  </a:cubicBezTo>
                  <a:close/>
                  <a:moveTo>
                    <a:pt x="329519" y="2960168"/>
                  </a:moveTo>
                  <a:cubicBezTo>
                    <a:pt x="328750" y="2910564"/>
                    <a:pt x="295971" y="2924643"/>
                    <a:pt x="514511" y="2923170"/>
                  </a:cubicBezTo>
                  <a:cubicBezTo>
                    <a:pt x="538730" y="2923016"/>
                    <a:pt x="529440" y="2891244"/>
                    <a:pt x="533259" y="3135257"/>
                  </a:cubicBezTo>
                  <a:cubicBezTo>
                    <a:pt x="533669" y="3160648"/>
                    <a:pt x="561656" y="3157548"/>
                    <a:pt x="360877" y="3155396"/>
                  </a:cubicBezTo>
                  <a:cubicBezTo>
                    <a:pt x="318294" y="3154922"/>
                    <a:pt x="333056" y="3186258"/>
                    <a:pt x="329519" y="2960168"/>
                  </a:cubicBezTo>
                  <a:close/>
                  <a:moveTo>
                    <a:pt x="309618" y="1736469"/>
                  </a:moveTo>
                  <a:cubicBezTo>
                    <a:pt x="308888" y="1689734"/>
                    <a:pt x="271456" y="1697728"/>
                    <a:pt x="511961" y="1699649"/>
                  </a:cubicBezTo>
                  <a:cubicBezTo>
                    <a:pt x="516164" y="1949542"/>
                    <a:pt x="515741" y="1932567"/>
                    <a:pt x="514588" y="1932542"/>
                  </a:cubicBezTo>
                  <a:cubicBezTo>
                    <a:pt x="282695" y="1927866"/>
                    <a:pt x="311476" y="1946736"/>
                    <a:pt x="310913" y="1911263"/>
                  </a:cubicBezTo>
                  <a:cubicBezTo>
                    <a:pt x="309567" y="1822418"/>
                    <a:pt x="311002" y="1822918"/>
                    <a:pt x="309618" y="1736469"/>
                  </a:cubicBezTo>
                  <a:close/>
                  <a:moveTo>
                    <a:pt x="504900" y="1209422"/>
                  </a:moveTo>
                  <a:cubicBezTo>
                    <a:pt x="505169" y="1226140"/>
                    <a:pt x="508129" y="1441712"/>
                    <a:pt x="508129" y="1442621"/>
                  </a:cubicBezTo>
                  <a:cubicBezTo>
                    <a:pt x="265459" y="1438227"/>
                    <a:pt x="305838" y="1462043"/>
                    <a:pt x="304672" y="1386868"/>
                  </a:cubicBezTo>
                  <a:cubicBezTo>
                    <a:pt x="303301" y="1299240"/>
                    <a:pt x="301942" y="1299471"/>
                    <a:pt x="300571" y="1212202"/>
                  </a:cubicBezTo>
                  <a:cubicBezTo>
                    <a:pt x="300456" y="1205117"/>
                    <a:pt x="289935" y="1210959"/>
                    <a:pt x="504900" y="1209422"/>
                  </a:cubicBezTo>
                  <a:close/>
                  <a:moveTo>
                    <a:pt x="300328" y="1196918"/>
                  </a:moveTo>
                  <a:cubicBezTo>
                    <a:pt x="298521" y="1083668"/>
                    <a:pt x="296957" y="1025301"/>
                    <a:pt x="297047" y="965384"/>
                  </a:cubicBezTo>
                  <a:cubicBezTo>
                    <a:pt x="373448" y="965448"/>
                    <a:pt x="369437" y="966101"/>
                    <a:pt x="500082" y="965858"/>
                  </a:cubicBezTo>
                  <a:cubicBezTo>
                    <a:pt x="500274" y="1081080"/>
                    <a:pt x="503196" y="1113095"/>
                    <a:pt x="504708" y="1197507"/>
                  </a:cubicBezTo>
                  <a:cubicBezTo>
                    <a:pt x="395104" y="1198327"/>
                    <a:pt x="369193" y="1197046"/>
                    <a:pt x="300328" y="1196918"/>
                  </a:cubicBezTo>
                  <a:close/>
                  <a:moveTo>
                    <a:pt x="508257" y="1454523"/>
                  </a:moveTo>
                  <a:cubicBezTo>
                    <a:pt x="509513" y="1574947"/>
                    <a:pt x="510282" y="1602516"/>
                    <a:pt x="511756" y="1687761"/>
                  </a:cubicBezTo>
                  <a:cubicBezTo>
                    <a:pt x="461151" y="1687364"/>
                    <a:pt x="410969" y="1687415"/>
                    <a:pt x="360813" y="1687684"/>
                  </a:cubicBezTo>
                  <a:cubicBezTo>
                    <a:pt x="295022" y="1688043"/>
                    <a:pt x="308772" y="1728628"/>
                    <a:pt x="305851" y="1474290"/>
                  </a:cubicBezTo>
                  <a:cubicBezTo>
                    <a:pt x="305543" y="1447259"/>
                    <a:pt x="273084" y="1450423"/>
                    <a:pt x="508257" y="1454523"/>
                  </a:cubicBezTo>
                  <a:close/>
                  <a:moveTo>
                    <a:pt x="2214534" y="1387085"/>
                  </a:moveTo>
                  <a:cubicBezTo>
                    <a:pt x="2215675" y="1459955"/>
                    <a:pt x="2249672" y="1439444"/>
                    <a:pt x="2051378" y="1441827"/>
                  </a:cubicBezTo>
                  <a:cubicBezTo>
                    <a:pt x="2003811" y="1442403"/>
                    <a:pt x="2014101" y="1453101"/>
                    <a:pt x="2013063" y="1386855"/>
                  </a:cubicBezTo>
                  <a:cubicBezTo>
                    <a:pt x="2011692" y="1299381"/>
                    <a:pt x="2010141" y="1299317"/>
                    <a:pt x="2008783" y="1212189"/>
                  </a:cubicBezTo>
                  <a:cubicBezTo>
                    <a:pt x="2008680" y="1205681"/>
                    <a:pt x="1996212" y="1211907"/>
                    <a:pt x="2205180" y="1209652"/>
                  </a:cubicBezTo>
                  <a:cubicBezTo>
                    <a:pt x="2219891" y="1209498"/>
                    <a:pt x="2211446" y="1189782"/>
                    <a:pt x="2214534" y="1387085"/>
                  </a:cubicBezTo>
                  <a:close/>
                  <a:moveTo>
                    <a:pt x="2428961" y="1441929"/>
                  </a:moveTo>
                  <a:cubicBezTo>
                    <a:pt x="2366349" y="1441904"/>
                    <a:pt x="2443903" y="1441840"/>
                    <a:pt x="2226106" y="1441494"/>
                  </a:cubicBezTo>
                  <a:cubicBezTo>
                    <a:pt x="2223030" y="1319635"/>
                    <a:pt x="2225657" y="1309860"/>
                    <a:pt x="2224068" y="1209460"/>
                  </a:cubicBezTo>
                  <a:cubicBezTo>
                    <a:pt x="2345269" y="1208320"/>
                    <a:pt x="2427179" y="1211215"/>
                    <a:pt x="2427192" y="1212342"/>
                  </a:cubicBezTo>
                  <a:cubicBezTo>
                    <a:pt x="2428704" y="1308669"/>
                    <a:pt x="2425642" y="1323517"/>
                    <a:pt x="2428961" y="1441929"/>
                  </a:cubicBezTo>
                  <a:close/>
                  <a:moveTo>
                    <a:pt x="3279491" y="1197712"/>
                  </a:moveTo>
                  <a:cubicBezTo>
                    <a:pt x="3034912" y="1197802"/>
                    <a:pt x="3077303" y="1211433"/>
                    <a:pt x="3076572" y="1124843"/>
                  </a:cubicBezTo>
                  <a:cubicBezTo>
                    <a:pt x="3076188" y="1072535"/>
                    <a:pt x="3075265" y="1013669"/>
                    <a:pt x="3074201" y="964987"/>
                  </a:cubicBezTo>
                  <a:cubicBezTo>
                    <a:pt x="3129612" y="964705"/>
                    <a:pt x="3191494" y="961950"/>
                    <a:pt x="3276903" y="964487"/>
                  </a:cubicBezTo>
                  <a:cubicBezTo>
                    <a:pt x="3280529" y="1059186"/>
                    <a:pt x="3278659" y="1133093"/>
                    <a:pt x="3279491" y="1197712"/>
                  </a:cubicBezTo>
                  <a:close/>
                  <a:moveTo>
                    <a:pt x="3285540" y="1561879"/>
                  </a:moveTo>
                  <a:cubicBezTo>
                    <a:pt x="3287744" y="1704748"/>
                    <a:pt x="3290102" y="1687236"/>
                    <a:pt x="3281119" y="1687440"/>
                  </a:cubicBezTo>
                  <a:cubicBezTo>
                    <a:pt x="3227541" y="1688594"/>
                    <a:pt x="3181639" y="1688606"/>
                    <a:pt x="3127523" y="1687440"/>
                  </a:cubicBezTo>
                  <a:cubicBezTo>
                    <a:pt x="3068499" y="1686172"/>
                    <a:pt x="3088772" y="1724324"/>
                    <a:pt x="3081455" y="1474175"/>
                  </a:cubicBezTo>
                  <a:cubicBezTo>
                    <a:pt x="3080801" y="1451807"/>
                    <a:pt x="3048085" y="1451461"/>
                    <a:pt x="3281157" y="1454292"/>
                  </a:cubicBezTo>
                  <a:cubicBezTo>
                    <a:pt x="3287590" y="1454369"/>
                    <a:pt x="3283656" y="1441494"/>
                    <a:pt x="3285540" y="1561879"/>
                  </a:cubicBezTo>
                  <a:close/>
                  <a:moveTo>
                    <a:pt x="3511820" y="4135045"/>
                  </a:moveTo>
                  <a:cubicBezTo>
                    <a:pt x="3302429" y="4135045"/>
                    <a:pt x="3335952" y="4144602"/>
                    <a:pt x="3335555" y="4096957"/>
                  </a:cubicBezTo>
                  <a:cubicBezTo>
                    <a:pt x="3333684" y="3872495"/>
                    <a:pt x="3324496" y="3903446"/>
                    <a:pt x="3358083" y="3903446"/>
                  </a:cubicBezTo>
                  <a:cubicBezTo>
                    <a:pt x="3562015" y="3903446"/>
                    <a:pt x="3536514" y="3891160"/>
                    <a:pt x="3536719" y="3922137"/>
                  </a:cubicBezTo>
                  <a:cubicBezTo>
                    <a:pt x="3537988" y="4167136"/>
                    <a:pt x="3553045" y="4135045"/>
                    <a:pt x="3511820" y="4135045"/>
                  </a:cubicBezTo>
                  <a:close/>
                  <a:moveTo>
                    <a:pt x="3539781" y="4146895"/>
                  </a:moveTo>
                  <a:cubicBezTo>
                    <a:pt x="3541703" y="4270291"/>
                    <a:pt x="3542870" y="4318858"/>
                    <a:pt x="3543690" y="4379800"/>
                  </a:cubicBezTo>
                  <a:cubicBezTo>
                    <a:pt x="3415480" y="4379941"/>
                    <a:pt x="3423643" y="4380812"/>
                    <a:pt x="3340489" y="4380620"/>
                  </a:cubicBezTo>
                  <a:cubicBezTo>
                    <a:pt x="3337695" y="4224683"/>
                    <a:pt x="3337349" y="4248217"/>
                    <a:pt x="3336055" y="4146779"/>
                  </a:cubicBezTo>
                  <a:cubicBezTo>
                    <a:pt x="3399192" y="4146639"/>
                    <a:pt x="3480604" y="4147100"/>
                    <a:pt x="3539781" y="4146895"/>
                  </a:cubicBezTo>
                  <a:close/>
                  <a:moveTo>
                    <a:pt x="3511820" y="3889867"/>
                  </a:moveTo>
                  <a:cubicBezTo>
                    <a:pt x="3296945" y="3889867"/>
                    <a:pt x="3333954" y="3910134"/>
                    <a:pt x="3332774" y="3834536"/>
                  </a:cubicBezTo>
                  <a:cubicBezTo>
                    <a:pt x="3329455" y="3622512"/>
                    <a:pt x="3318909" y="3658012"/>
                    <a:pt x="3358083" y="3658012"/>
                  </a:cubicBezTo>
                  <a:cubicBezTo>
                    <a:pt x="3546881" y="3658012"/>
                    <a:pt x="3532452" y="3654988"/>
                    <a:pt x="3532516" y="3659844"/>
                  </a:cubicBezTo>
                  <a:cubicBezTo>
                    <a:pt x="3536642" y="3925789"/>
                    <a:pt x="3546355" y="3889867"/>
                    <a:pt x="3511820" y="3889867"/>
                  </a:cubicBezTo>
                  <a:close/>
                  <a:moveTo>
                    <a:pt x="3328251" y="3572152"/>
                  </a:moveTo>
                  <a:cubicBezTo>
                    <a:pt x="3326969" y="3510800"/>
                    <a:pt x="3326111" y="3453624"/>
                    <a:pt x="3325714" y="3412552"/>
                  </a:cubicBezTo>
                  <a:cubicBezTo>
                    <a:pt x="3368886" y="3412526"/>
                    <a:pt x="3335107" y="3412526"/>
                    <a:pt x="3511820" y="3412591"/>
                  </a:cubicBezTo>
                  <a:cubicBezTo>
                    <a:pt x="3534771" y="3412591"/>
                    <a:pt x="3527800" y="3376553"/>
                    <a:pt x="3532298" y="3645342"/>
                  </a:cubicBezTo>
                  <a:cubicBezTo>
                    <a:pt x="3289243" y="3644599"/>
                    <a:pt x="3330301" y="3669978"/>
                    <a:pt x="3328251" y="3572152"/>
                  </a:cubicBezTo>
                  <a:close/>
                  <a:moveTo>
                    <a:pt x="3511820" y="3400689"/>
                  </a:moveTo>
                  <a:cubicBezTo>
                    <a:pt x="3333761" y="3400625"/>
                    <a:pt x="3368437" y="3400638"/>
                    <a:pt x="3325598" y="3400651"/>
                  </a:cubicBezTo>
                  <a:cubicBezTo>
                    <a:pt x="3324624" y="3283621"/>
                    <a:pt x="3322369" y="3213609"/>
                    <a:pt x="3321510" y="3168668"/>
                  </a:cubicBezTo>
                  <a:cubicBezTo>
                    <a:pt x="3471915" y="3168207"/>
                    <a:pt x="3439866" y="3166606"/>
                    <a:pt x="3524237" y="3166862"/>
                  </a:cubicBezTo>
                  <a:cubicBezTo>
                    <a:pt x="3529568" y="3428527"/>
                    <a:pt x="3536129" y="3400689"/>
                    <a:pt x="3511820" y="3400689"/>
                  </a:cubicBezTo>
                  <a:close/>
                  <a:moveTo>
                    <a:pt x="2693185" y="3902780"/>
                  </a:moveTo>
                  <a:cubicBezTo>
                    <a:pt x="2924232" y="3904471"/>
                    <a:pt x="2894541" y="3890712"/>
                    <a:pt x="2895425" y="3921971"/>
                  </a:cubicBezTo>
                  <a:cubicBezTo>
                    <a:pt x="2897873" y="4009009"/>
                    <a:pt x="2899321" y="4135211"/>
                    <a:pt x="2896796" y="4135211"/>
                  </a:cubicBezTo>
                  <a:cubicBezTo>
                    <a:pt x="2820421" y="4135211"/>
                    <a:pt x="2818435" y="4136300"/>
                    <a:pt x="2743047" y="4136300"/>
                  </a:cubicBezTo>
                  <a:cubicBezTo>
                    <a:pt x="2676744" y="4136313"/>
                    <a:pt x="2698977" y="4178359"/>
                    <a:pt x="2693185" y="3902780"/>
                  </a:cubicBezTo>
                  <a:close/>
                  <a:moveTo>
                    <a:pt x="1838720" y="3901691"/>
                  </a:moveTo>
                  <a:cubicBezTo>
                    <a:pt x="2073766" y="3902678"/>
                    <a:pt x="2040691" y="3897117"/>
                    <a:pt x="2041498" y="3922317"/>
                  </a:cubicBezTo>
                  <a:cubicBezTo>
                    <a:pt x="2042844" y="3965093"/>
                    <a:pt x="2043972" y="4010841"/>
                    <a:pt x="2044510" y="4097034"/>
                  </a:cubicBezTo>
                  <a:cubicBezTo>
                    <a:pt x="2044856" y="4151840"/>
                    <a:pt x="2076329" y="4135787"/>
                    <a:pt x="1841642" y="4134455"/>
                  </a:cubicBezTo>
                  <a:cubicBezTo>
                    <a:pt x="1841258" y="4066211"/>
                    <a:pt x="1842718" y="4075422"/>
                    <a:pt x="1838720" y="3901691"/>
                  </a:cubicBezTo>
                  <a:close/>
                  <a:moveTo>
                    <a:pt x="553864" y="3659601"/>
                  </a:moveTo>
                  <a:cubicBezTo>
                    <a:pt x="553839" y="3658204"/>
                    <a:pt x="537769" y="3656756"/>
                    <a:pt x="744969" y="3656756"/>
                  </a:cubicBezTo>
                  <a:cubicBezTo>
                    <a:pt x="758770" y="3656756"/>
                    <a:pt x="755118" y="3629456"/>
                    <a:pt x="758334" y="3834753"/>
                  </a:cubicBezTo>
                  <a:cubicBezTo>
                    <a:pt x="759462" y="3907802"/>
                    <a:pt x="794343" y="3890738"/>
                    <a:pt x="591347" y="3890738"/>
                  </a:cubicBezTo>
                  <a:cubicBezTo>
                    <a:pt x="539166" y="3890738"/>
                    <a:pt x="558029" y="3925917"/>
                    <a:pt x="553864" y="3659601"/>
                  </a:cubicBezTo>
                  <a:close/>
                  <a:moveTo>
                    <a:pt x="730091" y="1943841"/>
                  </a:moveTo>
                  <a:cubicBezTo>
                    <a:pt x="730629" y="2007410"/>
                    <a:pt x="731859" y="2174017"/>
                    <a:pt x="731898" y="2176913"/>
                  </a:cubicBezTo>
                  <a:cubicBezTo>
                    <a:pt x="565859" y="2177054"/>
                    <a:pt x="557107" y="2177015"/>
                    <a:pt x="529030" y="2177400"/>
                  </a:cubicBezTo>
                  <a:cubicBezTo>
                    <a:pt x="525583" y="2000556"/>
                    <a:pt x="527159" y="2028548"/>
                    <a:pt x="526172" y="1944674"/>
                  </a:cubicBezTo>
                  <a:cubicBezTo>
                    <a:pt x="613888" y="1946301"/>
                    <a:pt x="673438" y="1943995"/>
                    <a:pt x="730091" y="1943841"/>
                  </a:cubicBezTo>
                  <a:close/>
                  <a:moveTo>
                    <a:pt x="526031" y="1932772"/>
                  </a:moveTo>
                  <a:cubicBezTo>
                    <a:pt x="522302" y="1651582"/>
                    <a:pt x="502542" y="1699995"/>
                    <a:pt x="591360" y="1699995"/>
                  </a:cubicBezTo>
                  <a:cubicBezTo>
                    <a:pt x="663647" y="1699995"/>
                    <a:pt x="666133" y="1699227"/>
                    <a:pt x="725119" y="1699073"/>
                  </a:cubicBezTo>
                  <a:cubicBezTo>
                    <a:pt x="729565" y="1914875"/>
                    <a:pt x="729232" y="1867820"/>
                    <a:pt x="729963" y="1931965"/>
                  </a:cubicBezTo>
                  <a:cubicBezTo>
                    <a:pt x="667684" y="1932106"/>
                    <a:pt x="613042" y="1934399"/>
                    <a:pt x="526031" y="1932772"/>
                  </a:cubicBezTo>
                  <a:close/>
                  <a:moveTo>
                    <a:pt x="732064" y="2188801"/>
                  </a:moveTo>
                  <a:cubicBezTo>
                    <a:pt x="734576" y="2366657"/>
                    <a:pt x="734884" y="2323817"/>
                    <a:pt x="736588" y="2420681"/>
                  </a:cubicBezTo>
                  <a:cubicBezTo>
                    <a:pt x="735678" y="2420681"/>
                    <a:pt x="547342" y="2421668"/>
                    <a:pt x="533976" y="2421860"/>
                  </a:cubicBezTo>
                  <a:cubicBezTo>
                    <a:pt x="532874" y="2356344"/>
                    <a:pt x="534284" y="2449993"/>
                    <a:pt x="529273" y="2189288"/>
                  </a:cubicBezTo>
                  <a:cubicBezTo>
                    <a:pt x="561925" y="2188866"/>
                    <a:pt x="567961" y="2188942"/>
                    <a:pt x="732064" y="2188801"/>
                  </a:cubicBezTo>
                  <a:close/>
                  <a:moveTo>
                    <a:pt x="1154690" y="1911468"/>
                  </a:moveTo>
                  <a:cubicBezTo>
                    <a:pt x="1155049" y="1934630"/>
                    <a:pt x="1184087" y="1937781"/>
                    <a:pt x="975619" y="1932081"/>
                  </a:cubicBezTo>
                  <a:cubicBezTo>
                    <a:pt x="945773" y="1931222"/>
                    <a:pt x="953039" y="1964877"/>
                    <a:pt x="949464" y="1736494"/>
                  </a:cubicBezTo>
                  <a:cubicBezTo>
                    <a:pt x="948695" y="1687005"/>
                    <a:pt x="916889" y="1700367"/>
                    <a:pt x="1129176" y="1699521"/>
                  </a:cubicBezTo>
                  <a:cubicBezTo>
                    <a:pt x="1164903" y="1699419"/>
                    <a:pt x="1150897" y="1668762"/>
                    <a:pt x="1154690" y="1911468"/>
                  </a:cubicBezTo>
                  <a:close/>
                  <a:moveTo>
                    <a:pt x="1587131" y="2177374"/>
                  </a:moveTo>
                  <a:cubicBezTo>
                    <a:pt x="1384943" y="2173569"/>
                    <a:pt x="1384468" y="2183690"/>
                    <a:pt x="1384097" y="2173479"/>
                  </a:cubicBezTo>
                  <a:cubicBezTo>
                    <a:pt x="1381905" y="2114485"/>
                    <a:pt x="1381175" y="2058052"/>
                    <a:pt x="1380855" y="1998711"/>
                  </a:cubicBezTo>
                  <a:cubicBezTo>
                    <a:pt x="1380496" y="1928084"/>
                    <a:pt x="1340232" y="1943213"/>
                    <a:pt x="1584004" y="1943008"/>
                  </a:cubicBezTo>
                  <a:cubicBezTo>
                    <a:pt x="1584581" y="2007883"/>
                    <a:pt x="1582390" y="2063868"/>
                    <a:pt x="1587131" y="2177374"/>
                  </a:cubicBezTo>
                  <a:close/>
                  <a:moveTo>
                    <a:pt x="1799866" y="2178143"/>
                  </a:moveTo>
                  <a:cubicBezTo>
                    <a:pt x="1660585" y="2178194"/>
                    <a:pt x="1641324" y="2178386"/>
                    <a:pt x="1597652" y="2177579"/>
                  </a:cubicBezTo>
                  <a:cubicBezTo>
                    <a:pt x="1592885" y="2063765"/>
                    <a:pt x="1595051" y="2004527"/>
                    <a:pt x="1594500" y="1943008"/>
                  </a:cubicBezTo>
                  <a:cubicBezTo>
                    <a:pt x="1839976" y="1942803"/>
                    <a:pt x="1798226" y="1931235"/>
                    <a:pt x="1797867" y="1998698"/>
                  </a:cubicBezTo>
                  <a:cubicBezTo>
                    <a:pt x="1797637" y="2043024"/>
                    <a:pt x="1797765" y="2056847"/>
                    <a:pt x="1799866" y="2178143"/>
                  </a:cubicBezTo>
                  <a:close/>
                  <a:moveTo>
                    <a:pt x="3281183" y="3156984"/>
                  </a:moveTo>
                  <a:cubicBezTo>
                    <a:pt x="3079801" y="3158342"/>
                    <a:pt x="3107250" y="3162813"/>
                    <a:pt x="3106815" y="3135026"/>
                  </a:cubicBezTo>
                  <a:cubicBezTo>
                    <a:pt x="3102983" y="2890489"/>
                    <a:pt x="3096076" y="2923887"/>
                    <a:pt x="3127548" y="2923016"/>
                  </a:cubicBezTo>
                  <a:cubicBezTo>
                    <a:pt x="3174899" y="2921786"/>
                    <a:pt x="3220083" y="2921491"/>
                    <a:pt x="3281093" y="2922888"/>
                  </a:cubicBezTo>
                  <a:cubicBezTo>
                    <a:pt x="3313911" y="2923644"/>
                    <a:pt x="3307401" y="2915919"/>
                    <a:pt x="3308094" y="2960360"/>
                  </a:cubicBezTo>
                  <a:cubicBezTo>
                    <a:pt x="3311695" y="3190857"/>
                    <a:pt x="3320331" y="3156728"/>
                    <a:pt x="3281183" y="3156984"/>
                  </a:cubicBezTo>
                  <a:close/>
                  <a:moveTo>
                    <a:pt x="3311015" y="3168719"/>
                  </a:moveTo>
                  <a:cubicBezTo>
                    <a:pt x="3312335" y="3240000"/>
                    <a:pt x="3313668" y="3256257"/>
                    <a:pt x="3315103" y="3400676"/>
                  </a:cubicBezTo>
                  <a:cubicBezTo>
                    <a:pt x="3088733" y="3400792"/>
                    <a:pt x="3111800" y="3402956"/>
                    <a:pt x="3111736" y="3397371"/>
                  </a:cubicBezTo>
                  <a:cubicBezTo>
                    <a:pt x="3108993" y="3134667"/>
                    <a:pt x="3097242" y="3168630"/>
                    <a:pt x="3127382" y="3168873"/>
                  </a:cubicBezTo>
                  <a:cubicBezTo>
                    <a:pt x="3211061" y="3169526"/>
                    <a:pt x="3280157" y="3168847"/>
                    <a:pt x="3311015" y="3168719"/>
                  </a:cubicBezTo>
                  <a:close/>
                  <a:moveTo>
                    <a:pt x="2681332" y="3168130"/>
                  </a:moveTo>
                  <a:cubicBezTo>
                    <a:pt x="2922900" y="3167925"/>
                    <a:pt x="2883661" y="3153846"/>
                    <a:pt x="2885455" y="3222718"/>
                  </a:cubicBezTo>
                  <a:cubicBezTo>
                    <a:pt x="2887019" y="3284723"/>
                    <a:pt x="2888056" y="3339337"/>
                    <a:pt x="2887621" y="3397563"/>
                  </a:cubicBezTo>
                  <a:cubicBezTo>
                    <a:pt x="2887570" y="3403559"/>
                    <a:pt x="2909611" y="3401739"/>
                    <a:pt x="2683600" y="3401868"/>
                  </a:cubicBezTo>
                  <a:cubicBezTo>
                    <a:pt x="2679845" y="3157048"/>
                    <a:pt x="2682434" y="3273834"/>
                    <a:pt x="2681332" y="3168130"/>
                  </a:cubicBezTo>
                  <a:close/>
                  <a:moveTo>
                    <a:pt x="2040589" y="3168053"/>
                  </a:moveTo>
                  <a:cubicBezTo>
                    <a:pt x="2148629" y="3169578"/>
                    <a:pt x="2192313" y="3168309"/>
                    <a:pt x="2243854" y="3168028"/>
                  </a:cubicBezTo>
                  <a:cubicBezTo>
                    <a:pt x="2247045" y="3387609"/>
                    <a:pt x="2247147" y="3400522"/>
                    <a:pt x="2247160" y="3402085"/>
                  </a:cubicBezTo>
                  <a:cubicBezTo>
                    <a:pt x="2019880" y="3402047"/>
                    <a:pt x="2043241" y="3404430"/>
                    <a:pt x="2043062" y="3397281"/>
                  </a:cubicBezTo>
                  <a:cubicBezTo>
                    <a:pt x="2039538" y="3250569"/>
                    <a:pt x="2041242" y="3235657"/>
                    <a:pt x="2040589" y="3168053"/>
                  </a:cubicBezTo>
                  <a:close/>
                  <a:moveTo>
                    <a:pt x="976913" y="3413462"/>
                  </a:moveTo>
                  <a:cubicBezTo>
                    <a:pt x="1106686" y="3414858"/>
                    <a:pt x="1113235" y="3412706"/>
                    <a:pt x="1178346" y="3412245"/>
                  </a:cubicBezTo>
                  <a:cubicBezTo>
                    <a:pt x="1182421" y="3631416"/>
                    <a:pt x="1182331" y="3563415"/>
                    <a:pt x="1183817" y="3646597"/>
                  </a:cubicBezTo>
                  <a:cubicBezTo>
                    <a:pt x="1089668" y="3646354"/>
                    <a:pt x="1173822" y="3645764"/>
                    <a:pt x="978848" y="3645906"/>
                  </a:cubicBezTo>
                  <a:cubicBezTo>
                    <a:pt x="977643" y="3551949"/>
                    <a:pt x="980603" y="3567054"/>
                    <a:pt x="976913" y="3413462"/>
                  </a:cubicBezTo>
                  <a:close/>
                  <a:moveTo>
                    <a:pt x="1165659" y="2610759"/>
                  </a:moveTo>
                  <a:cubicBezTo>
                    <a:pt x="1166723" y="2678594"/>
                    <a:pt x="1176782" y="2667089"/>
                    <a:pt x="1129099" y="2667461"/>
                  </a:cubicBezTo>
                  <a:cubicBezTo>
                    <a:pt x="1060913" y="2668012"/>
                    <a:pt x="1016920" y="2667832"/>
                    <a:pt x="975529" y="2667384"/>
                  </a:cubicBezTo>
                  <a:cubicBezTo>
                    <a:pt x="959998" y="2667217"/>
                    <a:pt x="965790" y="2695146"/>
                    <a:pt x="961599" y="2435658"/>
                  </a:cubicBezTo>
                  <a:cubicBezTo>
                    <a:pt x="961587" y="2434748"/>
                    <a:pt x="944992" y="2429419"/>
                    <a:pt x="1129035" y="2433877"/>
                  </a:cubicBezTo>
                  <a:cubicBezTo>
                    <a:pt x="1179819" y="2435094"/>
                    <a:pt x="1162353" y="2398890"/>
                    <a:pt x="1165659" y="2610759"/>
                  </a:cubicBezTo>
                  <a:close/>
                  <a:moveTo>
                    <a:pt x="975439" y="2679273"/>
                  </a:moveTo>
                  <a:cubicBezTo>
                    <a:pt x="1196760" y="2681656"/>
                    <a:pt x="1166864" y="2669831"/>
                    <a:pt x="1167786" y="2698015"/>
                  </a:cubicBezTo>
                  <a:cubicBezTo>
                    <a:pt x="1169606" y="2752462"/>
                    <a:pt x="1169516" y="2759803"/>
                    <a:pt x="1171951" y="2912267"/>
                  </a:cubicBezTo>
                  <a:cubicBezTo>
                    <a:pt x="996801" y="2911986"/>
                    <a:pt x="1009116" y="2911845"/>
                    <a:pt x="968532" y="2911230"/>
                  </a:cubicBezTo>
                  <a:cubicBezTo>
                    <a:pt x="965559" y="2650166"/>
                    <a:pt x="960433" y="2679119"/>
                    <a:pt x="975439" y="2679273"/>
                  </a:cubicBezTo>
                  <a:close/>
                  <a:moveTo>
                    <a:pt x="975414" y="2923272"/>
                  </a:moveTo>
                  <a:cubicBezTo>
                    <a:pt x="1206717" y="2927000"/>
                    <a:pt x="1171874" y="2908270"/>
                    <a:pt x="1172707" y="2960373"/>
                  </a:cubicBezTo>
                  <a:cubicBezTo>
                    <a:pt x="1176385" y="3195328"/>
                    <a:pt x="1186329" y="3155460"/>
                    <a:pt x="1129150" y="3155383"/>
                  </a:cubicBezTo>
                  <a:cubicBezTo>
                    <a:pt x="939776" y="3154858"/>
                    <a:pt x="971428" y="3166183"/>
                    <a:pt x="970928" y="3135039"/>
                  </a:cubicBezTo>
                  <a:cubicBezTo>
                    <a:pt x="967199" y="2896869"/>
                    <a:pt x="966905" y="2923131"/>
                    <a:pt x="975414" y="2923272"/>
                  </a:cubicBezTo>
                  <a:close/>
                  <a:moveTo>
                    <a:pt x="975606" y="3168181"/>
                  </a:moveTo>
                  <a:cubicBezTo>
                    <a:pt x="1022046" y="3166990"/>
                    <a:pt x="1036257" y="3167156"/>
                    <a:pt x="1129150" y="3167271"/>
                  </a:cubicBezTo>
                  <a:cubicBezTo>
                    <a:pt x="1189712" y="3167438"/>
                    <a:pt x="1172912" y="3123176"/>
                    <a:pt x="1178064" y="3397550"/>
                  </a:cubicBezTo>
                  <a:cubicBezTo>
                    <a:pt x="1178076" y="3398498"/>
                    <a:pt x="1201437" y="3403982"/>
                    <a:pt x="976618" y="3401547"/>
                  </a:cubicBezTo>
                  <a:cubicBezTo>
                    <a:pt x="976605" y="3400651"/>
                    <a:pt x="970390" y="3168309"/>
                    <a:pt x="975606" y="3168181"/>
                  </a:cubicBezTo>
                  <a:close/>
                  <a:moveTo>
                    <a:pt x="1359672" y="2666346"/>
                  </a:moveTo>
                  <a:cubicBezTo>
                    <a:pt x="1140363" y="2666346"/>
                    <a:pt x="1177359" y="2684397"/>
                    <a:pt x="1176154" y="2610541"/>
                  </a:cubicBezTo>
                  <a:cubicBezTo>
                    <a:pt x="1174822" y="2525361"/>
                    <a:pt x="1176628" y="2522632"/>
                    <a:pt x="1175270" y="2435645"/>
                  </a:cubicBezTo>
                  <a:cubicBezTo>
                    <a:pt x="1175257" y="2434735"/>
                    <a:pt x="1378638" y="2432160"/>
                    <a:pt x="1378689" y="2435824"/>
                  </a:cubicBezTo>
                  <a:cubicBezTo>
                    <a:pt x="1382879" y="2703242"/>
                    <a:pt x="1387992" y="2666346"/>
                    <a:pt x="1359672" y="2666346"/>
                  </a:cubicBezTo>
                  <a:close/>
                  <a:moveTo>
                    <a:pt x="1381419" y="2678274"/>
                  </a:moveTo>
                  <a:cubicBezTo>
                    <a:pt x="1385660" y="2947165"/>
                    <a:pt x="1393644" y="2910858"/>
                    <a:pt x="1359672" y="2910858"/>
                  </a:cubicBezTo>
                  <a:cubicBezTo>
                    <a:pt x="1282669" y="2910858"/>
                    <a:pt x="1282874" y="2912306"/>
                    <a:pt x="1206012" y="2912306"/>
                  </a:cubicBezTo>
                  <a:cubicBezTo>
                    <a:pt x="1170234" y="2912306"/>
                    <a:pt x="1185957" y="2947716"/>
                    <a:pt x="1177705" y="2679093"/>
                  </a:cubicBezTo>
                  <a:cubicBezTo>
                    <a:pt x="1343500" y="2678607"/>
                    <a:pt x="1293767" y="2678068"/>
                    <a:pt x="1381419" y="2678274"/>
                  </a:cubicBezTo>
                  <a:close/>
                  <a:moveTo>
                    <a:pt x="1206012" y="2924195"/>
                  </a:moveTo>
                  <a:cubicBezTo>
                    <a:pt x="1283002" y="2924195"/>
                    <a:pt x="1282810" y="2922747"/>
                    <a:pt x="1359672" y="2922747"/>
                  </a:cubicBezTo>
                  <a:cubicBezTo>
                    <a:pt x="1392606" y="2922747"/>
                    <a:pt x="1383905" y="2885659"/>
                    <a:pt x="1388518" y="3157266"/>
                  </a:cubicBezTo>
                  <a:cubicBezTo>
                    <a:pt x="1301635" y="3158124"/>
                    <a:pt x="1300136" y="3155524"/>
                    <a:pt x="1185740" y="3155460"/>
                  </a:cubicBezTo>
                  <a:cubicBezTo>
                    <a:pt x="1182139" y="2887260"/>
                    <a:pt x="1175475" y="2924195"/>
                    <a:pt x="1206012" y="2924195"/>
                  </a:cubicBezTo>
                  <a:close/>
                  <a:moveTo>
                    <a:pt x="1206012" y="3167361"/>
                  </a:moveTo>
                  <a:cubicBezTo>
                    <a:pt x="1282336" y="3167361"/>
                    <a:pt x="1281618" y="3169296"/>
                    <a:pt x="1359672" y="3169296"/>
                  </a:cubicBezTo>
                  <a:cubicBezTo>
                    <a:pt x="1397629" y="3169296"/>
                    <a:pt x="1389684" y="3132374"/>
                    <a:pt x="1392721" y="3397486"/>
                  </a:cubicBezTo>
                  <a:cubicBezTo>
                    <a:pt x="1392772" y="3401881"/>
                    <a:pt x="1188649" y="3401727"/>
                    <a:pt x="1188572" y="3397307"/>
                  </a:cubicBezTo>
                  <a:cubicBezTo>
                    <a:pt x="1183535" y="3130606"/>
                    <a:pt x="1180216" y="3167361"/>
                    <a:pt x="1206012" y="3167361"/>
                  </a:cubicBezTo>
                  <a:close/>
                  <a:moveTo>
                    <a:pt x="1389133" y="2433006"/>
                  </a:moveTo>
                  <a:cubicBezTo>
                    <a:pt x="1429806" y="2433352"/>
                    <a:pt x="1501350" y="2436401"/>
                    <a:pt x="1590540" y="2433736"/>
                  </a:cubicBezTo>
                  <a:cubicBezTo>
                    <a:pt x="1591988" y="2523977"/>
                    <a:pt x="1594448" y="2583049"/>
                    <a:pt x="1594846" y="2666961"/>
                  </a:cubicBezTo>
                  <a:cubicBezTo>
                    <a:pt x="1425616" y="2667333"/>
                    <a:pt x="1468545" y="2666641"/>
                    <a:pt x="1391721" y="2666398"/>
                  </a:cubicBezTo>
                  <a:cubicBezTo>
                    <a:pt x="1389466" y="2523093"/>
                    <a:pt x="1390466" y="2515202"/>
                    <a:pt x="1389133" y="2433006"/>
                  </a:cubicBezTo>
                  <a:close/>
                  <a:moveTo>
                    <a:pt x="1391914" y="2678299"/>
                  </a:moveTo>
                  <a:cubicBezTo>
                    <a:pt x="1466354" y="2678568"/>
                    <a:pt x="1433190" y="2679209"/>
                    <a:pt x="1594897" y="2678863"/>
                  </a:cubicBezTo>
                  <a:cubicBezTo>
                    <a:pt x="1595217" y="2839642"/>
                    <a:pt x="1597396" y="2846880"/>
                    <a:pt x="1599177" y="2911614"/>
                  </a:cubicBezTo>
                  <a:cubicBezTo>
                    <a:pt x="1426616" y="2912011"/>
                    <a:pt x="1466021" y="2911281"/>
                    <a:pt x="1395105" y="2910935"/>
                  </a:cubicBezTo>
                  <a:cubicBezTo>
                    <a:pt x="1393913" y="2813725"/>
                    <a:pt x="1395579" y="2910384"/>
                    <a:pt x="1391914" y="2678299"/>
                  </a:cubicBezTo>
                  <a:close/>
                  <a:moveTo>
                    <a:pt x="1600202" y="2960373"/>
                  </a:moveTo>
                  <a:cubicBezTo>
                    <a:pt x="1603649" y="3185989"/>
                    <a:pt x="1608596" y="3156023"/>
                    <a:pt x="1590309" y="3155754"/>
                  </a:cubicBezTo>
                  <a:cubicBezTo>
                    <a:pt x="1371013" y="3152219"/>
                    <a:pt x="1399192" y="3169654"/>
                    <a:pt x="1398654" y="3135013"/>
                  </a:cubicBezTo>
                  <a:cubicBezTo>
                    <a:pt x="1396066" y="2976092"/>
                    <a:pt x="1395681" y="2954723"/>
                    <a:pt x="1395258" y="2922837"/>
                  </a:cubicBezTo>
                  <a:cubicBezTo>
                    <a:pt x="1635545" y="2924041"/>
                    <a:pt x="1599408" y="2910205"/>
                    <a:pt x="1600202" y="2960373"/>
                  </a:cubicBezTo>
                  <a:close/>
                  <a:moveTo>
                    <a:pt x="1601035" y="2433441"/>
                  </a:moveTo>
                  <a:cubicBezTo>
                    <a:pt x="1683676" y="2431238"/>
                    <a:pt x="1803967" y="2434236"/>
                    <a:pt x="1803993" y="2435888"/>
                  </a:cubicBezTo>
                  <a:cubicBezTo>
                    <a:pt x="1804697" y="2481278"/>
                    <a:pt x="1805787" y="2539888"/>
                    <a:pt x="1807850" y="2667461"/>
                  </a:cubicBezTo>
                  <a:cubicBezTo>
                    <a:pt x="1728079" y="2667384"/>
                    <a:pt x="1742854" y="2666680"/>
                    <a:pt x="1605366" y="2666936"/>
                  </a:cubicBezTo>
                  <a:cubicBezTo>
                    <a:pt x="1604854" y="2568547"/>
                    <a:pt x="1602124" y="2514164"/>
                    <a:pt x="1601035" y="2433441"/>
                  </a:cubicBezTo>
                  <a:close/>
                  <a:moveTo>
                    <a:pt x="1436688" y="3168181"/>
                  </a:moveTo>
                  <a:cubicBezTo>
                    <a:pt x="1488959" y="3166606"/>
                    <a:pt x="1537923" y="3166862"/>
                    <a:pt x="1590168" y="3167643"/>
                  </a:cubicBezTo>
                  <a:cubicBezTo>
                    <a:pt x="1607622" y="3167925"/>
                    <a:pt x="1604059" y="3157971"/>
                    <a:pt x="1603444" y="3222487"/>
                  </a:cubicBezTo>
                  <a:cubicBezTo>
                    <a:pt x="1601266" y="3427746"/>
                    <a:pt x="1616592" y="3400792"/>
                    <a:pt x="1590284" y="3400535"/>
                  </a:cubicBezTo>
                  <a:cubicBezTo>
                    <a:pt x="1387223" y="3398639"/>
                    <a:pt x="1403267" y="3402483"/>
                    <a:pt x="1403203" y="3397332"/>
                  </a:cubicBezTo>
                  <a:cubicBezTo>
                    <a:pt x="1400128" y="3128736"/>
                    <a:pt x="1385583" y="3169654"/>
                    <a:pt x="1436688" y="3168181"/>
                  </a:cubicBezTo>
                  <a:close/>
                  <a:moveTo>
                    <a:pt x="1605418" y="2698028"/>
                  </a:moveTo>
                  <a:cubicBezTo>
                    <a:pt x="1605418" y="2670420"/>
                    <a:pt x="1574445" y="2679157"/>
                    <a:pt x="1808042" y="2679350"/>
                  </a:cubicBezTo>
                  <a:cubicBezTo>
                    <a:pt x="1810374" y="2823999"/>
                    <a:pt x="1810374" y="2825998"/>
                    <a:pt x="1811400" y="2873002"/>
                  </a:cubicBezTo>
                  <a:cubicBezTo>
                    <a:pt x="1812450" y="2920787"/>
                    <a:pt x="1850548" y="2911063"/>
                    <a:pt x="1609672" y="2911588"/>
                  </a:cubicBezTo>
                  <a:cubicBezTo>
                    <a:pt x="1608468" y="2867634"/>
                    <a:pt x="1605418" y="2817466"/>
                    <a:pt x="1605418" y="2698028"/>
                  </a:cubicBezTo>
                  <a:close/>
                  <a:moveTo>
                    <a:pt x="1667081" y="2923426"/>
                  </a:moveTo>
                  <a:cubicBezTo>
                    <a:pt x="1744751" y="2923426"/>
                    <a:pt x="1742047" y="2922273"/>
                    <a:pt x="1812412" y="2922170"/>
                  </a:cubicBezTo>
                  <a:cubicBezTo>
                    <a:pt x="1812937" y="2950444"/>
                    <a:pt x="1813040" y="2959425"/>
                    <a:pt x="1815769" y="3135218"/>
                  </a:cubicBezTo>
                  <a:cubicBezTo>
                    <a:pt x="1816231" y="3164619"/>
                    <a:pt x="1838720" y="3156203"/>
                    <a:pt x="1667081" y="3156344"/>
                  </a:cubicBezTo>
                  <a:cubicBezTo>
                    <a:pt x="1603188" y="3156344"/>
                    <a:pt x="1614080" y="3161212"/>
                    <a:pt x="1613670" y="3134988"/>
                  </a:cubicBezTo>
                  <a:cubicBezTo>
                    <a:pt x="1609723" y="2880317"/>
                    <a:pt x="1594243" y="2923426"/>
                    <a:pt x="1667081" y="2923426"/>
                  </a:cubicBezTo>
                  <a:close/>
                  <a:moveTo>
                    <a:pt x="1814449" y="2434325"/>
                  </a:moveTo>
                  <a:cubicBezTo>
                    <a:pt x="2034181" y="2434684"/>
                    <a:pt x="2017497" y="2432737"/>
                    <a:pt x="2017548" y="2435888"/>
                  </a:cubicBezTo>
                  <a:cubicBezTo>
                    <a:pt x="2021738" y="2703665"/>
                    <a:pt x="2041627" y="2666013"/>
                    <a:pt x="1974542" y="2666013"/>
                  </a:cubicBezTo>
                  <a:cubicBezTo>
                    <a:pt x="1897680" y="2666013"/>
                    <a:pt x="1897565" y="2667461"/>
                    <a:pt x="1820793" y="2667461"/>
                  </a:cubicBezTo>
                  <a:cubicBezTo>
                    <a:pt x="1817474" y="2667461"/>
                    <a:pt x="1818499" y="2693442"/>
                    <a:pt x="1814449" y="2434325"/>
                  </a:cubicBezTo>
                  <a:close/>
                  <a:moveTo>
                    <a:pt x="1613927" y="3222641"/>
                  </a:moveTo>
                  <a:cubicBezTo>
                    <a:pt x="1614683" y="3151206"/>
                    <a:pt x="1571023" y="3168322"/>
                    <a:pt x="1816346" y="3168117"/>
                  </a:cubicBezTo>
                  <a:cubicBezTo>
                    <a:pt x="1817499" y="3228624"/>
                    <a:pt x="1820370" y="3301352"/>
                    <a:pt x="1819972" y="3397384"/>
                  </a:cubicBezTo>
                  <a:cubicBezTo>
                    <a:pt x="1819972" y="3398293"/>
                    <a:pt x="1844013" y="3402278"/>
                    <a:pt x="1616220" y="3400753"/>
                  </a:cubicBezTo>
                  <a:cubicBezTo>
                    <a:pt x="1614478" y="3341143"/>
                    <a:pt x="1613350" y="3282533"/>
                    <a:pt x="1613927" y="3222641"/>
                  </a:cubicBezTo>
                  <a:close/>
                  <a:moveTo>
                    <a:pt x="1818537" y="2679350"/>
                  </a:moveTo>
                  <a:cubicBezTo>
                    <a:pt x="1871269" y="2679350"/>
                    <a:pt x="1891593" y="2678043"/>
                    <a:pt x="2022546" y="2677876"/>
                  </a:cubicBezTo>
                  <a:cubicBezTo>
                    <a:pt x="2022161" y="2830251"/>
                    <a:pt x="2024570" y="2845394"/>
                    <a:pt x="2026288" y="2911691"/>
                  </a:cubicBezTo>
                  <a:cubicBezTo>
                    <a:pt x="1784092" y="2910999"/>
                    <a:pt x="1822971" y="2920838"/>
                    <a:pt x="1821907" y="2872707"/>
                  </a:cubicBezTo>
                  <a:cubicBezTo>
                    <a:pt x="1820664" y="2815711"/>
                    <a:pt x="1820793" y="2819349"/>
                    <a:pt x="1818537" y="2679350"/>
                  </a:cubicBezTo>
                  <a:close/>
                  <a:moveTo>
                    <a:pt x="2026582" y="2923592"/>
                  </a:moveTo>
                  <a:cubicBezTo>
                    <a:pt x="2027377" y="2958349"/>
                    <a:pt x="2029952" y="3155011"/>
                    <a:pt x="2029965" y="3155998"/>
                  </a:cubicBezTo>
                  <a:cubicBezTo>
                    <a:pt x="1796855" y="3153359"/>
                    <a:pt x="1826803" y="3168232"/>
                    <a:pt x="1826277" y="3135013"/>
                  </a:cubicBezTo>
                  <a:cubicBezTo>
                    <a:pt x="1823817" y="2976425"/>
                    <a:pt x="1823471" y="2952610"/>
                    <a:pt x="1822920" y="2922158"/>
                  </a:cubicBezTo>
                  <a:cubicBezTo>
                    <a:pt x="1895130" y="2922183"/>
                    <a:pt x="1852342" y="2923118"/>
                    <a:pt x="2026582" y="2923592"/>
                  </a:cubicBezTo>
                  <a:close/>
                  <a:moveTo>
                    <a:pt x="2030081" y="3167912"/>
                  </a:moveTo>
                  <a:cubicBezTo>
                    <a:pt x="2030709" y="3233991"/>
                    <a:pt x="2029004" y="3254336"/>
                    <a:pt x="2032669" y="3402162"/>
                  </a:cubicBezTo>
                  <a:cubicBezTo>
                    <a:pt x="1940917" y="3402303"/>
                    <a:pt x="1830442" y="3400728"/>
                    <a:pt x="1830455" y="3397448"/>
                  </a:cubicBezTo>
                  <a:cubicBezTo>
                    <a:pt x="1830852" y="3302044"/>
                    <a:pt x="1828071" y="3231724"/>
                    <a:pt x="1826841" y="3168092"/>
                  </a:cubicBezTo>
                  <a:cubicBezTo>
                    <a:pt x="1901281" y="3168079"/>
                    <a:pt x="1965803" y="3167131"/>
                    <a:pt x="2030081" y="3167912"/>
                  </a:cubicBezTo>
                  <a:close/>
                  <a:moveTo>
                    <a:pt x="1830416" y="3411578"/>
                  </a:moveTo>
                  <a:cubicBezTo>
                    <a:pt x="1910200" y="3411847"/>
                    <a:pt x="1873025" y="3414346"/>
                    <a:pt x="2032964" y="3414077"/>
                  </a:cubicBezTo>
                  <a:cubicBezTo>
                    <a:pt x="2033092" y="3419829"/>
                    <a:pt x="2037359" y="3644970"/>
                    <a:pt x="2037385" y="3646495"/>
                  </a:cubicBezTo>
                  <a:cubicBezTo>
                    <a:pt x="1894169" y="3647174"/>
                    <a:pt x="1915441" y="3645329"/>
                    <a:pt x="1834812" y="3645124"/>
                  </a:cubicBezTo>
                  <a:cubicBezTo>
                    <a:pt x="1833505" y="3570730"/>
                    <a:pt x="1830173" y="3508046"/>
                    <a:pt x="1830416" y="3411578"/>
                  </a:cubicBezTo>
                  <a:close/>
                  <a:moveTo>
                    <a:pt x="2037077" y="2923631"/>
                  </a:moveTo>
                  <a:cubicBezTo>
                    <a:pt x="2201130" y="2924195"/>
                    <a:pt x="2174732" y="2923439"/>
                    <a:pt x="2238895" y="2922952"/>
                  </a:cubicBezTo>
                  <a:cubicBezTo>
                    <a:pt x="2239984" y="3029425"/>
                    <a:pt x="2241996" y="3043120"/>
                    <a:pt x="2243675" y="3156126"/>
                  </a:cubicBezTo>
                  <a:cubicBezTo>
                    <a:pt x="2183382" y="3156434"/>
                    <a:pt x="2153639" y="3157689"/>
                    <a:pt x="2040448" y="3156139"/>
                  </a:cubicBezTo>
                  <a:cubicBezTo>
                    <a:pt x="2040435" y="3155127"/>
                    <a:pt x="2037949" y="2962423"/>
                    <a:pt x="2037077" y="2923631"/>
                  </a:cubicBezTo>
                  <a:close/>
                  <a:moveTo>
                    <a:pt x="2246250" y="2697823"/>
                  </a:moveTo>
                  <a:cubicBezTo>
                    <a:pt x="2245289" y="2668973"/>
                    <a:pt x="2216520" y="2678555"/>
                    <a:pt x="2435740" y="2678555"/>
                  </a:cubicBezTo>
                  <a:cubicBezTo>
                    <a:pt x="2457717" y="2678555"/>
                    <a:pt x="2445005" y="2650307"/>
                    <a:pt x="2451745" y="2873053"/>
                  </a:cubicBezTo>
                  <a:cubicBezTo>
                    <a:pt x="2453104" y="2918032"/>
                    <a:pt x="2487741" y="2910909"/>
                    <a:pt x="2282003" y="2910909"/>
                  </a:cubicBezTo>
                  <a:cubicBezTo>
                    <a:pt x="2234435" y="2910909"/>
                    <a:pt x="2254567" y="2946973"/>
                    <a:pt x="2246250" y="2697823"/>
                  </a:cubicBezTo>
                  <a:close/>
                  <a:moveTo>
                    <a:pt x="2282016" y="2922798"/>
                  </a:moveTo>
                  <a:cubicBezTo>
                    <a:pt x="2483641" y="2922798"/>
                    <a:pt x="2452988" y="2910640"/>
                    <a:pt x="2453770" y="2960373"/>
                  </a:cubicBezTo>
                  <a:cubicBezTo>
                    <a:pt x="2457307" y="3185835"/>
                    <a:pt x="2462086" y="3155178"/>
                    <a:pt x="2435753" y="3155178"/>
                  </a:cubicBezTo>
                  <a:cubicBezTo>
                    <a:pt x="2225798" y="3155178"/>
                    <a:pt x="2254323" y="3164030"/>
                    <a:pt x="2253862" y="3135013"/>
                  </a:cubicBezTo>
                  <a:cubicBezTo>
                    <a:pt x="2249954" y="2887632"/>
                    <a:pt x="2236626" y="2922798"/>
                    <a:pt x="2282016" y="2922798"/>
                  </a:cubicBezTo>
                  <a:close/>
                  <a:moveTo>
                    <a:pt x="2282016" y="3167925"/>
                  </a:moveTo>
                  <a:cubicBezTo>
                    <a:pt x="2358327" y="3167925"/>
                    <a:pt x="2362389" y="3167067"/>
                    <a:pt x="2435753" y="3167067"/>
                  </a:cubicBezTo>
                  <a:cubicBezTo>
                    <a:pt x="2464342" y="3167067"/>
                    <a:pt x="2455743" y="3134117"/>
                    <a:pt x="2459665" y="3400113"/>
                  </a:cubicBezTo>
                  <a:cubicBezTo>
                    <a:pt x="2375357" y="3399587"/>
                    <a:pt x="2361402" y="3402098"/>
                    <a:pt x="2257681" y="3402085"/>
                  </a:cubicBezTo>
                  <a:cubicBezTo>
                    <a:pt x="2254016" y="3135270"/>
                    <a:pt x="2243213" y="3167925"/>
                    <a:pt x="2282016" y="3167925"/>
                  </a:cubicBezTo>
                  <a:close/>
                  <a:moveTo>
                    <a:pt x="2455449" y="2435645"/>
                  </a:moveTo>
                  <a:cubicBezTo>
                    <a:pt x="2455410" y="2432865"/>
                    <a:pt x="2659534" y="2432468"/>
                    <a:pt x="2659585" y="2435850"/>
                  </a:cubicBezTo>
                  <a:cubicBezTo>
                    <a:pt x="2661110" y="2533329"/>
                    <a:pt x="2659418" y="2498662"/>
                    <a:pt x="2662186" y="2666141"/>
                  </a:cubicBezTo>
                  <a:cubicBezTo>
                    <a:pt x="2568050" y="2664643"/>
                    <a:pt x="2514703" y="2666385"/>
                    <a:pt x="2459985" y="2666603"/>
                  </a:cubicBezTo>
                  <a:cubicBezTo>
                    <a:pt x="2459895" y="2579936"/>
                    <a:pt x="2456743" y="2518340"/>
                    <a:pt x="2455449" y="2435645"/>
                  </a:cubicBezTo>
                  <a:close/>
                  <a:moveTo>
                    <a:pt x="2459844" y="2698079"/>
                  </a:moveTo>
                  <a:cubicBezTo>
                    <a:pt x="2460010" y="2675967"/>
                    <a:pt x="2429409" y="2674302"/>
                    <a:pt x="2662366" y="2678081"/>
                  </a:cubicBezTo>
                  <a:cubicBezTo>
                    <a:pt x="2666031" y="2893743"/>
                    <a:pt x="2664532" y="2822475"/>
                    <a:pt x="2665582" y="2911524"/>
                  </a:cubicBezTo>
                  <a:cubicBezTo>
                    <a:pt x="2430588" y="2907387"/>
                    <a:pt x="2463855" y="2926424"/>
                    <a:pt x="2462227" y="2872668"/>
                  </a:cubicBezTo>
                  <a:cubicBezTo>
                    <a:pt x="2459959" y="2797455"/>
                    <a:pt x="2459549" y="2745365"/>
                    <a:pt x="2459844" y="2698079"/>
                  </a:cubicBezTo>
                  <a:close/>
                  <a:moveTo>
                    <a:pt x="2665736" y="2923413"/>
                  </a:moveTo>
                  <a:cubicBezTo>
                    <a:pt x="2667300" y="3042876"/>
                    <a:pt x="2669491" y="3058352"/>
                    <a:pt x="2670695" y="3156254"/>
                  </a:cubicBezTo>
                  <a:cubicBezTo>
                    <a:pt x="2589925" y="3156318"/>
                    <a:pt x="2564296" y="3156523"/>
                    <a:pt x="2512615" y="3155754"/>
                  </a:cubicBezTo>
                  <a:cubicBezTo>
                    <a:pt x="2453065" y="3154870"/>
                    <a:pt x="2467853" y="3191267"/>
                    <a:pt x="2464239" y="2960168"/>
                  </a:cubicBezTo>
                  <a:cubicBezTo>
                    <a:pt x="2463496" y="2912178"/>
                    <a:pt x="2425116" y="2919518"/>
                    <a:pt x="2665736" y="2923413"/>
                  </a:cubicBezTo>
                  <a:close/>
                  <a:moveTo>
                    <a:pt x="2670836" y="3168143"/>
                  </a:moveTo>
                  <a:cubicBezTo>
                    <a:pt x="2672195" y="3302287"/>
                    <a:pt x="2669119" y="3142533"/>
                    <a:pt x="2673117" y="3401868"/>
                  </a:cubicBezTo>
                  <a:cubicBezTo>
                    <a:pt x="2453501" y="3401983"/>
                    <a:pt x="2572753" y="3401227"/>
                    <a:pt x="2470172" y="3400202"/>
                  </a:cubicBezTo>
                  <a:cubicBezTo>
                    <a:pt x="2469545" y="3349855"/>
                    <a:pt x="2469865" y="3374132"/>
                    <a:pt x="2466687" y="3167144"/>
                  </a:cubicBezTo>
                  <a:cubicBezTo>
                    <a:pt x="2552865" y="3167604"/>
                    <a:pt x="2473235" y="3168309"/>
                    <a:pt x="2670836" y="3168143"/>
                  </a:cubicBezTo>
                  <a:close/>
                  <a:moveTo>
                    <a:pt x="2672887" y="2678248"/>
                  </a:moveTo>
                  <a:cubicBezTo>
                    <a:pt x="2904216" y="2681912"/>
                    <a:pt x="2875537" y="2665642"/>
                    <a:pt x="2876152" y="2698156"/>
                  </a:cubicBezTo>
                  <a:cubicBezTo>
                    <a:pt x="2877356" y="2761930"/>
                    <a:pt x="2878202" y="2811278"/>
                    <a:pt x="2878779" y="2872950"/>
                  </a:cubicBezTo>
                  <a:cubicBezTo>
                    <a:pt x="2879176" y="2915996"/>
                    <a:pt x="2920554" y="2915509"/>
                    <a:pt x="2676103" y="2911691"/>
                  </a:cubicBezTo>
                  <a:cubicBezTo>
                    <a:pt x="2675283" y="2841448"/>
                    <a:pt x="2676167" y="2866737"/>
                    <a:pt x="2672887" y="2678248"/>
                  </a:cubicBezTo>
                  <a:close/>
                  <a:moveTo>
                    <a:pt x="2673310" y="3413756"/>
                  </a:moveTo>
                  <a:cubicBezTo>
                    <a:pt x="2674565" y="3495183"/>
                    <a:pt x="2674924" y="3522599"/>
                    <a:pt x="2676065" y="3572460"/>
                  </a:cubicBezTo>
                  <a:cubicBezTo>
                    <a:pt x="2678230" y="3670900"/>
                    <a:pt x="2713599" y="3641704"/>
                    <a:pt x="2512461" y="3646021"/>
                  </a:cubicBezTo>
                  <a:cubicBezTo>
                    <a:pt x="2464521" y="3646994"/>
                    <a:pt x="2473940" y="3691103"/>
                    <a:pt x="2470326" y="3412091"/>
                  </a:cubicBezTo>
                  <a:cubicBezTo>
                    <a:pt x="2549418" y="3412898"/>
                    <a:pt x="2473773" y="3413859"/>
                    <a:pt x="2673310" y="3413756"/>
                  </a:cubicBezTo>
                  <a:close/>
                  <a:moveTo>
                    <a:pt x="2676769" y="2960194"/>
                  </a:moveTo>
                  <a:cubicBezTo>
                    <a:pt x="2676039" y="2913408"/>
                    <a:pt x="2636839" y="2923426"/>
                    <a:pt x="2879343" y="2922427"/>
                  </a:cubicBezTo>
                  <a:cubicBezTo>
                    <a:pt x="2880970" y="3042607"/>
                    <a:pt x="2881547" y="3015384"/>
                    <a:pt x="2884033" y="3157164"/>
                  </a:cubicBezTo>
                  <a:cubicBezTo>
                    <a:pt x="2648795" y="3156767"/>
                    <a:pt x="2681357" y="3164043"/>
                    <a:pt x="2680909" y="3135013"/>
                  </a:cubicBezTo>
                  <a:cubicBezTo>
                    <a:pt x="2679537" y="3047578"/>
                    <a:pt x="2678115" y="3045438"/>
                    <a:pt x="2676769" y="2960194"/>
                  </a:cubicBezTo>
                  <a:close/>
                  <a:moveTo>
                    <a:pt x="2896796" y="2666039"/>
                  </a:moveTo>
                  <a:cubicBezTo>
                    <a:pt x="2882559" y="2666039"/>
                    <a:pt x="2886147" y="2674494"/>
                    <a:pt x="2885148" y="2610529"/>
                  </a:cubicBezTo>
                  <a:cubicBezTo>
                    <a:pt x="2881918" y="2407345"/>
                    <a:pt x="2876562" y="2434082"/>
                    <a:pt x="2896796" y="2434082"/>
                  </a:cubicBezTo>
                  <a:cubicBezTo>
                    <a:pt x="2973812" y="2434082"/>
                    <a:pt x="2973363" y="2433672"/>
                    <a:pt x="3050546" y="2433672"/>
                  </a:cubicBezTo>
                  <a:cubicBezTo>
                    <a:pt x="3101753" y="2433672"/>
                    <a:pt x="3086157" y="2398800"/>
                    <a:pt x="3089476" y="2610721"/>
                  </a:cubicBezTo>
                  <a:cubicBezTo>
                    <a:pt x="3090643" y="2685256"/>
                    <a:pt x="3129022" y="2666039"/>
                    <a:pt x="2896796" y="2666039"/>
                  </a:cubicBezTo>
                  <a:close/>
                  <a:moveTo>
                    <a:pt x="3090156" y="2678927"/>
                  </a:moveTo>
                  <a:cubicBezTo>
                    <a:pt x="3090437" y="2802707"/>
                    <a:pt x="3091796" y="2831353"/>
                    <a:pt x="3093385" y="2911883"/>
                  </a:cubicBezTo>
                  <a:cubicBezTo>
                    <a:pt x="3010949" y="2913126"/>
                    <a:pt x="2974837" y="2910435"/>
                    <a:pt x="2889697" y="2910500"/>
                  </a:cubicBezTo>
                  <a:cubicBezTo>
                    <a:pt x="2889030" y="2855297"/>
                    <a:pt x="2889300" y="2837976"/>
                    <a:pt x="2886301" y="2677940"/>
                  </a:cubicBezTo>
                  <a:cubicBezTo>
                    <a:pt x="2976323" y="2677851"/>
                    <a:pt x="2950720" y="2678991"/>
                    <a:pt x="3090156" y="2678927"/>
                  </a:cubicBezTo>
                  <a:close/>
                  <a:moveTo>
                    <a:pt x="2887531" y="3413654"/>
                  </a:moveTo>
                  <a:cubicBezTo>
                    <a:pt x="2887044" y="3515719"/>
                    <a:pt x="2890837" y="3567873"/>
                    <a:pt x="2892247" y="3644458"/>
                  </a:cubicBezTo>
                  <a:cubicBezTo>
                    <a:pt x="2801404" y="3644535"/>
                    <a:pt x="2809977" y="3646943"/>
                    <a:pt x="2687995" y="3645867"/>
                  </a:cubicBezTo>
                  <a:cubicBezTo>
                    <a:pt x="2686547" y="3557535"/>
                    <a:pt x="2686662" y="3599939"/>
                    <a:pt x="2683792" y="3413756"/>
                  </a:cubicBezTo>
                  <a:lnTo>
                    <a:pt x="2887531" y="3413654"/>
                  </a:lnTo>
                  <a:close/>
                  <a:moveTo>
                    <a:pt x="2890389" y="2960194"/>
                  </a:moveTo>
                  <a:cubicBezTo>
                    <a:pt x="2889556" y="2907079"/>
                    <a:pt x="2857840" y="2924067"/>
                    <a:pt x="3050546" y="2924067"/>
                  </a:cubicBezTo>
                  <a:cubicBezTo>
                    <a:pt x="3106802" y="2924067"/>
                    <a:pt x="3092398" y="2884698"/>
                    <a:pt x="3096320" y="3135244"/>
                  </a:cubicBezTo>
                  <a:cubicBezTo>
                    <a:pt x="3096768" y="3163838"/>
                    <a:pt x="3128561" y="3157176"/>
                    <a:pt x="2896796" y="3157176"/>
                  </a:cubicBezTo>
                  <a:cubicBezTo>
                    <a:pt x="2894874" y="3157176"/>
                    <a:pt x="2893823" y="3179967"/>
                    <a:pt x="2890389" y="2960194"/>
                  </a:cubicBezTo>
                  <a:close/>
                  <a:moveTo>
                    <a:pt x="2896796" y="3169065"/>
                  </a:moveTo>
                  <a:cubicBezTo>
                    <a:pt x="3136160" y="3169065"/>
                    <a:pt x="3096217" y="3151873"/>
                    <a:pt x="3098216" y="3222743"/>
                  </a:cubicBezTo>
                  <a:cubicBezTo>
                    <a:pt x="3099933" y="3285928"/>
                    <a:pt x="3100561" y="3333905"/>
                    <a:pt x="3101227" y="3397486"/>
                  </a:cubicBezTo>
                  <a:cubicBezTo>
                    <a:pt x="3101292" y="3403225"/>
                    <a:pt x="3120693" y="3401752"/>
                    <a:pt x="2898116" y="3401752"/>
                  </a:cubicBezTo>
                  <a:cubicBezTo>
                    <a:pt x="2899461" y="3228227"/>
                    <a:pt x="2891260" y="3169065"/>
                    <a:pt x="2896796" y="3169065"/>
                  </a:cubicBezTo>
                  <a:close/>
                  <a:moveTo>
                    <a:pt x="2898039" y="3413654"/>
                  </a:moveTo>
                  <a:cubicBezTo>
                    <a:pt x="2905151" y="3413654"/>
                    <a:pt x="3073522" y="3413487"/>
                    <a:pt x="3101394" y="3413282"/>
                  </a:cubicBezTo>
                  <a:cubicBezTo>
                    <a:pt x="3102740" y="3536986"/>
                    <a:pt x="3104226" y="3565695"/>
                    <a:pt x="3105559" y="3645637"/>
                  </a:cubicBezTo>
                  <a:cubicBezTo>
                    <a:pt x="2986767" y="3646559"/>
                    <a:pt x="2988113" y="3644547"/>
                    <a:pt x="2902742" y="3644471"/>
                  </a:cubicBezTo>
                  <a:cubicBezTo>
                    <a:pt x="2901256" y="3563185"/>
                    <a:pt x="2897552" y="3514029"/>
                    <a:pt x="2898039" y="3413654"/>
                  </a:cubicBezTo>
                  <a:close/>
                  <a:moveTo>
                    <a:pt x="3281324" y="2910986"/>
                  </a:moveTo>
                  <a:cubicBezTo>
                    <a:pt x="3074650" y="2906272"/>
                    <a:pt x="3104342" y="2928742"/>
                    <a:pt x="3103060" y="2872694"/>
                  </a:cubicBezTo>
                  <a:cubicBezTo>
                    <a:pt x="3101714" y="2814250"/>
                    <a:pt x="3100689" y="2756011"/>
                    <a:pt x="3100689" y="2698028"/>
                  </a:cubicBezTo>
                  <a:cubicBezTo>
                    <a:pt x="3100689" y="2669357"/>
                    <a:pt x="3070652" y="2680913"/>
                    <a:pt x="3303544" y="2677838"/>
                  </a:cubicBezTo>
                  <a:cubicBezTo>
                    <a:pt x="3306915" y="2948202"/>
                    <a:pt x="3317845" y="2911819"/>
                    <a:pt x="3281324" y="2910986"/>
                  </a:cubicBezTo>
                  <a:close/>
                  <a:moveTo>
                    <a:pt x="3281145" y="2666295"/>
                  </a:moveTo>
                  <a:cubicBezTo>
                    <a:pt x="3234692" y="2667115"/>
                    <a:pt x="3229578" y="2666961"/>
                    <a:pt x="3100612" y="2667025"/>
                  </a:cubicBezTo>
                  <a:cubicBezTo>
                    <a:pt x="3100510" y="2648398"/>
                    <a:pt x="3098037" y="2458641"/>
                    <a:pt x="3097665" y="2433621"/>
                  </a:cubicBezTo>
                  <a:cubicBezTo>
                    <a:pt x="3098972" y="2433621"/>
                    <a:pt x="3244303" y="2433326"/>
                    <a:pt x="3299725" y="2433070"/>
                  </a:cubicBezTo>
                  <a:cubicBezTo>
                    <a:pt x="3303942" y="2702140"/>
                    <a:pt x="3312104" y="2665757"/>
                    <a:pt x="3281145" y="2666295"/>
                  </a:cubicBezTo>
                  <a:close/>
                  <a:moveTo>
                    <a:pt x="3281183" y="2421271"/>
                  </a:moveTo>
                  <a:cubicBezTo>
                    <a:pt x="3210561" y="2421655"/>
                    <a:pt x="3196350" y="2421335"/>
                    <a:pt x="3127408" y="2421604"/>
                  </a:cubicBezTo>
                  <a:cubicBezTo>
                    <a:pt x="3086401" y="2421770"/>
                    <a:pt x="3097921" y="2458948"/>
                    <a:pt x="3093180" y="2188801"/>
                  </a:cubicBezTo>
                  <a:cubicBezTo>
                    <a:pt x="3155433" y="2189045"/>
                    <a:pt x="3144092" y="2189455"/>
                    <a:pt x="3295087" y="2189135"/>
                  </a:cubicBezTo>
                  <a:cubicBezTo>
                    <a:pt x="3296471" y="2453119"/>
                    <a:pt x="3310874" y="2421104"/>
                    <a:pt x="3281183" y="2421271"/>
                  </a:cubicBezTo>
                  <a:close/>
                  <a:moveTo>
                    <a:pt x="3281208" y="2177259"/>
                  </a:moveTo>
                  <a:cubicBezTo>
                    <a:pt x="3070806" y="2177835"/>
                    <a:pt x="3092975" y="2177681"/>
                    <a:pt x="3092898" y="2173403"/>
                  </a:cubicBezTo>
                  <a:cubicBezTo>
                    <a:pt x="3088067" y="1901475"/>
                    <a:pt x="3076316" y="1942457"/>
                    <a:pt x="3127331" y="1943354"/>
                  </a:cubicBezTo>
                  <a:cubicBezTo>
                    <a:pt x="3320447" y="1946724"/>
                    <a:pt x="3292985" y="1925099"/>
                    <a:pt x="3293280" y="1999108"/>
                  </a:cubicBezTo>
                  <a:cubicBezTo>
                    <a:pt x="3293933" y="2204457"/>
                    <a:pt x="3302852" y="2177195"/>
                    <a:pt x="3281208" y="2177259"/>
                  </a:cubicBezTo>
                  <a:close/>
                  <a:moveTo>
                    <a:pt x="3281247" y="1932516"/>
                  </a:moveTo>
                  <a:cubicBezTo>
                    <a:pt x="3058811" y="1930120"/>
                    <a:pt x="3088656" y="1939203"/>
                    <a:pt x="3088221" y="1911237"/>
                  </a:cubicBezTo>
                  <a:cubicBezTo>
                    <a:pt x="3084312" y="1660089"/>
                    <a:pt x="3071895" y="1698163"/>
                    <a:pt x="3127331" y="1699368"/>
                  </a:cubicBezTo>
                  <a:cubicBezTo>
                    <a:pt x="3320062" y="1703506"/>
                    <a:pt x="3287385" y="1682098"/>
                    <a:pt x="3288218" y="1736699"/>
                  </a:cubicBezTo>
                  <a:cubicBezTo>
                    <a:pt x="3291652" y="1955615"/>
                    <a:pt x="3299674" y="1932696"/>
                    <a:pt x="3281247" y="1932516"/>
                  </a:cubicBezTo>
                  <a:close/>
                  <a:moveTo>
                    <a:pt x="3050558" y="2421770"/>
                  </a:moveTo>
                  <a:cubicBezTo>
                    <a:pt x="2973543" y="2421770"/>
                    <a:pt x="2973991" y="2422180"/>
                    <a:pt x="2896809" y="2422180"/>
                  </a:cubicBezTo>
                  <a:cubicBezTo>
                    <a:pt x="2876280" y="2422180"/>
                    <a:pt x="2882546" y="2446573"/>
                    <a:pt x="2879586" y="2260876"/>
                  </a:cubicBezTo>
                  <a:cubicBezTo>
                    <a:pt x="2878253" y="2175798"/>
                    <a:pt x="2872794" y="2188814"/>
                    <a:pt x="2896809" y="2188814"/>
                  </a:cubicBezTo>
                  <a:cubicBezTo>
                    <a:pt x="3053544" y="2188737"/>
                    <a:pt x="3057581" y="2188712"/>
                    <a:pt x="3082672" y="2188776"/>
                  </a:cubicBezTo>
                  <a:cubicBezTo>
                    <a:pt x="3087541" y="2462074"/>
                    <a:pt x="3099254" y="2421770"/>
                    <a:pt x="3050558" y="2421770"/>
                  </a:cubicBezTo>
                  <a:close/>
                  <a:moveTo>
                    <a:pt x="3050558" y="2176849"/>
                  </a:moveTo>
                  <a:cubicBezTo>
                    <a:pt x="2877741" y="2176938"/>
                    <a:pt x="2896386" y="2176938"/>
                    <a:pt x="2878523" y="2176913"/>
                  </a:cubicBezTo>
                  <a:cubicBezTo>
                    <a:pt x="2878087" y="2135840"/>
                    <a:pt x="2875447" y="1943956"/>
                    <a:pt x="2875434" y="1943034"/>
                  </a:cubicBezTo>
                  <a:cubicBezTo>
                    <a:pt x="2876370" y="1943034"/>
                    <a:pt x="3048418" y="1942598"/>
                    <a:pt x="3078251" y="1942752"/>
                  </a:cubicBezTo>
                  <a:cubicBezTo>
                    <a:pt x="3082954" y="2214359"/>
                    <a:pt x="3096166" y="2176849"/>
                    <a:pt x="3050558" y="2176849"/>
                  </a:cubicBezTo>
                  <a:close/>
                  <a:moveTo>
                    <a:pt x="2875575" y="2666065"/>
                  </a:moveTo>
                  <a:cubicBezTo>
                    <a:pt x="2820267" y="2666193"/>
                    <a:pt x="2755938" y="2667666"/>
                    <a:pt x="2672694" y="2666321"/>
                  </a:cubicBezTo>
                  <a:cubicBezTo>
                    <a:pt x="2669965" y="2506016"/>
                    <a:pt x="2671682" y="2538249"/>
                    <a:pt x="2670080" y="2435645"/>
                  </a:cubicBezTo>
                  <a:cubicBezTo>
                    <a:pt x="2670016" y="2431981"/>
                    <a:pt x="2654793" y="2433480"/>
                    <a:pt x="2871859" y="2434044"/>
                  </a:cubicBezTo>
                  <a:cubicBezTo>
                    <a:pt x="2875178" y="2643850"/>
                    <a:pt x="2875088" y="2639072"/>
                    <a:pt x="2875575" y="2666065"/>
                  </a:cubicBezTo>
                  <a:close/>
                  <a:moveTo>
                    <a:pt x="2669850" y="2421642"/>
                  </a:moveTo>
                  <a:cubicBezTo>
                    <a:pt x="2665967" y="2175363"/>
                    <a:pt x="2665262" y="2188020"/>
                    <a:pt x="2666172" y="2188020"/>
                  </a:cubicBezTo>
                  <a:cubicBezTo>
                    <a:pt x="2746160" y="2188353"/>
                    <a:pt x="2749595" y="2187943"/>
                    <a:pt x="2819883" y="2188507"/>
                  </a:cubicBezTo>
                  <a:cubicBezTo>
                    <a:pt x="2883738" y="2189019"/>
                    <a:pt x="2867271" y="2146282"/>
                    <a:pt x="2871654" y="2422142"/>
                  </a:cubicBezTo>
                  <a:cubicBezTo>
                    <a:pt x="2824189" y="2422001"/>
                    <a:pt x="2772456" y="2420963"/>
                    <a:pt x="2669850" y="2421642"/>
                  </a:cubicBezTo>
                  <a:close/>
                  <a:moveTo>
                    <a:pt x="2665467" y="2173377"/>
                  </a:moveTo>
                  <a:cubicBezTo>
                    <a:pt x="2659713" y="1923420"/>
                    <a:pt x="2663545" y="1943944"/>
                    <a:pt x="2666172" y="1943944"/>
                  </a:cubicBezTo>
                  <a:cubicBezTo>
                    <a:pt x="2905292" y="1944930"/>
                    <a:pt x="2864734" y="1924266"/>
                    <a:pt x="2865669" y="1998813"/>
                  </a:cubicBezTo>
                  <a:cubicBezTo>
                    <a:pt x="2866592" y="2079356"/>
                    <a:pt x="2867246" y="2096049"/>
                    <a:pt x="2867976" y="2173633"/>
                  </a:cubicBezTo>
                  <a:cubicBezTo>
                    <a:pt x="2868015" y="2178424"/>
                    <a:pt x="2665557" y="2177681"/>
                    <a:pt x="2665467" y="2173377"/>
                  </a:cubicBezTo>
                  <a:close/>
                  <a:moveTo>
                    <a:pt x="2819857" y="1931645"/>
                  </a:moveTo>
                  <a:cubicBezTo>
                    <a:pt x="2633674" y="1934399"/>
                    <a:pt x="2662673" y="1939088"/>
                    <a:pt x="2662225" y="1911224"/>
                  </a:cubicBezTo>
                  <a:cubicBezTo>
                    <a:pt x="2658586" y="1673131"/>
                    <a:pt x="2655177" y="1699073"/>
                    <a:pt x="2666172" y="1699137"/>
                  </a:cubicBezTo>
                  <a:cubicBezTo>
                    <a:pt x="2897821" y="1700687"/>
                    <a:pt x="2861799" y="1687517"/>
                    <a:pt x="2862568" y="1736686"/>
                  </a:cubicBezTo>
                  <a:cubicBezTo>
                    <a:pt x="2863875" y="1820202"/>
                    <a:pt x="2863094" y="1824173"/>
                    <a:pt x="2864465" y="1911455"/>
                  </a:cubicBezTo>
                  <a:cubicBezTo>
                    <a:pt x="2864849" y="1936539"/>
                    <a:pt x="2873730" y="1930838"/>
                    <a:pt x="2819857" y="1931645"/>
                  </a:cubicBezTo>
                  <a:close/>
                  <a:moveTo>
                    <a:pt x="2659354" y="2421706"/>
                  </a:moveTo>
                  <a:cubicBezTo>
                    <a:pt x="2618617" y="2421924"/>
                    <a:pt x="2621897" y="2421886"/>
                    <a:pt x="2455243" y="2421963"/>
                  </a:cubicBezTo>
                  <a:cubicBezTo>
                    <a:pt x="2453872" y="2326136"/>
                    <a:pt x="2455525" y="2357805"/>
                    <a:pt x="2452488" y="2189749"/>
                  </a:cubicBezTo>
                  <a:cubicBezTo>
                    <a:pt x="2535194" y="2189403"/>
                    <a:pt x="2498160" y="2187315"/>
                    <a:pt x="2655305" y="2187982"/>
                  </a:cubicBezTo>
                  <a:cubicBezTo>
                    <a:pt x="2656061" y="2221252"/>
                    <a:pt x="2659239" y="2414340"/>
                    <a:pt x="2659354" y="2421706"/>
                  </a:cubicBezTo>
                  <a:close/>
                  <a:moveTo>
                    <a:pt x="2452271" y="2177835"/>
                  </a:moveTo>
                  <a:cubicBezTo>
                    <a:pt x="2448170" y="1941894"/>
                    <a:pt x="2449041" y="2004271"/>
                    <a:pt x="2447978" y="1944482"/>
                  </a:cubicBezTo>
                  <a:cubicBezTo>
                    <a:pt x="2530939" y="1944392"/>
                    <a:pt x="2525877" y="1943367"/>
                    <a:pt x="2652178" y="1943892"/>
                  </a:cubicBezTo>
                  <a:cubicBezTo>
                    <a:pt x="2652806" y="2000607"/>
                    <a:pt x="2651922" y="2046355"/>
                    <a:pt x="2654985" y="2173697"/>
                  </a:cubicBezTo>
                  <a:cubicBezTo>
                    <a:pt x="2655023" y="2176093"/>
                    <a:pt x="2672861" y="2176887"/>
                    <a:pt x="2452271" y="2177835"/>
                  </a:cubicBezTo>
                  <a:close/>
                  <a:moveTo>
                    <a:pt x="2447760" y="1932593"/>
                  </a:moveTo>
                  <a:cubicBezTo>
                    <a:pt x="2446107" y="1834191"/>
                    <a:pt x="2446991" y="1835780"/>
                    <a:pt x="2444864" y="1699060"/>
                  </a:cubicBezTo>
                  <a:cubicBezTo>
                    <a:pt x="2684586" y="1699022"/>
                    <a:pt x="2647924" y="1686288"/>
                    <a:pt x="2648705" y="1736686"/>
                  </a:cubicBezTo>
                  <a:cubicBezTo>
                    <a:pt x="2649910" y="1814257"/>
                    <a:pt x="2650282" y="1821201"/>
                    <a:pt x="2651717" y="1911429"/>
                  </a:cubicBezTo>
                  <a:cubicBezTo>
                    <a:pt x="2652165" y="1939152"/>
                    <a:pt x="2684727" y="1932337"/>
                    <a:pt x="2447760" y="1932593"/>
                  </a:cubicBezTo>
                  <a:close/>
                  <a:moveTo>
                    <a:pt x="2444928" y="2433851"/>
                  </a:moveTo>
                  <a:cubicBezTo>
                    <a:pt x="2446222" y="2519762"/>
                    <a:pt x="2449413" y="2578706"/>
                    <a:pt x="2449477" y="2666641"/>
                  </a:cubicBezTo>
                  <a:cubicBezTo>
                    <a:pt x="2382111" y="2666769"/>
                    <a:pt x="2355443" y="2665847"/>
                    <a:pt x="2245263" y="2665847"/>
                  </a:cubicBezTo>
                  <a:cubicBezTo>
                    <a:pt x="2242649" y="2570187"/>
                    <a:pt x="2243982" y="2519788"/>
                    <a:pt x="2242573" y="2433800"/>
                  </a:cubicBezTo>
                  <a:cubicBezTo>
                    <a:pt x="2268830" y="2433967"/>
                    <a:pt x="2274378" y="2433928"/>
                    <a:pt x="2444928" y="2433851"/>
                  </a:cubicBezTo>
                  <a:close/>
                  <a:moveTo>
                    <a:pt x="2282016" y="2422027"/>
                  </a:moveTo>
                  <a:cubicBezTo>
                    <a:pt x="2231513" y="2422027"/>
                    <a:pt x="2243290" y="2436478"/>
                    <a:pt x="2240625" y="2348158"/>
                  </a:cubicBezTo>
                  <a:cubicBezTo>
                    <a:pt x="2239048" y="2296068"/>
                    <a:pt x="2237908" y="2237547"/>
                    <a:pt x="2238177" y="2189403"/>
                  </a:cubicBezTo>
                  <a:cubicBezTo>
                    <a:pt x="2245212" y="2189442"/>
                    <a:pt x="2416159" y="2189813"/>
                    <a:pt x="2441980" y="2189775"/>
                  </a:cubicBezTo>
                  <a:cubicBezTo>
                    <a:pt x="2444992" y="2356959"/>
                    <a:pt x="2443428" y="2330043"/>
                    <a:pt x="2444748" y="2421963"/>
                  </a:cubicBezTo>
                  <a:lnTo>
                    <a:pt x="2282016" y="2422027"/>
                  </a:lnTo>
                  <a:close/>
                  <a:moveTo>
                    <a:pt x="2238638" y="2872874"/>
                  </a:moveTo>
                  <a:cubicBezTo>
                    <a:pt x="2238690" y="2919916"/>
                    <a:pt x="2275314" y="2912690"/>
                    <a:pt x="2051455" y="2911793"/>
                  </a:cubicBezTo>
                  <a:cubicBezTo>
                    <a:pt x="2036501" y="2911729"/>
                    <a:pt x="2031375" y="2945743"/>
                    <a:pt x="2032964" y="2698259"/>
                  </a:cubicBezTo>
                  <a:cubicBezTo>
                    <a:pt x="2033131" y="2670984"/>
                    <a:pt x="2000774" y="2677748"/>
                    <a:pt x="2235114" y="2677748"/>
                  </a:cubicBezTo>
                  <a:cubicBezTo>
                    <a:pt x="2236883" y="2736436"/>
                    <a:pt x="2238536" y="2780108"/>
                    <a:pt x="2238638" y="2872874"/>
                  </a:cubicBezTo>
                  <a:close/>
                  <a:moveTo>
                    <a:pt x="2033054" y="2665962"/>
                  </a:moveTo>
                  <a:cubicBezTo>
                    <a:pt x="2032887" y="2556812"/>
                    <a:pt x="2029107" y="2519878"/>
                    <a:pt x="2028017" y="2433967"/>
                  </a:cubicBezTo>
                  <a:cubicBezTo>
                    <a:pt x="2123960" y="2432762"/>
                    <a:pt x="2083902" y="2432468"/>
                    <a:pt x="2232064" y="2433723"/>
                  </a:cubicBezTo>
                  <a:cubicBezTo>
                    <a:pt x="2233564" y="2525630"/>
                    <a:pt x="2232052" y="2566446"/>
                    <a:pt x="2234743" y="2665847"/>
                  </a:cubicBezTo>
                  <a:cubicBezTo>
                    <a:pt x="2052788" y="2665859"/>
                    <a:pt x="2107289" y="2665847"/>
                    <a:pt x="2033054" y="2665962"/>
                  </a:cubicBezTo>
                  <a:close/>
                  <a:moveTo>
                    <a:pt x="2205205" y="2421527"/>
                  </a:moveTo>
                  <a:cubicBezTo>
                    <a:pt x="2155946" y="2420861"/>
                    <a:pt x="2101830" y="2420797"/>
                    <a:pt x="2051366" y="2421681"/>
                  </a:cubicBezTo>
                  <a:cubicBezTo>
                    <a:pt x="2012589" y="2422360"/>
                    <a:pt x="2033989" y="2451684"/>
                    <a:pt x="2025314" y="2188814"/>
                  </a:cubicBezTo>
                  <a:cubicBezTo>
                    <a:pt x="2197837" y="2188417"/>
                    <a:pt x="2147834" y="2188635"/>
                    <a:pt x="2227682" y="2189314"/>
                  </a:cubicBezTo>
                  <a:cubicBezTo>
                    <a:pt x="2226247" y="2451466"/>
                    <a:pt x="2249556" y="2422065"/>
                    <a:pt x="2205205" y="2421527"/>
                  </a:cubicBezTo>
                  <a:close/>
                  <a:moveTo>
                    <a:pt x="2227784" y="2173479"/>
                  </a:moveTo>
                  <a:cubicBezTo>
                    <a:pt x="2227733" y="2179975"/>
                    <a:pt x="2248441" y="2176054"/>
                    <a:pt x="2051404" y="2176836"/>
                  </a:cubicBezTo>
                  <a:cubicBezTo>
                    <a:pt x="2015126" y="2176938"/>
                    <a:pt x="2024109" y="2212860"/>
                    <a:pt x="2021251" y="1997148"/>
                  </a:cubicBezTo>
                  <a:cubicBezTo>
                    <a:pt x="2020444" y="1933413"/>
                    <a:pt x="2012525" y="1943777"/>
                    <a:pt x="2051353" y="1944353"/>
                  </a:cubicBezTo>
                  <a:cubicBezTo>
                    <a:pt x="2099369" y="1945122"/>
                    <a:pt x="2117258" y="1944943"/>
                    <a:pt x="2225221" y="1944968"/>
                  </a:cubicBezTo>
                  <a:cubicBezTo>
                    <a:pt x="2227900" y="2114369"/>
                    <a:pt x="2228233" y="2119699"/>
                    <a:pt x="2227784" y="2173479"/>
                  </a:cubicBezTo>
                  <a:close/>
                  <a:moveTo>
                    <a:pt x="2020342" y="1932055"/>
                  </a:moveTo>
                  <a:cubicBezTo>
                    <a:pt x="2018829" y="1833717"/>
                    <a:pt x="2018432" y="1820778"/>
                    <a:pt x="2016561" y="1698676"/>
                  </a:cubicBezTo>
                  <a:cubicBezTo>
                    <a:pt x="2073356" y="1698304"/>
                    <a:pt x="2091450" y="1697164"/>
                    <a:pt x="2220595" y="1698509"/>
                  </a:cubicBezTo>
                  <a:cubicBezTo>
                    <a:pt x="2223338" y="1877685"/>
                    <a:pt x="2222453" y="1770559"/>
                    <a:pt x="2225029" y="1933080"/>
                  </a:cubicBezTo>
                  <a:cubicBezTo>
                    <a:pt x="2016138" y="1933041"/>
                    <a:pt x="2105841" y="1932849"/>
                    <a:pt x="2020342" y="1932055"/>
                  </a:cubicBezTo>
                  <a:close/>
                  <a:moveTo>
                    <a:pt x="2017010" y="2348350"/>
                  </a:moveTo>
                  <a:cubicBezTo>
                    <a:pt x="2016702" y="2443152"/>
                    <a:pt x="2060144" y="2422808"/>
                    <a:pt x="1814270" y="2422424"/>
                  </a:cubicBezTo>
                  <a:cubicBezTo>
                    <a:pt x="1811771" y="2263170"/>
                    <a:pt x="1811182" y="2224493"/>
                    <a:pt x="1810592" y="2190031"/>
                  </a:cubicBezTo>
                  <a:cubicBezTo>
                    <a:pt x="1905202" y="2190006"/>
                    <a:pt x="1861735" y="2189096"/>
                    <a:pt x="2014780" y="2188840"/>
                  </a:cubicBezTo>
                  <a:cubicBezTo>
                    <a:pt x="2016190" y="2231001"/>
                    <a:pt x="2017202" y="2286639"/>
                    <a:pt x="2017010" y="2348350"/>
                  </a:cubicBezTo>
                  <a:close/>
                  <a:moveTo>
                    <a:pt x="1974542" y="2176977"/>
                  </a:moveTo>
                  <a:cubicBezTo>
                    <a:pt x="1792216" y="2176977"/>
                    <a:pt x="1810451" y="2181883"/>
                    <a:pt x="1810298" y="2173441"/>
                  </a:cubicBezTo>
                  <a:cubicBezTo>
                    <a:pt x="1805697" y="1913786"/>
                    <a:pt x="1805582" y="1944661"/>
                    <a:pt x="1820793" y="1944661"/>
                  </a:cubicBezTo>
                  <a:cubicBezTo>
                    <a:pt x="2048521" y="1944661"/>
                    <a:pt x="2009834" y="1927007"/>
                    <a:pt x="2010743" y="1997353"/>
                  </a:cubicBezTo>
                  <a:cubicBezTo>
                    <a:pt x="2011858" y="2081509"/>
                    <a:pt x="2012422" y="2121979"/>
                    <a:pt x="2014255" y="2173800"/>
                  </a:cubicBezTo>
                  <a:cubicBezTo>
                    <a:pt x="2014408" y="2177989"/>
                    <a:pt x="2020380" y="2176977"/>
                    <a:pt x="1974542" y="2176977"/>
                  </a:cubicBezTo>
                  <a:close/>
                  <a:moveTo>
                    <a:pt x="1974542" y="1931875"/>
                  </a:moveTo>
                  <a:cubicBezTo>
                    <a:pt x="1781439" y="1931875"/>
                    <a:pt x="1808388" y="1941125"/>
                    <a:pt x="1807901" y="1911211"/>
                  </a:cubicBezTo>
                  <a:cubicBezTo>
                    <a:pt x="1804082" y="1667276"/>
                    <a:pt x="1794228" y="1698714"/>
                    <a:pt x="1820780" y="1698714"/>
                  </a:cubicBezTo>
                  <a:cubicBezTo>
                    <a:pt x="1957678" y="1698778"/>
                    <a:pt x="1980450" y="1698843"/>
                    <a:pt x="2006066" y="1698727"/>
                  </a:cubicBezTo>
                  <a:cubicBezTo>
                    <a:pt x="2010218" y="1970539"/>
                    <a:pt x="2024545" y="1931875"/>
                    <a:pt x="1974542" y="1931875"/>
                  </a:cubicBezTo>
                  <a:close/>
                  <a:moveTo>
                    <a:pt x="1803775" y="2422398"/>
                  </a:moveTo>
                  <a:cubicBezTo>
                    <a:pt x="1745622" y="2422168"/>
                    <a:pt x="1683958" y="2419400"/>
                    <a:pt x="1600856" y="2421527"/>
                  </a:cubicBezTo>
                  <a:cubicBezTo>
                    <a:pt x="1599856" y="2345929"/>
                    <a:pt x="1601817" y="2284487"/>
                    <a:pt x="1598126" y="2189506"/>
                  </a:cubicBezTo>
                  <a:cubicBezTo>
                    <a:pt x="1642516" y="2190313"/>
                    <a:pt x="1666787" y="2190082"/>
                    <a:pt x="1800071" y="2190031"/>
                  </a:cubicBezTo>
                  <a:cubicBezTo>
                    <a:pt x="1800879" y="2235933"/>
                    <a:pt x="1801263" y="2261837"/>
                    <a:pt x="1803775" y="2422398"/>
                  </a:cubicBezTo>
                  <a:close/>
                  <a:moveTo>
                    <a:pt x="1594384" y="1931107"/>
                  </a:moveTo>
                  <a:cubicBezTo>
                    <a:pt x="1593359" y="1844235"/>
                    <a:pt x="1591360" y="1816435"/>
                    <a:pt x="1589835" y="1699047"/>
                  </a:cubicBezTo>
                  <a:cubicBezTo>
                    <a:pt x="1604047" y="1699047"/>
                    <a:pt x="1734922" y="1698894"/>
                    <a:pt x="1792703" y="1698740"/>
                  </a:cubicBezTo>
                  <a:cubicBezTo>
                    <a:pt x="1794664" y="1836177"/>
                    <a:pt x="1796548" y="1831975"/>
                    <a:pt x="1797713" y="1932670"/>
                  </a:cubicBezTo>
                  <a:cubicBezTo>
                    <a:pt x="1702270" y="1932145"/>
                    <a:pt x="1794164" y="1930940"/>
                    <a:pt x="1594384" y="1931107"/>
                  </a:cubicBezTo>
                  <a:close/>
                  <a:moveTo>
                    <a:pt x="1590091" y="2421822"/>
                  </a:moveTo>
                  <a:cubicBezTo>
                    <a:pt x="1494392" y="2424576"/>
                    <a:pt x="1443211" y="2421553"/>
                    <a:pt x="1388941" y="2421104"/>
                  </a:cubicBezTo>
                  <a:cubicBezTo>
                    <a:pt x="1384597" y="2145859"/>
                    <a:pt x="1368155" y="2190339"/>
                    <a:pt x="1436611" y="2189237"/>
                  </a:cubicBezTo>
                  <a:cubicBezTo>
                    <a:pt x="1487177" y="2188417"/>
                    <a:pt x="1535412" y="2188340"/>
                    <a:pt x="1587605" y="2189327"/>
                  </a:cubicBezTo>
                  <a:cubicBezTo>
                    <a:pt x="1589989" y="2250423"/>
                    <a:pt x="1591001" y="2421783"/>
                    <a:pt x="1590091" y="2421822"/>
                  </a:cubicBezTo>
                  <a:close/>
                  <a:moveTo>
                    <a:pt x="1513396" y="1931171"/>
                  </a:moveTo>
                  <a:cubicBezTo>
                    <a:pt x="1441967" y="1931171"/>
                    <a:pt x="1439789" y="1932004"/>
                    <a:pt x="1380227" y="1932170"/>
                  </a:cubicBezTo>
                  <a:cubicBezTo>
                    <a:pt x="1377971" y="1769278"/>
                    <a:pt x="1377549" y="1740594"/>
                    <a:pt x="1376831" y="1700136"/>
                  </a:cubicBezTo>
                  <a:cubicBezTo>
                    <a:pt x="1612350" y="1699419"/>
                    <a:pt x="1579045" y="1684046"/>
                    <a:pt x="1579878" y="1736699"/>
                  </a:cubicBezTo>
                  <a:cubicBezTo>
                    <a:pt x="1583569" y="1972282"/>
                    <a:pt x="1603239" y="1931094"/>
                    <a:pt x="1513396" y="1931171"/>
                  </a:cubicBezTo>
                  <a:close/>
                  <a:moveTo>
                    <a:pt x="1378458" y="2421040"/>
                  </a:moveTo>
                  <a:cubicBezTo>
                    <a:pt x="1280645" y="2420553"/>
                    <a:pt x="1274583" y="2423666"/>
                    <a:pt x="1175052" y="2422782"/>
                  </a:cubicBezTo>
                  <a:cubicBezTo>
                    <a:pt x="1170221" y="2152303"/>
                    <a:pt x="1154177" y="2188251"/>
                    <a:pt x="1206012" y="2188251"/>
                  </a:cubicBezTo>
                  <a:cubicBezTo>
                    <a:pt x="1281644" y="2188251"/>
                    <a:pt x="1283207" y="2189852"/>
                    <a:pt x="1359672" y="2189852"/>
                  </a:cubicBezTo>
                  <a:cubicBezTo>
                    <a:pt x="1380124" y="2189852"/>
                    <a:pt x="1374306" y="2158144"/>
                    <a:pt x="1378458" y="2421040"/>
                  </a:cubicBezTo>
                  <a:close/>
                  <a:moveTo>
                    <a:pt x="1359672" y="2177963"/>
                  </a:moveTo>
                  <a:cubicBezTo>
                    <a:pt x="1358532" y="2177963"/>
                    <a:pt x="1169965" y="2177361"/>
                    <a:pt x="1169952" y="2173569"/>
                  </a:cubicBezTo>
                  <a:cubicBezTo>
                    <a:pt x="1169401" y="1909149"/>
                    <a:pt x="1147078" y="1944789"/>
                    <a:pt x="1206012" y="1944789"/>
                  </a:cubicBezTo>
                  <a:cubicBezTo>
                    <a:pt x="1402716" y="1944789"/>
                    <a:pt x="1369975" y="1926328"/>
                    <a:pt x="1370347" y="1998775"/>
                  </a:cubicBezTo>
                  <a:cubicBezTo>
                    <a:pt x="1371423" y="2205225"/>
                    <a:pt x="1381739" y="2177963"/>
                    <a:pt x="1359672" y="2177963"/>
                  </a:cubicBezTo>
                  <a:close/>
                  <a:moveTo>
                    <a:pt x="1359672" y="1932209"/>
                  </a:moveTo>
                  <a:cubicBezTo>
                    <a:pt x="1135673" y="1932209"/>
                    <a:pt x="1165672" y="1942099"/>
                    <a:pt x="1165185" y="1911263"/>
                  </a:cubicBezTo>
                  <a:cubicBezTo>
                    <a:pt x="1163814" y="1823994"/>
                    <a:pt x="1165557" y="1823942"/>
                    <a:pt x="1164185" y="1736469"/>
                  </a:cubicBezTo>
                  <a:cubicBezTo>
                    <a:pt x="1163455" y="1689875"/>
                    <a:pt x="1155010" y="1699393"/>
                    <a:pt x="1206012" y="1699393"/>
                  </a:cubicBezTo>
                  <a:cubicBezTo>
                    <a:pt x="1398731" y="1699393"/>
                    <a:pt x="1366195" y="1688324"/>
                    <a:pt x="1366951" y="1736673"/>
                  </a:cubicBezTo>
                  <a:cubicBezTo>
                    <a:pt x="1370526" y="1962379"/>
                    <a:pt x="1372948" y="1932209"/>
                    <a:pt x="1359672" y="1932209"/>
                  </a:cubicBezTo>
                  <a:close/>
                  <a:moveTo>
                    <a:pt x="1164544" y="2422667"/>
                  </a:moveTo>
                  <a:cubicBezTo>
                    <a:pt x="1088451" y="2421694"/>
                    <a:pt x="1140914" y="2420592"/>
                    <a:pt x="961369" y="2421284"/>
                  </a:cubicBezTo>
                  <a:cubicBezTo>
                    <a:pt x="956832" y="2154135"/>
                    <a:pt x="947657" y="2188251"/>
                    <a:pt x="975542" y="2188020"/>
                  </a:cubicBezTo>
                  <a:cubicBezTo>
                    <a:pt x="1021969" y="2187648"/>
                    <a:pt x="1059939" y="2187508"/>
                    <a:pt x="1129112" y="2187969"/>
                  </a:cubicBezTo>
                  <a:cubicBezTo>
                    <a:pt x="1166953" y="2188263"/>
                    <a:pt x="1159585" y="2148882"/>
                    <a:pt x="1164544" y="2422667"/>
                  </a:cubicBezTo>
                  <a:close/>
                  <a:moveTo>
                    <a:pt x="954705" y="2679068"/>
                  </a:moveTo>
                  <a:cubicBezTo>
                    <a:pt x="958088" y="2859076"/>
                    <a:pt x="957242" y="2842358"/>
                    <a:pt x="958011" y="2911076"/>
                  </a:cubicBezTo>
                  <a:cubicBezTo>
                    <a:pt x="925232" y="2910628"/>
                    <a:pt x="915967" y="2910730"/>
                    <a:pt x="754695" y="2910692"/>
                  </a:cubicBezTo>
                  <a:cubicBezTo>
                    <a:pt x="753272" y="2846547"/>
                    <a:pt x="751914" y="2829162"/>
                    <a:pt x="750838" y="2678081"/>
                  </a:cubicBezTo>
                  <a:cubicBezTo>
                    <a:pt x="752260" y="2678094"/>
                    <a:pt x="953642" y="2679068"/>
                    <a:pt x="954705" y="2679068"/>
                  </a:cubicBezTo>
                  <a:close/>
                  <a:moveTo>
                    <a:pt x="750748" y="2666193"/>
                  </a:moveTo>
                  <a:cubicBezTo>
                    <a:pt x="750453" y="2634037"/>
                    <a:pt x="750133" y="2617280"/>
                    <a:pt x="747339" y="2435645"/>
                  </a:cubicBezTo>
                  <a:cubicBezTo>
                    <a:pt x="747250" y="2429662"/>
                    <a:pt x="736678" y="2433928"/>
                    <a:pt x="951066" y="2433224"/>
                  </a:cubicBezTo>
                  <a:cubicBezTo>
                    <a:pt x="952386" y="2512908"/>
                    <a:pt x="952450" y="2554262"/>
                    <a:pt x="954487" y="2667179"/>
                  </a:cubicBezTo>
                  <a:cubicBezTo>
                    <a:pt x="953437" y="2667166"/>
                    <a:pt x="751722" y="2666193"/>
                    <a:pt x="750748" y="2666193"/>
                  </a:cubicBezTo>
                  <a:close/>
                  <a:moveTo>
                    <a:pt x="898654" y="2922619"/>
                  </a:moveTo>
                  <a:cubicBezTo>
                    <a:pt x="976592" y="2922619"/>
                    <a:pt x="956448" y="2880278"/>
                    <a:pt x="960433" y="3135244"/>
                  </a:cubicBezTo>
                  <a:cubicBezTo>
                    <a:pt x="960946" y="3167835"/>
                    <a:pt x="987869" y="3155883"/>
                    <a:pt x="758091" y="3155050"/>
                  </a:cubicBezTo>
                  <a:cubicBezTo>
                    <a:pt x="756579" y="3076326"/>
                    <a:pt x="756835" y="3016050"/>
                    <a:pt x="754951" y="2922593"/>
                  </a:cubicBezTo>
                  <a:lnTo>
                    <a:pt x="898654" y="2922619"/>
                  </a:lnTo>
                  <a:close/>
                  <a:moveTo>
                    <a:pt x="1129176" y="2176067"/>
                  </a:moveTo>
                  <a:cubicBezTo>
                    <a:pt x="1082134" y="2175696"/>
                    <a:pt x="1029107" y="2175657"/>
                    <a:pt x="975439" y="2176093"/>
                  </a:cubicBezTo>
                  <a:cubicBezTo>
                    <a:pt x="948426" y="2176311"/>
                    <a:pt x="957050" y="2211682"/>
                    <a:pt x="953129" y="1943406"/>
                  </a:cubicBezTo>
                  <a:cubicBezTo>
                    <a:pt x="1032938" y="1945122"/>
                    <a:pt x="985588" y="1945314"/>
                    <a:pt x="1155292" y="1944840"/>
                  </a:cubicBezTo>
                  <a:cubicBezTo>
                    <a:pt x="1160700" y="2212681"/>
                    <a:pt x="1171054" y="2176349"/>
                    <a:pt x="1129176" y="2176067"/>
                  </a:cubicBezTo>
                  <a:close/>
                  <a:moveTo>
                    <a:pt x="950874" y="2421322"/>
                  </a:moveTo>
                  <a:cubicBezTo>
                    <a:pt x="827546" y="2421770"/>
                    <a:pt x="837016" y="2420694"/>
                    <a:pt x="747096" y="2420681"/>
                  </a:cubicBezTo>
                  <a:cubicBezTo>
                    <a:pt x="742841" y="2171942"/>
                    <a:pt x="740419" y="2188801"/>
                    <a:pt x="744969" y="2188789"/>
                  </a:cubicBezTo>
                  <a:cubicBezTo>
                    <a:pt x="746481" y="2188789"/>
                    <a:pt x="945145" y="2188225"/>
                    <a:pt x="946260" y="2188212"/>
                  </a:cubicBezTo>
                  <a:cubicBezTo>
                    <a:pt x="948259" y="2311634"/>
                    <a:pt x="950323" y="2389538"/>
                    <a:pt x="950874" y="2421322"/>
                  </a:cubicBezTo>
                  <a:close/>
                  <a:moveTo>
                    <a:pt x="742354" y="2173505"/>
                  </a:moveTo>
                  <a:cubicBezTo>
                    <a:pt x="741650" y="2121915"/>
                    <a:pt x="737536" y="1943815"/>
                    <a:pt x="744981" y="1943815"/>
                  </a:cubicBezTo>
                  <a:cubicBezTo>
                    <a:pt x="982321" y="1943815"/>
                    <a:pt x="942467" y="1925022"/>
                    <a:pt x="943390" y="1998813"/>
                  </a:cubicBezTo>
                  <a:cubicBezTo>
                    <a:pt x="944184" y="2062446"/>
                    <a:pt x="944671" y="2089093"/>
                    <a:pt x="946081" y="2176311"/>
                  </a:cubicBezTo>
                  <a:cubicBezTo>
                    <a:pt x="717084" y="2177617"/>
                    <a:pt x="742418" y="2178258"/>
                    <a:pt x="742354" y="2173505"/>
                  </a:cubicBezTo>
                  <a:close/>
                  <a:moveTo>
                    <a:pt x="898654" y="1930992"/>
                  </a:moveTo>
                  <a:cubicBezTo>
                    <a:pt x="710882" y="1930992"/>
                    <a:pt x="740650" y="1941356"/>
                    <a:pt x="740176" y="1911211"/>
                  </a:cubicBezTo>
                  <a:cubicBezTo>
                    <a:pt x="736460" y="1673425"/>
                    <a:pt x="729835" y="1699022"/>
                    <a:pt x="744969" y="1699022"/>
                  </a:cubicBezTo>
                  <a:cubicBezTo>
                    <a:pt x="974209" y="1699022"/>
                    <a:pt x="938200" y="1687517"/>
                    <a:pt x="938969" y="1736699"/>
                  </a:cubicBezTo>
                  <a:cubicBezTo>
                    <a:pt x="942595" y="1967746"/>
                    <a:pt x="954603" y="1930992"/>
                    <a:pt x="898654" y="1930992"/>
                  </a:cubicBezTo>
                  <a:close/>
                  <a:moveTo>
                    <a:pt x="736793" y="2432583"/>
                  </a:moveTo>
                  <a:cubicBezTo>
                    <a:pt x="736806" y="2433710"/>
                    <a:pt x="739907" y="2629284"/>
                    <a:pt x="740240" y="2666193"/>
                  </a:cubicBezTo>
                  <a:cubicBezTo>
                    <a:pt x="676616" y="2666167"/>
                    <a:pt x="752491" y="2666052"/>
                    <a:pt x="537731" y="2665488"/>
                  </a:cubicBezTo>
                  <a:cubicBezTo>
                    <a:pt x="537270" y="2629719"/>
                    <a:pt x="536744" y="2598128"/>
                    <a:pt x="534194" y="2435658"/>
                  </a:cubicBezTo>
                  <a:cubicBezTo>
                    <a:pt x="534168" y="2433288"/>
                    <a:pt x="516587" y="2432775"/>
                    <a:pt x="736793" y="2432583"/>
                  </a:cubicBezTo>
                  <a:close/>
                  <a:moveTo>
                    <a:pt x="740343" y="2678081"/>
                  </a:moveTo>
                  <a:cubicBezTo>
                    <a:pt x="741496" y="2835734"/>
                    <a:pt x="742790" y="2847431"/>
                    <a:pt x="744187" y="2910692"/>
                  </a:cubicBezTo>
                  <a:cubicBezTo>
                    <a:pt x="743085" y="2910692"/>
                    <a:pt x="542729" y="2911076"/>
                    <a:pt x="541216" y="2911089"/>
                  </a:cubicBezTo>
                  <a:cubicBezTo>
                    <a:pt x="537859" y="2693134"/>
                    <a:pt x="539012" y="2769053"/>
                    <a:pt x="537872" y="2677377"/>
                  </a:cubicBezTo>
                  <a:cubicBezTo>
                    <a:pt x="731078" y="2677825"/>
                    <a:pt x="668850" y="2678056"/>
                    <a:pt x="740343" y="2678081"/>
                  </a:cubicBezTo>
                  <a:close/>
                  <a:moveTo>
                    <a:pt x="744443" y="2922593"/>
                  </a:moveTo>
                  <a:cubicBezTo>
                    <a:pt x="746442" y="3021610"/>
                    <a:pt x="745866" y="3064296"/>
                    <a:pt x="747596" y="3155024"/>
                  </a:cubicBezTo>
                  <a:cubicBezTo>
                    <a:pt x="746314" y="3155024"/>
                    <a:pt x="724196" y="3154935"/>
                    <a:pt x="544087" y="3155460"/>
                  </a:cubicBezTo>
                  <a:cubicBezTo>
                    <a:pt x="542331" y="3047539"/>
                    <a:pt x="543562" y="3063387"/>
                    <a:pt x="541409" y="2922990"/>
                  </a:cubicBezTo>
                  <a:cubicBezTo>
                    <a:pt x="543933" y="2922990"/>
                    <a:pt x="732090" y="2922593"/>
                    <a:pt x="744443" y="2922593"/>
                  </a:cubicBezTo>
                  <a:close/>
                  <a:moveTo>
                    <a:pt x="744969" y="3166913"/>
                  </a:moveTo>
                  <a:cubicBezTo>
                    <a:pt x="749287" y="3166913"/>
                    <a:pt x="747301" y="3160738"/>
                    <a:pt x="749441" y="3222769"/>
                  </a:cubicBezTo>
                  <a:cubicBezTo>
                    <a:pt x="756297" y="3421891"/>
                    <a:pt x="754772" y="3401804"/>
                    <a:pt x="744969" y="3401804"/>
                  </a:cubicBezTo>
                  <a:cubicBezTo>
                    <a:pt x="743700" y="3401804"/>
                    <a:pt x="548675" y="3401842"/>
                    <a:pt x="548546" y="3397230"/>
                  </a:cubicBezTo>
                  <a:cubicBezTo>
                    <a:pt x="546945" y="3340580"/>
                    <a:pt x="547073" y="3338235"/>
                    <a:pt x="544292" y="3167374"/>
                  </a:cubicBezTo>
                  <a:cubicBezTo>
                    <a:pt x="545714" y="3167374"/>
                    <a:pt x="743828" y="3166913"/>
                    <a:pt x="744969" y="3166913"/>
                  </a:cubicBezTo>
                  <a:close/>
                  <a:moveTo>
                    <a:pt x="591360" y="3412257"/>
                  </a:moveTo>
                  <a:cubicBezTo>
                    <a:pt x="667850" y="3412257"/>
                    <a:pt x="668119" y="3413705"/>
                    <a:pt x="744981" y="3413705"/>
                  </a:cubicBezTo>
                  <a:cubicBezTo>
                    <a:pt x="757360" y="3413705"/>
                    <a:pt x="751222" y="3388044"/>
                    <a:pt x="754836" y="3644881"/>
                  </a:cubicBezTo>
                  <a:cubicBezTo>
                    <a:pt x="749838" y="3644868"/>
                    <a:pt x="554595" y="3645970"/>
                    <a:pt x="553647" y="3645982"/>
                  </a:cubicBezTo>
                  <a:cubicBezTo>
                    <a:pt x="549072" y="3370673"/>
                    <a:pt x="534476" y="3412257"/>
                    <a:pt x="591360" y="3412257"/>
                  </a:cubicBezTo>
                  <a:close/>
                  <a:moveTo>
                    <a:pt x="758334" y="3166938"/>
                  </a:moveTo>
                  <a:cubicBezTo>
                    <a:pt x="826610" y="3167208"/>
                    <a:pt x="822510" y="3169142"/>
                    <a:pt x="898654" y="3169142"/>
                  </a:cubicBezTo>
                  <a:cubicBezTo>
                    <a:pt x="980539" y="3169142"/>
                    <a:pt x="959075" y="3120601"/>
                    <a:pt x="965995" y="3397589"/>
                  </a:cubicBezTo>
                  <a:cubicBezTo>
                    <a:pt x="966123" y="3402752"/>
                    <a:pt x="991714" y="3401394"/>
                    <a:pt x="763050" y="3401791"/>
                  </a:cubicBezTo>
                  <a:cubicBezTo>
                    <a:pt x="762512" y="3268594"/>
                    <a:pt x="759462" y="3219387"/>
                    <a:pt x="758334" y="3166938"/>
                  </a:cubicBezTo>
                  <a:close/>
                  <a:moveTo>
                    <a:pt x="966392" y="3413346"/>
                  </a:moveTo>
                  <a:cubicBezTo>
                    <a:pt x="969788" y="3552436"/>
                    <a:pt x="967263" y="3561826"/>
                    <a:pt x="968353" y="3645906"/>
                  </a:cubicBezTo>
                  <a:cubicBezTo>
                    <a:pt x="779914" y="3646033"/>
                    <a:pt x="852906" y="3645149"/>
                    <a:pt x="765318" y="3644893"/>
                  </a:cubicBezTo>
                  <a:cubicBezTo>
                    <a:pt x="765305" y="3643881"/>
                    <a:pt x="763127" y="3414679"/>
                    <a:pt x="763114" y="3413679"/>
                  </a:cubicBezTo>
                  <a:cubicBezTo>
                    <a:pt x="820741" y="3413590"/>
                    <a:pt x="881303" y="3412475"/>
                    <a:pt x="966392" y="3413346"/>
                  </a:cubicBezTo>
                  <a:close/>
                  <a:moveTo>
                    <a:pt x="968532" y="3657794"/>
                  </a:moveTo>
                  <a:cubicBezTo>
                    <a:pt x="968545" y="3658742"/>
                    <a:pt x="971608" y="3854483"/>
                    <a:pt x="972517" y="3890853"/>
                  </a:cubicBezTo>
                  <a:cubicBezTo>
                    <a:pt x="862478" y="3890136"/>
                    <a:pt x="817576" y="3891263"/>
                    <a:pt x="769829" y="3891404"/>
                  </a:cubicBezTo>
                  <a:cubicBezTo>
                    <a:pt x="769816" y="3890494"/>
                    <a:pt x="765575" y="3660920"/>
                    <a:pt x="765510" y="3656795"/>
                  </a:cubicBezTo>
                  <a:cubicBezTo>
                    <a:pt x="861889" y="3657102"/>
                    <a:pt x="773673" y="3657935"/>
                    <a:pt x="968532" y="3657794"/>
                  </a:cubicBezTo>
                  <a:close/>
                  <a:moveTo>
                    <a:pt x="972812" y="3902767"/>
                  </a:moveTo>
                  <a:cubicBezTo>
                    <a:pt x="976849" y="4051158"/>
                    <a:pt x="975785" y="4066787"/>
                    <a:pt x="976451" y="4135506"/>
                  </a:cubicBezTo>
                  <a:cubicBezTo>
                    <a:pt x="898154" y="4134622"/>
                    <a:pt x="802096" y="4135570"/>
                    <a:pt x="773212" y="4135647"/>
                  </a:cubicBezTo>
                  <a:cubicBezTo>
                    <a:pt x="772558" y="4070221"/>
                    <a:pt x="773481" y="4073052"/>
                    <a:pt x="770047" y="3903293"/>
                  </a:cubicBezTo>
                  <a:cubicBezTo>
                    <a:pt x="833159" y="3903139"/>
                    <a:pt x="856597" y="3902011"/>
                    <a:pt x="972812" y="3902767"/>
                  </a:cubicBezTo>
                  <a:close/>
                  <a:moveTo>
                    <a:pt x="975439" y="4147433"/>
                  </a:moveTo>
                  <a:cubicBezTo>
                    <a:pt x="978041" y="4147446"/>
                    <a:pt x="975273" y="4133917"/>
                    <a:pt x="980104" y="4379582"/>
                  </a:cubicBezTo>
                  <a:cubicBezTo>
                    <a:pt x="863593" y="4378929"/>
                    <a:pt x="830916" y="4379633"/>
                    <a:pt x="778274" y="4379774"/>
                  </a:cubicBezTo>
                  <a:cubicBezTo>
                    <a:pt x="776454" y="4258594"/>
                    <a:pt x="774673" y="4264462"/>
                    <a:pt x="773327" y="4147561"/>
                  </a:cubicBezTo>
                  <a:cubicBezTo>
                    <a:pt x="837247" y="4147420"/>
                    <a:pt x="879894" y="4146523"/>
                    <a:pt x="975439" y="4147433"/>
                  </a:cubicBezTo>
                  <a:close/>
                  <a:moveTo>
                    <a:pt x="979040" y="3659652"/>
                  </a:moveTo>
                  <a:cubicBezTo>
                    <a:pt x="978989" y="3656308"/>
                    <a:pt x="962830" y="3657999"/>
                    <a:pt x="1184010" y="3658486"/>
                  </a:cubicBezTo>
                  <a:cubicBezTo>
                    <a:pt x="1184317" y="3677485"/>
                    <a:pt x="1186778" y="3885101"/>
                    <a:pt x="1186816" y="3890840"/>
                  </a:cubicBezTo>
                  <a:cubicBezTo>
                    <a:pt x="1125857" y="3890878"/>
                    <a:pt x="1060054" y="3891417"/>
                    <a:pt x="982987" y="3890917"/>
                  </a:cubicBezTo>
                  <a:cubicBezTo>
                    <a:pt x="982193" y="3858197"/>
                    <a:pt x="982013" y="3841659"/>
                    <a:pt x="979040" y="3659652"/>
                  </a:cubicBezTo>
                  <a:close/>
                  <a:moveTo>
                    <a:pt x="1186893" y="3902742"/>
                  </a:moveTo>
                  <a:cubicBezTo>
                    <a:pt x="1187367" y="4034247"/>
                    <a:pt x="1188777" y="4062765"/>
                    <a:pt x="1190225" y="4136005"/>
                  </a:cubicBezTo>
                  <a:cubicBezTo>
                    <a:pt x="1031375" y="4135877"/>
                    <a:pt x="1021943" y="4135929"/>
                    <a:pt x="986959" y="4135608"/>
                  </a:cubicBezTo>
                  <a:cubicBezTo>
                    <a:pt x="986357" y="4071066"/>
                    <a:pt x="987267" y="4049223"/>
                    <a:pt x="983320" y="3902831"/>
                  </a:cubicBezTo>
                  <a:cubicBezTo>
                    <a:pt x="1057735" y="3903293"/>
                    <a:pt x="1139825" y="3902780"/>
                    <a:pt x="1186893" y="3902742"/>
                  </a:cubicBezTo>
                  <a:close/>
                  <a:moveTo>
                    <a:pt x="1052314" y="4147792"/>
                  </a:moveTo>
                  <a:cubicBezTo>
                    <a:pt x="1216994" y="4147932"/>
                    <a:pt x="1190302" y="4135723"/>
                    <a:pt x="1191058" y="4184559"/>
                  </a:cubicBezTo>
                  <a:cubicBezTo>
                    <a:pt x="1192262" y="4261579"/>
                    <a:pt x="1192147" y="4273084"/>
                    <a:pt x="1193492" y="4359481"/>
                  </a:cubicBezTo>
                  <a:cubicBezTo>
                    <a:pt x="1193915" y="4386692"/>
                    <a:pt x="1226644" y="4380850"/>
                    <a:pt x="990586" y="4379633"/>
                  </a:cubicBezTo>
                  <a:cubicBezTo>
                    <a:pt x="990278" y="4364119"/>
                    <a:pt x="990483" y="4376828"/>
                    <a:pt x="987549" y="4184354"/>
                  </a:cubicBezTo>
                  <a:cubicBezTo>
                    <a:pt x="986844" y="4137671"/>
                    <a:pt x="974017" y="4147792"/>
                    <a:pt x="1052314" y="4147792"/>
                  </a:cubicBezTo>
                  <a:close/>
                  <a:moveTo>
                    <a:pt x="1188841" y="3412180"/>
                  </a:moveTo>
                  <a:cubicBezTo>
                    <a:pt x="1189751" y="3412180"/>
                    <a:pt x="1350676" y="3411822"/>
                    <a:pt x="1392888" y="3411886"/>
                  </a:cubicBezTo>
                  <a:cubicBezTo>
                    <a:pt x="1396142" y="3687695"/>
                    <a:pt x="1407137" y="3645431"/>
                    <a:pt x="1359672" y="3645431"/>
                  </a:cubicBezTo>
                  <a:cubicBezTo>
                    <a:pt x="1283169" y="3645431"/>
                    <a:pt x="1281490" y="3646623"/>
                    <a:pt x="1206012" y="3646623"/>
                  </a:cubicBezTo>
                  <a:cubicBezTo>
                    <a:pt x="1190724" y="3646623"/>
                    <a:pt x="1193749" y="3677728"/>
                    <a:pt x="1188841" y="3412180"/>
                  </a:cubicBezTo>
                  <a:close/>
                  <a:moveTo>
                    <a:pt x="1206012" y="3658511"/>
                  </a:moveTo>
                  <a:cubicBezTo>
                    <a:pt x="1411212" y="3658511"/>
                    <a:pt x="1395758" y="3654591"/>
                    <a:pt x="1395848" y="3659857"/>
                  </a:cubicBezTo>
                  <a:cubicBezTo>
                    <a:pt x="1400102" y="3930593"/>
                    <a:pt x="1416069" y="3891596"/>
                    <a:pt x="1359672" y="3891635"/>
                  </a:cubicBezTo>
                  <a:cubicBezTo>
                    <a:pt x="1284668" y="3891635"/>
                    <a:pt x="1284720" y="3890840"/>
                    <a:pt x="1206012" y="3890840"/>
                  </a:cubicBezTo>
                  <a:cubicBezTo>
                    <a:pt x="1194236" y="3890840"/>
                    <a:pt x="1197696" y="3899372"/>
                    <a:pt x="1196683" y="3834549"/>
                  </a:cubicBezTo>
                  <a:cubicBezTo>
                    <a:pt x="1193505" y="3631442"/>
                    <a:pt x="1190084" y="3658511"/>
                    <a:pt x="1206012" y="3658511"/>
                  </a:cubicBezTo>
                  <a:close/>
                  <a:moveTo>
                    <a:pt x="1206012" y="3902742"/>
                  </a:moveTo>
                  <a:cubicBezTo>
                    <a:pt x="1431575" y="3902742"/>
                    <a:pt x="1400563" y="3897502"/>
                    <a:pt x="1401179" y="3922266"/>
                  </a:cubicBezTo>
                  <a:cubicBezTo>
                    <a:pt x="1407278" y="4176450"/>
                    <a:pt x="1413647" y="4134686"/>
                    <a:pt x="1359672" y="4134686"/>
                  </a:cubicBezTo>
                  <a:cubicBezTo>
                    <a:pt x="1168440" y="4134686"/>
                    <a:pt x="1201143" y="4152237"/>
                    <a:pt x="1199874" y="4096855"/>
                  </a:cubicBezTo>
                  <a:cubicBezTo>
                    <a:pt x="1194864" y="3878862"/>
                    <a:pt x="1196107" y="3902742"/>
                    <a:pt x="1206012" y="3902742"/>
                  </a:cubicBezTo>
                  <a:close/>
                  <a:moveTo>
                    <a:pt x="1403370" y="3411911"/>
                  </a:moveTo>
                  <a:cubicBezTo>
                    <a:pt x="1609852" y="3412322"/>
                    <a:pt x="1516587" y="3411937"/>
                    <a:pt x="1606046" y="3412603"/>
                  </a:cubicBezTo>
                  <a:cubicBezTo>
                    <a:pt x="1613414" y="3683493"/>
                    <a:pt x="1612825" y="3646110"/>
                    <a:pt x="1590335" y="3645573"/>
                  </a:cubicBezTo>
                  <a:cubicBezTo>
                    <a:pt x="1367310" y="3640166"/>
                    <a:pt x="1405984" y="3671156"/>
                    <a:pt x="1405356" y="3572267"/>
                  </a:cubicBezTo>
                  <a:cubicBezTo>
                    <a:pt x="1404946" y="3505074"/>
                    <a:pt x="1404267" y="3486882"/>
                    <a:pt x="1403370" y="3411911"/>
                  </a:cubicBezTo>
                  <a:close/>
                  <a:moveTo>
                    <a:pt x="1436585" y="3656936"/>
                  </a:moveTo>
                  <a:cubicBezTo>
                    <a:pt x="1627625" y="3655130"/>
                    <a:pt x="1609134" y="3658922"/>
                    <a:pt x="1609160" y="3659857"/>
                  </a:cubicBezTo>
                  <a:cubicBezTo>
                    <a:pt x="1613311" y="3925212"/>
                    <a:pt x="1627036" y="3890827"/>
                    <a:pt x="1590181" y="3891173"/>
                  </a:cubicBezTo>
                  <a:cubicBezTo>
                    <a:pt x="1539076" y="3891583"/>
                    <a:pt x="1546150" y="3891481"/>
                    <a:pt x="1410956" y="3891596"/>
                  </a:cubicBezTo>
                  <a:cubicBezTo>
                    <a:pt x="1405061" y="3619707"/>
                    <a:pt x="1395105" y="3657384"/>
                    <a:pt x="1436585" y="3656936"/>
                  </a:cubicBezTo>
                  <a:close/>
                  <a:moveTo>
                    <a:pt x="1615029" y="3902883"/>
                  </a:moveTo>
                  <a:cubicBezTo>
                    <a:pt x="1618386" y="4081392"/>
                    <a:pt x="1617502" y="4065480"/>
                    <a:pt x="1618335" y="4136121"/>
                  </a:cubicBezTo>
                  <a:cubicBezTo>
                    <a:pt x="1400807" y="4134776"/>
                    <a:pt x="1576265" y="4136236"/>
                    <a:pt x="1414583" y="4134878"/>
                  </a:cubicBezTo>
                  <a:cubicBezTo>
                    <a:pt x="1413993" y="4072322"/>
                    <a:pt x="1414736" y="4054565"/>
                    <a:pt x="1411225" y="3903497"/>
                  </a:cubicBezTo>
                  <a:cubicBezTo>
                    <a:pt x="1606879" y="3903331"/>
                    <a:pt x="1528786" y="3903446"/>
                    <a:pt x="1615029" y="3902883"/>
                  </a:cubicBezTo>
                  <a:close/>
                  <a:moveTo>
                    <a:pt x="1616566" y="3412668"/>
                  </a:moveTo>
                  <a:cubicBezTo>
                    <a:pt x="1737113" y="3413385"/>
                    <a:pt x="1730924" y="3411578"/>
                    <a:pt x="1819934" y="3411553"/>
                  </a:cubicBezTo>
                  <a:cubicBezTo>
                    <a:pt x="1819473" y="3592676"/>
                    <a:pt x="1829327" y="3645098"/>
                    <a:pt x="1820805" y="3645098"/>
                  </a:cubicBezTo>
                  <a:cubicBezTo>
                    <a:pt x="1745545" y="3645098"/>
                    <a:pt x="1700130" y="3647417"/>
                    <a:pt x="1619463" y="3646175"/>
                  </a:cubicBezTo>
                  <a:cubicBezTo>
                    <a:pt x="1618424" y="3573408"/>
                    <a:pt x="1619347" y="3514310"/>
                    <a:pt x="1616566" y="3412668"/>
                  </a:cubicBezTo>
                  <a:close/>
                  <a:moveTo>
                    <a:pt x="1667081" y="3658384"/>
                  </a:moveTo>
                  <a:cubicBezTo>
                    <a:pt x="1836875" y="3658384"/>
                    <a:pt x="1824458" y="3653797"/>
                    <a:pt x="1824547" y="3659831"/>
                  </a:cubicBezTo>
                  <a:cubicBezTo>
                    <a:pt x="1828571" y="3917461"/>
                    <a:pt x="1830429" y="3889751"/>
                    <a:pt x="1820780" y="3889751"/>
                  </a:cubicBezTo>
                  <a:cubicBezTo>
                    <a:pt x="1585619" y="3889751"/>
                    <a:pt x="1625524" y="3909275"/>
                    <a:pt x="1624358" y="3834523"/>
                  </a:cubicBezTo>
                  <a:cubicBezTo>
                    <a:pt x="1621051" y="3622116"/>
                    <a:pt x="1600766" y="3658384"/>
                    <a:pt x="1667081" y="3658384"/>
                  </a:cubicBezTo>
                  <a:close/>
                  <a:moveTo>
                    <a:pt x="1667081" y="3902742"/>
                  </a:moveTo>
                  <a:cubicBezTo>
                    <a:pt x="1855636" y="3902742"/>
                    <a:pt x="1827982" y="3892544"/>
                    <a:pt x="1828699" y="3922752"/>
                  </a:cubicBezTo>
                  <a:cubicBezTo>
                    <a:pt x="1834773" y="4163408"/>
                    <a:pt x="1832249" y="4134391"/>
                    <a:pt x="1820780" y="4134391"/>
                  </a:cubicBezTo>
                  <a:cubicBezTo>
                    <a:pt x="1596960" y="4134391"/>
                    <a:pt x="1628933" y="4153377"/>
                    <a:pt x="1628458" y="4096919"/>
                  </a:cubicBezTo>
                  <a:cubicBezTo>
                    <a:pt x="1626575" y="3867985"/>
                    <a:pt x="1612760" y="3902742"/>
                    <a:pt x="1667081" y="3902742"/>
                  </a:cubicBezTo>
                  <a:close/>
                  <a:moveTo>
                    <a:pt x="1667081" y="4148150"/>
                  </a:moveTo>
                  <a:cubicBezTo>
                    <a:pt x="1859262" y="4148150"/>
                    <a:pt x="1830878" y="4131201"/>
                    <a:pt x="1831711" y="4184559"/>
                  </a:cubicBezTo>
                  <a:cubicBezTo>
                    <a:pt x="1835209" y="4407958"/>
                    <a:pt x="1844525" y="4380274"/>
                    <a:pt x="1820793" y="4380274"/>
                  </a:cubicBezTo>
                  <a:cubicBezTo>
                    <a:pt x="1602035" y="4380274"/>
                    <a:pt x="1631726" y="4386897"/>
                    <a:pt x="1631278" y="4359277"/>
                  </a:cubicBezTo>
                  <a:cubicBezTo>
                    <a:pt x="1627331" y="4107001"/>
                    <a:pt x="1619937" y="4148150"/>
                    <a:pt x="1667081" y="4148150"/>
                  </a:cubicBezTo>
                  <a:close/>
                  <a:moveTo>
                    <a:pt x="1835043" y="3659626"/>
                  </a:moveTo>
                  <a:cubicBezTo>
                    <a:pt x="1834953" y="3653490"/>
                    <a:pt x="1830814" y="3659319"/>
                    <a:pt x="2037577" y="3658396"/>
                  </a:cubicBezTo>
                  <a:cubicBezTo>
                    <a:pt x="2038859" y="3743936"/>
                    <a:pt x="2038397" y="3808568"/>
                    <a:pt x="2040576" y="3891173"/>
                  </a:cubicBezTo>
                  <a:cubicBezTo>
                    <a:pt x="1926052" y="3892454"/>
                    <a:pt x="1904639" y="3890071"/>
                    <a:pt x="1838451" y="3889790"/>
                  </a:cubicBezTo>
                  <a:cubicBezTo>
                    <a:pt x="1836888" y="3816715"/>
                    <a:pt x="1836375" y="3744909"/>
                    <a:pt x="1835043" y="3659626"/>
                  </a:cubicBezTo>
                  <a:close/>
                  <a:moveTo>
                    <a:pt x="2051430" y="3414038"/>
                  </a:moveTo>
                  <a:cubicBezTo>
                    <a:pt x="2120321" y="3413948"/>
                    <a:pt x="2070677" y="3413948"/>
                    <a:pt x="2247327" y="3413974"/>
                  </a:cubicBezTo>
                  <a:cubicBezTo>
                    <a:pt x="2249582" y="3577712"/>
                    <a:pt x="2250325" y="3558637"/>
                    <a:pt x="2251812" y="3646149"/>
                  </a:cubicBezTo>
                  <a:cubicBezTo>
                    <a:pt x="2089233" y="3646251"/>
                    <a:pt x="2083415" y="3646226"/>
                    <a:pt x="2047893" y="3646431"/>
                  </a:cubicBezTo>
                  <a:cubicBezTo>
                    <a:pt x="2043690" y="3387289"/>
                    <a:pt x="2039102" y="3414064"/>
                    <a:pt x="2051430" y="3414038"/>
                  </a:cubicBezTo>
                  <a:close/>
                  <a:moveTo>
                    <a:pt x="2051443" y="3658332"/>
                  </a:moveTo>
                  <a:cubicBezTo>
                    <a:pt x="2095704" y="3658102"/>
                    <a:pt x="2095012" y="3658153"/>
                    <a:pt x="2251991" y="3658038"/>
                  </a:cubicBezTo>
                  <a:cubicBezTo>
                    <a:pt x="2252004" y="3659101"/>
                    <a:pt x="2255054" y="3859645"/>
                    <a:pt x="2255259" y="3889469"/>
                  </a:cubicBezTo>
                  <a:cubicBezTo>
                    <a:pt x="2254285" y="3889469"/>
                    <a:pt x="2051994" y="3891032"/>
                    <a:pt x="2051071" y="3891045"/>
                  </a:cubicBezTo>
                  <a:cubicBezTo>
                    <a:pt x="2051058" y="3890136"/>
                    <a:pt x="2045586" y="3658371"/>
                    <a:pt x="2051443" y="3658332"/>
                  </a:cubicBezTo>
                  <a:close/>
                  <a:moveTo>
                    <a:pt x="2051494" y="3902947"/>
                  </a:moveTo>
                  <a:cubicBezTo>
                    <a:pt x="2287949" y="3900077"/>
                    <a:pt x="2255336" y="3895055"/>
                    <a:pt x="2255400" y="3922112"/>
                  </a:cubicBezTo>
                  <a:cubicBezTo>
                    <a:pt x="2255925" y="4174042"/>
                    <a:pt x="2275608" y="4136338"/>
                    <a:pt x="2205205" y="4135493"/>
                  </a:cubicBezTo>
                  <a:cubicBezTo>
                    <a:pt x="2156510" y="4134839"/>
                    <a:pt x="2103444" y="4134776"/>
                    <a:pt x="2055326" y="4135608"/>
                  </a:cubicBezTo>
                  <a:cubicBezTo>
                    <a:pt x="2054992" y="4103388"/>
                    <a:pt x="2053339" y="3902921"/>
                    <a:pt x="2051494" y="3902947"/>
                  </a:cubicBezTo>
                  <a:close/>
                  <a:moveTo>
                    <a:pt x="2258001" y="4147830"/>
                  </a:moveTo>
                  <a:cubicBezTo>
                    <a:pt x="2259321" y="4242247"/>
                    <a:pt x="2259911" y="4252624"/>
                    <a:pt x="2261987" y="4379403"/>
                  </a:cubicBezTo>
                  <a:cubicBezTo>
                    <a:pt x="2117784" y="4379428"/>
                    <a:pt x="2099664" y="4379198"/>
                    <a:pt x="2058324" y="4380210"/>
                  </a:cubicBezTo>
                  <a:cubicBezTo>
                    <a:pt x="2057812" y="4352769"/>
                    <a:pt x="2055466" y="4148483"/>
                    <a:pt x="2055454" y="4147523"/>
                  </a:cubicBezTo>
                  <a:cubicBezTo>
                    <a:pt x="2144400" y="4145960"/>
                    <a:pt x="2202604" y="4147650"/>
                    <a:pt x="2258001" y="4147830"/>
                  </a:cubicBezTo>
                  <a:close/>
                  <a:moveTo>
                    <a:pt x="2257835" y="3413987"/>
                  </a:moveTo>
                  <a:cubicBezTo>
                    <a:pt x="2376331" y="3414000"/>
                    <a:pt x="2364644" y="3411412"/>
                    <a:pt x="2459818" y="3412027"/>
                  </a:cubicBezTo>
                  <a:cubicBezTo>
                    <a:pt x="2460485" y="3463233"/>
                    <a:pt x="2461356" y="3521305"/>
                    <a:pt x="2462637" y="3572473"/>
                  </a:cubicBezTo>
                  <a:cubicBezTo>
                    <a:pt x="2464957" y="3668645"/>
                    <a:pt x="2502965" y="3646136"/>
                    <a:pt x="2282016" y="3646136"/>
                  </a:cubicBezTo>
                  <a:cubicBezTo>
                    <a:pt x="2255438" y="3646149"/>
                    <a:pt x="2261538" y="3684159"/>
                    <a:pt x="2257835" y="3413987"/>
                  </a:cubicBezTo>
                  <a:close/>
                  <a:moveTo>
                    <a:pt x="2282016" y="3658025"/>
                  </a:moveTo>
                  <a:cubicBezTo>
                    <a:pt x="2283156" y="3658025"/>
                    <a:pt x="2464368" y="3658217"/>
                    <a:pt x="2464393" y="3659831"/>
                  </a:cubicBezTo>
                  <a:cubicBezTo>
                    <a:pt x="2468583" y="3926903"/>
                    <a:pt x="2479079" y="3890482"/>
                    <a:pt x="2435753" y="3890482"/>
                  </a:cubicBezTo>
                  <a:cubicBezTo>
                    <a:pt x="2362722" y="3890482"/>
                    <a:pt x="2357801" y="3889418"/>
                    <a:pt x="2282016" y="3889418"/>
                  </a:cubicBezTo>
                  <a:cubicBezTo>
                    <a:pt x="2261320" y="3889418"/>
                    <a:pt x="2266151" y="3900461"/>
                    <a:pt x="2265113" y="3834523"/>
                  </a:cubicBezTo>
                  <a:cubicBezTo>
                    <a:pt x="2261820" y="3623819"/>
                    <a:pt x="2254349" y="3658050"/>
                    <a:pt x="2282016" y="3658025"/>
                  </a:cubicBezTo>
                  <a:close/>
                  <a:moveTo>
                    <a:pt x="2282016" y="3901319"/>
                  </a:moveTo>
                  <a:cubicBezTo>
                    <a:pt x="2497724" y="3901319"/>
                    <a:pt x="2467802" y="3898463"/>
                    <a:pt x="2467994" y="3922189"/>
                  </a:cubicBezTo>
                  <a:cubicBezTo>
                    <a:pt x="2468468" y="3978442"/>
                    <a:pt x="2468686" y="3987436"/>
                    <a:pt x="2471095" y="4136223"/>
                  </a:cubicBezTo>
                  <a:cubicBezTo>
                    <a:pt x="2428243" y="4136748"/>
                    <a:pt x="2397258" y="4136172"/>
                    <a:pt x="2268342" y="4135967"/>
                  </a:cubicBezTo>
                  <a:cubicBezTo>
                    <a:pt x="2264908" y="3871777"/>
                    <a:pt x="2259013" y="3901319"/>
                    <a:pt x="2282016" y="3901319"/>
                  </a:cubicBezTo>
                  <a:close/>
                  <a:moveTo>
                    <a:pt x="2282016" y="4147868"/>
                  </a:moveTo>
                  <a:cubicBezTo>
                    <a:pt x="2343346" y="4147868"/>
                    <a:pt x="2424066" y="4148688"/>
                    <a:pt x="2471287" y="4148112"/>
                  </a:cubicBezTo>
                  <a:cubicBezTo>
                    <a:pt x="2475760" y="4423486"/>
                    <a:pt x="2485781" y="4380710"/>
                    <a:pt x="2435740" y="4380710"/>
                  </a:cubicBezTo>
                  <a:cubicBezTo>
                    <a:pt x="2244841" y="4380710"/>
                    <a:pt x="2272546" y="4384514"/>
                    <a:pt x="2272161" y="4359277"/>
                  </a:cubicBezTo>
                  <a:cubicBezTo>
                    <a:pt x="2268342" y="4115226"/>
                    <a:pt x="2262589" y="4147868"/>
                    <a:pt x="2282016" y="4147868"/>
                  </a:cubicBezTo>
                  <a:close/>
                  <a:moveTo>
                    <a:pt x="2474875" y="3659626"/>
                  </a:moveTo>
                  <a:cubicBezTo>
                    <a:pt x="2474837" y="3657513"/>
                    <a:pt x="2581634" y="3656641"/>
                    <a:pt x="2666146" y="3657564"/>
                  </a:cubicBezTo>
                  <a:cubicBezTo>
                    <a:pt x="2681677" y="3657730"/>
                    <a:pt x="2678282" y="3631083"/>
                    <a:pt x="2681473" y="3834766"/>
                  </a:cubicBezTo>
                  <a:cubicBezTo>
                    <a:pt x="2682600" y="3906444"/>
                    <a:pt x="2717917" y="3889508"/>
                    <a:pt x="2512525" y="3890328"/>
                  </a:cubicBezTo>
                  <a:cubicBezTo>
                    <a:pt x="2465841" y="3890507"/>
                    <a:pt x="2479092" y="3928671"/>
                    <a:pt x="2474875" y="3659626"/>
                  </a:cubicBezTo>
                  <a:close/>
                  <a:moveTo>
                    <a:pt x="2512576" y="3902242"/>
                  </a:moveTo>
                  <a:cubicBezTo>
                    <a:pt x="2709114" y="3901448"/>
                    <a:pt x="2682562" y="3896990"/>
                    <a:pt x="2683113" y="3922202"/>
                  </a:cubicBezTo>
                  <a:cubicBezTo>
                    <a:pt x="2688533" y="4169622"/>
                    <a:pt x="2689930" y="4135877"/>
                    <a:pt x="2666300" y="4135262"/>
                  </a:cubicBezTo>
                  <a:cubicBezTo>
                    <a:pt x="2615990" y="4133879"/>
                    <a:pt x="2564770" y="4133815"/>
                    <a:pt x="2512409" y="4135314"/>
                  </a:cubicBezTo>
                  <a:cubicBezTo>
                    <a:pt x="2471287" y="4136441"/>
                    <a:pt x="2481923" y="4157553"/>
                    <a:pt x="2479527" y="4009471"/>
                  </a:cubicBezTo>
                  <a:cubicBezTo>
                    <a:pt x="2477515" y="3880643"/>
                    <a:pt x="2470467" y="3902421"/>
                    <a:pt x="2512576" y="3902242"/>
                  </a:cubicBezTo>
                  <a:close/>
                  <a:moveTo>
                    <a:pt x="2512691" y="4147215"/>
                  </a:moveTo>
                  <a:cubicBezTo>
                    <a:pt x="2567717" y="4145703"/>
                    <a:pt x="2613799" y="4145793"/>
                    <a:pt x="2666057" y="4147164"/>
                  </a:cubicBezTo>
                  <a:cubicBezTo>
                    <a:pt x="2690494" y="4147830"/>
                    <a:pt x="2685112" y="4140194"/>
                    <a:pt x="2685804" y="4184546"/>
                  </a:cubicBezTo>
                  <a:cubicBezTo>
                    <a:pt x="2689366" y="4411738"/>
                    <a:pt x="2696491" y="4381286"/>
                    <a:pt x="2666210" y="4381171"/>
                  </a:cubicBezTo>
                  <a:cubicBezTo>
                    <a:pt x="2456704" y="4380325"/>
                    <a:pt x="2485653" y="4387948"/>
                    <a:pt x="2485204" y="4359264"/>
                  </a:cubicBezTo>
                  <a:cubicBezTo>
                    <a:pt x="2481257" y="4115661"/>
                    <a:pt x="2469442" y="4148458"/>
                    <a:pt x="2512691" y="4147215"/>
                  </a:cubicBezTo>
                  <a:close/>
                  <a:moveTo>
                    <a:pt x="2688226" y="3659626"/>
                  </a:moveTo>
                  <a:cubicBezTo>
                    <a:pt x="2688200" y="3657769"/>
                    <a:pt x="2891504" y="3656347"/>
                    <a:pt x="2892452" y="3656347"/>
                  </a:cubicBezTo>
                  <a:cubicBezTo>
                    <a:pt x="2894169" y="3761333"/>
                    <a:pt x="2891440" y="3758271"/>
                    <a:pt x="2894579" y="3889969"/>
                  </a:cubicBezTo>
                  <a:cubicBezTo>
                    <a:pt x="2652255" y="3890020"/>
                    <a:pt x="2693134" y="3909544"/>
                    <a:pt x="2691955" y="3834549"/>
                  </a:cubicBezTo>
                  <a:cubicBezTo>
                    <a:pt x="2690596" y="3747049"/>
                    <a:pt x="2689584" y="3746613"/>
                    <a:pt x="2688226" y="3659626"/>
                  </a:cubicBezTo>
                  <a:close/>
                  <a:moveTo>
                    <a:pt x="2743047" y="4148201"/>
                  </a:moveTo>
                  <a:cubicBezTo>
                    <a:pt x="2929730" y="4148201"/>
                    <a:pt x="2898001" y="4132751"/>
                    <a:pt x="2898808" y="4184585"/>
                  </a:cubicBezTo>
                  <a:cubicBezTo>
                    <a:pt x="2902204" y="4402757"/>
                    <a:pt x="2908932" y="4380735"/>
                    <a:pt x="2896796" y="4380735"/>
                  </a:cubicBezTo>
                  <a:cubicBezTo>
                    <a:pt x="2668632" y="4380735"/>
                    <a:pt x="2699362" y="4390382"/>
                    <a:pt x="2698862" y="4359277"/>
                  </a:cubicBezTo>
                  <a:cubicBezTo>
                    <a:pt x="2694941" y="4108052"/>
                    <a:pt x="2682856" y="4148201"/>
                    <a:pt x="2743047" y="4148201"/>
                  </a:cubicBezTo>
                  <a:close/>
                  <a:moveTo>
                    <a:pt x="2902947" y="3656347"/>
                  </a:moveTo>
                  <a:cubicBezTo>
                    <a:pt x="2903857" y="3656347"/>
                    <a:pt x="3105751" y="3657205"/>
                    <a:pt x="3105789" y="3659831"/>
                  </a:cubicBezTo>
                  <a:cubicBezTo>
                    <a:pt x="3107840" y="3796333"/>
                    <a:pt x="3108468" y="3840877"/>
                    <a:pt x="3109339" y="3891596"/>
                  </a:cubicBezTo>
                  <a:cubicBezTo>
                    <a:pt x="2963881" y="3892659"/>
                    <a:pt x="2997993" y="3890136"/>
                    <a:pt x="2905100" y="3889969"/>
                  </a:cubicBezTo>
                  <a:cubicBezTo>
                    <a:pt x="2901858" y="3755888"/>
                    <a:pt x="2904677" y="3763972"/>
                    <a:pt x="2902947" y="3656347"/>
                  </a:cubicBezTo>
                  <a:close/>
                  <a:moveTo>
                    <a:pt x="3109544" y="3903523"/>
                  </a:moveTo>
                  <a:cubicBezTo>
                    <a:pt x="3112312" y="4060420"/>
                    <a:pt x="3108839" y="3865666"/>
                    <a:pt x="3113516" y="4135608"/>
                  </a:cubicBezTo>
                  <a:cubicBezTo>
                    <a:pt x="3072484" y="4135762"/>
                    <a:pt x="3022020" y="4135775"/>
                    <a:pt x="2973709" y="4135454"/>
                  </a:cubicBezTo>
                  <a:cubicBezTo>
                    <a:pt x="2885827" y="4134878"/>
                    <a:pt x="2913173" y="4178730"/>
                    <a:pt x="2905959" y="3921587"/>
                  </a:cubicBezTo>
                  <a:cubicBezTo>
                    <a:pt x="2905049" y="3890020"/>
                    <a:pt x="2876998" y="3905099"/>
                    <a:pt x="3109544" y="3903523"/>
                  </a:cubicBezTo>
                  <a:close/>
                  <a:moveTo>
                    <a:pt x="3112863" y="3484755"/>
                  </a:moveTo>
                  <a:cubicBezTo>
                    <a:pt x="3111543" y="3400330"/>
                    <a:pt x="3106930" y="3413244"/>
                    <a:pt x="3127485" y="3413026"/>
                  </a:cubicBezTo>
                  <a:cubicBezTo>
                    <a:pt x="3172963" y="3412539"/>
                    <a:pt x="3176231" y="3412629"/>
                    <a:pt x="3315231" y="3412552"/>
                  </a:cubicBezTo>
                  <a:cubicBezTo>
                    <a:pt x="3317935" y="3685146"/>
                    <a:pt x="3333799" y="3646290"/>
                    <a:pt x="3281285" y="3645585"/>
                  </a:cubicBezTo>
                  <a:cubicBezTo>
                    <a:pt x="3240163" y="3645034"/>
                    <a:pt x="3192762" y="3644816"/>
                    <a:pt x="3127395" y="3645431"/>
                  </a:cubicBezTo>
                  <a:cubicBezTo>
                    <a:pt x="3112210" y="3645585"/>
                    <a:pt x="3115721" y="3667428"/>
                    <a:pt x="3112863" y="3484755"/>
                  </a:cubicBezTo>
                  <a:close/>
                  <a:moveTo>
                    <a:pt x="3127472" y="3657358"/>
                  </a:moveTo>
                  <a:cubicBezTo>
                    <a:pt x="3336016" y="3655386"/>
                    <a:pt x="3319319" y="3658768"/>
                    <a:pt x="3319332" y="3659844"/>
                  </a:cubicBezTo>
                  <a:cubicBezTo>
                    <a:pt x="3323561" y="3930196"/>
                    <a:pt x="3338054" y="3891647"/>
                    <a:pt x="3281221" y="3891340"/>
                  </a:cubicBezTo>
                  <a:cubicBezTo>
                    <a:pt x="3238216" y="3891109"/>
                    <a:pt x="3180486" y="3891045"/>
                    <a:pt x="3127382" y="3891468"/>
                  </a:cubicBezTo>
                  <a:cubicBezTo>
                    <a:pt x="3117348" y="3891545"/>
                    <a:pt x="3119924" y="3900179"/>
                    <a:pt x="3118899" y="3834561"/>
                  </a:cubicBezTo>
                  <a:cubicBezTo>
                    <a:pt x="3115887" y="3633376"/>
                    <a:pt x="3111851" y="3657500"/>
                    <a:pt x="3127472" y="3657358"/>
                  </a:cubicBezTo>
                  <a:close/>
                  <a:moveTo>
                    <a:pt x="3511820" y="3154947"/>
                  </a:moveTo>
                  <a:cubicBezTo>
                    <a:pt x="3293036" y="3154947"/>
                    <a:pt x="3321446" y="3167707"/>
                    <a:pt x="3320934" y="3135013"/>
                  </a:cubicBezTo>
                  <a:cubicBezTo>
                    <a:pt x="3316987" y="2883033"/>
                    <a:pt x="3307466" y="2923785"/>
                    <a:pt x="3358083" y="2923785"/>
                  </a:cubicBezTo>
                  <a:cubicBezTo>
                    <a:pt x="3548470" y="2923785"/>
                    <a:pt x="3521521" y="2910115"/>
                    <a:pt x="3522302" y="2960373"/>
                  </a:cubicBezTo>
                  <a:cubicBezTo>
                    <a:pt x="3525814" y="3185105"/>
                    <a:pt x="3526467" y="3154947"/>
                    <a:pt x="3511820" y="3154947"/>
                  </a:cubicBezTo>
                  <a:close/>
                  <a:moveTo>
                    <a:pt x="3511820" y="2911422"/>
                  </a:moveTo>
                  <a:cubicBezTo>
                    <a:pt x="3283425" y="2911422"/>
                    <a:pt x="3318076" y="2924323"/>
                    <a:pt x="3317064" y="2872745"/>
                  </a:cubicBezTo>
                  <a:cubicBezTo>
                    <a:pt x="3312451" y="2640558"/>
                    <a:pt x="3303749" y="2677518"/>
                    <a:pt x="3358083" y="2677518"/>
                  </a:cubicBezTo>
                  <a:cubicBezTo>
                    <a:pt x="3541947" y="2677518"/>
                    <a:pt x="3517727" y="2668294"/>
                    <a:pt x="3517856" y="2698054"/>
                  </a:cubicBezTo>
                  <a:cubicBezTo>
                    <a:pt x="3518868" y="2936878"/>
                    <a:pt x="3528043" y="2911422"/>
                    <a:pt x="3511820" y="2911422"/>
                  </a:cubicBezTo>
                  <a:close/>
                  <a:moveTo>
                    <a:pt x="3511820" y="2665360"/>
                  </a:moveTo>
                  <a:cubicBezTo>
                    <a:pt x="3273084" y="2665360"/>
                    <a:pt x="3314193" y="2682463"/>
                    <a:pt x="3313066" y="2610516"/>
                  </a:cubicBezTo>
                  <a:cubicBezTo>
                    <a:pt x="3309170" y="2367388"/>
                    <a:pt x="3310490" y="2451108"/>
                    <a:pt x="3310221" y="2433031"/>
                  </a:cubicBezTo>
                  <a:cubicBezTo>
                    <a:pt x="3341322" y="2432916"/>
                    <a:pt x="3365567" y="2432955"/>
                    <a:pt x="3511820" y="2432980"/>
                  </a:cubicBezTo>
                  <a:cubicBezTo>
                    <a:pt x="3512717" y="2432980"/>
                    <a:pt x="3522520" y="2665360"/>
                    <a:pt x="3511820" y="2665360"/>
                  </a:cubicBezTo>
                  <a:close/>
                  <a:moveTo>
                    <a:pt x="3511820" y="2421092"/>
                  </a:moveTo>
                  <a:cubicBezTo>
                    <a:pt x="3369347" y="2421066"/>
                    <a:pt x="3341514" y="2421027"/>
                    <a:pt x="3310029" y="2421143"/>
                  </a:cubicBezTo>
                  <a:cubicBezTo>
                    <a:pt x="3308709" y="2344379"/>
                    <a:pt x="3306159" y="2297900"/>
                    <a:pt x="3305569" y="2189122"/>
                  </a:cubicBezTo>
                  <a:cubicBezTo>
                    <a:pt x="3306915" y="2189122"/>
                    <a:pt x="3507527" y="2188789"/>
                    <a:pt x="3509116" y="2188789"/>
                  </a:cubicBezTo>
                  <a:cubicBezTo>
                    <a:pt x="3510321" y="2246323"/>
                    <a:pt x="3512909" y="2421092"/>
                    <a:pt x="3511820" y="2421092"/>
                  </a:cubicBezTo>
                  <a:close/>
                  <a:moveTo>
                    <a:pt x="3305505" y="2177207"/>
                  </a:moveTo>
                  <a:cubicBezTo>
                    <a:pt x="3305505" y="2176054"/>
                    <a:pt x="3303403" y="1945596"/>
                    <a:pt x="3303391" y="1944623"/>
                  </a:cubicBezTo>
                  <a:cubicBezTo>
                    <a:pt x="3429832" y="1945583"/>
                    <a:pt x="3421541" y="1943149"/>
                    <a:pt x="3504452" y="1942996"/>
                  </a:cubicBezTo>
                  <a:cubicBezTo>
                    <a:pt x="3504465" y="1943905"/>
                    <a:pt x="3508783" y="2172365"/>
                    <a:pt x="3508809" y="2173710"/>
                  </a:cubicBezTo>
                  <a:cubicBezTo>
                    <a:pt x="3508898" y="2178501"/>
                    <a:pt x="3530183" y="2176926"/>
                    <a:pt x="3305505" y="2177207"/>
                  </a:cubicBezTo>
                  <a:close/>
                  <a:moveTo>
                    <a:pt x="3303237" y="1932721"/>
                  </a:moveTo>
                  <a:cubicBezTo>
                    <a:pt x="3301827" y="1831770"/>
                    <a:pt x="3300200" y="1832436"/>
                    <a:pt x="3298149" y="1698996"/>
                  </a:cubicBezTo>
                  <a:cubicBezTo>
                    <a:pt x="3332966" y="1698343"/>
                    <a:pt x="3379778" y="1698228"/>
                    <a:pt x="3434856" y="1699188"/>
                  </a:cubicBezTo>
                  <a:cubicBezTo>
                    <a:pt x="3521597" y="1700700"/>
                    <a:pt x="3499813" y="1655631"/>
                    <a:pt x="3503939" y="1911480"/>
                  </a:cubicBezTo>
                  <a:cubicBezTo>
                    <a:pt x="3504259" y="1932952"/>
                    <a:pt x="3538090" y="1934553"/>
                    <a:pt x="3303237" y="1932721"/>
                  </a:cubicBezTo>
                  <a:close/>
                  <a:moveTo>
                    <a:pt x="3297957" y="1687082"/>
                  </a:moveTo>
                  <a:cubicBezTo>
                    <a:pt x="3295599" y="1534003"/>
                    <a:pt x="3295317" y="1527495"/>
                    <a:pt x="3295433" y="1474380"/>
                  </a:cubicBezTo>
                  <a:cubicBezTo>
                    <a:pt x="3295484" y="1448963"/>
                    <a:pt x="3261781" y="1454318"/>
                    <a:pt x="3497673" y="1453959"/>
                  </a:cubicBezTo>
                  <a:cubicBezTo>
                    <a:pt x="3498877" y="1594420"/>
                    <a:pt x="3500095" y="1624167"/>
                    <a:pt x="3501338" y="1687940"/>
                  </a:cubicBezTo>
                  <a:cubicBezTo>
                    <a:pt x="3432895" y="1687825"/>
                    <a:pt x="3382636" y="1685480"/>
                    <a:pt x="3297957" y="1687082"/>
                  </a:cubicBezTo>
                  <a:close/>
                  <a:moveTo>
                    <a:pt x="3295433" y="1442532"/>
                  </a:moveTo>
                  <a:cubicBezTo>
                    <a:pt x="3294984" y="1326822"/>
                    <a:pt x="3291652" y="1306235"/>
                    <a:pt x="3290153" y="1209652"/>
                  </a:cubicBezTo>
                  <a:cubicBezTo>
                    <a:pt x="3517830" y="1209524"/>
                    <a:pt x="3495071" y="1208333"/>
                    <a:pt x="3495148" y="1212342"/>
                  </a:cubicBezTo>
                  <a:cubicBezTo>
                    <a:pt x="3495353" y="1226089"/>
                    <a:pt x="3494751" y="1164737"/>
                    <a:pt x="3497570" y="1442070"/>
                  </a:cubicBezTo>
                  <a:cubicBezTo>
                    <a:pt x="3431613" y="1442160"/>
                    <a:pt x="3379074" y="1443441"/>
                    <a:pt x="3295433" y="1442532"/>
                  </a:cubicBezTo>
                  <a:close/>
                  <a:moveTo>
                    <a:pt x="3289987" y="1197699"/>
                  </a:moveTo>
                  <a:cubicBezTo>
                    <a:pt x="3289166" y="1134797"/>
                    <a:pt x="3291012" y="1059494"/>
                    <a:pt x="3287436" y="964782"/>
                  </a:cubicBezTo>
                  <a:cubicBezTo>
                    <a:pt x="3382495" y="967459"/>
                    <a:pt x="3436816" y="963987"/>
                    <a:pt x="3490125" y="963641"/>
                  </a:cubicBezTo>
                  <a:cubicBezTo>
                    <a:pt x="3492573" y="1117272"/>
                    <a:pt x="3494046" y="1147647"/>
                    <a:pt x="3494917" y="1197635"/>
                  </a:cubicBezTo>
                  <a:lnTo>
                    <a:pt x="3289987" y="1197699"/>
                  </a:lnTo>
                  <a:close/>
                  <a:moveTo>
                    <a:pt x="3281247" y="1442365"/>
                  </a:moveTo>
                  <a:cubicBezTo>
                    <a:pt x="3041037" y="1439457"/>
                    <a:pt x="3080673" y="1464144"/>
                    <a:pt x="3079468" y="1386880"/>
                  </a:cubicBezTo>
                  <a:cubicBezTo>
                    <a:pt x="3078123" y="1301482"/>
                    <a:pt x="3078956" y="1298894"/>
                    <a:pt x="3077597" y="1212163"/>
                  </a:cubicBezTo>
                  <a:cubicBezTo>
                    <a:pt x="3077508" y="1206180"/>
                    <a:pt x="3057491" y="1209575"/>
                    <a:pt x="3279658" y="1209652"/>
                  </a:cubicBezTo>
                  <a:cubicBezTo>
                    <a:pt x="3280927" y="1298010"/>
                    <a:pt x="3288961" y="1442467"/>
                    <a:pt x="3281247" y="1442365"/>
                  </a:cubicBezTo>
                  <a:close/>
                  <a:moveTo>
                    <a:pt x="3074240" y="1698573"/>
                  </a:moveTo>
                  <a:cubicBezTo>
                    <a:pt x="3074868" y="1751765"/>
                    <a:pt x="3075714" y="1790262"/>
                    <a:pt x="3078046" y="1930851"/>
                  </a:cubicBezTo>
                  <a:cubicBezTo>
                    <a:pt x="3048598" y="1930684"/>
                    <a:pt x="2876203" y="1931120"/>
                    <a:pt x="2875255" y="1931120"/>
                  </a:cubicBezTo>
                  <a:cubicBezTo>
                    <a:pt x="2873333" y="1802407"/>
                    <a:pt x="2874614" y="1822482"/>
                    <a:pt x="2872448" y="1699803"/>
                  </a:cubicBezTo>
                  <a:cubicBezTo>
                    <a:pt x="2981680" y="1699944"/>
                    <a:pt x="2987652" y="1698099"/>
                    <a:pt x="3074240" y="1698573"/>
                  </a:cubicBezTo>
                  <a:close/>
                  <a:moveTo>
                    <a:pt x="3050558" y="1686621"/>
                  </a:moveTo>
                  <a:cubicBezTo>
                    <a:pt x="2840348" y="1686621"/>
                    <a:pt x="2872551" y="1700931"/>
                    <a:pt x="2871462" y="1649020"/>
                  </a:cubicBezTo>
                  <a:cubicBezTo>
                    <a:pt x="2866733" y="1422495"/>
                    <a:pt x="2859826" y="1455189"/>
                    <a:pt x="2896796" y="1455189"/>
                  </a:cubicBezTo>
                  <a:cubicBezTo>
                    <a:pt x="3097370" y="1455189"/>
                    <a:pt x="3070165" y="1448002"/>
                    <a:pt x="3070934" y="1474559"/>
                  </a:cubicBezTo>
                  <a:cubicBezTo>
                    <a:pt x="3078161" y="1720967"/>
                    <a:pt x="3077008" y="1686621"/>
                    <a:pt x="3050558" y="1686621"/>
                  </a:cubicBezTo>
                  <a:close/>
                  <a:moveTo>
                    <a:pt x="3050558" y="1443147"/>
                  </a:moveTo>
                  <a:cubicBezTo>
                    <a:pt x="2830929" y="1443147"/>
                    <a:pt x="2868681" y="1459301"/>
                    <a:pt x="2867540" y="1386855"/>
                  </a:cubicBezTo>
                  <a:cubicBezTo>
                    <a:pt x="2864221" y="1174652"/>
                    <a:pt x="2849498" y="1210152"/>
                    <a:pt x="2896796" y="1210152"/>
                  </a:cubicBezTo>
                  <a:cubicBezTo>
                    <a:pt x="3081659" y="1210152"/>
                    <a:pt x="3066987" y="1204976"/>
                    <a:pt x="3067102" y="1212381"/>
                  </a:cubicBezTo>
                  <a:cubicBezTo>
                    <a:pt x="3071305" y="1480004"/>
                    <a:pt x="3076277" y="1443147"/>
                    <a:pt x="3050558" y="1443147"/>
                  </a:cubicBezTo>
                  <a:close/>
                  <a:moveTo>
                    <a:pt x="3050558" y="1196751"/>
                  </a:moveTo>
                  <a:cubicBezTo>
                    <a:pt x="2973197" y="1196751"/>
                    <a:pt x="2973145" y="1198250"/>
                    <a:pt x="2896809" y="1198250"/>
                  </a:cubicBezTo>
                  <a:cubicBezTo>
                    <a:pt x="2850100" y="1198250"/>
                    <a:pt x="2864004" y="1233878"/>
                    <a:pt x="2859647" y="963757"/>
                  </a:cubicBezTo>
                  <a:cubicBezTo>
                    <a:pt x="2934266" y="962681"/>
                    <a:pt x="2983128" y="965256"/>
                    <a:pt x="3063706" y="965025"/>
                  </a:cubicBezTo>
                  <a:cubicBezTo>
                    <a:pt x="3069652" y="1234480"/>
                    <a:pt x="3071062" y="1196751"/>
                    <a:pt x="3050558" y="1196751"/>
                  </a:cubicBezTo>
                  <a:close/>
                  <a:moveTo>
                    <a:pt x="2860954" y="1649302"/>
                  </a:moveTo>
                  <a:cubicBezTo>
                    <a:pt x="2861966" y="1698048"/>
                    <a:pt x="2899141" y="1688798"/>
                    <a:pt x="2666223" y="1687236"/>
                  </a:cubicBezTo>
                  <a:cubicBezTo>
                    <a:pt x="2654869" y="1687159"/>
                    <a:pt x="2659098" y="1713498"/>
                    <a:pt x="2654370" y="1474226"/>
                  </a:cubicBezTo>
                  <a:cubicBezTo>
                    <a:pt x="2653844" y="1448028"/>
                    <a:pt x="2625050" y="1454600"/>
                    <a:pt x="2819934" y="1455112"/>
                  </a:cubicBezTo>
                  <a:cubicBezTo>
                    <a:pt x="2869399" y="1455253"/>
                    <a:pt x="2856161" y="1419882"/>
                    <a:pt x="2860954" y="1649302"/>
                  </a:cubicBezTo>
                  <a:close/>
                  <a:moveTo>
                    <a:pt x="2819921" y="1443198"/>
                  </a:moveTo>
                  <a:cubicBezTo>
                    <a:pt x="2619257" y="1442660"/>
                    <a:pt x="2653908" y="1457866"/>
                    <a:pt x="2652806" y="1386880"/>
                  </a:cubicBezTo>
                  <a:cubicBezTo>
                    <a:pt x="2649615" y="1183620"/>
                    <a:pt x="2642004" y="1210664"/>
                    <a:pt x="2666236" y="1210408"/>
                  </a:cubicBezTo>
                  <a:cubicBezTo>
                    <a:pt x="2870142" y="1208205"/>
                    <a:pt x="2853124" y="1210549"/>
                    <a:pt x="2853150" y="1212368"/>
                  </a:cubicBezTo>
                  <a:cubicBezTo>
                    <a:pt x="2857340" y="1481055"/>
                    <a:pt x="2872820" y="1443339"/>
                    <a:pt x="2819921" y="1443198"/>
                  </a:cubicBezTo>
                  <a:close/>
                  <a:moveTo>
                    <a:pt x="2819921" y="1198173"/>
                  </a:moveTo>
                  <a:cubicBezTo>
                    <a:pt x="2771380" y="1198045"/>
                    <a:pt x="2714675" y="1197981"/>
                    <a:pt x="2666146" y="1198507"/>
                  </a:cubicBezTo>
                  <a:cubicBezTo>
                    <a:pt x="2643285" y="1198750"/>
                    <a:pt x="2648872" y="1234992"/>
                    <a:pt x="2645656" y="965204"/>
                  </a:cubicBezTo>
                  <a:cubicBezTo>
                    <a:pt x="2810528" y="966755"/>
                    <a:pt x="2783643" y="965243"/>
                    <a:pt x="2849139" y="963936"/>
                  </a:cubicBezTo>
                  <a:cubicBezTo>
                    <a:pt x="2853496" y="1233686"/>
                    <a:pt x="2866118" y="1198225"/>
                    <a:pt x="2819921" y="1198173"/>
                  </a:cubicBezTo>
                  <a:close/>
                  <a:moveTo>
                    <a:pt x="2647052" y="1649302"/>
                  </a:moveTo>
                  <a:cubicBezTo>
                    <a:pt x="2648142" y="1699163"/>
                    <a:pt x="2684497" y="1687082"/>
                    <a:pt x="2444684" y="1687159"/>
                  </a:cubicBezTo>
                  <a:cubicBezTo>
                    <a:pt x="2442250" y="1530223"/>
                    <a:pt x="2442365" y="1526213"/>
                    <a:pt x="2440519" y="1474124"/>
                  </a:cubicBezTo>
                  <a:cubicBezTo>
                    <a:pt x="2439507" y="1445619"/>
                    <a:pt x="2417120" y="1453818"/>
                    <a:pt x="2589348" y="1453933"/>
                  </a:cubicBezTo>
                  <a:cubicBezTo>
                    <a:pt x="2658432" y="1453933"/>
                    <a:pt x="2641914" y="1414770"/>
                    <a:pt x="2647052" y="1649302"/>
                  </a:cubicBezTo>
                  <a:close/>
                  <a:moveTo>
                    <a:pt x="2439469" y="1441929"/>
                  </a:moveTo>
                  <a:cubicBezTo>
                    <a:pt x="2436175" y="1327283"/>
                    <a:pt x="2439161" y="1306811"/>
                    <a:pt x="2437675" y="1212138"/>
                  </a:cubicBezTo>
                  <a:cubicBezTo>
                    <a:pt x="2437623" y="1208435"/>
                    <a:pt x="2436996" y="1212138"/>
                    <a:pt x="2639095" y="1210664"/>
                  </a:cubicBezTo>
                  <a:cubicBezTo>
                    <a:pt x="2639120" y="1211958"/>
                    <a:pt x="2639146" y="1220452"/>
                    <a:pt x="2643247" y="1442288"/>
                  </a:cubicBezTo>
                  <a:cubicBezTo>
                    <a:pt x="2613888" y="1441968"/>
                    <a:pt x="2601996" y="1442045"/>
                    <a:pt x="2439469" y="1441929"/>
                  </a:cubicBezTo>
                  <a:close/>
                  <a:moveTo>
                    <a:pt x="2435740" y="2177874"/>
                  </a:moveTo>
                  <a:cubicBezTo>
                    <a:pt x="2214893" y="2177874"/>
                    <a:pt x="2238241" y="2178834"/>
                    <a:pt x="2238292" y="2173607"/>
                  </a:cubicBezTo>
                  <a:cubicBezTo>
                    <a:pt x="2238754" y="2119634"/>
                    <a:pt x="2238331" y="2110334"/>
                    <a:pt x="2235729" y="1944968"/>
                  </a:cubicBezTo>
                  <a:cubicBezTo>
                    <a:pt x="2356609" y="1944994"/>
                    <a:pt x="2373768" y="1944482"/>
                    <a:pt x="2437482" y="1944482"/>
                  </a:cubicBezTo>
                  <a:cubicBezTo>
                    <a:pt x="2442109" y="2205878"/>
                    <a:pt x="2445338" y="2177874"/>
                    <a:pt x="2435740" y="2177874"/>
                  </a:cubicBezTo>
                  <a:close/>
                  <a:moveTo>
                    <a:pt x="2435740" y="1932593"/>
                  </a:moveTo>
                  <a:cubicBezTo>
                    <a:pt x="2200630" y="1932593"/>
                    <a:pt x="2235678" y="1942317"/>
                    <a:pt x="2235191" y="1911211"/>
                  </a:cubicBezTo>
                  <a:cubicBezTo>
                    <a:pt x="2231244" y="1659410"/>
                    <a:pt x="2215393" y="1698791"/>
                    <a:pt x="2282016" y="1698791"/>
                  </a:cubicBezTo>
                  <a:cubicBezTo>
                    <a:pt x="2353995" y="1698791"/>
                    <a:pt x="2360697" y="1699047"/>
                    <a:pt x="2434381" y="1699047"/>
                  </a:cubicBezTo>
                  <a:cubicBezTo>
                    <a:pt x="2438315" y="1952181"/>
                    <a:pt x="2437303" y="1932593"/>
                    <a:pt x="2435740" y="1932593"/>
                  </a:cubicBezTo>
                  <a:close/>
                  <a:moveTo>
                    <a:pt x="2230924" y="1686710"/>
                  </a:moveTo>
                  <a:cubicBezTo>
                    <a:pt x="2228733" y="1543111"/>
                    <a:pt x="2228669" y="1528122"/>
                    <a:pt x="2227028" y="1474175"/>
                  </a:cubicBezTo>
                  <a:cubicBezTo>
                    <a:pt x="2226144" y="1444825"/>
                    <a:pt x="2194748" y="1453754"/>
                    <a:pt x="2429320" y="1453831"/>
                  </a:cubicBezTo>
                  <a:cubicBezTo>
                    <a:pt x="2432075" y="1540857"/>
                    <a:pt x="2431050" y="1483962"/>
                    <a:pt x="2434202" y="1687171"/>
                  </a:cubicBezTo>
                  <a:cubicBezTo>
                    <a:pt x="2418286" y="1687159"/>
                    <a:pt x="2247224" y="1686851"/>
                    <a:pt x="2230924" y="1686710"/>
                  </a:cubicBezTo>
                  <a:close/>
                  <a:moveTo>
                    <a:pt x="2223876" y="1197546"/>
                  </a:moveTo>
                  <a:cubicBezTo>
                    <a:pt x="2221223" y="1029593"/>
                    <a:pt x="2220954" y="1007199"/>
                    <a:pt x="2219955" y="964756"/>
                  </a:cubicBezTo>
                  <a:cubicBezTo>
                    <a:pt x="2297239" y="966178"/>
                    <a:pt x="2363670" y="964320"/>
                    <a:pt x="2422733" y="964205"/>
                  </a:cubicBezTo>
                  <a:cubicBezTo>
                    <a:pt x="2423656" y="1003215"/>
                    <a:pt x="2426949" y="1197597"/>
                    <a:pt x="2426975" y="1198763"/>
                  </a:cubicBezTo>
                  <a:cubicBezTo>
                    <a:pt x="2341898" y="1198622"/>
                    <a:pt x="2341130" y="1196508"/>
                    <a:pt x="2223876" y="1197546"/>
                  </a:cubicBezTo>
                  <a:close/>
                  <a:moveTo>
                    <a:pt x="2220429" y="1686608"/>
                  </a:moveTo>
                  <a:cubicBezTo>
                    <a:pt x="2092116" y="1685237"/>
                    <a:pt x="2071690" y="1686416"/>
                    <a:pt x="2016395" y="1686774"/>
                  </a:cubicBezTo>
                  <a:cubicBezTo>
                    <a:pt x="2012204" y="1412233"/>
                    <a:pt x="2003708" y="1454318"/>
                    <a:pt x="2051481" y="1453741"/>
                  </a:cubicBezTo>
                  <a:cubicBezTo>
                    <a:pt x="2242265" y="1451448"/>
                    <a:pt x="2215726" y="1448091"/>
                    <a:pt x="2216520" y="1474559"/>
                  </a:cubicBezTo>
                  <a:cubicBezTo>
                    <a:pt x="2218314" y="1534054"/>
                    <a:pt x="2218340" y="1549824"/>
                    <a:pt x="2220429" y="1686608"/>
                  </a:cubicBezTo>
                  <a:close/>
                  <a:moveTo>
                    <a:pt x="2205090" y="1197738"/>
                  </a:moveTo>
                  <a:cubicBezTo>
                    <a:pt x="2150512" y="1198327"/>
                    <a:pt x="2107583" y="1198340"/>
                    <a:pt x="2051468" y="1197738"/>
                  </a:cubicBezTo>
                  <a:cubicBezTo>
                    <a:pt x="1996404" y="1197072"/>
                    <a:pt x="2007873" y="1241360"/>
                    <a:pt x="2004695" y="963974"/>
                  </a:cubicBezTo>
                  <a:cubicBezTo>
                    <a:pt x="2107404" y="963834"/>
                    <a:pt x="2138133" y="963052"/>
                    <a:pt x="2209434" y="964551"/>
                  </a:cubicBezTo>
                  <a:cubicBezTo>
                    <a:pt x="2215521" y="1223527"/>
                    <a:pt x="2215662" y="1197623"/>
                    <a:pt x="2205090" y="1197738"/>
                  </a:cubicBezTo>
                  <a:close/>
                  <a:moveTo>
                    <a:pt x="2005899" y="1686838"/>
                  </a:moveTo>
                  <a:cubicBezTo>
                    <a:pt x="1766946" y="1687940"/>
                    <a:pt x="1803134" y="1697369"/>
                    <a:pt x="1802532" y="1649097"/>
                  </a:cubicBezTo>
                  <a:cubicBezTo>
                    <a:pt x="1799687" y="1421214"/>
                    <a:pt x="1790179" y="1453049"/>
                    <a:pt x="1820793" y="1453049"/>
                  </a:cubicBezTo>
                  <a:cubicBezTo>
                    <a:pt x="2032234" y="1453049"/>
                    <a:pt x="2003260" y="1449898"/>
                    <a:pt x="2003260" y="1474098"/>
                  </a:cubicBezTo>
                  <a:cubicBezTo>
                    <a:pt x="2003311" y="1527751"/>
                    <a:pt x="2003401" y="1523549"/>
                    <a:pt x="2005899" y="1686838"/>
                  </a:cubicBezTo>
                  <a:close/>
                  <a:moveTo>
                    <a:pt x="1974542" y="1442288"/>
                  </a:moveTo>
                  <a:cubicBezTo>
                    <a:pt x="1897770" y="1442288"/>
                    <a:pt x="1897732" y="1441148"/>
                    <a:pt x="1820793" y="1441148"/>
                  </a:cubicBezTo>
                  <a:cubicBezTo>
                    <a:pt x="1793088" y="1441148"/>
                    <a:pt x="1798623" y="1452204"/>
                    <a:pt x="1797598" y="1386906"/>
                  </a:cubicBezTo>
                  <a:cubicBezTo>
                    <a:pt x="1794254" y="1173679"/>
                    <a:pt x="1786898" y="1208384"/>
                    <a:pt x="1820793" y="1208384"/>
                  </a:cubicBezTo>
                  <a:cubicBezTo>
                    <a:pt x="2018932" y="1208384"/>
                    <a:pt x="1998224" y="1208486"/>
                    <a:pt x="1998288" y="1212394"/>
                  </a:cubicBezTo>
                  <a:cubicBezTo>
                    <a:pt x="2002427" y="1476763"/>
                    <a:pt x="2016523" y="1442288"/>
                    <a:pt x="1974542" y="1442288"/>
                  </a:cubicBezTo>
                  <a:close/>
                  <a:moveTo>
                    <a:pt x="1820793" y="1196495"/>
                  </a:moveTo>
                  <a:cubicBezTo>
                    <a:pt x="1783848" y="1196495"/>
                    <a:pt x="1798277" y="1232315"/>
                    <a:pt x="1791601" y="964077"/>
                  </a:cubicBezTo>
                  <a:cubicBezTo>
                    <a:pt x="1812335" y="963987"/>
                    <a:pt x="1825342" y="964013"/>
                    <a:pt x="1974555" y="963987"/>
                  </a:cubicBezTo>
                  <a:cubicBezTo>
                    <a:pt x="2000710" y="963987"/>
                    <a:pt x="1993687" y="926963"/>
                    <a:pt x="1998057" y="1197328"/>
                  </a:cubicBezTo>
                  <a:cubicBezTo>
                    <a:pt x="1870385" y="1196956"/>
                    <a:pt x="1886288" y="1196495"/>
                    <a:pt x="1820793" y="1196495"/>
                  </a:cubicBezTo>
                  <a:close/>
                  <a:moveTo>
                    <a:pt x="1792037" y="1649251"/>
                  </a:moveTo>
                  <a:cubicBezTo>
                    <a:pt x="1792626" y="1696613"/>
                    <a:pt x="1831377" y="1688453"/>
                    <a:pt x="1590258" y="1687159"/>
                  </a:cubicBezTo>
                  <a:cubicBezTo>
                    <a:pt x="1588515" y="1687146"/>
                    <a:pt x="1590258" y="1607961"/>
                    <a:pt x="1586221" y="1473867"/>
                  </a:cubicBezTo>
                  <a:cubicBezTo>
                    <a:pt x="1585286" y="1442224"/>
                    <a:pt x="1561425" y="1459404"/>
                    <a:pt x="1744084" y="1454164"/>
                  </a:cubicBezTo>
                  <a:cubicBezTo>
                    <a:pt x="1798572" y="1452588"/>
                    <a:pt x="1789115" y="1415961"/>
                    <a:pt x="1792037" y="1649251"/>
                  </a:cubicBezTo>
                  <a:close/>
                  <a:moveTo>
                    <a:pt x="1743802" y="1442237"/>
                  </a:moveTo>
                  <a:cubicBezTo>
                    <a:pt x="1704859" y="1443364"/>
                    <a:pt x="1661212" y="1443941"/>
                    <a:pt x="1590322" y="1442596"/>
                  </a:cubicBezTo>
                  <a:cubicBezTo>
                    <a:pt x="1583876" y="1442480"/>
                    <a:pt x="1585260" y="1450244"/>
                    <a:pt x="1584235" y="1386893"/>
                  </a:cubicBezTo>
                  <a:cubicBezTo>
                    <a:pt x="1581031" y="1182595"/>
                    <a:pt x="1579058" y="1210088"/>
                    <a:pt x="1590348" y="1209819"/>
                  </a:cubicBezTo>
                  <a:cubicBezTo>
                    <a:pt x="1809029" y="1204797"/>
                    <a:pt x="1785668" y="1210037"/>
                    <a:pt x="1785694" y="1212355"/>
                  </a:cubicBezTo>
                  <a:cubicBezTo>
                    <a:pt x="1787052" y="1298689"/>
                    <a:pt x="1785745" y="1299791"/>
                    <a:pt x="1787103" y="1387098"/>
                  </a:cubicBezTo>
                  <a:cubicBezTo>
                    <a:pt x="1788141" y="1452716"/>
                    <a:pt x="1799431" y="1440648"/>
                    <a:pt x="1743802" y="1442237"/>
                  </a:cubicBezTo>
                  <a:close/>
                  <a:moveTo>
                    <a:pt x="1743892" y="1196777"/>
                  </a:moveTo>
                  <a:cubicBezTo>
                    <a:pt x="1652639" y="1197392"/>
                    <a:pt x="1647783" y="1196598"/>
                    <a:pt x="1590117" y="1197917"/>
                  </a:cubicBezTo>
                  <a:cubicBezTo>
                    <a:pt x="1579186" y="1198173"/>
                    <a:pt x="1581211" y="1226627"/>
                    <a:pt x="1578994" y="965486"/>
                  </a:cubicBezTo>
                  <a:cubicBezTo>
                    <a:pt x="1642721" y="964922"/>
                    <a:pt x="1530850" y="965755"/>
                    <a:pt x="1781093" y="964128"/>
                  </a:cubicBezTo>
                  <a:cubicBezTo>
                    <a:pt x="1787885" y="1240206"/>
                    <a:pt x="1796958" y="1196354"/>
                    <a:pt x="1743892" y="1196777"/>
                  </a:cubicBezTo>
                  <a:close/>
                  <a:moveTo>
                    <a:pt x="1579173" y="1687095"/>
                  </a:moveTo>
                  <a:cubicBezTo>
                    <a:pt x="1343346" y="1685711"/>
                    <a:pt x="1376985" y="1704479"/>
                    <a:pt x="1375831" y="1649046"/>
                  </a:cubicBezTo>
                  <a:cubicBezTo>
                    <a:pt x="1374294" y="1575485"/>
                    <a:pt x="1373576" y="1521051"/>
                    <a:pt x="1373179" y="1474303"/>
                  </a:cubicBezTo>
                  <a:cubicBezTo>
                    <a:pt x="1372986" y="1451128"/>
                    <a:pt x="1340617" y="1450231"/>
                    <a:pt x="1575124" y="1454254"/>
                  </a:cubicBezTo>
                  <a:cubicBezTo>
                    <a:pt x="1578699" y="1582454"/>
                    <a:pt x="1578148" y="1602055"/>
                    <a:pt x="1579173" y="1687095"/>
                  </a:cubicBezTo>
                  <a:close/>
                  <a:moveTo>
                    <a:pt x="1372897" y="1442903"/>
                  </a:moveTo>
                  <a:cubicBezTo>
                    <a:pt x="1371615" y="1324657"/>
                    <a:pt x="1370078" y="1308400"/>
                    <a:pt x="1368514" y="1209486"/>
                  </a:cubicBezTo>
                  <a:cubicBezTo>
                    <a:pt x="1369680" y="1209486"/>
                    <a:pt x="1571562" y="1210587"/>
                    <a:pt x="1571600" y="1212394"/>
                  </a:cubicBezTo>
                  <a:cubicBezTo>
                    <a:pt x="1572766" y="1286416"/>
                    <a:pt x="1573022" y="1370021"/>
                    <a:pt x="1574829" y="1442327"/>
                  </a:cubicBezTo>
                  <a:cubicBezTo>
                    <a:pt x="1495545" y="1441033"/>
                    <a:pt x="1429960" y="1442801"/>
                    <a:pt x="1372897" y="1442903"/>
                  </a:cubicBezTo>
                  <a:close/>
                  <a:moveTo>
                    <a:pt x="1368335" y="1197584"/>
                  </a:moveTo>
                  <a:cubicBezTo>
                    <a:pt x="1365721" y="1032155"/>
                    <a:pt x="1365246" y="1010171"/>
                    <a:pt x="1365003" y="964730"/>
                  </a:cubicBezTo>
                  <a:cubicBezTo>
                    <a:pt x="1446594" y="964782"/>
                    <a:pt x="1459383" y="966357"/>
                    <a:pt x="1568486" y="965563"/>
                  </a:cubicBezTo>
                  <a:cubicBezTo>
                    <a:pt x="1568499" y="966537"/>
                    <a:pt x="1571356" y="1197289"/>
                    <a:pt x="1571369" y="1198314"/>
                  </a:cubicBezTo>
                  <a:cubicBezTo>
                    <a:pt x="1495353" y="1199749"/>
                    <a:pt x="1430883" y="1197661"/>
                    <a:pt x="1368335" y="1197584"/>
                  </a:cubicBezTo>
                  <a:close/>
                  <a:moveTo>
                    <a:pt x="1365349" y="1649328"/>
                  </a:moveTo>
                  <a:cubicBezTo>
                    <a:pt x="1366477" y="1703070"/>
                    <a:pt x="1398308" y="1687492"/>
                    <a:pt x="1206012" y="1687492"/>
                  </a:cubicBezTo>
                  <a:cubicBezTo>
                    <a:pt x="1153754" y="1687492"/>
                    <a:pt x="1161930" y="1728948"/>
                    <a:pt x="1159803" y="1473727"/>
                  </a:cubicBezTo>
                  <a:cubicBezTo>
                    <a:pt x="1159585" y="1447630"/>
                    <a:pt x="1127818" y="1454792"/>
                    <a:pt x="1362530" y="1454792"/>
                  </a:cubicBezTo>
                  <a:cubicBezTo>
                    <a:pt x="1363030" y="1506946"/>
                    <a:pt x="1363299" y="1550887"/>
                    <a:pt x="1365349" y="1649328"/>
                  </a:cubicBezTo>
                  <a:close/>
                  <a:moveTo>
                    <a:pt x="1359672" y="1442916"/>
                  </a:moveTo>
                  <a:cubicBezTo>
                    <a:pt x="1226593" y="1442954"/>
                    <a:pt x="1195145" y="1443006"/>
                    <a:pt x="1159521" y="1442903"/>
                  </a:cubicBezTo>
                  <a:cubicBezTo>
                    <a:pt x="1159508" y="1442224"/>
                    <a:pt x="1156766" y="1231508"/>
                    <a:pt x="1156407" y="1208832"/>
                  </a:cubicBezTo>
                  <a:cubicBezTo>
                    <a:pt x="1157317" y="1208819"/>
                    <a:pt x="1358006" y="1207321"/>
                    <a:pt x="1358083" y="1212381"/>
                  </a:cubicBezTo>
                  <a:cubicBezTo>
                    <a:pt x="1361902" y="1459365"/>
                    <a:pt x="1364849" y="1442916"/>
                    <a:pt x="1359672" y="1442916"/>
                  </a:cubicBezTo>
                  <a:close/>
                  <a:moveTo>
                    <a:pt x="1156202" y="1196918"/>
                  </a:moveTo>
                  <a:cubicBezTo>
                    <a:pt x="1155536" y="1155871"/>
                    <a:pt x="1157996" y="1303275"/>
                    <a:pt x="1152178" y="965268"/>
                  </a:cubicBezTo>
                  <a:cubicBezTo>
                    <a:pt x="1225362" y="966268"/>
                    <a:pt x="1291460" y="964769"/>
                    <a:pt x="1354495" y="964730"/>
                  </a:cubicBezTo>
                  <a:cubicBezTo>
                    <a:pt x="1354751" y="1010210"/>
                    <a:pt x="1355392" y="1042532"/>
                    <a:pt x="1357840" y="1197571"/>
                  </a:cubicBezTo>
                  <a:cubicBezTo>
                    <a:pt x="1281016" y="1197559"/>
                    <a:pt x="1238459" y="1196085"/>
                    <a:pt x="1156202" y="1196918"/>
                  </a:cubicBezTo>
                  <a:close/>
                  <a:moveTo>
                    <a:pt x="1152832" y="1687556"/>
                  </a:moveTo>
                  <a:cubicBezTo>
                    <a:pt x="979681" y="1687966"/>
                    <a:pt x="1029901" y="1687671"/>
                    <a:pt x="948836" y="1687069"/>
                  </a:cubicBezTo>
                  <a:cubicBezTo>
                    <a:pt x="948272" y="1625358"/>
                    <a:pt x="949144" y="1613956"/>
                    <a:pt x="945607" y="1454805"/>
                  </a:cubicBezTo>
                  <a:cubicBezTo>
                    <a:pt x="1006079" y="1454625"/>
                    <a:pt x="1011128" y="1454241"/>
                    <a:pt x="1149128" y="1454766"/>
                  </a:cubicBezTo>
                  <a:cubicBezTo>
                    <a:pt x="1150448" y="1597712"/>
                    <a:pt x="1151640" y="1626037"/>
                    <a:pt x="1152832" y="1687556"/>
                  </a:cubicBezTo>
                  <a:close/>
                  <a:moveTo>
                    <a:pt x="1129176" y="1442788"/>
                  </a:moveTo>
                  <a:cubicBezTo>
                    <a:pt x="908060" y="1441584"/>
                    <a:pt x="945479" y="1459801"/>
                    <a:pt x="944338" y="1386880"/>
                  </a:cubicBezTo>
                  <a:cubicBezTo>
                    <a:pt x="942967" y="1299675"/>
                    <a:pt x="943979" y="1299547"/>
                    <a:pt x="942608" y="1212163"/>
                  </a:cubicBezTo>
                  <a:cubicBezTo>
                    <a:pt x="942531" y="1207231"/>
                    <a:pt x="930627" y="1211740"/>
                    <a:pt x="1145912" y="1208948"/>
                  </a:cubicBezTo>
                  <a:cubicBezTo>
                    <a:pt x="1150038" y="1475559"/>
                    <a:pt x="1156228" y="1442890"/>
                    <a:pt x="1129176" y="1442788"/>
                  </a:cubicBezTo>
                  <a:close/>
                  <a:moveTo>
                    <a:pt x="942378" y="1197968"/>
                  </a:moveTo>
                  <a:cubicBezTo>
                    <a:pt x="938008" y="927450"/>
                    <a:pt x="923976" y="964449"/>
                    <a:pt x="975516" y="964295"/>
                  </a:cubicBezTo>
                  <a:cubicBezTo>
                    <a:pt x="1040614" y="964115"/>
                    <a:pt x="1078738" y="964013"/>
                    <a:pt x="1129061" y="964884"/>
                  </a:cubicBezTo>
                  <a:cubicBezTo>
                    <a:pt x="1146681" y="965217"/>
                    <a:pt x="1141504" y="936879"/>
                    <a:pt x="1145720" y="1197046"/>
                  </a:cubicBezTo>
                  <a:cubicBezTo>
                    <a:pt x="1070690" y="1198045"/>
                    <a:pt x="1110300" y="1197853"/>
                    <a:pt x="942378" y="1197968"/>
                  </a:cubicBezTo>
                  <a:close/>
                  <a:moveTo>
                    <a:pt x="938341" y="1686992"/>
                  </a:moveTo>
                  <a:cubicBezTo>
                    <a:pt x="885955" y="1686723"/>
                    <a:pt x="820088" y="1687095"/>
                    <a:pt x="735370" y="1687133"/>
                  </a:cubicBezTo>
                  <a:cubicBezTo>
                    <a:pt x="733781" y="1614917"/>
                    <a:pt x="732654" y="1614302"/>
                    <a:pt x="731462" y="1454138"/>
                  </a:cubicBezTo>
                  <a:cubicBezTo>
                    <a:pt x="813975" y="1453933"/>
                    <a:pt x="821920" y="1455048"/>
                    <a:pt x="935086" y="1454817"/>
                  </a:cubicBezTo>
                  <a:cubicBezTo>
                    <a:pt x="938828" y="1627318"/>
                    <a:pt x="937726" y="1619158"/>
                    <a:pt x="938341" y="1686992"/>
                  </a:cubicBezTo>
                  <a:close/>
                  <a:moveTo>
                    <a:pt x="898654" y="1442967"/>
                  </a:moveTo>
                  <a:cubicBezTo>
                    <a:pt x="821728" y="1442967"/>
                    <a:pt x="821984" y="1442250"/>
                    <a:pt x="744969" y="1442250"/>
                  </a:cubicBezTo>
                  <a:cubicBezTo>
                    <a:pt x="727208" y="1442250"/>
                    <a:pt x="731680" y="1453114"/>
                    <a:pt x="730642" y="1386893"/>
                  </a:cubicBezTo>
                  <a:cubicBezTo>
                    <a:pt x="727451" y="1183287"/>
                    <a:pt x="721544" y="1210395"/>
                    <a:pt x="744969" y="1210395"/>
                  </a:cubicBezTo>
                  <a:cubicBezTo>
                    <a:pt x="948682" y="1210395"/>
                    <a:pt x="932036" y="1207846"/>
                    <a:pt x="932113" y="1212381"/>
                  </a:cubicBezTo>
                  <a:cubicBezTo>
                    <a:pt x="936329" y="1480875"/>
                    <a:pt x="946171" y="1442967"/>
                    <a:pt x="898654" y="1442967"/>
                  </a:cubicBezTo>
                  <a:close/>
                  <a:moveTo>
                    <a:pt x="898654" y="1197994"/>
                  </a:moveTo>
                  <a:cubicBezTo>
                    <a:pt x="819421" y="1197994"/>
                    <a:pt x="819639" y="1198481"/>
                    <a:pt x="744969" y="1198481"/>
                  </a:cubicBezTo>
                  <a:cubicBezTo>
                    <a:pt x="715610" y="1198481"/>
                    <a:pt x="733564" y="1226793"/>
                    <a:pt x="724542" y="963654"/>
                  </a:cubicBezTo>
                  <a:cubicBezTo>
                    <a:pt x="777902" y="963347"/>
                    <a:pt x="821497" y="964449"/>
                    <a:pt x="927807" y="964384"/>
                  </a:cubicBezTo>
                  <a:cubicBezTo>
                    <a:pt x="932421" y="1235723"/>
                    <a:pt x="943210" y="1197968"/>
                    <a:pt x="898654" y="1197994"/>
                  </a:cubicBezTo>
                  <a:close/>
                  <a:moveTo>
                    <a:pt x="724863" y="1687159"/>
                  </a:moveTo>
                  <a:cubicBezTo>
                    <a:pt x="488062" y="1687761"/>
                    <a:pt x="522558" y="1701430"/>
                    <a:pt x="521572" y="1649046"/>
                  </a:cubicBezTo>
                  <a:cubicBezTo>
                    <a:pt x="520418" y="1587348"/>
                    <a:pt x="519521" y="1532055"/>
                    <a:pt x="518970" y="1474303"/>
                  </a:cubicBezTo>
                  <a:cubicBezTo>
                    <a:pt x="518727" y="1447489"/>
                    <a:pt x="486242" y="1455163"/>
                    <a:pt x="720967" y="1454177"/>
                  </a:cubicBezTo>
                  <a:cubicBezTo>
                    <a:pt x="722133" y="1612752"/>
                    <a:pt x="723414" y="1623026"/>
                    <a:pt x="724863" y="1687159"/>
                  </a:cubicBezTo>
                  <a:close/>
                  <a:moveTo>
                    <a:pt x="668094" y="1442839"/>
                  </a:moveTo>
                  <a:cubicBezTo>
                    <a:pt x="607993" y="1443736"/>
                    <a:pt x="562412" y="1443569"/>
                    <a:pt x="518637" y="1442801"/>
                  </a:cubicBezTo>
                  <a:cubicBezTo>
                    <a:pt x="518624" y="1441801"/>
                    <a:pt x="515574" y="1220285"/>
                    <a:pt x="515382" y="1209332"/>
                  </a:cubicBezTo>
                  <a:cubicBezTo>
                    <a:pt x="739522" y="1207526"/>
                    <a:pt x="717814" y="1211459"/>
                    <a:pt x="717827" y="1212368"/>
                  </a:cubicBezTo>
                  <a:cubicBezTo>
                    <a:pt x="722107" y="1484846"/>
                    <a:pt x="736562" y="1441724"/>
                    <a:pt x="668094" y="1442839"/>
                  </a:cubicBezTo>
                  <a:close/>
                  <a:moveTo>
                    <a:pt x="515190" y="1197418"/>
                  </a:moveTo>
                  <a:cubicBezTo>
                    <a:pt x="510859" y="952675"/>
                    <a:pt x="507283" y="965845"/>
                    <a:pt x="514498" y="965819"/>
                  </a:cubicBezTo>
                  <a:cubicBezTo>
                    <a:pt x="610889" y="965563"/>
                    <a:pt x="619193" y="966063"/>
                    <a:pt x="668299" y="964653"/>
                  </a:cubicBezTo>
                  <a:cubicBezTo>
                    <a:pt x="726951" y="963039"/>
                    <a:pt x="713586" y="922941"/>
                    <a:pt x="717622" y="1198417"/>
                  </a:cubicBezTo>
                  <a:cubicBezTo>
                    <a:pt x="659893" y="1198109"/>
                    <a:pt x="636365" y="1196431"/>
                    <a:pt x="515190" y="1197418"/>
                  </a:cubicBezTo>
                  <a:close/>
                  <a:moveTo>
                    <a:pt x="360928" y="1944392"/>
                  </a:moveTo>
                  <a:cubicBezTo>
                    <a:pt x="412391" y="1943418"/>
                    <a:pt x="461292" y="1943367"/>
                    <a:pt x="514408" y="1944443"/>
                  </a:cubicBezTo>
                  <a:cubicBezTo>
                    <a:pt x="515651" y="1944469"/>
                    <a:pt x="519995" y="2177528"/>
                    <a:pt x="514434" y="2177630"/>
                  </a:cubicBezTo>
                  <a:cubicBezTo>
                    <a:pt x="506566" y="2177745"/>
                    <a:pt x="316705" y="2180923"/>
                    <a:pt x="316615" y="2172852"/>
                  </a:cubicBezTo>
                  <a:cubicBezTo>
                    <a:pt x="314065" y="1901821"/>
                    <a:pt x="291985" y="1945686"/>
                    <a:pt x="360928" y="1944392"/>
                  </a:cubicBezTo>
                  <a:close/>
                  <a:moveTo>
                    <a:pt x="360787" y="2189647"/>
                  </a:moveTo>
                  <a:cubicBezTo>
                    <a:pt x="411763" y="2190262"/>
                    <a:pt x="463791" y="2190339"/>
                    <a:pt x="514562" y="2189519"/>
                  </a:cubicBezTo>
                  <a:cubicBezTo>
                    <a:pt x="519688" y="2189442"/>
                    <a:pt x="519060" y="2162487"/>
                    <a:pt x="523481" y="2422039"/>
                  </a:cubicBezTo>
                  <a:cubicBezTo>
                    <a:pt x="426462" y="2423718"/>
                    <a:pt x="381201" y="2422578"/>
                    <a:pt x="320523" y="2422373"/>
                  </a:cubicBezTo>
                  <a:cubicBezTo>
                    <a:pt x="316154" y="2148472"/>
                    <a:pt x="302045" y="2188929"/>
                    <a:pt x="360787" y="2189647"/>
                  </a:cubicBezTo>
                  <a:close/>
                  <a:moveTo>
                    <a:pt x="523712" y="2435863"/>
                  </a:moveTo>
                  <a:cubicBezTo>
                    <a:pt x="526557" y="2617703"/>
                    <a:pt x="526800" y="2631718"/>
                    <a:pt x="527223" y="2665462"/>
                  </a:cubicBezTo>
                  <a:cubicBezTo>
                    <a:pt x="368450" y="2665027"/>
                    <a:pt x="386877" y="2665603"/>
                    <a:pt x="324342" y="2665885"/>
                  </a:cubicBezTo>
                  <a:cubicBezTo>
                    <a:pt x="319562" y="2360265"/>
                    <a:pt x="320998" y="2451979"/>
                    <a:pt x="320716" y="2434274"/>
                  </a:cubicBezTo>
                  <a:cubicBezTo>
                    <a:pt x="541627" y="2435068"/>
                    <a:pt x="523660" y="2432839"/>
                    <a:pt x="523712" y="2435863"/>
                  </a:cubicBezTo>
                  <a:close/>
                  <a:moveTo>
                    <a:pt x="360877" y="2677518"/>
                  </a:moveTo>
                  <a:cubicBezTo>
                    <a:pt x="557940" y="2675916"/>
                    <a:pt x="527313" y="2672534"/>
                    <a:pt x="527607" y="2698079"/>
                  </a:cubicBezTo>
                  <a:cubicBezTo>
                    <a:pt x="528222" y="2752078"/>
                    <a:pt x="528363" y="2757881"/>
                    <a:pt x="530721" y="2911153"/>
                  </a:cubicBezTo>
                  <a:cubicBezTo>
                    <a:pt x="394310" y="2911896"/>
                    <a:pt x="388761" y="2911281"/>
                    <a:pt x="328674" y="2911050"/>
                  </a:cubicBezTo>
                  <a:cubicBezTo>
                    <a:pt x="323586" y="2641954"/>
                    <a:pt x="309875" y="2678005"/>
                    <a:pt x="360877" y="2677518"/>
                  </a:cubicBezTo>
                  <a:close/>
                  <a:moveTo>
                    <a:pt x="360787" y="3167284"/>
                  </a:moveTo>
                  <a:cubicBezTo>
                    <a:pt x="409764" y="3167810"/>
                    <a:pt x="465533" y="3167784"/>
                    <a:pt x="514524" y="3167515"/>
                  </a:cubicBezTo>
                  <a:cubicBezTo>
                    <a:pt x="545215" y="3167348"/>
                    <a:pt x="530593" y="3137921"/>
                    <a:pt x="538115" y="3400471"/>
                  </a:cubicBezTo>
                  <a:cubicBezTo>
                    <a:pt x="383635" y="3401240"/>
                    <a:pt x="416351" y="3400830"/>
                    <a:pt x="334914" y="3400292"/>
                  </a:cubicBezTo>
                  <a:cubicBezTo>
                    <a:pt x="327956" y="3128608"/>
                    <a:pt x="322253" y="3166875"/>
                    <a:pt x="360787" y="3167284"/>
                  </a:cubicBezTo>
                  <a:close/>
                  <a:moveTo>
                    <a:pt x="360787" y="3412437"/>
                  </a:moveTo>
                  <a:cubicBezTo>
                    <a:pt x="412186" y="3412924"/>
                    <a:pt x="462355" y="3412898"/>
                    <a:pt x="514524" y="3412539"/>
                  </a:cubicBezTo>
                  <a:cubicBezTo>
                    <a:pt x="545830" y="3412322"/>
                    <a:pt x="538487" y="3374375"/>
                    <a:pt x="543139" y="3646046"/>
                  </a:cubicBezTo>
                  <a:cubicBezTo>
                    <a:pt x="474004" y="3646610"/>
                    <a:pt x="497826" y="3647289"/>
                    <a:pt x="340271" y="3646444"/>
                  </a:cubicBezTo>
                  <a:cubicBezTo>
                    <a:pt x="335683" y="3376450"/>
                    <a:pt x="324150" y="3412091"/>
                    <a:pt x="360787" y="3412437"/>
                  </a:cubicBezTo>
                  <a:close/>
                  <a:moveTo>
                    <a:pt x="360813" y="3658486"/>
                  </a:moveTo>
                  <a:cubicBezTo>
                    <a:pt x="555056" y="3659780"/>
                    <a:pt x="543305" y="3655706"/>
                    <a:pt x="543369" y="3659806"/>
                  </a:cubicBezTo>
                  <a:cubicBezTo>
                    <a:pt x="544728" y="3746716"/>
                    <a:pt x="542831" y="3746049"/>
                    <a:pt x="544215" y="3834779"/>
                  </a:cubicBezTo>
                  <a:cubicBezTo>
                    <a:pt x="545266" y="3902050"/>
                    <a:pt x="553108" y="3890712"/>
                    <a:pt x="514472" y="3890917"/>
                  </a:cubicBezTo>
                  <a:cubicBezTo>
                    <a:pt x="462868" y="3891199"/>
                    <a:pt x="412212" y="3891353"/>
                    <a:pt x="360928" y="3890456"/>
                  </a:cubicBezTo>
                  <a:cubicBezTo>
                    <a:pt x="338592" y="3890071"/>
                    <a:pt x="343808" y="3900628"/>
                    <a:pt x="342770" y="3834523"/>
                  </a:cubicBezTo>
                  <a:cubicBezTo>
                    <a:pt x="339592" y="3631198"/>
                    <a:pt x="332159" y="3658294"/>
                    <a:pt x="360813" y="3658486"/>
                  </a:cubicBezTo>
                  <a:close/>
                  <a:moveTo>
                    <a:pt x="360813" y="4147843"/>
                  </a:moveTo>
                  <a:cubicBezTo>
                    <a:pt x="583479" y="4149034"/>
                    <a:pt x="550584" y="4132329"/>
                    <a:pt x="551391" y="4184534"/>
                  </a:cubicBezTo>
                  <a:cubicBezTo>
                    <a:pt x="552737" y="4270752"/>
                    <a:pt x="551622" y="4272289"/>
                    <a:pt x="552993" y="4359481"/>
                  </a:cubicBezTo>
                  <a:cubicBezTo>
                    <a:pt x="553429" y="4386974"/>
                    <a:pt x="561182" y="4381452"/>
                    <a:pt x="514524" y="4381196"/>
                  </a:cubicBezTo>
                  <a:cubicBezTo>
                    <a:pt x="326008" y="4380184"/>
                    <a:pt x="351970" y="4387128"/>
                    <a:pt x="351535" y="4359212"/>
                  </a:cubicBezTo>
                  <a:cubicBezTo>
                    <a:pt x="347844" y="4122797"/>
                    <a:pt x="337054" y="4147715"/>
                    <a:pt x="360813" y="4147843"/>
                  </a:cubicBezTo>
                  <a:close/>
                  <a:moveTo>
                    <a:pt x="351932" y="4391842"/>
                  </a:moveTo>
                  <a:cubicBezTo>
                    <a:pt x="400435" y="4392906"/>
                    <a:pt x="388351" y="4392867"/>
                    <a:pt x="553570" y="4393265"/>
                  </a:cubicBezTo>
                  <a:cubicBezTo>
                    <a:pt x="554736" y="4453527"/>
                    <a:pt x="557235" y="4517378"/>
                    <a:pt x="557414" y="4624299"/>
                  </a:cubicBezTo>
                  <a:cubicBezTo>
                    <a:pt x="336362" y="4625849"/>
                    <a:pt x="354674" y="4628040"/>
                    <a:pt x="354457" y="4621339"/>
                  </a:cubicBezTo>
                  <a:cubicBezTo>
                    <a:pt x="350561" y="4500403"/>
                    <a:pt x="352470" y="4452234"/>
                    <a:pt x="351932" y="4391842"/>
                  </a:cubicBezTo>
                  <a:close/>
                  <a:moveTo>
                    <a:pt x="559926" y="4096803"/>
                  </a:moveTo>
                  <a:cubicBezTo>
                    <a:pt x="553262" y="3869151"/>
                    <a:pt x="545650" y="3902639"/>
                    <a:pt x="591347" y="3902639"/>
                  </a:cubicBezTo>
                  <a:cubicBezTo>
                    <a:pt x="786360" y="3902639"/>
                    <a:pt x="759398" y="3897579"/>
                    <a:pt x="759923" y="3923124"/>
                  </a:cubicBezTo>
                  <a:cubicBezTo>
                    <a:pt x="765139" y="4169455"/>
                    <a:pt x="767753" y="4135698"/>
                    <a:pt x="744969" y="4135698"/>
                  </a:cubicBezTo>
                  <a:cubicBezTo>
                    <a:pt x="668837" y="4135698"/>
                    <a:pt x="668401" y="4134199"/>
                    <a:pt x="591347" y="4134199"/>
                  </a:cubicBezTo>
                  <a:cubicBezTo>
                    <a:pt x="552955" y="4134186"/>
                    <a:pt x="561246" y="4142039"/>
                    <a:pt x="559926" y="4096803"/>
                  </a:cubicBezTo>
                  <a:close/>
                  <a:moveTo>
                    <a:pt x="591360" y="4146088"/>
                  </a:moveTo>
                  <a:cubicBezTo>
                    <a:pt x="666940" y="4146088"/>
                    <a:pt x="668363" y="4147587"/>
                    <a:pt x="744981" y="4147587"/>
                  </a:cubicBezTo>
                  <a:cubicBezTo>
                    <a:pt x="767574" y="4147587"/>
                    <a:pt x="762666" y="4140156"/>
                    <a:pt x="763358" y="4184559"/>
                  </a:cubicBezTo>
                  <a:cubicBezTo>
                    <a:pt x="766894" y="4410777"/>
                    <a:pt x="777582" y="4379813"/>
                    <a:pt x="744981" y="4379813"/>
                  </a:cubicBezTo>
                  <a:cubicBezTo>
                    <a:pt x="536693" y="4379813"/>
                    <a:pt x="564014" y="4392073"/>
                    <a:pt x="563501" y="4359277"/>
                  </a:cubicBezTo>
                  <a:cubicBezTo>
                    <a:pt x="559605" y="4111498"/>
                    <a:pt x="554723" y="4146088"/>
                    <a:pt x="591360" y="4146088"/>
                  </a:cubicBezTo>
                  <a:close/>
                  <a:moveTo>
                    <a:pt x="591360" y="4393303"/>
                  </a:moveTo>
                  <a:cubicBezTo>
                    <a:pt x="803839" y="4393303"/>
                    <a:pt x="767830" y="4373881"/>
                    <a:pt x="768676" y="4446828"/>
                  </a:cubicBezTo>
                  <a:cubicBezTo>
                    <a:pt x="771136" y="4660990"/>
                    <a:pt x="781426" y="4625734"/>
                    <a:pt x="744981" y="4625708"/>
                  </a:cubicBezTo>
                  <a:cubicBezTo>
                    <a:pt x="734486" y="4625708"/>
                    <a:pt x="567948" y="4625170"/>
                    <a:pt x="567948" y="4621545"/>
                  </a:cubicBezTo>
                  <a:cubicBezTo>
                    <a:pt x="567384" y="4358918"/>
                    <a:pt x="550059" y="4393303"/>
                    <a:pt x="591360" y="4393303"/>
                  </a:cubicBezTo>
                  <a:close/>
                  <a:moveTo>
                    <a:pt x="591360" y="4636072"/>
                  </a:moveTo>
                  <a:cubicBezTo>
                    <a:pt x="667351" y="4636072"/>
                    <a:pt x="666979" y="4637597"/>
                    <a:pt x="744981" y="4637597"/>
                  </a:cubicBezTo>
                  <a:cubicBezTo>
                    <a:pt x="777966" y="4637622"/>
                    <a:pt x="770303" y="4598574"/>
                    <a:pt x="774878" y="4869669"/>
                  </a:cubicBezTo>
                  <a:cubicBezTo>
                    <a:pt x="698541" y="4869387"/>
                    <a:pt x="635493" y="4870476"/>
                    <a:pt x="570908" y="4870195"/>
                  </a:cubicBezTo>
                  <a:cubicBezTo>
                    <a:pt x="566769" y="4598152"/>
                    <a:pt x="559772" y="4636072"/>
                    <a:pt x="591360" y="4636072"/>
                  </a:cubicBezTo>
                  <a:close/>
                  <a:moveTo>
                    <a:pt x="591360" y="4882134"/>
                  </a:moveTo>
                  <a:cubicBezTo>
                    <a:pt x="790255" y="4882134"/>
                    <a:pt x="775045" y="4879559"/>
                    <a:pt x="775109" y="4883992"/>
                  </a:cubicBezTo>
                  <a:cubicBezTo>
                    <a:pt x="779350" y="5154830"/>
                    <a:pt x="791934" y="5115629"/>
                    <a:pt x="744981" y="5115629"/>
                  </a:cubicBezTo>
                  <a:cubicBezTo>
                    <a:pt x="669145" y="5115629"/>
                    <a:pt x="670311" y="5114616"/>
                    <a:pt x="591360" y="5114616"/>
                  </a:cubicBezTo>
                  <a:cubicBezTo>
                    <a:pt x="571741" y="5114616"/>
                    <a:pt x="577033" y="5125532"/>
                    <a:pt x="575995" y="5058683"/>
                  </a:cubicBezTo>
                  <a:cubicBezTo>
                    <a:pt x="572804" y="4855116"/>
                    <a:pt x="558286" y="4882134"/>
                    <a:pt x="591360" y="4882134"/>
                  </a:cubicBezTo>
                  <a:close/>
                  <a:moveTo>
                    <a:pt x="779184" y="4446648"/>
                  </a:moveTo>
                  <a:cubicBezTo>
                    <a:pt x="778402" y="4378275"/>
                    <a:pt x="737152" y="4390164"/>
                    <a:pt x="975465" y="4391445"/>
                  </a:cubicBezTo>
                  <a:cubicBezTo>
                    <a:pt x="981206" y="4391484"/>
                    <a:pt x="981795" y="4363030"/>
                    <a:pt x="985870" y="4625580"/>
                  </a:cubicBezTo>
                  <a:cubicBezTo>
                    <a:pt x="758450" y="4626682"/>
                    <a:pt x="781183" y="4627220"/>
                    <a:pt x="781170" y="4621545"/>
                  </a:cubicBezTo>
                  <a:cubicBezTo>
                    <a:pt x="781029" y="4553979"/>
                    <a:pt x="780337" y="4548022"/>
                    <a:pt x="779184" y="4446648"/>
                  </a:cubicBezTo>
                  <a:close/>
                  <a:moveTo>
                    <a:pt x="986050" y="4637494"/>
                  </a:moveTo>
                  <a:cubicBezTo>
                    <a:pt x="990137" y="4900954"/>
                    <a:pt x="995071" y="4870246"/>
                    <a:pt x="975465" y="4870310"/>
                  </a:cubicBezTo>
                  <a:cubicBezTo>
                    <a:pt x="921836" y="4870528"/>
                    <a:pt x="875332" y="4870604"/>
                    <a:pt x="821843" y="4870028"/>
                  </a:cubicBezTo>
                  <a:cubicBezTo>
                    <a:pt x="778402" y="4869554"/>
                    <a:pt x="782336" y="4909473"/>
                    <a:pt x="781208" y="4637622"/>
                  </a:cubicBezTo>
                  <a:cubicBezTo>
                    <a:pt x="912225" y="4637738"/>
                    <a:pt x="923015" y="4637828"/>
                    <a:pt x="986050" y="4637494"/>
                  </a:cubicBezTo>
                  <a:close/>
                  <a:moveTo>
                    <a:pt x="821754" y="4881955"/>
                  </a:moveTo>
                  <a:cubicBezTo>
                    <a:pt x="1002222" y="4883902"/>
                    <a:pt x="989561" y="4879982"/>
                    <a:pt x="989625" y="4883966"/>
                  </a:cubicBezTo>
                  <a:cubicBezTo>
                    <a:pt x="993815" y="5151858"/>
                    <a:pt x="999133" y="5115513"/>
                    <a:pt x="975554" y="5115155"/>
                  </a:cubicBezTo>
                  <a:cubicBezTo>
                    <a:pt x="751863" y="5111849"/>
                    <a:pt x="790358" y="5135165"/>
                    <a:pt x="789166" y="5058683"/>
                  </a:cubicBezTo>
                  <a:cubicBezTo>
                    <a:pt x="785847" y="4846186"/>
                    <a:pt x="771379" y="4881417"/>
                    <a:pt x="821754" y="4881955"/>
                  </a:cubicBezTo>
                  <a:close/>
                  <a:moveTo>
                    <a:pt x="990855" y="4391535"/>
                  </a:moveTo>
                  <a:cubicBezTo>
                    <a:pt x="1020162" y="4391689"/>
                    <a:pt x="1192352" y="4391830"/>
                    <a:pt x="1194018" y="4391830"/>
                  </a:cubicBezTo>
                  <a:cubicBezTo>
                    <a:pt x="1194031" y="4392829"/>
                    <a:pt x="1197452" y="4594629"/>
                    <a:pt x="1198003" y="4624427"/>
                  </a:cubicBezTo>
                  <a:cubicBezTo>
                    <a:pt x="1129663" y="4624504"/>
                    <a:pt x="1197273" y="4624799"/>
                    <a:pt x="996365" y="4625542"/>
                  </a:cubicBezTo>
                  <a:cubicBezTo>
                    <a:pt x="992880" y="4401117"/>
                    <a:pt x="992982" y="4483749"/>
                    <a:pt x="990855" y="4391535"/>
                  </a:cubicBezTo>
                  <a:close/>
                  <a:moveTo>
                    <a:pt x="1198234" y="4636316"/>
                  </a:moveTo>
                  <a:cubicBezTo>
                    <a:pt x="1202655" y="4870028"/>
                    <a:pt x="1201912" y="4800605"/>
                    <a:pt x="1203103" y="4869772"/>
                  </a:cubicBezTo>
                  <a:cubicBezTo>
                    <a:pt x="1194492" y="4869772"/>
                    <a:pt x="1239663" y="4869644"/>
                    <a:pt x="999915" y="4870233"/>
                  </a:cubicBezTo>
                  <a:cubicBezTo>
                    <a:pt x="998890" y="4803308"/>
                    <a:pt x="999505" y="4827738"/>
                    <a:pt x="996558" y="4637443"/>
                  </a:cubicBezTo>
                  <a:cubicBezTo>
                    <a:pt x="1213509" y="4636521"/>
                    <a:pt x="1134981" y="4636380"/>
                    <a:pt x="1198234" y="4636316"/>
                  </a:cubicBezTo>
                  <a:close/>
                  <a:moveTo>
                    <a:pt x="1200938" y="4147907"/>
                  </a:moveTo>
                  <a:cubicBezTo>
                    <a:pt x="1292665" y="4147996"/>
                    <a:pt x="1292306" y="4145934"/>
                    <a:pt x="1404216" y="4146703"/>
                  </a:cubicBezTo>
                  <a:cubicBezTo>
                    <a:pt x="1405651" y="4271931"/>
                    <a:pt x="1407240" y="4253944"/>
                    <a:pt x="1409124" y="4379198"/>
                  </a:cubicBezTo>
                  <a:cubicBezTo>
                    <a:pt x="1272072" y="4378903"/>
                    <a:pt x="1299995" y="4379928"/>
                    <a:pt x="1204334" y="4379928"/>
                  </a:cubicBezTo>
                  <a:cubicBezTo>
                    <a:pt x="1202860" y="4290340"/>
                    <a:pt x="1202437" y="4229347"/>
                    <a:pt x="1200938" y="4147907"/>
                  </a:cubicBezTo>
                  <a:close/>
                  <a:moveTo>
                    <a:pt x="1206012" y="4391830"/>
                  </a:moveTo>
                  <a:cubicBezTo>
                    <a:pt x="1448324" y="4391830"/>
                    <a:pt x="1409072" y="4372228"/>
                    <a:pt x="1410072" y="4446776"/>
                  </a:cubicBezTo>
                  <a:cubicBezTo>
                    <a:pt x="1411084" y="4527973"/>
                    <a:pt x="1411815" y="4551084"/>
                    <a:pt x="1412327" y="4621570"/>
                  </a:cubicBezTo>
                  <a:cubicBezTo>
                    <a:pt x="1412366" y="4627169"/>
                    <a:pt x="1428730" y="4624453"/>
                    <a:pt x="1208524" y="4624414"/>
                  </a:cubicBezTo>
                  <a:cubicBezTo>
                    <a:pt x="1208485" y="4622313"/>
                    <a:pt x="1203898" y="4391830"/>
                    <a:pt x="1206012" y="4391830"/>
                  </a:cubicBezTo>
                  <a:close/>
                  <a:moveTo>
                    <a:pt x="1412443" y="4636687"/>
                  </a:moveTo>
                  <a:cubicBezTo>
                    <a:pt x="1412455" y="4637815"/>
                    <a:pt x="1415134" y="4867645"/>
                    <a:pt x="1415147" y="4868952"/>
                  </a:cubicBezTo>
                  <a:cubicBezTo>
                    <a:pt x="1332262" y="4867786"/>
                    <a:pt x="1276044" y="4869695"/>
                    <a:pt x="1213586" y="4869772"/>
                  </a:cubicBezTo>
                  <a:cubicBezTo>
                    <a:pt x="1212253" y="4791868"/>
                    <a:pt x="1213060" y="4869182"/>
                    <a:pt x="1208742" y="4636316"/>
                  </a:cubicBezTo>
                  <a:cubicBezTo>
                    <a:pt x="1280632" y="4636329"/>
                    <a:pt x="1331723" y="4637264"/>
                    <a:pt x="1412443" y="4636687"/>
                  </a:cubicBezTo>
                  <a:close/>
                  <a:moveTo>
                    <a:pt x="1415339" y="4880866"/>
                  </a:moveTo>
                  <a:cubicBezTo>
                    <a:pt x="1416864" y="4980306"/>
                    <a:pt x="1415877" y="4956157"/>
                    <a:pt x="1418453" y="5114219"/>
                  </a:cubicBezTo>
                  <a:cubicBezTo>
                    <a:pt x="1370219" y="5114873"/>
                    <a:pt x="1312758" y="5114437"/>
                    <a:pt x="1216302" y="5114412"/>
                  </a:cubicBezTo>
                  <a:cubicBezTo>
                    <a:pt x="1216290" y="5112951"/>
                    <a:pt x="1213842" y="4884978"/>
                    <a:pt x="1213829" y="4883761"/>
                  </a:cubicBezTo>
                  <a:cubicBezTo>
                    <a:pt x="1213765" y="4879495"/>
                    <a:pt x="1411007" y="4880802"/>
                    <a:pt x="1415339" y="4880866"/>
                  </a:cubicBezTo>
                  <a:close/>
                  <a:moveTo>
                    <a:pt x="1414711" y="4146792"/>
                  </a:moveTo>
                  <a:cubicBezTo>
                    <a:pt x="1532836" y="4147843"/>
                    <a:pt x="1441493" y="4146908"/>
                    <a:pt x="1618489" y="4148022"/>
                  </a:cubicBezTo>
                  <a:cubicBezTo>
                    <a:pt x="1620167" y="4277683"/>
                    <a:pt x="1619821" y="4304048"/>
                    <a:pt x="1621116" y="4379684"/>
                  </a:cubicBezTo>
                  <a:cubicBezTo>
                    <a:pt x="1455564" y="4379275"/>
                    <a:pt x="1551020" y="4379621"/>
                    <a:pt x="1419606" y="4379236"/>
                  </a:cubicBezTo>
                  <a:cubicBezTo>
                    <a:pt x="1417709" y="4255174"/>
                    <a:pt x="1416044" y="4264359"/>
                    <a:pt x="1414711" y="4146792"/>
                  </a:cubicBezTo>
                  <a:close/>
                  <a:moveTo>
                    <a:pt x="1436521" y="4391215"/>
                  </a:moveTo>
                  <a:cubicBezTo>
                    <a:pt x="1659303" y="4392111"/>
                    <a:pt x="1620821" y="4375854"/>
                    <a:pt x="1622525" y="4447404"/>
                  </a:cubicBezTo>
                  <a:cubicBezTo>
                    <a:pt x="1623973" y="4507168"/>
                    <a:pt x="1624640" y="4553723"/>
                    <a:pt x="1625562" y="4621660"/>
                  </a:cubicBezTo>
                  <a:cubicBezTo>
                    <a:pt x="1625614" y="4626169"/>
                    <a:pt x="1422874" y="4626003"/>
                    <a:pt x="1422848" y="4621506"/>
                  </a:cubicBezTo>
                  <a:cubicBezTo>
                    <a:pt x="1420913" y="4357995"/>
                    <a:pt x="1411353" y="4391099"/>
                    <a:pt x="1436521" y="4391215"/>
                  </a:cubicBezTo>
                  <a:close/>
                  <a:moveTo>
                    <a:pt x="1436585" y="4636469"/>
                  </a:moveTo>
                  <a:cubicBezTo>
                    <a:pt x="1490407" y="4635957"/>
                    <a:pt x="1536373" y="4636034"/>
                    <a:pt x="1590207" y="4636187"/>
                  </a:cubicBezTo>
                  <a:cubicBezTo>
                    <a:pt x="1636198" y="4636316"/>
                    <a:pt x="1625537" y="4594731"/>
                    <a:pt x="1630188" y="4868875"/>
                  </a:cubicBezTo>
                  <a:cubicBezTo>
                    <a:pt x="1574022" y="4869285"/>
                    <a:pt x="1542536" y="4871168"/>
                    <a:pt x="1425654" y="4869118"/>
                  </a:cubicBezTo>
                  <a:cubicBezTo>
                    <a:pt x="1421746" y="4601739"/>
                    <a:pt x="1418222" y="4636662"/>
                    <a:pt x="1436585" y="4636469"/>
                  </a:cubicBezTo>
                  <a:close/>
                  <a:moveTo>
                    <a:pt x="1436457" y="4881225"/>
                  </a:moveTo>
                  <a:cubicBezTo>
                    <a:pt x="1625716" y="4884786"/>
                    <a:pt x="1630317" y="4875946"/>
                    <a:pt x="1630445" y="4883966"/>
                  </a:cubicBezTo>
                  <a:cubicBezTo>
                    <a:pt x="1631777" y="4968878"/>
                    <a:pt x="1629919" y="4973144"/>
                    <a:pt x="1631265" y="5058940"/>
                  </a:cubicBezTo>
                  <a:cubicBezTo>
                    <a:pt x="1632315" y="5126454"/>
                    <a:pt x="1642926" y="5116320"/>
                    <a:pt x="1590399" y="5114578"/>
                  </a:cubicBezTo>
                  <a:cubicBezTo>
                    <a:pt x="1396168" y="5108211"/>
                    <a:pt x="1429345" y="5138048"/>
                    <a:pt x="1428051" y="5058722"/>
                  </a:cubicBezTo>
                  <a:cubicBezTo>
                    <a:pt x="1424834" y="4854373"/>
                    <a:pt x="1420606" y="4880930"/>
                    <a:pt x="1436457" y="4881225"/>
                  </a:cubicBezTo>
                  <a:close/>
                  <a:moveTo>
                    <a:pt x="1631841" y="4391599"/>
                  </a:moveTo>
                  <a:cubicBezTo>
                    <a:pt x="1798546" y="4391804"/>
                    <a:pt x="1667697" y="4391817"/>
                    <a:pt x="1836350" y="4392175"/>
                  </a:cubicBezTo>
                  <a:cubicBezTo>
                    <a:pt x="1840540" y="4662015"/>
                    <a:pt x="1846409" y="4625926"/>
                    <a:pt x="1820793" y="4625926"/>
                  </a:cubicBezTo>
                  <a:cubicBezTo>
                    <a:pt x="1819793" y="4625926"/>
                    <a:pt x="1636121" y="4625196"/>
                    <a:pt x="1636070" y="4621429"/>
                  </a:cubicBezTo>
                  <a:cubicBezTo>
                    <a:pt x="1633879" y="4459702"/>
                    <a:pt x="1633174" y="4463764"/>
                    <a:pt x="1631841" y="4391599"/>
                  </a:cubicBezTo>
                  <a:close/>
                  <a:moveTo>
                    <a:pt x="1820793" y="4637840"/>
                  </a:moveTo>
                  <a:cubicBezTo>
                    <a:pt x="1845205" y="4637840"/>
                    <a:pt x="1838707" y="4600560"/>
                    <a:pt x="1843462" y="4868785"/>
                  </a:cubicBezTo>
                  <a:cubicBezTo>
                    <a:pt x="1828622" y="4868696"/>
                    <a:pt x="1817038" y="4868721"/>
                    <a:pt x="1667094" y="4868747"/>
                  </a:cubicBezTo>
                  <a:cubicBezTo>
                    <a:pt x="1633994" y="4868747"/>
                    <a:pt x="1639991" y="4907244"/>
                    <a:pt x="1636275" y="4636252"/>
                  </a:cubicBezTo>
                  <a:cubicBezTo>
                    <a:pt x="1746391" y="4636316"/>
                    <a:pt x="1748967" y="4637840"/>
                    <a:pt x="1820793" y="4637840"/>
                  </a:cubicBezTo>
                  <a:close/>
                  <a:moveTo>
                    <a:pt x="1846332" y="4359251"/>
                  </a:moveTo>
                  <a:cubicBezTo>
                    <a:pt x="1842437" y="4109089"/>
                    <a:pt x="1823420" y="4145383"/>
                    <a:pt x="1897552" y="4147279"/>
                  </a:cubicBezTo>
                  <a:cubicBezTo>
                    <a:pt x="1948272" y="4148573"/>
                    <a:pt x="2000159" y="4148471"/>
                    <a:pt x="2044958" y="4147702"/>
                  </a:cubicBezTo>
                  <a:cubicBezTo>
                    <a:pt x="2047611" y="4367002"/>
                    <a:pt x="2046817" y="4324366"/>
                    <a:pt x="2047842" y="4380466"/>
                  </a:cubicBezTo>
                  <a:cubicBezTo>
                    <a:pt x="1813732" y="4386423"/>
                    <a:pt x="1846678" y="4381056"/>
                    <a:pt x="1846332" y="4359251"/>
                  </a:cubicBezTo>
                  <a:close/>
                  <a:moveTo>
                    <a:pt x="2048060" y="4392381"/>
                  </a:moveTo>
                  <a:cubicBezTo>
                    <a:pt x="2049623" y="4470156"/>
                    <a:pt x="2051045" y="4464404"/>
                    <a:pt x="2052493" y="4625106"/>
                  </a:cubicBezTo>
                  <a:cubicBezTo>
                    <a:pt x="2024583" y="4625362"/>
                    <a:pt x="1850484" y="4625913"/>
                    <a:pt x="1849574" y="4625913"/>
                  </a:cubicBezTo>
                  <a:cubicBezTo>
                    <a:pt x="1849702" y="4561819"/>
                    <a:pt x="1849677" y="4574707"/>
                    <a:pt x="1846832" y="4392214"/>
                  </a:cubicBezTo>
                  <a:cubicBezTo>
                    <a:pt x="1903421" y="4392457"/>
                    <a:pt x="1967392" y="4394417"/>
                    <a:pt x="2048060" y="4392381"/>
                  </a:cubicBezTo>
                  <a:close/>
                  <a:moveTo>
                    <a:pt x="2051468" y="4637007"/>
                  </a:moveTo>
                  <a:cubicBezTo>
                    <a:pt x="2052762" y="4637007"/>
                    <a:pt x="2056440" y="4868721"/>
                    <a:pt x="2056453" y="4869733"/>
                  </a:cubicBezTo>
                  <a:cubicBezTo>
                    <a:pt x="1937085" y="4871770"/>
                    <a:pt x="1908970" y="4869336"/>
                    <a:pt x="1853944" y="4868849"/>
                  </a:cubicBezTo>
                  <a:cubicBezTo>
                    <a:pt x="1852739" y="4799939"/>
                    <a:pt x="1849446" y="4733231"/>
                    <a:pt x="1849549" y="4637802"/>
                  </a:cubicBezTo>
                  <a:cubicBezTo>
                    <a:pt x="1850459" y="4637815"/>
                    <a:pt x="2032541" y="4637187"/>
                    <a:pt x="2051468" y="4637007"/>
                  </a:cubicBezTo>
                  <a:close/>
                  <a:moveTo>
                    <a:pt x="2056697" y="4883992"/>
                  </a:moveTo>
                  <a:cubicBezTo>
                    <a:pt x="2060784" y="5144710"/>
                    <a:pt x="2062924" y="5115027"/>
                    <a:pt x="2051468" y="5114898"/>
                  </a:cubicBezTo>
                  <a:cubicBezTo>
                    <a:pt x="1818127" y="5112400"/>
                    <a:pt x="1857032" y="5133641"/>
                    <a:pt x="1855866" y="5058709"/>
                  </a:cubicBezTo>
                  <a:cubicBezTo>
                    <a:pt x="1854508" y="4971799"/>
                    <a:pt x="1855610" y="4973516"/>
                    <a:pt x="1854200" y="4883761"/>
                  </a:cubicBezTo>
                  <a:cubicBezTo>
                    <a:pt x="1854136" y="4879111"/>
                    <a:pt x="2056684" y="4882993"/>
                    <a:pt x="2056697" y="4883992"/>
                  </a:cubicBezTo>
                  <a:close/>
                  <a:moveTo>
                    <a:pt x="2058555" y="4392111"/>
                  </a:moveTo>
                  <a:cubicBezTo>
                    <a:pt x="2097588" y="4391138"/>
                    <a:pt x="2104444" y="4391304"/>
                    <a:pt x="2262179" y="4391278"/>
                  </a:cubicBezTo>
                  <a:cubicBezTo>
                    <a:pt x="2263998" y="4497828"/>
                    <a:pt x="2262794" y="4402616"/>
                    <a:pt x="2266138" y="4625657"/>
                  </a:cubicBezTo>
                  <a:cubicBezTo>
                    <a:pt x="2039551" y="4625208"/>
                    <a:pt x="2063027" y="4625977"/>
                    <a:pt x="2062989" y="4621481"/>
                  </a:cubicBezTo>
                  <a:cubicBezTo>
                    <a:pt x="2061835" y="4483185"/>
                    <a:pt x="2059875" y="4456346"/>
                    <a:pt x="2058555" y="4392111"/>
                  </a:cubicBezTo>
                  <a:close/>
                  <a:moveTo>
                    <a:pt x="2266318" y="4637559"/>
                  </a:moveTo>
                  <a:cubicBezTo>
                    <a:pt x="2269611" y="4857089"/>
                    <a:pt x="2268035" y="4742020"/>
                    <a:pt x="2270073" y="4870220"/>
                  </a:cubicBezTo>
                  <a:cubicBezTo>
                    <a:pt x="2201489" y="4870105"/>
                    <a:pt x="2152806" y="4868260"/>
                    <a:pt x="2066961" y="4869554"/>
                  </a:cubicBezTo>
                  <a:cubicBezTo>
                    <a:pt x="2065846" y="4801373"/>
                    <a:pt x="2063873" y="4723111"/>
                    <a:pt x="2063130" y="4636892"/>
                  </a:cubicBezTo>
                  <a:cubicBezTo>
                    <a:pt x="2167543" y="4635983"/>
                    <a:pt x="2201194" y="4637443"/>
                    <a:pt x="2266318" y="4637559"/>
                  </a:cubicBezTo>
                  <a:close/>
                  <a:moveTo>
                    <a:pt x="2270265" y="4882122"/>
                  </a:moveTo>
                  <a:cubicBezTo>
                    <a:pt x="2271764" y="4990452"/>
                    <a:pt x="2270034" y="4941501"/>
                    <a:pt x="2272725" y="5114155"/>
                  </a:cubicBezTo>
                  <a:cubicBezTo>
                    <a:pt x="2195812" y="5114258"/>
                    <a:pt x="2176103" y="5116000"/>
                    <a:pt x="2070575" y="5115091"/>
                  </a:cubicBezTo>
                  <a:cubicBezTo>
                    <a:pt x="2068794" y="5046539"/>
                    <a:pt x="2068525" y="4969826"/>
                    <a:pt x="2067179" y="4883787"/>
                  </a:cubicBezTo>
                  <a:cubicBezTo>
                    <a:pt x="2067115" y="4878855"/>
                    <a:pt x="2058491" y="4881801"/>
                    <a:pt x="2270265" y="4882122"/>
                  </a:cubicBezTo>
                  <a:close/>
                  <a:moveTo>
                    <a:pt x="2272674" y="4391291"/>
                  </a:moveTo>
                  <a:cubicBezTo>
                    <a:pt x="2338182" y="4391278"/>
                    <a:pt x="2343398" y="4392316"/>
                    <a:pt x="2475247" y="4392650"/>
                  </a:cubicBezTo>
                  <a:cubicBezTo>
                    <a:pt x="2475260" y="4393674"/>
                    <a:pt x="2479309" y="4616138"/>
                    <a:pt x="2479502" y="4625503"/>
                  </a:cubicBezTo>
                  <a:cubicBezTo>
                    <a:pt x="2379714" y="4625477"/>
                    <a:pt x="2312233" y="4625708"/>
                    <a:pt x="2276621" y="4625670"/>
                  </a:cubicBezTo>
                  <a:cubicBezTo>
                    <a:pt x="2273430" y="4412404"/>
                    <a:pt x="2274225" y="4482737"/>
                    <a:pt x="2272674" y="4391291"/>
                  </a:cubicBezTo>
                  <a:close/>
                  <a:moveTo>
                    <a:pt x="2282016" y="4637571"/>
                  </a:moveTo>
                  <a:cubicBezTo>
                    <a:pt x="2521175" y="4637571"/>
                    <a:pt x="2479617" y="4619918"/>
                    <a:pt x="2481014" y="4709070"/>
                  </a:cubicBezTo>
                  <a:cubicBezTo>
                    <a:pt x="2482385" y="4796877"/>
                    <a:pt x="2482654" y="4790817"/>
                    <a:pt x="2483948" y="4870912"/>
                  </a:cubicBezTo>
                  <a:cubicBezTo>
                    <a:pt x="2386057" y="4871488"/>
                    <a:pt x="2366374" y="4870233"/>
                    <a:pt x="2280568" y="4870233"/>
                  </a:cubicBezTo>
                  <a:cubicBezTo>
                    <a:pt x="2276480" y="4610156"/>
                    <a:pt x="2274212" y="4637571"/>
                    <a:pt x="2282016" y="4637571"/>
                  </a:cubicBezTo>
                  <a:close/>
                  <a:moveTo>
                    <a:pt x="2282016" y="4882134"/>
                  </a:moveTo>
                  <a:cubicBezTo>
                    <a:pt x="2282926" y="4882134"/>
                    <a:pt x="2484140" y="4882621"/>
                    <a:pt x="2484166" y="4883992"/>
                  </a:cubicBezTo>
                  <a:cubicBezTo>
                    <a:pt x="2484192" y="4885529"/>
                    <a:pt x="2486972" y="5114143"/>
                    <a:pt x="2486985" y="5115680"/>
                  </a:cubicBezTo>
                  <a:cubicBezTo>
                    <a:pt x="2345986" y="5116410"/>
                    <a:pt x="2380342" y="5114168"/>
                    <a:pt x="2283220" y="5114155"/>
                  </a:cubicBezTo>
                  <a:cubicBezTo>
                    <a:pt x="2279184" y="4856320"/>
                    <a:pt x="2281106" y="4882134"/>
                    <a:pt x="2282016" y="4882134"/>
                  </a:cubicBezTo>
                  <a:close/>
                  <a:moveTo>
                    <a:pt x="2512525" y="4392790"/>
                  </a:moveTo>
                  <a:cubicBezTo>
                    <a:pt x="2588387" y="4393098"/>
                    <a:pt x="2590873" y="4392803"/>
                    <a:pt x="2666159" y="4393098"/>
                  </a:cubicBezTo>
                  <a:cubicBezTo>
                    <a:pt x="2697119" y="4393226"/>
                    <a:pt x="2689187" y="4356522"/>
                    <a:pt x="2692352" y="4625119"/>
                  </a:cubicBezTo>
                  <a:cubicBezTo>
                    <a:pt x="2469122" y="4626144"/>
                    <a:pt x="2490035" y="4627335"/>
                    <a:pt x="2489920" y="4621417"/>
                  </a:cubicBezTo>
                  <a:cubicBezTo>
                    <a:pt x="2484666" y="4356394"/>
                    <a:pt x="2476465" y="4392637"/>
                    <a:pt x="2512525" y="4392790"/>
                  </a:cubicBezTo>
                  <a:close/>
                  <a:moveTo>
                    <a:pt x="2692506" y="4637007"/>
                  </a:moveTo>
                  <a:cubicBezTo>
                    <a:pt x="2693211" y="4696131"/>
                    <a:pt x="2693954" y="4745735"/>
                    <a:pt x="2695492" y="4796620"/>
                  </a:cubicBezTo>
                  <a:cubicBezTo>
                    <a:pt x="2698349" y="4890692"/>
                    <a:pt x="2734410" y="4868900"/>
                    <a:pt x="2512499" y="4870707"/>
                  </a:cubicBezTo>
                  <a:cubicBezTo>
                    <a:pt x="2486511" y="4870912"/>
                    <a:pt x="2495635" y="4906514"/>
                    <a:pt x="2490253" y="4637405"/>
                  </a:cubicBezTo>
                  <a:cubicBezTo>
                    <a:pt x="2676859" y="4637430"/>
                    <a:pt x="2604098" y="4637430"/>
                    <a:pt x="2692506" y="4637007"/>
                  </a:cubicBezTo>
                  <a:close/>
                  <a:moveTo>
                    <a:pt x="2512602" y="4882621"/>
                  </a:moveTo>
                  <a:cubicBezTo>
                    <a:pt x="2513511" y="4882608"/>
                    <a:pt x="2697452" y="4880802"/>
                    <a:pt x="2697503" y="4883992"/>
                  </a:cubicBezTo>
                  <a:cubicBezTo>
                    <a:pt x="2701694" y="5152525"/>
                    <a:pt x="2715995" y="5114514"/>
                    <a:pt x="2666146" y="5114924"/>
                  </a:cubicBezTo>
                  <a:cubicBezTo>
                    <a:pt x="2589476" y="5115552"/>
                    <a:pt x="2584812" y="5114937"/>
                    <a:pt x="2512525" y="5115513"/>
                  </a:cubicBezTo>
                  <a:cubicBezTo>
                    <a:pt x="2492739" y="5115642"/>
                    <a:pt x="2497775" y="5126121"/>
                    <a:pt x="2496724" y="5058709"/>
                  </a:cubicBezTo>
                  <a:cubicBezTo>
                    <a:pt x="2493636" y="4855859"/>
                    <a:pt x="2487498" y="4882826"/>
                    <a:pt x="2512602" y="4882621"/>
                  </a:cubicBezTo>
                  <a:close/>
                  <a:moveTo>
                    <a:pt x="2699413" y="4393187"/>
                  </a:moveTo>
                  <a:cubicBezTo>
                    <a:pt x="2826918" y="4393418"/>
                    <a:pt x="2808593" y="4392624"/>
                    <a:pt x="2896809" y="4392624"/>
                  </a:cubicBezTo>
                  <a:cubicBezTo>
                    <a:pt x="2907266" y="4392624"/>
                    <a:pt x="2902460" y="4364990"/>
                    <a:pt x="2906625" y="4626272"/>
                  </a:cubicBezTo>
                  <a:cubicBezTo>
                    <a:pt x="2827418" y="4626490"/>
                    <a:pt x="2814744" y="4624670"/>
                    <a:pt x="2702873" y="4625055"/>
                  </a:cubicBezTo>
                  <a:cubicBezTo>
                    <a:pt x="2702001" y="4557464"/>
                    <a:pt x="2702962" y="4618509"/>
                    <a:pt x="2699413" y="4393187"/>
                  </a:cubicBezTo>
                  <a:close/>
                  <a:moveTo>
                    <a:pt x="2743047" y="4636905"/>
                  </a:moveTo>
                  <a:cubicBezTo>
                    <a:pt x="2819076" y="4636905"/>
                    <a:pt x="2819870" y="4638199"/>
                    <a:pt x="2896796" y="4638199"/>
                  </a:cubicBezTo>
                  <a:cubicBezTo>
                    <a:pt x="2911802" y="4638199"/>
                    <a:pt x="2906587" y="4609361"/>
                    <a:pt x="2910841" y="4870643"/>
                  </a:cubicBezTo>
                  <a:cubicBezTo>
                    <a:pt x="2834363" y="4870848"/>
                    <a:pt x="2805684" y="4869490"/>
                    <a:pt x="2707768" y="4869836"/>
                  </a:cubicBezTo>
                  <a:cubicBezTo>
                    <a:pt x="2703103" y="4599548"/>
                    <a:pt x="2686778" y="4636905"/>
                    <a:pt x="2743047" y="4636905"/>
                  </a:cubicBezTo>
                  <a:close/>
                  <a:moveTo>
                    <a:pt x="2909290" y="4184380"/>
                  </a:moveTo>
                  <a:cubicBezTo>
                    <a:pt x="2908496" y="4133315"/>
                    <a:pt x="2873922" y="4148381"/>
                    <a:pt x="3113709" y="4147510"/>
                  </a:cubicBezTo>
                  <a:cubicBezTo>
                    <a:pt x="3115862" y="4275377"/>
                    <a:pt x="3114529" y="4277632"/>
                    <a:pt x="3116349" y="4380351"/>
                  </a:cubicBezTo>
                  <a:cubicBezTo>
                    <a:pt x="3073779" y="4380850"/>
                    <a:pt x="3056248" y="4380710"/>
                    <a:pt x="2913968" y="4380735"/>
                  </a:cubicBezTo>
                  <a:cubicBezTo>
                    <a:pt x="2912468" y="4273417"/>
                    <a:pt x="2910662" y="4271751"/>
                    <a:pt x="2909290" y="4184380"/>
                  </a:cubicBezTo>
                  <a:close/>
                  <a:moveTo>
                    <a:pt x="3116566" y="4392252"/>
                  </a:moveTo>
                  <a:cubicBezTo>
                    <a:pt x="3117784" y="4456308"/>
                    <a:pt x="3119693" y="4491884"/>
                    <a:pt x="3120770" y="4621596"/>
                  </a:cubicBezTo>
                  <a:cubicBezTo>
                    <a:pt x="3120795" y="4625106"/>
                    <a:pt x="3144374" y="4624875"/>
                    <a:pt x="2917107" y="4626234"/>
                  </a:cubicBezTo>
                  <a:cubicBezTo>
                    <a:pt x="2913596" y="4405909"/>
                    <a:pt x="2915313" y="4484940"/>
                    <a:pt x="2914134" y="4392624"/>
                  </a:cubicBezTo>
                  <a:cubicBezTo>
                    <a:pt x="3056428" y="4392598"/>
                    <a:pt x="3079289" y="4392714"/>
                    <a:pt x="3116566" y="4392252"/>
                  </a:cubicBezTo>
                  <a:close/>
                  <a:moveTo>
                    <a:pt x="3120911" y="4636841"/>
                  </a:moveTo>
                  <a:cubicBezTo>
                    <a:pt x="3120923" y="4637853"/>
                    <a:pt x="3123486" y="4868823"/>
                    <a:pt x="3123499" y="4869746"/>
                  </a:cubicBezTo>
                  <a:cubicBezTo>
                    <a:pt x="3016561" y="4868324"/>
                    <a:pt x="2972735" y="4870335"/>
                    <a:pt x="2921336" y="4870591"/>
                  </a:cubicBezTo>
                  <a:cubicBezTo>
                    <a:pt x="2920285" y="4805588"/>
                    <a:pt x="2920196" y="4820065"/>
                    <a:pt x="2917300" y="4638135"/>
                  </a:cubicBezTo>
                  <a:cubicBezTo>
                    <a:pt x="2976234" y="4637789"/>
                    <a:pt x="3020444" y="4634701"/>
                    <a:pt x="3120911" y="4636841"/>
                  </a:cubicBezTo>
                  <a:close/>
                  <a:moveTo>
                    <a:pt x="3123320" y="4096855"/>
                  </a:moveTo>
                  <a:cubicBezTo>
                    <a:pt x="3119257" y="3880207"/>
                    <a:pt x="3117361" y="3903472"/>
                    <a:pt x="3127472" y="3903395"/>
                  </a:cubicBezTo>
                  <a:cubicBezTo>
                    <a:pt x="3354290" y="3901550"/>
                    <a:pt x="3323035" y="3898245"/>
                    <a:pt x="3323138" y="3922137"/>
                  </a:cubicBezTo>
                  <a:cubicBezTo>
                    <a:pt x="3324201" y="4173081"/>
                    <a:pt x="3339964" y="4134724"/>
                    <a:pt x="3281170" y="4135121"/>
                  </a:cubicBezTo>
                  <a:cubicBezTo>
                    <a:pt x="3207627" y="4135621"/>
                    <a:pt x="3209895" y="4135237"/>
                    <a:pt x="3127395" y="4135557"/>
                  </a:cubicBezTo>
                  <a:cubicBezTo>
                    <a:pt x="3122820" y="4135583"/>
                    <a:pt x="3124166" y="4141386"/>
                    <a:pt x="3123320" y="4096855"/>
                  </a:cubicBezTo>
                  <a:close/>
                  <a:moveTo>
                    <a:pt x="3127459" y="4147458"/>
                  </a:moveTo>
                  <a:cubicBezTo>
                    <a:pt x="3362363" y="4146497"/>
                    <a:pt x="3325355" y="4136121"/>
                    <a:pt x="3326124" y="4184559"/>
                  </a:cubicBezTo>
                  <a:cubicBezTo>
                    <a:pt x="3329802" y="4420206"/>
                    <a:pt x="3344218" y="4380940"/>
                    <a:pt x="3281260" y="4380172"/>
                  </a:cubicBezTo>
                  <a:cubicBezTo>
                    <a:pt x="3100856" y="4377981"/>
                    <a:pt x="3126997" y="4390830"/>
                    <a:pt x="3126498" y="4359277"/>
                  </a:cubicBezTo>
                  <a:cubicBezTo>
                    <a:pt x="3122782" y="4122259"/>
                    <a:pt x="3123973" y="4147458"/>
                    <a:pt x="3127459" y="4147458"/>
                  </a:cubicBezTo>
                  <a:close/>
                  <a:moveTo>
                    <a:pt x="3127497" y="4392111"/>
                  </a:moveTo>
                  <a:cubicBezTo>
                    <a:pt x="3372987" y="4389126"/>
                    <a:pt x="3329712" y="4380607"/>
                    <a:pt x="3331519" y="4446930"/>
                  </a:cubicBezTo>
                  <a:cubicBezTo>
                    <a:pt x="3333172" y="4507770"/>
                    <a:pt x="3334146" y="4561871"/>
                    <a:pt x="3333954" y="4621519"/>
                  </a:cubicBezTo>
                  <a:cubicBezTo>
                    <a:pt x="3333928" y="4629539"/>
                    <a:pt x="3132239" y="4625157"/>
                    <a:pt x="3131316" y="4625144"/>
                  </a:cubicBezTo>
                  <a:cubicBezTo>
                    <a:pt x="3129804" y="4450978"/>
                    <a:pt x="3126024" y="4392137"/>
                    <a:pt x="3127497" y="4392111"/>
                  </a:cubicBezTo>
                  <a:close/>
                  <a:moveTo>
                    <a:pt x="3333915" y="4638161"/>
                  </a:moveTo>
                  <a:cubicBezTo>
                    <a:pt x="3333864" y="4722752"/>
                    <a:pt x="3336709" y="4797300"/>
                    <a:pt x="3337913" y="4868580"/>
                  </a:cubicBezTo>
                  <a:cubicBezTo>
                    <a:pt x="3277710" y="4868875"/>
                    <a:pt x="3244572" y="4871335"/>
                    <a:pt x="3133982" y="4869887"/>
                  </a:cubicBezTo>
                  <a:cubicBezTo>
                    <a:pt x="3133969" y="4868747"/>
                    <a:pt x="3131419" y="4637981"/>
                    <a:pt x="3131406" y="4637071"/>
                  </a:cubicBezTo>
                  <a:cubicBezTo>
                    <a:pt x="3174091" y="4637981"/>
                    <a:pt x="3332428" y="4638161"/>
                    <a:pt x="3333915" y="4638161"/>
                  </a:cubicBezTo>
                  <a:close/>
                  <a:moveTo>
                    <a:pt x="3338118" y="4880482"/>
                  </a:moveTo>
                  <a:cubicBezTo>
                    <a:pt x="3339515" y="4966482"/>
                    <a:pt x="3339451" y="5018713"/>
                    <a:pt x="3341424" y="5114296"/>
                  </a:cubicBezTo>
                  <a:lnTo>
                    <a:pt x="3138082" y="5114386"/>
                  </a:lnTo>
                  <a:cubicBezTo>
                    <a:pt x="3137429" y="5083422"/>
                    <a:pt x="3134264" y="4887451"/>
                    <a:pt x="3134199" y="4883825"/>
                  </a:cubicBezTo>
                  <a:cubicBezTo>
                    <a:pt x="3134174" y="4881686"/>
                    <a:pt x="3116362" y="4881609"/>
                    <a:pt x="3338118" y="4880482"/>
                  </a:cubicBezTo>
                  <a:close/>
                  <a:moveTo>
                    <a:pt x="3340719" y="4392508"/>
                  </a:moveTo>
                  <a:cubicBezTo>
                    <a:pt x="3428999" y="4392675"/>
                    <a:pt x="3413250" y="4391740"/>
                    <a:pt x="3543844" y="4391689"/>
                  </a:cubicBezTo>
                  <a:cubicBezTo>
                    <a:pt x="3544574" y="4454501"/>
                    <a:pt x="3543844" y="4530035"/>
                    <a:pt x="3547586" y="4623864"/>
                  </a:cubicBezTo>
                  <a:cubicBezTo>
                    <a:pt x="3415339" y="4623799"/>
                    <a:pt x="3446325" y="4626349"/>
                    <a:pt x="3344449" y="4626272"/>
                  </a:cubicBezTo>
                  <a:cubicBezTo>
                    <a:pt x="3344769" y="4519825"/>
                    <a:pt x="3341924" y="4452810"/>
                    <a:pt x="3340719" y="4392508"/>
                  </a:cubicBezTo>
                  <a:close/>
                  <a:moveTo>
                    <a:pt x="3358083" y="4638173"/>
                  </a:moveTo>
                  <a:cubicBezTo>
                    <a:pt x="3585171" y="4638173"/>
                    <a:pt x="3548380" y="4610232"/>
                    <a:pt x="3549918" y="4709044"/>
                  </a:cubicBezTo>
                  <a:cubicBezTo>
                    <a:pt x="3551225" y="4792790"/>
                    <a:pt x="3550277" y="4792329"/>
                    <a:pt x="3551366" y="4869477"/>
                  </a:cubicBezTo>
                  <a:cubicBezTo>
                    <a:pt x="3550456" y="4869464"/>
                    <a:pt x="3373384" y="4868490"/>
                    <a:pt x="3348408" y="4868554"/>
                  </a:cubicBezTo>
                  <a:cubicBezTo>
                    <a:pt x="3344051" y="4611667"/>
                    <a:pt x="3337542" y="4638173"/>
                    <a:pt x="3358083" y="4638173"/>
                  </a:cubicBezTo>
                  <a:close/>
                  <a:moveTo>
                    <a:pt x="3358083" y="4880430"/>
                  </a:moveTo>
                  <a:cubicBezTo>
                    <a:pt x="3573228" y="4880430"/>
                    <a:pt x="3551545" y="4880892"/>
                    <a:pt x="3551583" y="4884005"/>
                  </a:cubicBezTo>
                  <a:cubicBezTo>
                    <a:pt x="3555813" y="5154241"/>
                    <a:pt x="3568871" y="5113412"/>
                    <a:pt x="3511807" y="5113412"/>
                  </a:cubicBezTo>
                  <a:cubicBezTo>
                    <a:pt x="3435176" y="5113412"/>
                    <a:pt x="3433459" y="5114296"/>
                    <a:pt x="3358070" y="5114296"/>
                  </a:cubicBezTo>
                  <a:cubicBezTo>
                    <a:pt x="3349741" y="5114296"/>
                    <a:pt x="3351919" y="5122867"/>
                    <a:pt x="3350907" y="5058735"/>
                  </a:cubicBezTo>
                  <a:cubicBezTo>
                    <a:pt x="3347793" y="4858511"/>
                    <a:pt x="3343679" y="4880430"/>
                    <a:pt x="3358083" y="4880430"/>
                  </a:cubicBezTo>
                  <a:close/>
                  <a:moveTo>
                    <a:pt x="3755144" y="4184534"/>
                  </a:moveTo>
                  <a:cubicBezTo>
                    <a:pt x="3758693" y="4410059"/>
                    <a:pt x="3764434" y="4380568"/>
                    <a:pt x="3742688" y="4380223"/>
                  </a:cubicBezTo>
                  <a:cubicBezTo>
                    <a:pt x="3698362" y="4379505"/>
                    <a:pt x="3659765" y="4379518"/>
                    <a:pt x="3588682" y="4379710"/>
                  </a:cubicBezTo>
                  <a:cubicBezTo>
                    <a:pt x="3542588" y="4379826"/>
                    <a:pt x="3554416" y="4412917"/>
                    <a:pt x="3550853" y="4184354"/>
                  </a:cubicBezTo>
                  <a:cubicBezTo>
                    <a:pt x="3550123" y="4136966"/>
                    <a:pt x="3540294" y="4147087"/>
                    <a:pt x="3588759" y="4146497"/>
                  </a:cubicBezTo>
                  <a:cubicBezTo>
                    <a:pt x="3783976" y="4144140"/>
                    <a:pt x="3754452" y="4139605"/>
                    <a:pt x="3755144" y="4184534"/>
                  </a:cubicBezTo>
                  <a:close/>
                  <a:moveTo>
                    <a:pt x="3750069" y="3922394"/>
                  </a:moveTo>
                  <a:cubicBezTo>
                    <a:pt x="3752196" y="3973741"/>
                    <a:pt x="3752273" y="3988422"/>
                    <a:pt x="3753849" y="4097085"/>
                  </a:cubicBezTo>
                  <a:cubicBezTo>
                    <a:pt x="3754477" y="4143103"/>
                    <a:pt x="3757809" y="4135852"/>
                    <a:pt x="3742790" y="4135378"/>
                  </a:cubicBezTo>
                  <a:cubicBezTo>
                    <a:pt x="3497570" y="4127358"/>
                    <a:pt x="3549316" y="4201560"/>
                    <a:pt x="3547086" y="3901819"/>
                  </a:cubicBezTo>
                  <a:cubicBezTo>
                    <a:pt x="3780491" y="3902729"/>
                    <a:pt x="3748864" y="3893402"/>
                    <a:pt x="3750069" y="3922394"/>
                  </a:cubicBezTo>
                  <a:close/>
                  <a:moveTo>
                    <a:pt x="3745366" y="3659857"/>
                  </a:moveTo>
                  <a:cubicBezTo>
                    <a:pt x="3749403" y="3918614"/>
                    <a:pt x="3750607" y="3890212"/>
                    <a:pt x="3742611" y="3890276"/>
                  </a:cubicBezTo>
                  <a:cubicBezTo>
                    <a:pt x="3506246" y="3891852"/>
                    <a:pt x="3547355" y="3903472"/>
                    <a:pt x="3546279" y="3834523"/>
                  </a:cubicBezTo>
                  <a:cubicBezTo>
                    <a:pt x="3544882" y="3746242"/>
                    <a:pt x="3544510" y="3752557"/>
                    <a:pt x="3543011" y="3659626"/>
                  </a:cubicBezTo>
                  <a:cubicBezTo>
                    <a:pt x="3542972" y="3656462"/>
                    <a:pt x="3745328" y="3657666"/>
                    <a:pt x="3745366" y="3659857"/>
                  </a:cubicBezTo>
                  <a:close/>
                  <a:moveTo>
                    <a:pt x="3745135" y="3645611"/>
                  </a:moveTo>
                  <a:cubicBezTo>
                    <a:pt x="3640901" y="3647674"/>
                    <a:pt x="3600241" y="3645688"/>
                    <a:pt x="3542780" y="3645380"/>
                  </a:cubicBezTo>
                  <a:cubicBezTo>
                    <a:pt x="3541588" y="3573715"/>
                    <a:pt x="3539077" y="3492404"/>
                    <a:pt x="3538935" y="3412642"/>
                  </a:cubicBezTo>
                  <a:cubicBezTo>
                    <a:pt x="3611402" y="3412937"/>
                    <a:pt x="3583799" y="3413910"/>
                    <a:pt x="3741099" y="3413526"/>
                  </a:cubicBezTo>
                  <a:cubicBezTo>
                    <a:pt x="3743892" y="3585706"/>
                    <a:pt x="3744174" y="3586231"/>
                    <a:pt x="3745135" y="3645611"/>
                  </a:cubicBezTo>
                  <a:close/>
                  <a:moveTo>
                    <a:pt x="3740920" y="3401599"/>
                  </a:moveTo>
                  <a:cubicBezTo>
                    <a:pt x="3512666" y="3402201"/>
                    <a:pt x="3538935" y="3401150"/>
                    <a:pt x="3538935" y="3397691"/>
                  </a:cubicBezTo>
                  <a:cubicBezTo>
                    <a:pt x="3538821" y="3284775"/>
                    <a:pt x="3535963" y="3224793"/>
                    <a:pt x="3534758" y="3166913"/>
                  </a:cubicBezTo>
                  <a:cubicBezTo>
                    <a:pt x="3601612" y="3167374"/>
                    <a:pt x="3607712" y="3169936"/>
                    <a:pt x="3737575" y="3168591"/>
                  </a:cubicBezTo>
                  <a:cubicBezTo>
                    <a:pt x="3738882" y="3261407"/>
                    <a:pt x="3737434" y="3186578"/>
                    <a:pt x="3740920" y="3401599"/>
                  </a:cubicBezTo>
                  <a:close/>
                  <a:moveTo>
                    <a:pt x="3736012" y="2960373"/>
                  </a:moveTo>
                  <a:cubicBezTo>
                    <a:pt x="3737370" y="3046925"/>
                    <a:pt x="3735691" y="3047706"/>
                    <a:pt x="3737062" y="3135244"/>
                  </a:cubicBezTo>
                  <a:cubicBezTo>
                    <a:pt x="3737575" y="3167079"/>
                    <a:pt x="3767138" y="3156536"/>
                    <a:pt x="3534515" y="3155024"/>
                  </a:cubicBezTo>
                  <a:cubicBezTo>
                    <a:pt x="3532631" y="3056123"/>
                    <a:pt x="3534502" y="3045528"/>
                    <a:pt x="3532157" y="2923336"/>
                  </a:cubicBezTo>
                  <a:cubicBezTo>
                    <a:pt x="3773379" y="2923695"/>
                    <a:pt x="3735255" y="2912293"/>
                    <a:pt x="3736012" y="2960373"/>
                  </a:cubicBezTo>
                  <a:close/>
                  <a:moveTo>
                    <a:pt x="3729758" y="2678043"/>
                  </a:moveTo>
                  <a:cubicBezTo>
                    <a:pt x="3733987" y="2925463"/>
                    <a:pt x="3732449" y="2815505"/>
                    <a:pt x="3735025" y="2911909"/>
                  </a:cubicBezTo>
                  <a:cubicBezTo>
                    <a:pt x="3494443" y="2911986"/>
                    <a:pt x="3532285" y="2923093"/>
                    <a:pt x="3531029" y="2872656"/>
                  </a:cubicBezTo>
                  <a:cubicBezTo>
                    <a:pt x="3529530" y="2812700"/>
                    <a:pt x="3528620" y="2759188"/>
                    <a:pt x="3528364" y="2697964"/>
                  </a:cubicBezTo>
                  <a:cubicBezTo>
                    <a:pt x="3528223" y="2669908"/>
                    <a:pt x="3496673" y="2676044"/>
                    <a:pt x="3729758" y="2678043"/>
                  </a:cubicBezTo>
                  <a:close/>
                  <a:moveTo>
                    <a:pt x="3727643" y="2435837"/>
                  </a:moveTo>
                  <a:cubicBezTo>
                    <a:pt x="3729220" y="2536058"/>
                    <a:pt x="3726708" y="2493871"/>
                    <a:pt x="3729553" y="2666154"/>
                  </a:cubicBezTo>
                  <a:cubicBezTo>
                    <a:pt x="3728259" y="2666141"/>
                    <a:pt x="3529709" y="2665386"/>
                    <a:pt x="3528159" y="2665373"/>
                  </a:cubicBezTo>
                  <a:cubicBezTo>
                    <a:pt x="3527057" y="2532074"/>
                    <a:pt x="3524583" y="2532458"/>
                    <a:pt x="3523123" y="2433006"/>
                  </a:cubicBezTo>
                  <a:cubicBezTo>
                    <a:pt x="3524058" y="2433006"/>
                    <a:pt x="3727631" y="2434927"/>
                    <a:pt x="3727643" y="2435837"/>
                  </a:cubicBezTo>
                  <a:close/>
                  <a:moveTo>
                    <a:pt x="3722389" y="2188878"/>
                  </a:moveTo>
                  <a:cubicBezTo>
                    <a:pt x="3729104" y="2503121"/>
                    <a:pt x="3726759" y="2383850"/>
                    <a:pt x="3727426" y="2422142"/>
                  </a:cubicBezTo>
                  <a:cubicBezTo>
                    <a:pt x="3643324" y="2424205"/>
                    <a:pt x="3585837" y="2421258"/>
                    <a:pt x="3522956" y="2421117"/>
                  </a:cubicBezTo>
                  <a:cubicBezTo>
                    <a:pt x="3521854" y="2347184"/>
                    <a:pt x="3521803" y="2294800"/>
                    <a:pt x="3519637" y="2188801"/>
                  </a:cubicBezTo>
                  <a:cubicBezTo>
                    <a:pt x="3581301" y="2188827"/>
                    <a:pt x="3664134" y="2189711"/>
                    <a:pt x="3722389" y="2188878"/>
                  </a:cubicBezTo>
                  <a:close/>
                  <a:moveTo>
                    <a:pt x="3722056" y="2173710"/>
                  </a:moveTo>
                  <a:cubicBezTo>
                    <a:pt x="3722184" y="2179270"/>
                    <a:pt x="3738433" y="2176977"/>
                    <a:pt x="3519393" y="2176900"/>
                  </a:cubicBezTo>
                  <a:cubicBezTo>
                    <a:pt x="3519368" y="2175721"/>
                    <a:pt x="3514960" y="1943944"/>
                    <a:pt x="3514947" y="1942996"/>
                  </a:cubicBezTo>
                  <a:cubicBezTo>
                    <a:pt x="3515869" y="1942996"/>
                    <a:pt x="3717546" y="1944136"/>
                    <a:pt x="3718519" y="1944149"/>
                  </a:cubicBezTo>
                  <a:cubicBezTo>
                    <a:pt x="3719263" y="1996072"/>
                    <a:pt x="3719903" y="2075372"/>
                    <a:pt x="3722056" y="2173710"/>
                  </a:cubicBezTo>
                  <a:close/>
                  <a:moveTo>
                    <a:pt x="3715739" y="1736699"/>
                  </a:moveTo>
                  <a:cubicBezTo>
                    <a:pt x="3717110" y="1824045"/>
                    <a:pt x="3716648" y="1823878"/>
                    <a:pt x="3718020" y="1911442"/>
                  </a:cubicBezTo>
                  <a:cubicBezTo>
                    <a:pt x="3718494" y="1941548"/>
                    <a:pt x="3749633" y="1931184"/>
                    <a:pt x="3514742" y="1931094"/>
                  </a:cubicBezTo>
                  <a:cubicBezTo>
                    <a:pt x="3512640" y="1805546"/>
                    <a:pt x="3514498" y="1834460"/>
                    <a:pt x="3512076" y="1699855"/>
                  </a:cubicBezTo>
                  <a:cubicBezTo>
                    <a:pt x="3750082" y="1699855"/>
                    <a:pt x="3714944" y="1685519"/>
                    <a:pt x="3715739" y="1736699"/>
                  </a:cubicBezTo>
                  <a:close/>
                  <a:moveTo>
                    <a:pt x="3712369" y="1474482"/>
                  </a:moveTo>
                  <a:cubicBezTo>
                    <a:pt x="3717674" y="1728615"/>
                    <a:pt x="3726708" y="1687440"/>
                    <a:pt x="3665634" y="1687440"/>
                  </a:cubicBezTo>
                  <a:cubicBezTo>
                    <a:pt x="3588592" y="1687440"/>
                    <a:pt x="3588925" y="1687953"/>
                    <a:pt x="3511846" y="1687953"/>
                  </a:cubicBezTo>
                  <a:cubicBezTo>
                    <a:pt x="3509808" y="1581557"/>
                    <a:pt x="3509462" y="1599326"/>
                    <a:pt x="3508181" y="1453946"/>
                  </a:cubicBezTo>
                  <a:cubicBezTo>
                    <a:pt x="3739843" y="1453959"/>
                    <a:pt x="3711766" y="1445414"/>
                    <a:pt x="3712369" y="1474482"/>
                  </a:cubicBezTo>
                  <a:close/>
                  <a:moveTo>
                    <a:pt x="3707460" y="1212368"/>
                  </a:moveTo>
                  <a:cubicBezTo>
                    <a:pt x="3711741" y="1485295"/>
                    <a:pt x="3726977" y="1441853"/>
                    <a:pt x="3665634" y="1441853"/>
                  </a:cubicBezTo>
                  <a:cubicBezTo>
                    <a:pt x="3589553" y="1441853"/>
                    <a:pt x="3588682" y="1442058"/>
                    <a:pt x="3511807" y="1442058"/>
                  </a:cubicBezTo>
                  <a:cubicBezTo>
                    <a:pt x="3506707" y="1442058"/>
                    <a:pt x="3508283" y="1449104"/>
                    <a:pt x="3507309" y="1386880"/>
                  </a:cubicBezTo>
                  <a:cubicBezTo>
                    <a:pt x="3504131" y="1182915"/>
                    <a:pt x="3502978" y="1209524"/>
                    <a:pt x="3511807" y="1209524"/>
                  </a:cubicBezTo>
                  <a:cubicBezTo>
                    <a:pt x="3721556" y="1209524"/>
                    <a:pt x="3707358" y="1205527"/>
                    <a:pt x="3707460" y="1212368"/>
                  </a:cubicBezTo>
                  <a:close/>
                  <a:moveTo>
                    <a:pt x="3707230" y="1196803"/>
                  </a:moveTo>
                  <a:cubicBezTo>
                    <a:pt x="3634853" y="1195970"/>
                    <a:pt x="3587285" y="1197610"/>
                    <a:pt x="3505400" y="1197623"/>
                  </a:cubicBezTo>
                  <a:cubicBezTo>
                    <a:pt x="3500877" y="934855"/>
                    <a:pt x="3494315" y="963565"/>
                    <a:pt x="3511820" y="963565"/>
                  </a:cubicBezTo>
                  <a:cubicBezTo>
                    <a:pt x="3576483" y="963565"/>
                    <a:pt x="3593782" y="963718"/>
                    <a:pt x="3665646" y="963718"/>
                  </a:cubicBezTo>
                  <a:cubicBezTo>
                    <a:pt x="3716995" y="963731"/>
                    <a:pt x="3703065" y="921531"/>
                    <a:pt x="3707230" y="1196803"/>
                  </a:cubicBezTo>
                  <a:close/>
                  <a:moveTo>
                    <a:pt x="3700297" y="775511"/>
                  </a:moveTo>
                  <a:cubicBezTo>
                    <a:pt x="3701912" y="828715"/>
                    <a:pt x="3701937" y="840476"/>
                    <a:pt x="3703757" y="952060"/>
                  </a:cubicBezTo>
                  <a:cubicBezTo>
                    <a:pt x="3681062" y="951765"/>
                    <a:pt x="3516241" y="951650"/>
                    <a:pt x="3500415" y="951701"/>
                  </a:cubicBezTo>
                  <a:cubicBezTo>
                    <a:pt x="3496173" y="684873"/>
                    <a:pt x="3489394" y="720641"/>
                    <a:pt x="3511820" y="720641"/>
                  </a:cubicBezTo>
                  <a:cubicBezTo>
                    <a:pt x="3737216" y="720641"/>
                    <a:pt x="3698016" y="699849"/>
                    <a:pt x="3700297" y="775511"/>
                  </a:cubicBezTo>
                  <a:close/>
                  <a:moveTo>
                    <a:pt x="3696632" y="513192"/>
                  </a:moveTo>
                  <a:cubicBezTo>
                    <a:pt x="3700118" y="742113"/>
                    <a:pt x="3707819" y="707049"/>
                    <a:pt x="3665634" y="707049"/>
                  </a:cubicBezTo>
                  <a:cubicBezTo>
                    <a:pt x="3470890" y="707049"/>
                    <a:pt x="3496122" y="718771"/>
                    <a:pt x="3495648" y="687858"/>
                  </a:cubicBezTo>
                  <a:cubicBezTo>
                    <a:pt x="3491804" y="442590"/>
                    <a:pt x="3487498" y="475207"/>
                    <a:pt x="3511820" y="475207"/>
                  </a:cubicBezTo>
                  <a:cubicBezTo>
                    <a:pt x="3729809" y="475207"/>
                    <a:pt x="3695851" y="463305"/>
                    <a:pt x="3696632" y="513192"/>
                  </a:cubicBezTo>
                  <a:close/>
                  <a:moveTo>
                    <a:pt x="3511820" y="229555"/>
                  </a:moveTo>
                  <a:cubicBezTo>
                    <a:pt x="3720916" y="229555"/>
                    <a:pt x="3692455" y="224571"/>
                    <a:pt x="3692480" y="250860"/>
                  </a:cubicBezTo>
                  <a:cubicBezTo>
                    <a:pt x="3692480" y="498971"/>
                    <a:pt x="3708806" y="462870"/>
                    <a:pt x="3665634" y="462870"/>
                  </a:cubicBezTo>
                  <a:cubicBezTo>
                    <a:pt x="3461190" y="462870"/>
                    <a:pt x="3493380" y="473939"/>
                    <a:pt x="3492265" y="425539"/>
                  </a:cubicBezTo>
                  <a:cubicBezTo>
                    <a:pt x="3487280" y="198142"/>
                    <a:pt x="3480463" y="229555"/>
                    <a:pt x="3511820" y="229555"/>
                  </a:cubicBezTo>
                  <a:close/>
                  <a:moveTo>
                    <a:pt x="3489920" y="951753"/>
                  </a:moveTo>
                  <a:cubicBezTo>
                    <a:pt x="3435816" y="952099"/>
                    <a:pt x="3287155" y="957864"/>
                    <a:pt x="3286834" y="949818"/>
                  </a:cubicBezTo>
                  <a:cubicBezTo>
                    <a:pt x="3283528" y="868007"/>
                    <a:pt x="3283694" y="789424"/>
                    <a:pt x="3282772" y="720359"/>
                  </a:cubicBezTo>
                  <a:cubicBezTo>
                    <a:pt x="3502042" y="720436"/>
                    <a:pt x="3395271" y="720564"/>
                    <a:pt x="3485691" y="720641"/>
                  </a:cubicBezTo>
                  <a:cubicBezTo>
                    <a:pt x="3487639" y="829651"/>
                    <a:pt x="3486037" y="707331"/>
                    <a:pt x="3489920" y="951753"/>
                  </a:cubicBezTo>
                  <a:close/>
                  <a:moveTo>
                    <a:pt x="3485153" y="688063"/>
                  </a:moveTo>
                  <a:cubicBezTo>
                    <a:pt x="3485601" y="716964"/>
                    <a:pt x="3517446" y="708548"/>
                    <a:pt x="3282605" y="708471"/>
                  </a:cubicBezTo>
                  <a:cubicBezTo>
                    <a:pt x="3280094" y="532703"/>
                    <a:pt x="3282580" y="663594"/>
                    <a:pt x="3279761" y="474451"/>
                  </a:cubicBezTo>
                  <a:cubicBezTo>
                    <a:pt x="3563284" y="475489"/>
                    <a:pt x="3458857" y="475117"/>
                    <a:pt x="3482795" y="475181"/>
                  </a:cubicBezTo>
                  <a:cubicBezTo>
                    <a:pt x="3485102" y="600166"/>
                    <a:pt x="3483564" y="586650"/>
                    <a:pt x="3485153" y="688063"/>
                  </a:cubicBezTo>
                  <a:close/>
                  <a:moveTo>
                    <a:pt x="3281234" y="230721"/>
                  </a:moveTo>
                  <a:cubicBezTo>
                    <a:pt x="3508770" y="230272"/>
                    <a:pt x="3477503" y="220856"/>
                    <a:pt x="3478297" y="251039"/>
                  </a:cubicBezTo>
                  <a:cubicBezTo>
                    <a:pt x="3484909" y="504122"/>
                    <a:pt x="3494046" y="463472"/>
                    <a:pt x="3434996" y="462985"/>
                  </a:cubicBezTo>
                  <a:cubicBezTo>
                    <a:pt x="3248198" y="461474"/>
                    <a:pt x="3279799" y="475514"/>
                    <a:pt x="3279094" y="428331"/>
                  </a:cubicBezTo>
                  <a:cubicBezTo>
                    <a:pt x="3275980" y="207161"/>
                    <a:pt x="3273238" y="230746"/>
                    <a:pt x="3281234" y="230721"/>
                  </a:cubicBezTo>
                  <a:close/>
                  <a:moveTo>
                    <a:pt x="3276352" y="950356"/>
                  </a:moveTo>
                  <a:cubicBezTo>
                    <a:pt x="3276454" y="952906"/>
                    <a:pt x="3300533" y="951842"/>
                    <a:pt x="3073945" y="953085"/>
                  </a:cubicBezTo>
                  <a:cubicBezTo>
                    <a:pt x="3070818" y="818197"/>
                    <a:pt x="3071600" y="785324"/>
                    <a:pt x="3070754" y="719104"/>
                  </a:cubicBezTo>
                  <a:cubicBezTo>
                    <a:pt x="3171336" y="719463"/>
                    <a:pt x="3072100" y="720295"/>
                    <a:pt x="3272290" y="720359"/>
                  </a:cubicBezTo>
                  <a:cubicBezTo>
                    <a:pt x="3273212" y="790269"/>
                    <a:pt x="3273058" y="868609"/>
                    <a:pt x="3276352" y="950356"/>
                  </a:cubicBezTo>
                  <a:close/>
                  <a:moveTo>
                    <a:pt x="3269855" y="513192"/>
                  </a:moveTo>
                  <a:cubicBezTo>
                    <a:pt x="3271200" y="599013"/>
                    <a:pt x="3270457" y="600947"/>
                    <a:pt x="3271816" y="688063"/>
                  </a:cubicBezTo>
                  <a:cubicBezTo>
                    <a:pt x="3272290" y="718156"/>
                    <a:pt x="3302891" y="707997"/>
                    <a:pt x="3070588" y="707202"/>
                  </a:cubicBezTo>
                  <a:cubicBezTo>
                    <a:pt x="3069473" y="626826"/>
                    <a:pt x="3068922" y="625634"/>
                    <a:pt x="3066487" y="474630"/>
                  </a:cubicBezTo>
                  <a:cubicBezTo>
                    <a:pt x="3305146" y="474477"/>
                    <a:pt x="3269073" y="461269"/>
                    <a:pt x="3269855" y="513192"/>
                  </a:cubicBezTo>
                  <a:close/>
                  <a:moveTo>
                    <a:pt x="3204308" y="230823"/>
                  </a:moveTo>
                  <a:cubicBezTo>
                    <a:pt x="3276313" y="230823"/>
                    <a:pt x="3265075" y="225174"/>
                    <a:pt x="3265613" y="250975"/>
                  </a:cubicBezTo>
                  <a:cubicBezTo>
                    <a:pt x="3266882" y="311699"/>
                    <a:pt x="3267676" y="364455"/>
                    <a:pt x="3268573" y="428523"/>
                  </a:cubicBezTo>
                  <a:cubicBezTo>
                    <a:pt x="3269240" y="473106"/>
                    <a:pt x="3306248" y="462537"/>
                    <a:pt x="3066308" y="462729"/>
                  </a:cubicBezTo>
                  <a:cubicBezTo>
                    <a:pt x="3063783" y="305448"/>
                    <a:pt x="3063796" y="301438"/>
                    <a:pt x="3062527" y="250668"/>
                  </a:cubicBezTo>
                  <a:cubicBezTo>
                    <a:pt x="3061861" y="224059"/>
                    <a:pt x="3036911" y="230695"/>
                    <a:pt x="3204308" y="230823"/>
                  </a:cubicBezTo>
                  <a:close/>
                  <a:moveTo>
                    <a:pt x="3050558" y="953149"/>
                  </a:moveTo>
                  <a:cubicBezTo>
                    <a:pt x="2974478" y="953149"/>
                    <a:pt x="2974901" y="951625"/>
                    <a:pt x="2896809" y="951625"/>
                  </a:cubicBezTo>
                  <a:cubicBezTo>
                    <a:pt x="2845756" y="951625"/>
                    <a:pt x="2860146" y="995515"/>
                    <a:pt x="2855482" y="720103"/>
                  </a:cubicBezTo>
                  <a:cubicBezTo>
                    <a:pt x="2942352" y="721026"/>
                    <a:pt x="2973453" y="718925"/>
                    <a:pt x="3060259" y="719066"/>
                  </a:cubicBezTo>
                  <a:cubicBezTo>
                    <a:pt x="3063604" y="987777"/>
                    <a:pt x="3069114" y="953149"/>
                    <a:pt x="3050558" y="953149"/>
                  </a:cubicBezTo>
                  <a:close/>
                  <a:moveTo>
                    <a:pt x="3056620" y="513166"/>
                  </a:moveTo>
                  <a:cubicBezTo>
                    <a:pt x="3060157" y="736924"/>
                    <a:pt x="3064027" y="707177"/>
                    <a:pt x="3050558" y="707177"/>
                  </a:cubicBezTo>
                  <a:cubicBezTo>
                    <a:pt x="2826265" y="707177"/>
                    <a:pt x="2855431" y="717887"/>
                    <a:pt x="2854956" y="687858"/>
                  </a:cubicBezTo>
                  <a:cubicBezTo>
                    <a:pt x="2853560" y="598347"/>
                    <a:pt x="2854610" y="600025"/>
                    <a:pt x="2853239" y="512987"/>
                  </a:cubicBezTo>
                  <a:cubicBezTo>
                    <a:pt x="2852496" y="466867"/>
                    <a:pt x="2841168" y="474848"/>
                    <a:pt x="2896796" y="474848"/>
                  </a:cubicBezTo>
                  <a:cubicBezTo>
                    <a:pt x="3088233" y="474848"/>
                    <a:pt x="3055761" y="460103"/>
                    <a:pt x="3056620" y="513166"/>
                  </a:cubicBezTo>
                  <a:close/>
                  <a:moveTo>
                    <a:pt x="3052032" y="251013"/>
                  </a:moveTo>
                  <a:cubicBezTo>
                    <a:pt x="3053352" y="303488"/>
                    <a:pt x="3053391" y="311879"/>
                    <a:pt x="3055812" y="462742"/>
                  </a:cubicBezTo>
                  <a:cubicBezTo>
                    <a:pt x="3033361" y="462742"/>
                    <a:pt x="2875075" y="462921"/>
                    <a:pt x="2852432" y="463165"/>
                  </a:cubicBezTo>
                  <a:lnTo>
                    <a:pt x="2848652" y="229901"/>
                  </a:lnTo>
                  <a:cubicBezTo>
                    <a:pt x="3090322" y="226058"/>
                    <a:pt x="3051404" y="226122"/>
                    <a:pt x="3052032" y="251013"/>
                  </a:cubicBezTo>
                  <a:close/>
                  <a:moveTo>
                    <a:pt x="2845986" y="775408"/>
                  </a:moveTo>
                  <a:cubicBezTo>
                    <a:pt x="2847024" y="830573"/>
                    <a:pt x="2846665" y="809896"/>
                    <a:pt x="2848947" y="952035"/>
                  </a:cubicBezTo>
                  <a:cubicBezTo>
                    <a:pt x="2782810" y="953328"/>
                    <a:pt x="2809529" y="954866"/>
                    <a:pt x="2645515" y="953303"/>
                  </a:cubicBezTo>
                  <a:cubicBezTo>
                    <a:pt x="2642542" y="714197"/>
                    <a:pt x="2644272" y="793088"/>
                    <a:pt x="2643516" y="718796"/>
                  </a:cubicBezTo>
                  <a:cubicBezTo>
                    <a:pt x="2886673" y="718681"/>
                    <a:pt x="2844666" y="708791"/>
                    <a:pt x="2845986" y="775408"/>
                  </a:cubicBezTo>
                  <a:close/>
                  <a:moveTo>
                    <a:pt x="2842744" y="513192"/>
                  </a:moveTo>
                  <a:cubicBezTo>
                    <a:pt x="2846191" y="739550"/>
                    <a:pt x="2852125" y="708291"/>
                    <a:pt x="2820011" y="707638"/>
                  </a:cubicBezTo>
                  <a:cubicBezTo>
                    <a:pt x="2771956" y="706664"/>
                    <a:pt x="2763089" y="706857"/>
                    <a:pt x="2643375" y="706908"/>
                  </a:cubicBezTo>
                  <a:cubicBezTo>
                    <a:pt x="2641939" y="594260"/>
                    <a:pt x="2639646" y="594888"/>
                    <a:pt x="2638390" y="475361"/>
                  </a:cubicBezTo>
                  <a:cubicBezTo>
                    <a:pt x="2878343" y="477705"/>
                    <a:pt x="2841898" y="460423"/>
                    <a:pt x="2842744" y="513192"/>
                  </a:cubicBezTo>
                  <a:close/>
                  <a:moveTo>
                    <a:pt x="2666120" y="230951"/>
                  </a:moveTo>
                  <a:cubicBezTo>
                    <a:pt x="2718250" y="231643"/>
                    <a:pt x="2768522" y="231758"/>
                    <a:pt x="2820037" y="230516"/>
                  </a:cubicBezTo>
                  <a:cubicBezTo>
                    <a:pt x="2845487" y="229875"/>
                    <a:pt x="2837605" y="195221"/>
                    <a:pt x="2841937" y="463305"/>
                  </a:cubicBezTo>
                  <a:cubicBezTo>
                    <a:pt x="2750607" y="464612"/>
                    <a:pt x="2786450" y="464933"/>
                    <a:pt x="2638274" y="463485"/>
                  </a:cubicBezTo>
                  <a:cubicBezTo>
                    <a:pt x="2636070" y="191634"/>
                    <a:pt x="2623717" y="230400"/>
                    <a:pt x="2666120" y="230951"/>
                  </a:cubicBezTo>
                  <a:close/>
                  <a:moveTo>
                    <a:pt x="2638902" y="1198763"/>
                  </a:moveTo>
                  <a:cubicBezTo>
                    <a:pt x="2588682" y="1199122"/>
                    <a:pt x="2523545" y="1198763"/>
                    <a:pt x="2437470" y="1198763"/>
                  </a:cubicBezTo>
                  <a:cubicBezTo>
                    <a:pt x="2437329" y="1190256"/>
                    <a:pt x="2433882" y="991019"/>
                    <a:pt x="2433241" y="964192"/>
                  </a:cubicBezTo>
                  <a:cubicBezTo>
                    <a:pt x="2434176" y="964192"/>
                    <a:pt x="2633738" y="965102"/>
                    <a:pt x="2635148" y="965115"/>
                  </a:cubicBezTo>
                  <a:cubicBezTo>
                    <a:pt x="2636198" y="1050424"/>
                    <a:pt x="2638005" y="1142561"/>
                    <a:pt x="2638902" y="1198763"/>
                  </a:cubicBezTo>
                  <a:close/>
                  <a:moveTo>
                    <a:pt x="2633187" y="775280"/>
                  </a:moveTo>
                  <a:cubicBezTo>
                    <a:pt x="2632738" y="989020"/>
                    <a:pt x="2655971" y="953072"/>
                    <a:pt x="2589361" y="953072"/>
                  </a:cubicBezTo>
                  <a:cubicBezTo>
                    <a:pt x="2415211" y="953072"/>
                    <a:pt x="2432972" y="953059"/>
                    <a:pt x="2432895" y="949946"/>
                  </a:cubicBezTo>
                  <a:cubicBezTo>
                    <a:pt x="2431870" y="907452"/>
                    <a:pt x="2425296" y="719347"/>
                    <a:pt x="2435740" y="719347"/>
                  </a:cubicBezTo>
                  <a:cubicBezTo>
                    <a:pt x="2673233" y="719347"/>
                    <a:pt x="2633341" y="701860"/>
                    <a:pt x="2633187" y="775280"/>
                  </a:cubicBezTo>
                  <a:close/>
                  <a:moveTo>
                    <a:pt x="2628407" y="513192"/>
                  </a:moveTo>
                  <a:cubicBezTo>
                    <a:pt x="2631983" y="741229"/>
                    <a:pt x="2647245" y="706908"/>
                    <a:pt x="2589361" y="706933"/>
                  </a:cubicBezTo>
                  <a:cubicBezTo>
                    <a:pt x="2406138" y="706933"/>
                    <a:pt x="2429371" y="716119"/>
                    <a:pt x="2428922" y="687832"/>
                  </a:cubicBezTo>
                  <a:cubicBezTo>
                    <a:pt x="2428820" y="680991"/>
                    <a:pt x="2425795" y="484700"/>
                    <a:pt x="2425629" y="473823"/>
                  </a:cubicBezTo>
                  <a:cubicBezTo>
                    <a:pt x="2669017" y="473311"/>
                    <a:pt x="2627651" y="465483"/>
                    <a:pt x="2628407" y="513192"/>
                  </a:cubicBezTo>
                  <a:close/>
                  <a:moveTo>
                    <a:pt x="2435740" y="231092"/>
                  </a:moveTo>
                  <a:cubicBezTo>
                    <a:pt x="2653742" y="231092"/>
                    <a:pt x="2624486" y="222022"/>
                    <a:pt x="2625114" y="250399"/>
                  </a:cubicBezTo>
                  <a:cubicBezTo>
                    <a:pt x="2630906" y="505121"/>
                    <a:pt x="2635724" y="463267"/>
                    <a:pt x="2589361" y="463267"/>
                  </a:cubicBezTo>
                  <a:cubicBezTo>
                    <a:pt x="2512755" y="463267"/>
                    <a:pt x="2512678" y="461922"/>
                    <a:pt x="2435740" y="461922"/>
                  </a:cubicBezTo>
                  <a:cubicBezTo>
                    <a:pt x="2422041" y="461922"/>
                    <a:pt x="2425539" y="468609"/>
                    <a:pt x="2424950" y="425564"/>
                  </a:cubicBezTo>
                  <a:cubicBezTo>
                    <a:pt x="2421913" y="201153"/>
                    <a:pt x="2416069" y="231092"/>
                    <a:pt x="2435740" y="231092"/>
                  </a:cubicBezTo>
                  <a:close/>
                  <a:moveTo>
                    <a:pt x="2418888" y="719373"/>
                  </a:moveTo>
                  <a:cubicBezTo>
                    <a:pt x="2419773" y="783633"/>
                    <a:pt x="2419786" y="843422"/>
                    <a:pt x="2422451" y="952316"/>
                  </a:cubicBezTo>
                  <a:cubicBezTo>
                    <a:pt x="2208332" y="952701"/>
                    <a:pt x="2219737" y="955225"/>
                    <a:pt x="2219609" y="950446"/>
                  </a:cubicBezTo>
                  <a:cubicBezTo>
                    <a:pt x="2219122" y="929782"/>
                    <a:pt x="2215226" y="721038"/>
                    <a:pt x="2215213" y="720103"/>
                  </a:cubicBezTo>
                  <a:cubicBezTo>
                    <a:pt x="2322574" y="721013"/>
                    <a:pt x="2353790" y="719514"/>
                    <a:pt x="2418888" y="719373"/>
                  </a:cubicBezTo>
                  <a:close/>
                  <a:moveTo>
                    <a:pt x="2418722" y="707471"/>
                  </a:moveTo>
                  <a:cubicBezTo>
                    <a:pt x="2183958" y="707971"/>
                    <a:pt x="2215149" y="716888"/>
                    <a:pt x="2214688" y="687832"/>
                  </a:cubicBezTo>
                  <a:cubicBezTo>
                    <a:pt x="2213317" y="600320"/>
                    <a:pt x="2213688" y="600269"/>
                    <a:pt x="2212317" y="512987"/>
                  </a:cubicBezTo>
                  <a:cubicBezTo>
                    <a:pt x="2211548" y="464279"/>
                    <a:pt x="2171733" y="475233"/>
                    <a:pt x="2415121" y="473875"/>
                  </a:cubicBezTo>
                  <a:cubicBezTo>
                    <a:pt x="2415134" y="474848"/>
                    <a:pt x="2418402" y="685231"/>
                    <a:pt x="2418722" y="707471"/>
                  </a:cubicBezTo>
                  <a:close/>
                  <a:moveTo>
                    <a:pt x="2411161" y="231028"/>
                  </a:moveTo>
                  <a:cubicBezTo>
                    <a:pt x="2413750" y="361599"/>
                    <a:pt x="2413545" y="365775"/>
                    <a:pt x="2414954" y="461973"/>
                  </a:cubicBezTo>
                  <a:cubicBezTo>
                    <a:pt x="2179473" y="463216"/>
                    <a:pt x="2211856" y="478704"/>
                    <a:pt x="2210638" y="425513"/>
                  </a:cubicBezTo>
                  <a:cubicBezTo>
                    <a:pt x="2208729" y="342228"/>
                    <a:pt x="2208242" y="294469"/>
                    <a:pt x="2208063" y="250821"/>
                  </a:cubicBezTo>
                  <a:cubicBezTo>
                    <a:pt x="2207935" y="221087"/>
                    <a:pt x="2178025" y="229875"/>
                    <a:pt x="2411161" y="231028"/>
                  </a:cubicBezTo>
                  <a:close/>
                  <a:moveTo>
                    <a:pt x="2205231" y="952560"/>
                  </a:moveTo>
                  <a:cubicBezTo>
                    <a:pt x="2079955" y="949857"/>
                    <a:pt x="2004593" y="954546"/>
                    <a:pt x="2004541" y="950049"/>
                  </a:cubicBezTo>
                  <a:cubicBezTo>
                    <a:pt x="2001696" y="677468"/>
                    <a:pt x="1984717" y="718246"/>
                    <a:pt x="2051366" y="719142"/>
                  </a:cubicBezTo>
                  <a:cubicBezTo>
                    <a:pt x="2114593" y="719988"/>
                    <a:pt x="2131303" y="719309"/>
                    <a:pt x="2204731" y="719988"/>
                  </a:cubicBezTo>
                  <a:cubicBezTo>
                    <a:pt x="2209178" y="982743"/>
                    <a:pt x="2211510" y="952675"/>
                    <a:pt x="2205231" y="952560"/>
                  </a:cubicBezTo>
                  <a:close/>
                  <a:moveTo>
                    <a:pt x="2201822" y="513192"/>
                  </a:moveTo>
                  <a:cubicBezTo>
                    <a:pt x="2203193" y="600512"/>
                    <a:pt x="2202822" y="600422"/>
                    <a:pt x="2204193" y="688037"/>
                  </a:cubicBezTo>
                  <a:cubicBezTo>
                    <a:pt x="2204654" y="717029"/>
                    <a:pt x="2236280" y="707625"/>
                    <a:pt x="2001184" y="706780"/>
                  </a:cubicBezTo>
                  <a:cubicBezTo>
                    <a:pt x="1999300" y="582820"/>
                    <a:pt x="2001081" y="584101"/>
                    <a:pt x="1998826" y="475758"/>
                  </a:cubicBezTo>
                  <a:cubicBezTo>
                    <a:pt x="2232744" y="474361"/>
                    <a:pt x="2200989" y="459398"/>
                    <a:pt x="2201822" y="513192"/>
                  </a:cubicBezTo>
                  <a:close/>
                  <a:moveTo>
                    <a:pt x="2197439" y="230657"/>
                  </a:moveTo>
                  <a:cubicBezTo>
                    <a:pt x="2198247" y="362534"/>
                    <a:pt x="2199272" y="381225"/>
                    <a:pt x="2200938" y="462908"/>
                  </a:cubicBezTo>
                  <a:cubicBezTo>
                    <a:pt x="2153344" y="461896"/>
                    <a:pt x="2102406" y="461883"/>
                    <a:pt x="2051315" y="463049"/>
                  </a:cubicBezTo>
                  <a:cubicBezTo>
                    <a:pt x="1982385" y="464625"/>
                    <a:pt x="2000376" y="502418"/>
                    <a:pt x="1993803" y="250693"/>
                  </a:cubicBezTo>
                  <a:cubicBezTo>
                    <a:pt x="1992880" y="215681"/>
                    <a:pt x="1967404" y="235422"/>
                    <a:pt x="2197439" y="230657"/>
                  </a:cubicBezTo>
                  <a:close/>
                  <a:moveTo>
                    <a:pt x="1974542" y="952086"/>
                  </a:moveTo>
                  <a:cubicBezTo>
                    <a:pt x="1824035" y="952111"/>
                    <a:pt x="1810426" y="952086"/>
                    <a:pt x="1791293" y="952176"/>
                  </a:cubicBezTo>
                  <a:cubicBezTo>
                    <a:pt x="1787731" y="826217"/>
                    <a:pt x="1789346" y="778329"/>
                    <a:pt x="1788769" y="719809"/>
                  </a:cubicBezTo>
                  <a:cubicBezTo>
                    <a:pt x="1899551" y="719475"/>
                    <a:pt x="1927756" y="718502"/>
                    <a:pt x="1990855" y="718643"/>
                  </a:cubicBezTo>
                  <a:cubicBezTo>
                    <a:pt x="1994879" y="993850"/>
                    <a:pt x="2002658" y="952086"/>
                    <a:pt x="1974542" y="952086"/>
                  </a:cubicBezTo>
                  <a:close/>
                  <a:moveTo>
                    <a:pt x="1989010" y="513166"/>
                  </a:moveTo>
                  <a:cubicBezTo>
                    <a:pt x="1992508" y="737129"/>
                    <a:pt x="1994520" y="706728"/>
                    <a:pt x="1974555" y="706728"/>
                  </a:cubicBezTo>
                  <a:cubicBezTo>
                    <a:pt x="1760141" y="706728"/>
                    <a:pt x="1788820" y="717105"/>
                    <a:pt x="1788372" y="687832"/>
                  </a:cubicBezTo>
                  <a:cubicBezTo>
                    <a:pt x="1784438" y="436633"/>
                    <a:pt x="1772354" y="474797"/>
                    <a:pt x="1820805" y="474797"/>
                  </a:cubicBezTo>
                  <a:cubicBezTo>
                    <a:pt x="1897591" y="474797"/>
                    <a:pt x="1897616" y="475835"/>
                    <a:pt x="1974555" y="475835"/>
                  </a:cubicBezTo>
                  <a:cubicBezTo>
                    <a:pt x="1991816" y="475822"/>
                    <a:pt x="1988279" y="468315"/>
                    <a:pt x="1989010" y="513166"/>
                  </a:cubicBezTo>
                  <a:close/>
                  <a:moveTo>
                    <a:pt x="1820793" y="229914"/>
                  </a:moveTo>
                  <a:cubicBezTo>
                    <a:pt x="1826918" y="229914"/>
                    <a:pt x="1973312" y="230003"/>
                    <a:pt x="1982769" y="230016"/>
                  </a:cubicBezTo>
                  <a:cubicBezTo>
                    <a:pt x="1983564" y="263030"/>
                    <a:pt x="1980424" y="133408"/>
                    <a:pt x="1988049" y="463920"/>
                  </a:cubicBezTo>
                  <a:cubicBezTo>
                    <a:pt x="1902537" y="464164"/>
                    <a:pt x="1867117" y="462293"/>
                    <a:pt x="1784194" y="463049"/>
                  </a:cubicBezTo>
                  <a:cubicBezTo>
                    <a:pt x="1780991" y="187663"/>
                    <a:pt x="1766100" y="229914"/>
                    <a:pt x="1820793" y="229914"/>
                  </a:cubicBezTo>
                  <a:close/>
                  <a:moveTo>
                    <a:pt x="1778274" y="719847"/>
                  </a:moveTo>
                  <a:cubicBezTo>
                    <a:pt x="1779043" y="801287"/>
                    <a:pt x="1776839" y="783364"/>
                    <a:pt x="1780785" y="952227"/>
                  </a:cubicBezTo>
                  <a:cubicBezTo>
                    <a:pt x="1544113" y="953713"/>
                    <a:pt x="1603534" y="953328"/>
                    <a:pt x="1578892" y="953559"/>
                  </a:cubicBezTo>
                  <a:cubicBezTo>
                    <a:pt x="1578135" y="857194"/>
                    <a:pt x="1576508" y="792050"/>
                    <a:pt x="1575291" y="719219"/>
                  </a:cubicBezTo>
                  <a:cubicBezTo>
                    <a:pt x="1674617" y="721102"/>
                    <a:pt x="1699772" y="720193"/>
                    <a:pt x="1778274" y="719847"/>
                  </a:cubicBezTo>
                  <a:close/>
                  <a:moveTo>
                    <a:pt x="1774404" y="513192"/>
                  </a:moveTo>
                  <a:cubicBezTo>
                    <a:pt x="1777979" y="741562"/>
                    <a:pt x="1789576" y="707779"/>
                    <a:pt x="1743892" y="708150"/>
                  </a:cubicBezTo>
                  <a:cubicBezTo>
                    <a:pt x="1548085" y="709739"/>
                    <a:pt x="1575175" y="711878"/>
                    <a:pt x="1574791" y="687832"/>
                  </a:cubicBezTo>
                  <a:cubicBezTo>
                    <a:pt x="1571459" y="480395"/>
                    <a:pt x="1571690" y="493476"/>
                    <a:pt x="1571318" y="475438"/>
                  </a:cubicBezTo>
                  <a:cubicBezTo>
                    <a:pt x="1809721" y="478884"/>
                    <a:pt x="1773545" y="458143"/>
                    <a:pt x="1774404" y="513192"/>
                  </a:cubicBezTo>
                  <a:close/>
                  <a:moveTo>
                    <a:pt x="1590284" y="231079"/>
                  </a:moveTo>
                  <a:cubicBezTo>
                    <a:pt x="1798329" y="229260"/>
                    <a:pt x="1769534" y="224341"/>
                    <a:pt x="1770303" y="251052"/>
                  </a:cubicBezTo>
                  <a:cubicBezTo>
                    <a:pt x="1777505" y="497088"/>
                    <a:pt x="1778505" y="462960"/>
                    <a:pt x="1743854" y="463703"/>
                  </a:cubicBezTo>
                  <a:cubicBezTo>
                    <a:pt x="1691557" y="464830"/>
                    <a:pt x="1642119" y="464766"/>
                    <a:pt x="1590309" y="463856"/>
                  </a:cubicBezTo>
                  <a:cubicBezTo>
                    <a:pt x="1566000" y="463434"/>
                    <a:pt x="1571369" y="471197"/>
                    <a:pt x="1570126" y="425487"/>
                  </a:cubicBezTo>
                  <a:cubicBezTo>
                    <a:pt x="1564027" y="201050"/>
                    <a:pt x="1561182" y="231348"/>
                    <a:pt x="1590284" y="231079"/>
                  </a:cubicBezTo>
                  <a:close/>
                  <a:moveTo>
                    <a:pt x="1568358" y="949613"/>
                  </a:moveTo>
                  <a:cubicBezTo>
                    <a:pt x="1568422" y="956826"/>
                    <a:pt x="1584376" y="952983"/>
                    <a:pt x="1364952" y="952855"/>
                  </a:cubicBezTo>
                  <a:cubicBezTo>
                    <a:pt x="1364747" y="910514"/>
                    <a:pt x="1362235" y="720359"/>
                    <a:pt x="1362209" y="718899"/>
                  </a:cubicBezTo>
                  <a:cubicBezTo>
                    <a:pt x="1469673" y="718899"/>
                    <a:pt x="1519662" y="718374"/>
                    <a:pt x="1564795" y="719066"/>
                  </a:cubicBezTo>
                  <a:cubicBezTo>
                    <a:pt x="1566077" y="796009"/>
                    <a:pt x="1567717" y="861576"/>
                    <a:pt x="1568358" y="949613"/>
                  </a:cubicBezTo>
                  <a:close/>
                  <a:moveTo>
                    <a:pt x="1564603" y="707151"/>
                  </a:moveTo>
                  <a:cubicBezTo>
                    <a:pt x="1333261" y="703641"/>
                    <a:pt x="1362235" y="718579"/>
                    <a:pt x="1361748" y="687807"/>
                  </a:cubicBezTo>
                  <a:cubicBezTo>
                    <a:pt x="1358826" y="502623"/>
                    <a:pt x="1358775" y="497280"/>
                    <a:pt x="1358263" y="473785"/>
                  </a:cubicBezTo>
                  <a:cubicBezTo>
                    <a:pt x="1359698" y="473785"/>
                    <a:pt x="1559823" y="475297"/>
                    <a:pt x="1560823" y="475309"/>
                  </a:cubicBezTo>
                  <a:cubicBezTo>
                    <a:pt x="1561348" y="500944"/>
                    <a:pt x="1561412" y="508477"/>
                    <a:pt x="1564603" y="707151"/>
                  </a:cubicBezTo>
                  <a:close/>
                  <a:moveTo>
                    <a:pt x="1359672" y="231605"/>
                  </a:moveTo>
                  <a:cubicBezTo>
                    <a:pt x="1587362" y="231605"/>
                    <a:pt x="1556479" y="223790"/>
                    <a:pt x="1556709" y="250911"/>
                  </a:cubicBezTo>
                  <a:cubicBezTo>
                    <a:pt x="1558529" y="501342"/>
                    <a:pt x="1576816" y="463190"/>
                    <a:pt x="1513396" y="463190"/>
                  </a:cubicBezTo>
                  <a:cubicBezTo>
                    <a:pt x="1438008" y="463190"/>
                    <a:pt x="1436073" y="461896"/>
                    <a:pt x="1359659" y="461896"/>
                  </a:cubicBezTo>
                  <a:cubicBezTo>
                    <a:pt x="1357340" y="461883"/>
                    <a:pt x="1347498" y="231605"/>
                    <a:pt x="1359672" y="231605"/>
                  </a:cubicBezTo>
                  <a:close/>
                  <a:moveTo>
                    <a:pt x="1354418" y="950126"/>
                  </a:moveTo>
                  <a:cubicBezTo>
                    <a:pt x="1354444" y="954200"/>
                    <a:pt x="1191135" y="953905"/>
                    <a:pt x="1151973" y="953367"/>
                  </a:cubicBezTo>
                  <a:cubicBezTo>
                    <a:pt x="1147988" y="724625"/>
                    <a:pt x="1148641" y="786426"/>
                    <a:pt x="1147386" y="719937"/>
                  </a:cubicBezTo>
                  <a:cubicBezTo>
                    <a:pt x="1242085" y="721410"/>
                    <a:pt x="1275967" y="719001"/>
                    <a:pt x="1351727" y="718899"/>
                  </a:cubicBezTo>
                  <a:cubicBezTo>
                    <a:pt x="1351727" y="719821"/>
                    <a:pt x="1354290" y="917765"/>
                    <a:pt x="1354418" y="950126"/>
                  </a:cubicBezTo>
                  <a:close/>
                  <a:moveTo>
                    <a:pt x="1351548" y="706997"/>
                  </a:moveTo>
                  <a:cubicBezTo>
                    <a:pt x="1117732" y="707343"/>
                    <a:pt x="1147296" y="717720"/>
                    <a:pt x="1146834" y="687832"/>
                  </a:cubicBezTo>
                  <a:cubicBezTo>
                    <a:pt x="1145694" y="614476"/>
                    <a:pt x="1145656" y="599013"/>
                    <a:pt x="1144297" y="512987"/>
                  </a:cubicBezTo>
                  <a:cubicBezTo>
                    <a:pt x="1143528" y="462357"/>
                    <a:pt x="1108045" y="473875"/>
                    <a:pt x="1347767" y="473785"/>
                  </a:cubicBezTo>
                  <a:cubicBezTo>
                    <a:pt x="1348408" y="502853"/>
                    <a:pt x="1351535" y="706037"/>
                    <a:pt x="1351548" y="706997"/>
                  </a:cubicBezTo>
                  <a:close/>
                  <a:moveTo>
                    <a:pt x="1343539" y="231566"/>
                  </a:moveTo>
                  <a:cubicBezTo>
                    <a:pt x="1344282" y="388489"/>
                    <a:pt x="1345960" y="401326"/>
                    <a:pt x="1347473" y="461896"/>
                  </a:cubicBezTo>
                  <a:cubicBezTo>
                    <a:pt x="1200271" y="461960"/>
                    <a:pt x="1171157" y="462101"/>
                    <a:pt x="1143515" y="462780"/>
                  </a:cubicBezTo>
                  <a:cubicBezTo>
                    <a:pt x="1140709" y="279147"/>
                    <a:pt x="1141375" y="316696"/>
                    <a:pt x="1139389" y="230042"/>
                  </a:cubicBezTo>
                  <a:cubicBezTo>
                    <a:pt x="1239189" y="227351"/>
                    <a:pt x="1278261" y="231233"/>
                    <a:pt x="1343539" y="231566"/>
                  </a:cubicBezTo>
                  <a:close/>
                  <a:moveTo>
                    <a:pt x="1138159" y="775460"/>
                  </a:moveTo>
                  <a:cubicBezTo>
                    <a:pt x="1143528" y="981077"/>
                    <a:pt x="1145553" y="953277"/>
                    <a:pt x="1129240" y="952995"/>
                  </a:cubicBezTo>
                  <a:cubicBezTo>
                    <a:pt x="938700" y="949421"/>
                    <a:pt x="938161" y="956121"/>
                    <a:pt x="938059" y="950023"/>
                  </a:cubicBezTo>
                  <a:cubicBezTo>
                    <a:pt x="933523" y="678442"/>
                    <a:pt x="917914" y="719270"/>
                    <a:pt x="975503" y="719040"/>
                  </a:cubicBezTo>
                  <a:cubicBezTo>
                    <a:pt x="1046073" y="718758"/>
                    <a:pt x="1079122" y="718668"/>
                    <a:pt x="1129048" y="719604"/>
                  </a:cubicBezTo>
                  <a:cubicBezTo>
                    <a:pt x="1139633" y="719809"/>
                    <a:pt x="1136480" y="711046"/>
                    <a:pt x="1138159" y="775460"/>
                  </a:cubicBezTo>
                  <a:close/>
                  <a:moveTo>
                    <a:pt x="1133802" y="513192"/>
                  </a:moveTo>
                  <a:cubicBezTo>
                    <a:pt x="1137211" y="731133"/>
                    <a:pt x="1139351" y="707881"/>
                    <a:pt x="1129240" y="707689"/>
                  </a:cubicBezTo>
                  <a:cubicBezTo>
                    <a:pt x="904985" y="703474"/>
                    <a:pt x="932856" y="718374"/>
                    <a:pt x="932382" y="687858"/>
                  </a:cubicBezTo>
                  <a:cubicBezTo>
                    <a:pt x="931024" y="601153"/>
                    <a:pt x="933100" y="601409"/>
                    <a:pt x="931716" y="512961"/>
                  </a:cubicBezTo>
                  <a:cubicBezTo>
                    <a:pt x="930844" y="457810"/>
                    <a:pt x="900102" y="481343"/>
                    <a:pt x="1129278" y="475079"/>
                  </a:cubicBezTo>
                  <a:cubicBezTo>
                    <a:pt x="1134827" y="474925"/>
                    <a:pt x="1133136" y="469237"/>
                    <a:pt x="1133802" y="513192"/>
                  </a:cubicBezTo>
                  <a:close/>
                  <a:moveTo>
                    <a:pt x="1128894" y="230336"/>
                  </a:moveTo>
                  <a:cubicBezTo>
                    <a:pt x="1134750" y="488966"/>
                    <a:pt x="1134238" y="463024"/>
                    <a:pt x="1129009" y="463152"/>
                  </a:cubicBezTo>
                  <a:cubicBezTo>
                    <a:pt x="1078443" y="464612"/>
                    <a:pt x="1069575" y="464087"/>
                    <a:pt x="975465" y="464343"/>
                  </a:cubicBezTo>
                  <a:cubicBezTo>
                    <a:pt x="916454" y="464497"/>
                    <a:pt x="933100" y="503225"/>
                    <a:pt x="926526" y="250668"/>
                  </a:cubicBezTo>
                  <a:cubicBezTo>
                    <a:pt x="925642" y="215655"/>
                    <a:pt x="901563" y="236857"/>
                    <a:pt x="1128894" y="230336"/>
                  </a:cubicBezTo>
                  <a:close/>
                  <a:moveTo>
                    <a:pt x="927577" y="950254"/>
                  </a:moveTo>
                  <a:cubicBezTo>
                    <a:pt x="927654" y="955045"/>
                    <a:pt x="724119" y="951612"/>
                    <a:pt x="724055" y="949870"/>
                  </a:cubicBezTo>
                  <a:cubicBezTo>
                    <a:pt x="714329" y="680632"/>
                    <a:pt x="717597" y="718604"/>
                    <a:pt x="744969" y="718604"/>
                  </a:cubicBezTo>
                  <a:cubicBezTo>
                    <a:pt x="818307" y="718604"/>
                    <a:pt x="820293" y="719194"/>
                    <a:pt x="898654" y="719194"/>
                  </a:cubicBezTo>
                  <a:cubicBezTo>
                    <a:pt x="929678" y="719194"/>
                    <a:pt x="922810" y="681772"/>
                    <a:pt x="927577" y="950254"/>
                  </a:cubicBezTo>
                  <a:close/>
                  <a:moveTo>
                    <a:pt x="921233" y="513166"/>
                  </a:moveTo>
                  <a:cubicBezTo>
                    <a:pt x="924783" y="739128"/>
                    <a:pt x="927577" y="707305"/>
                    <a:pt x="898654" y="707305"/>
                  </a:cubicBezTo>
                  <a:cubicBezTo>
                    <a:pt x="692147" y="707305"/>
                    <a:pt x="720352" y="711955"/>
                    <a:pt x="719980" y="687832"/>
                  </a:cubicBezTo>
                  <a:cubicBezTo>
                    <a:pt x="716097" y="439989"/>
                    <a:pt x="705705" y="475489"/>
                    <a:pt x="744969" y="475489"/>
                  </a:cubicBezTo>
                  <a:cubicBezTo>
                    <a:pt x="954539" y="475489"/>
                    <a:pt x="920529" y="467917"/>
                    <a:pt x="921233" y="513166"/>
                  </a:cubicBezTo>
                  <a:close/>
                  <a:moveTo>
                    <a:pt x="744969" y="230490"/>
                  </a:moveTo>
                  <a:cubicBezTo>
                    <a:pt x="902140" y="230529"/>
                    <a:pt x="902563" y="230529"/>
                    <a:pt x="915518" y="230554"/>
                  </a:cubicBezTo>
                  <a:cubicBezTo>
                    <a:pt x="916748" y="281658"/>
                    <a:pt x="920349" y="463459"/>
                    <a:pt x="920375" y="464471"/>
                  </a:cubicBezTo>
                  <a:cubicBezTo>
                    <a:pt x="854200" y="464535"/>
                    <a:pt x="914326" y="464535"/>
                    <a:pt x="715572" y="463536"/>
                  </a:cubicBezTo>
                  <a:cubicBezTo>
                    <a:pt x="711228" y="188226"/>
                    <a:pt x="702565" y="230490"/>
                    <a:pt x="744969" y="230490"/>
                  </a:cubicBezTo>
                  <a:close/>
                  <a:moveTo>
                    <a:pt x="710369" y="775357"/>
                  </a:moveTo>
                  <a:cubicBezTo>
                    <a:pt x="710677" y="834788"/>
                    <a:pt x="711420" y="891656"/>
                    <a:pt x="713534" y="950331"/>
                  </a:cubicBezTo>
                  <a:cubicBezTo>
                    <a:pt x="713586" y="951701"/>
                    <a:pt x="510564" y="959708"/>
                    <a:pt x="510564" y="950382"/>
                  </a:cubicBezTo>
                  <a:cubicBezTo>
                    <a:pt x="510564" y="699644"/>
                    <a:pt x="498685" y="719655"/>
                    <a:pt x="514460" y="719757"/>
                  </a:cubicBezTo>
                  <a:cubicBezTo>
                    <a:pt x="749236" y="721359"/>
                    <a:pt x="709972" y="698901"/>
                    <a:pt x="710369" y="775357"/>
                  </a:cubicBezTo>
                  <a:close/>
                  <a:moveTo>
                    <a:pt x="705858" y="513217"/>
                  </a:moveTo>
                  <a:cubicBezTo>
                    <a:pt x="709434" y="742484"/>
                    <a:pt x="722787" y="706370"/>
                    <a:pt x="668068" y="707407"/>
                  </a:cubicBezTo>
                  <a:cubicBezTo>
                    <a:pt x="476900" y="710751"/>
                    <a:pt x="506207" y="712019"/>
                    <a:pt x="505835" y="687858"/>
                  </a:cubicBezTo>
                  <a:cubicBezTo>
                    <a:pt x="502093" y="448803"/>
                    <a:pt x="499953" y="475233"/>
                    <a:pt x="514575" y="475002"/>
                  </a:cubicBezTo>
                  <a:cubicBezTo>
                    <a:pt x="744418" y="471287"/>
                    <a:pt x="705166" y="469391"/>
                    <a:pt x="705858" y="513217"/>
                  </a:cubicBezTo>
                  <a:close/>
                  <a:moveTo>
                    <a:pt x="514524" y="229952"/>
                  </a:moveTo>
                  <a:cubicBezTo>
                    <a:pt x="730706" y="228645"/>
                    <a:pt x="701117" y="223880"/>
                    <a:pt x="701642" y="252820"/>
                  </a:cubicBezTo>
                  <a:cubicBezTo>
                    <a:pt x="702732" y="312263"/>
                    <a:pt x="703372" y="355616"/>
                    <a:pt x="705077" y="463459"/>
                  </a:cubicBezTo>
                  <a:cubicBezTo>
                    <a:pt x="656048" y="463088"/>
                    <a:pt x="616835" y="461550"/>
                    <a:pt x="503196" y="463280"/>
                  </a:cubicBezTo>
                  <a:cubicBezTo>
                    <a:pt x="500018" y="198001"/>
                    <a:pt x="491342" y="230080"/>
                    <a:pt x="514524" y="229952"/>
                  </a:cubicBezTo>
                  <a:close/>
                  <a:moveTo>
                    <a:pt x="500069" y="950382"/>
                  </a:moveTo>
                  <a:cubicBezTo>
                    <a:pt x="500069" y="956185"/>
                    <a:pt x="517779" y="953700"/>
                    <a:pt x="297073" y="953495"/>
                  </a:cubicBezTo>
                  <a:cubicBezTo>
                    <a:pt x="297380" y="848111"/>
                    <a:pt x="294535" y="779636"/>
                    <a:pt x="293382" y="719873"/>
                  </a:cubicBezTo>
                  <a:cubicBezTo>
                    <a:pt x="357340" y="719847"/>
                    <a:pt x="418235" y="719219"/>
                    <a:pt x="495917" y="719655"/>
                  </a:cubicBezTo>
                  <a:cubicBezTo>
                    <a:pt x="497147" y="781404"/>
                    <a:pt x="500069" y="838695"/>
                    <a:pt x="500069" y="950382"/>
                  </a:cubicBezTo>
                  <a:close/>
                  <a:moveTo>
                    <a:pt x="495340" y="688063"/>
                  </a:moveTo>
                  <a:cubicBezTo>
                    <a:pt x="495750" y="713915"/>
                    <a:pt x="528914" y="707856"/>
                    <a:pt x="293139" y="707971"/>
                  </a:cubicBezTo>
                  <a:cubicBezTo>
                    <a:pt x="290589" y="563962"/>
                    <a:pt x="289627" y="546975"/>
                    <a:pt x="288884" y="475527"/>
                  </a:cubicBezTo>
                  <a:cubicBezTo>
                    <a:pt x="433779" y="475630"/>
                    <a:pt x="457652" y="475771"/>
                    <a:pt x="492841" y="475322"/>
                  </a:cubicBezTo>
                  <a:cubicBezTo>
                    <a:pt x="494635" y="608839"/>
                    <a:pt x="494418" y="628927"/>
                    <a:pt x="495340" y="688063"/>
                  </a:cubicBezTo>
                  <a:close/>
                  <a:moveTo>
                    <a:pt x="488215" y="230080"/>
                  </a:moveTo>
                  <a:cubicBezTo>
                    <a:pt x="491957" y="347583"/>
                    <a:pt x="490804" y="311943"/>
                    <a:pt x="492688" y="463434"/>
                  </a:cubicBezTo>
                  <a:cubicBezTo>
                    <a:pt x="461458" y="463818"/>
                    <a:pt x="449682" y="463741"/>
                    <a:pt x="288782" y="463639"/>
                  </a:cubicBezTo>
                  <a:cubicBezTo>
                    <a:pt x="288192" y="390552"/>
                    <a:pt x="289461" y="409999"/>
                    <a:pt x="285796" y="231348"/>
                  </a:cubicBezTo>
                  <a:cubicBezTo>
                    <a:pt x="351304" y="231310"/>
                    <a:pt x="298828" y="230849"/>
                    <a:pt x="488215" y="230080"/>
                  </a:cubicBezTo>
                  <a:close/>
                  <a:moveTo>
                    <a:pt x="130432" y="230195"/>
                  </a:moveTo>
                  <a:cubicBezTo>
                    <a:pt x="205782" y="230195"/>
                    <a:pt x="205346" y="231246"/>
                    <a:pt x="275288" y="231323"/>
                  </a:cubicBezTo>
                  <a:cubicBezTo>
                    <a:pt x="279055" y="415892"/>
                    <a:pt x="277684" y="392537"/>
                    <a:pt x="278287" y="463613"/>
                  </a:cubicBezTo>
                  <a:cubicBezTo>
                    <a:pt x="133930" y="463510"/>
                    <a:pt x="111184" y="463421"/>
                    <a:pt x="75803" y="463690"/>
                  </a:cubicBezTo>
                  <a:cubicBezTo>
                    <a:pt x="72997" y="181975"/>
                    <a:pt x="53147" y="230195"/>
                    <a:pt x="130432" y="230195"/>
                  </a:cubicBezTo>
                  <a:close/>
                  <a:moveTo>
                    <a:pt x="130432" y="475412"/>
                  </a:moveTo>
                  <a:cubicBezTo>
                    <a:pt x="306671" y="475527"/>
                    <a:pt x="278107" y="462934"/>
                    <a:pt x="278889" y="513217"/>
                  </a:cubicBezTo>
                  <a:cubicBezTo>
                    <a:pt x="280273" y="602165"/>
                    <a:pt x="280939" y="600666"/>
                    <a:pt x="282310" y="688037"/>
                  </a:cubicBezTo>
                  <a:cubicBezTo>
                    <a:pt x="282759" y="716695"/>
                    <a:pt x="314526" y="707728"/>
                    <a:pt x="79032" y="707612"/>
                  </a:cubicBezTo>
                  <a:cubicBezTo>
                    <a:pt x="74342" y="432649"/>
                    <a:pt x="60964" y="475412"/>
                    <a:pt x="130432" y="475412"/>
                  </a:cubicBezTo>
                  <a:close/>
                  <a:moveTo>
                    <a:pt x="82928" y="949767"/>
                  </a:moveTo>
                  <a:cubicBezTo>
                    <a:pt x="82069" y="676520"/>
                    <a:pt x="59054" y="719501"/>
                    <a:pt x="130432" y="719539"/>
                  </a:cubicBezTo>
                  <a:cubicBezTo>
                    <a:pt x="197209" y="719539"/>
                    <a:pt x="207960" y="719873"/>
                    <a:pt x="282861" y="719873"/>
                  </a:cubicBezTo>
                  <a:cubicBezTo>
                    <a:pt x="284207" y="790526"/>
                    <a:pt x="286860" y="844960"/>
                    <a:pt x="286539" y="953495"/>
                  </a:cubicBezTo>
                  <a:cubicBezTo>
                    <a:pt x="285258" y="953495"/>
                    <a:pt x="82941" y="953495"/>
                    <a:pt x="82928" y="949767"/>
                  </a:cubicBezTo>
                  <a:close/>
                  <a:moveTo>
                    <a:pt x="85260" y="1124792"/>
                  </a:moveTo>
                  <a:cubicBezTo>
                    <a:pt x="84363" y="1077122"/>
                    <a:pt x="83197" y="1012451"/>
                    <a:pt x="82992" y="964666"/>
                  </a:cubicBezTo>
                  <a:cubicBezTo>
                    <a:pt x="199874" y="964192"/>
                    <a:pt x="189853" y="965384"/>
                    <a:pt x="286526" y="965384"/>
                  </a:cubicBezTo>
                  <a:cubicBezTo>
                    <a:pt x="286219" y="1210382"/>
                    <a:pt x="295971" y="1196905"/>
                    <a:pt x="284027" y="1196905"/>
                  </a:cubicBezTo>
                  <a:cubicBezTo>
                    <a:pt x="44933" y="1196905"/>
                    <a:pt x="86952" y="1215686"/>
                    <a:pt x="85260" y="1124792"/>
                  </a:cubicBezTo>
                  <a:close/>
                  <a:moveTo>
                    <a:pt x="86760" y="1212189"/>
                  </a:moveTo>
                  <a:cubicBezTo>
                    <a:pt x="86683" y="1207564"/>
                    <a:pt x="289986" y="1207321"/>
                    <a:pt x="290063" y="1212394"/>
                  </a:cubicBezTo>
                  <a:cubicBezTo>
                    <a:pt x="294087" y="1469012"/>
                    <a:pt x="301904" y="1441225"/>
                    <a:pt x="284015" y="1441225"/>
                  </a:cubicBezTo>
                  <a:cubicBezTo>
                    <a:pt x="143464" y="1441199"/>
                    <a:pt x="118501" y="1441110"/>
                    <a:pt x="90963" y="1441366"/>
                  </a:cubicBezTo>
                  <a:cubicBezTo>
                    <a:pt x="90258" y="1413297"/>
                    <a:pt x="86875" y="1219440"/>
                    <a:pt x="86760" y="1212189"/>
                  </a:cubicBezTo>
                  <a:close/>
                  <a:moveTo>
                    <a:pt x="95217" y="1649071"/>
                  </a:moveTo>
                  <a:cubicBezTo>
                    <a:pt x="92321" y="1417524"/>
                    <a:pt x="79558" y="1453101"/>
                    <a:pt x="130432" y="1453101"/>
                  </a:cubicBezTo>
                  <a:cubicBezTo>
                    <a:pt x="141081" y="1453101"/>
                    <a:pt x="286039" y="1453126"/>
                    <a:pt x="295086" y="1453139"/>
                  </a:cubicBezTo>
                  <a:cubicBezTo>
                    <a:pt x="295817" y="1514607"/>
                    <a:pt x="295330" y="1484308"/>
                    <a:pt x="298367" y="1687902"/>
                  </a:cubicBezTo>
                  <a:cubicBezTo>
                    <a:pt x="58298" y="1688081"/>
                    <a:pt x="95807" y="1695576"/>
                    <a:pt x="95217" y="1649071"/>
                  </a:cubicBezTo>
                  <a:close/>
                  <a:moveTo>
                    <a:pt x="99215" y="1911211"/>
                  </a:moveTo>
                  <a:cubicBezTo>
                    <a:pt x="96793" y="1759093"/>
                    <a:pt x="96306" y="1729922"/>
                    <a:pt x="95871" y="1698394"/>
                  </a:cubicBezTo>
                  <a:cubicBezTo>
                    <a:pt x="176064" y="1697548"/>
                    <a:pt x="206909" y="1699867"/>
                    <a:pt x="298559" y="1699803"/>
                  </a:cubicBezTo>
                  <a:cubicBezTo>
                    <a:pt x="300827" y="1848476"/>
                    <a:pt x="298790" y="1831475"/>
                    <a:pt x="300815" y="1933195"/>
                  </a:cubicBezTo>
                  <a:cubicBezTo>
                    <a:pt x="64590" y="1933964"/>
                    <a:pt x="99587" y="1935232"/>
                    <a:pt x="99215" y="1911211"/>
                  </a:cubicBezTo>
                  <a:close/>
                  <a:moveTo>
                    <a:pt x="102867" y="2173403"/>
                  </a:moveTo>
                  <a:cubicBezTo>
                    <a:pt x="97024" y="1905805"/>
                    <a:pt x="90937" y="1943508"/>
                    <a:pt x="130445" y="1943508"/>
                  </a:cubicBezTo>
                  <a:cubicBezTo>
                    <a:pt x="206025" y="1943508"/>
                    <a:pt x="207435" y="1945109"/>
                    <a:pt x="284040" y="1945109"/>
                  </a:cubicBezTo>
                  <a:cubicBezTo>
                    <a:pt x="303993" y="1945109"/>
                    <a:pt x="303595" y="1907970"/>
                    <a:pt x="306120" y="2172967"/>
                  </a:cubicBezTo>
                  <a:cubicBezTo>
                    <a:pt x="306171" y="2178796"/>
                    <a:pt x="310144" y="2177284"/>
                    <a:pt x="284040" y="2177284"/>
                  </a:cubicBezTo>
                  <a:cubicBezTo>
                    <a:pt x="81557" y="2177284"/>
                    <a:pt x="102970" y="2177950"/>
                    <a:pt x="102867" y="2173403"/>
                  </a:cubicBezTo>
                  <a:close/>
                  <a:moveTo>
                    <a:pt x="103213" y="2188827"/>
                  </a:moveTo>
                  <a:cubicBezTo>
                    <a:pt x="134661" y="2188801"/>
                    <a:pt x="305300" y="2189211"/>
                    <a:pt x="306261" y="2189211"/>
                  </a:cubicBezTo>
                  <a:cubicBezTo>
                    <a:pt x="308977" y="2459038"/>
                    <a:pt x="321895" y="2422309"/>
                    <a:pt x="284027" y="2422309"/>
                  </a:cubicBezTo>
                  <a:cubicBezTo>
                    <a:pt x="131265" y="2422283"/>
                    <a:pt x="122781" y="2422296"/>
                    <a:pt x="105610" y="2422257"/>
                  </a:cubicBezTo>
                  <a:cubicBezTo>
                    <a:pt x="104405" y="2335117"/>
                    <a:pt x="106340" y="2331709"/>
                    <a:pt x="103213" y="2188827"/>
                  </a:cubicBezTo>
                  <a:close/>
                  <a:moveTo>
                    <a:pt x="110941" y="2667435"/>
                  </a:moveTo>
                  <a:cubicBezTo>
                    <a:pt x="106302" y="2439744"/>
                    <a:pt x="106725" y="2501212"/>
                    <a:pt x="105776" y="2434146"/>
                  </a:cubicBezTo>
                  <a:cubicBezTo>
                    <a:pt x="325944" y="2434710"/>
                    <a:pt x="310208" y="2432890"/>
                    <a:pt x="310246" y="2435850"/>
                  </a:cubicBezTo>
                  <a:cubicBezTo>
                    <a:pt x="314385" y="2700680"/>
                    <a:pt x="325726" y="2665949"/>
                    <a:pt x="284015" y="2665949"/>
                  </a:cubicBezTo>
                  <a:cubicBezTo>
                    <a:pt x="200579" y="2665962"/>
                    <a:pt x="199707" y="2667845"/>
                    <a:pt x="110941" y="2667435"/>
                  </a:cubicBezTo>
                  <a:close/>
                  <a:moveTo>
                    <a:pt x="111197" y="2679337"/>
                  </a:moveTo>
                  <a:cubicBezTo>
                    <a:pt x="181177" y="2679644"/>
                    <a:pt x="191480" y="2678184"/>
                    <a:pt x="314039" y="2677812"/>
                  </a:cubicBezTo>
                  <a:cubicBezTo>
                    <a:pt x="318396" y="2955735"/>
                    <a:pt x="328558" y="2910961"/>
                    <a:pt x="284027" y="2910961"/>
                  </a:cubicBezTo>
                  <a:cubicBezTo>
                    <a:pt x="207204" y="2910961"/>
                    <a:pt x="207127" y="2912408"/>
                    <a:pt x="130432" y="2912408"/>
                  </a:cubicBezTo>
                  <a:cubicBezTo>
                    <a:pt x="107276" y="2912408"/>
                    <a:pt x="116784" y="2942335"/>
                    <a:pt x="111197" y="2679337"/>
                  </a:cubicBezTo>
                  <a:close/>
                  <a:moveTo>
                    <a:pt x="116502" y="3135039"/>
                  </a:moveTo>
                  <a:cubicBezTo>
                    <a:pt x="112683" y="2890335"/>
                    <a:pt x="112645" y="2924297"/>
                    <a:pt x="130432" y="2924297"/>
                  </a:cubicBezTo>
                  <a:cubicBezTo>
                    <a:pt x="350023" y="2924297"/>
                    <a:pt x="318204" y="2908655"/>
                    <a:pt x="319037" y="2960373"/>
                  </a:cubicBezTo>
                  <a:cubicBezTo>
                    <a:pt x="320370" y="3045682"/>
                    <a:pt x="318742" y="3047962"/>
                    <a:pt x="320113" y="3135218"/>
                  </a:cubicBezTo>
                  <a:cubicBezTo>
                    <a:pt x="320511" y="3160290"/>
                    <a:pt x="327687" y="3154973"/>
                    <a:pt x="284040" y="3154973"/>
                  </a:cubicBezTo>
                  <a:cubicBezTo>
                    <a:pt x="89925" y="3154973"/>
                    <a:pt x="116925" y="3162506"/>
                    <a:pt x="116502" y="3135039"/>
                  </a:cubicBezTo>
                  <a:close/>
                  <a:moveTo>
                    <a:pt x="121154" y="3397281"/>
                  </a:moveTo>
                  <a:cubicBezTo>
                    <a:pt x="114747" y="3130286"/>
                    <a:pt x="112824" y="3167182"/>
                    <a:pt x="130432" y="3167182"/>
                  </a:cubicBezTo>
                  <a:cubicBezTo>
                    <a:pt x="359980" y="3167182"/>
                    <a:pt x="320421" y="3152039"/>
                    <a:pt x="321318" y="3222641"/>
                  </a:cubicBezTo>
                  <a:cubicBezTo>
                    <a:pt x="322023" y="3278638"/>
                    <a:pt x="322894" y="3341886"/>
                    <a:pt x="324355" y="3397614"/>
                  </a:cubicBezTo>
                  <a:cubicBezTo>
                    <a:pt x="324445" y="3401201"/>
                    <a:pt x="330480" y="3400151"/>
                    <a:pt x="284040" y="3400151"/>
                  </a:cubicBezTo>
                  <a:cubicBezTo>
                    <a:pt x="107763" y="3400151"/>
                    <a:pt x="121385" y="3407261"/>
                    <a:pt x="121154" y="3397281"/>
                  </a:cubicBezTo>
                  <a:close/>
                  <a:moveTo>
                    <a:pt x="126113" y="3646213"/>
                  </a:moveTo>
                  <a:cubicBezTo>
                    <a:pt x="121846" y="3387173"/>
                    <a:pt x="116643" y="3414166"/>
                    <a:pt x="130432" y="3414166"/>
                  </a:cubicBezTo>
                  <a:cubicBezTo>
                    <a:pt x="363363" y="3414166"/>
                    <a:pt x="324611" y="3387007"/>
                    <a:pt x="326149" y="3484935"/>
                  </a:cubicBezTo>
                  <a:cubicBezTo>
                    <a:pt x="327507" y="3571845"/>
                    <a:pt x="328468" y="3570423"/>
                    <a:pt x="329776" y="3646392"/>
                  </a:cubicBezTo>
                  <a:cubicBezTo>
                    <a:pt x="304890" y="3646290"/>
                    <a:pt x="138095" y="3646213"/>
                    <a:pt x="126113" y="3646213"/>
                  </a:cubicBezTo>
                  <a:close/>
                  <a:moveTo>
                    <a:pt x="130432" y="3658102"/>
                  </a:moveTo>
                  <a:cubicBezTo>
                    <a:pt x="310964" y="3658217"/>
                    <a:pt x="308478" y="3658204"/>
                    <a:pt x="329981" y="3658307"/>
                  </a:cubicBezTo>
                  <a:cubicBezTo>
                    <a:pt x="331749" y="3781831"/>
                    <a:pt x="331185" y="3776245"/>
                    <a:pt x="333197" y="3890046"/>
                  </a:cubicBezTo>
                  <a:cubicBezTo>
                    <a:pt x="281862" y="3889444"/>
                    <a:pt x="207371" y="3890110"/>
                    <a:pt x="130278" y="3890110"/>
                  </a:cubicBezTo>
                  <a:cubicBezTo>
                    <a:pt x="129099" y="3640076"/>
                    <a:pt x="121064" y="3658102"/>
                    <a:pt x="130432" y="3658102"/>
                  </a:cubicBezTo>
                  <a:close/>
                  <a:moveTo>
                    <a:pt x="130432" y="3901986"/>
                  </a:moveTo>
                  <a:cubicBezTo>
                    <a:pt x="365054" y="3901986"/>
                    <a:pt x="333261" y="3894030"/>
                    <a:pt x="333787" y="3922202"/>
                  </a:cubicBezTo>
                  <a:cubicBezTo>
                    <a:pt x="338592" y="4177296"/>
                    <a:pt x="347767" y="4135711"/>
                    <a:pt x="284027" y="4135711"/>
                  </a:cubicBezTo>
                  <a:cubicBezTo>
                    <a:pt x="210087" y="4135711"/>
                    <a:pt x="207755" y="4134186"/>
                    <a:pt x="133943" y="4134135"/>
                  </a:cubicBezTo>
                  <a:cubicBezTo>
                    <a:pt x="128087" y="3884358"/>
                    <a:pt x="131342" y="3901986"/>
                    <a:pt x="130432" y="3901986"/>
                  </a:cubicBezTo>
                  <a:close/>
                  <a:moveTo>
                    <a:pt x="136160" y="4359277"/>
                  </a:moveTo>
                  <a:cubicBezTo>
                    <a:pt x="134827" y="4274198"/>
                    <a:pt x="136275" y="4271559"/>
                    <a:pt x="134904" y="4184329"/>
                  </a:cubicBezTo>
                  <a:cubicBezTo>
                    <a:pt x="134097" y="4131842"/>
                    <a:pt x="100048" y="4146677"/>
                    <a:pt x="335901" y="4147715"/>
                  </a:cubicBezTo>
                  <a:cubicBezTo>
                    <a:pt x="336965" y="4267921"/>
                    <a:pt x="340027" y="4268446"/>
                    <a:pt x="341322" y="4379710"/>
                  </a:cubicBezTo>
                  <a:cubicBezTo>
                    <a:pt x="110082" y="4375559"/>
                    <a:pt x="136711" y="4394507"/>
                    <a:pt x="136160" y="4359277"/>
                  </a:cubicBezTo>
                  <a:close/>
                  <a:moveTo>
                    <a:pt x="140107" y="4621417"/>
                  </a:moveTo>
                  <a:cubicBezTo>
                    <a:pt x="138800" y="4558911"/>
                    <a:pt x="138005" y="4512318"/>
                    <a:pt x="137326" y="4446699"/>
                  </a:cubicBezTo>
                  <a:cubicBezTo>
                    <a:pt x="136608" y="4377686"/>
                    <a:pt x="122384" y="4393456"/>
                    <a:pt x="207319" y="4391855"/>
                  </a:cubicBezTo>
                  <a:cubicBezTo>
                    <a:pt x="262550" y="4390882"/>
                    <a:pt x="309016" y="4391022"/>
                    <a:pt x="341450" y="4391624"/>
                  </a:cubicBezTo>
                  <a:cubicBezTo>
                    <a:pt x="342026" y="4458140"/>
                    <a:pt x="339873" y="4490667"/>
                    <a:pt x="344090" y="4625529"/>
                  </a:cubicBezTo>
                  <a:cubicBezTo>
                    <a:pt x="121910" y="4625529"/>
                    <a:pt x="140158" y="4623658"/>
                    <a:pt x="140107" y="4621417"/>
                  </a:cubicBezTo>
                  <a:close/>
                  <a:moveTo>
                    <a:pt x="140414" y="4635803"/>
                  </a:moveTo>
                  <a:cubicBezTo>
                    <a:pt x="208767" y="4635944"/>
                    <a:pt x="187700" y="4637417"/>
                    <a:pt x="344461" y="4637417"/>
                  </a:cubicBezTo>
                  <a:cubicBezTo>
                    <a:pt x="347895" y="4749322"/>
                    <a:pt x="345935" y="4792803"/>
                    <a:pt x="346934" y="4869003"/>
                  </a:cubicBezTo>
                  <a:cubicBezTo>
                    <a:pt x="142247" y="4869836"/>
                    <a:pt x="211176" y="4870258"/>
                    <a:pt x="144989" y="4870425"/>
                  </a:cubicBezTo>
                  <a:cubicBezTo>
                    <a:pt x="144976" y="4869118"/>
                    <a:pt x="140440" y="4636790"/>
                    <a:pt x="140414" y="4635803"/>
                  </a:cubicBezTo>
                  <a:close/>
                  <a:moveTo>
                    <a:pt x="145207" y="4883787"/>
                  </a:moveTo>
                  <a:cubicBezTo>
                    <a:pt x="145181" y="4882134"/>
                    <a:pt x="127728" y="4881878"/>
                    <a:pt x="347101" y="4880905"/>
                  </a:cubicBezTo>
                  <a:cubicBezTo>
                    <a:pt x="348485" y="4970646"/>
                    <a:pt x="350715" y="4974515"/>
                    <a:pt x="352406" y="5115334"/>
                  </a:cubicBezTo>
                  <a:cubicBezTo>
                    <a:pt x="262486" y="5115014"/>
                    <a:pt x="213445" y="5115436"/>
                    <a:pt x="148718" y="5115488"/>
                  </a:cubicBezTo>
                  <a:cubicBezTo>
                    <a:pt x="147103" y="5039595"/>
                    <a:pt x="146424" y="4959821"/>
                    <a:pt x="145207" y="4883787"/>
                  </a:cubicBezTo>
                  <a:close/>
                  <a:moveTo>
                    <a:pt x="152076" y="5321195"/>
                  </a:moveTo>
                  <a:cubicBezTo>
                    <a:pt x="151114" y="5087828"/>
                    <a:pt x="130957" y="5127569"/>
                    <a:pt x="207242" y="5127261"/>
                  </a:cubicBezTo>
                  <a:cubicBezTo>
                    <a:pt x="259372" y="5127120"/>
                    <a:pt x="294023" y="5127069"/>
                    <a:pt x="352547" y="5127236"/>
                  </a:cubicBezTo>
                  <a:cubicBezTo>
                    <a:pt x="355341" y="5379306"/>
                    <a:pt x="352586" y="5072302"/>
                    <a:pt x="354700" y="5360294"/>
                  </a:cubicBezTo>
                  <a:cubicBezTo>
                    <a:pt x="111889" y="5361562"/>
                    <a:pt x="152268" y="5366315"/>
                    <a:pt x="152076" y="5321195"/>
                  </a:cubicBezTo>
                  <a:close/>
                  <a:moveTo>
                    <a:pt x="155881" y="5583488"/>
                  </a:moveTo>
                  <a:cubicBezTo>
                    <a:pt x="151871" y="5327588"/>
                    <a:pt x="136390" y="5369505"/>
                    <a:pt x="207101" y="5371350"/>
                  </a:cubicBezTo>
                  <a:cubicBezTo>
                    <a:pt x="250709" y="5372541"/>
                    <a:pt x="287513" y="5372541"/>
                    <a:pt x="354803" y="5372208"/>
                  </a:cubicBezTo>
                  <a:cubicBezTo>
                    <a:pt x="356046" y="5498180"/>
                    <a:pt x="359044" y="5490775"/>
                    <a:pt x="360377" y="5603512"/>
                  </a:cubicBezTo>
                  <a:cubicBezTo>
                    <a:pt x="125972" y="5600668"/>
                    <a:pt x="156420" y="5616413"/>
                    <a:pt x="155881" y="5583488"/>
                  </a:cubicBezTo>
                  <a:close/>
                  <a:moveTo>
                    <a:pt x="159572" y="5850176"/>
                  </a:moveTo>
                  <a:cubicBezTo>
                    <a:pt x="159354" y="5786019"/>
                    <a:pt x="159444" y="5800252"/>
                    <a:pt x="156433" y="5616579"/>
                  </a:cubicBezTo>
                  <a:cubicBezTo>
                    <a:pt x="218558" y="5616195"/>
                    <a:pt x="235563" y="5613915"/>
                    <a:pt x="360505" y="5615439"/>
                  </a:cubicBezTo>
                  <a:cubicBezTo>
                    <a:pt x="361069" y="5679469"/>
                    <a:pt x="361966" y="5823734"/>
                    <a:pt x="362312" y="5850189"/>
                  </a:cubicBezTo>
                  <a:lnTo>
                    <a:pt x="159572" y="5850176"/>
                  </a:lnTo>
                  <a:close/>
                  <a:moveTo>
                    <a:pt x="360864" y="4880840"/>
                  </a:moveTo>
                  <a:cubicBezTo>
                    <a:pt x="577264" y="4879956"/>
                    <a:pt x="560592" y="4882583"/>
                    <a:pt x="560618" y="4884017"/>
                  </a:cubicBezTo>
                  <a:cubicBezTo>
                    <a:pt x="564795" y="5151013"/>
                    <a:pt x="588233" y="5114155"/>
                    <a:pt x="514460" y="5115052"/>
                  </a:cubicBezTo>
                  <a:cubicBezTo>
                    <a:pt x="464560" y="5115590"/>
                    <a:pt x="434484" y="5115577"/>
                    <a:pt x="362927" y="5115373"/>
                  </a:cubicBezTo>
                  <a:cubicBezTo>
                    <a:pt x="359813" y="4862431"/>
                    <a:pt x="353393" y="4880879"/>
                    <a:pt x="360864" y="4880840"/>
                  </a:cubicBezTo>
                  <a:close/>
                  <a:moveTo>
                    <a:pt x="365105" y="5321221"/>
                  </a:moveTo>
                  <a:cubicBezTo>
                    <a:pt x="365105" y="5086996"/>
                    <a:pt x="340527" y="5127389"/>
                    <a:pt x="437649" y="5127389"/>
                  </a:cubicBezTo>
                  <a:cubicBezTo>
                    <a:pt x="510051" y="5127389"/>
                    <a:pt x="507181" y="5126749"/>
                    <a:pt x="566026" y="5126544"/>
                  </a:cubicBezTo>
                  <a:cubicBezTo>
                    <a:pt x="565769" y="5272436"/>
                    <a:pt x="567986" y="5293959"/>
                    <a:pt x="569665" y="5359718"/>
                  </a:cubicBezTo>
                  <a:cubicBezTo>
                    <a:pt x="328917" y="5359974"/>
                    <a:pt x="365105" y="5373310"/>
                    <a:pt x="365105" y="5321221"/>
                  </a:cubicBezTo>
                  <a:close/>
                  <a:moveTo>
                    <a:pt x="370603" y="5583463"/>
                  </a:moveTo>
                  <a:cubicBezTo>
                    <a:pt x="366643" y="5329804"/>
                    <a:pt x="341655" y="5371978"/>
                    <a:pt x="437649" y="5371978"/>
                  </a:cubicBezTo>
                  <a:cubicBezTo>
                    <a:pt x="514203" y="5371978"/>
                    <a:pt x="503657" y="5371709"/>
                    <a:pt x="569947" y="5371632"/>
                  </a:cubicBezTo>
                  <a:cubicBezTo>
                    <a:pt x="572305" y="5476222"/>
                    <a:pt x="570203" y="5489353"/>
                    <a:pt x="572061" y="5603602"/>
                  </a:cubicBezTo>
                  <a:cubicBezTo>
                    <a:pt x="338759" y="5603845"/>
                    <a:pt x="371026" y="5611007"/>
                    <a:pt x="370603" y="5583463"/>
                  </a:cubicBezTo>
                  <a:close/>
                  <a:moveTo>
                    <a:pt x="372820" y="5850202"/>
                  </a:moveTo>
                  <a:cubicBezTo>
                    <a:pt x="372435" y="5821057"/>
                    <a:pt x="371538" y="5676369"/>
                    <a:pt x="371000" y="5615567"/>
                  </a:cubicBezTo>
                  <a:cubicBezTo>
                    <a:pt x="441352" y="5616375"/>
                    <a:pt x="519060" y="5615555"/>
                    <a:pt x="572266" y="5615491"/>
                  </a:cubicBezTo>
                  <a:cubicBezTo>
                    <a:pt x="575444" y="5810680"/>
                    <a:pt x="575060" y="5791656"/>
                    <a:pt x="576393" y="5848396"/>
                  </a:cubicBezTo>
                  <a:cubicBezTo>
                    <a:pt x="504387" y="5848639"/>
                    <a:pt x="536001" y="5850215"/>
                    <a:pt x="372820" y="5850202"/>
                  </a:cubicBezTo>
                  <a:close/>
                  <a:moveTo>
                    <a:pt x="579045" y="5321003"/>
                  </a:moveTo>
                  <a:cubicBezTo>
                    <a:pt x="571754" y="5096028"/>
                    <a:pt x="575175" y="5126505"/>
                    <a:pt x="591360" y="5126505"/>
                  </a:cubicBezTo>
                  <a:cubicBezTo>
                    <a:pt x="809080" y="5126505"/>
                    <a:pt x="779427" y="5121535"/>
                    <a:pt x="779530" y="5146286"/>
                  </a:cubicBezTo>
                  <a:cubicBezTo>
                    <a:pt x="780593" y="5397677"/>
                    <a:pt x="795368" y="5358783"/>
                    <a:pt x="744981" y="5358783"/>
                  </a:cubicBezTo>
                  <a:cubicBezTo>
                    <a:pt x="552506" y="5358783"/>
                    <a:pt x="580737" y="5373528"/>
                    <a:pt x="579045" y="5321003"/>
                  </a:cubicBezTo>
                  <a:close/>
                  <a:moveTo>
                    <a:pt x="582236" y="5583514"/>
                  </a:moveTo>
                  <a:cubicBezTo>
                    <a:pt x="578481" y="5343396"/>
                    <a:pt x="578584" y="5371619"/>
                    <a:pt x="591360" y="5371619"/>
                  </a:cubicBezTo>
                  <a:cubicBezTo>
                    <a:pt x="816679" y="5371619"/>
                    <a:pt x="782080" y="5358142"/>
                    <a:pt x="782874" y="5408822"/>
                  </a:cubicBezTo>
                  <a:cubicBezTo>
                    <a:pt x="786449" y="5638294"/>
                    <a:pt x="802352" y="5604691"/>
                    <a:pt x="744969" y="5604691"/>
                  </a:cubicBezTo>
                  <a:cubicBezTo>
                    <a:pt x="555710" y="5604691"/>
                    <a:pt x="582646" y="5609290"/>
                    <a:pt x="582236" y="5583514"/>
                  </a:cubicBezTo>
                  <a:close/>
                  <a:moveTo>
                    <a:pt x="790102" y="5846166"/>
                  </a:moveTo>
                  <a:cubicBezTo>
                    <a:pt x="790089" y="5853071"/>
                    <a:pt x="807581" y="5848357"/>
                    <a:pt x="591347" y="5848357"/>
                  </a:cubicBezTo>
                  <a:cubicBezTo>
                    <a:pt x="584581" y="5848357"/>
                    <a:pt x="586965" y="5874517"/>
                    <a:pt x="582749" y="5615465"/>
                  </a:cubicBezTo>
                  <a:cubicBezTo>
                    <a:pt x="674040" y="5615414"/>
                    <a:pt x="653049" y="5616746"/>
                    <a:pt x="787769" y="5616541"/>
                  </a:cubicBezTo>
                  <a:cubicBezTo>
                    <a:pt x="787795" y="5618040"/>
                    <a:pt x="790153" y="5803480"/>
                    <a:pt x="790102" y="5846166"/>
                  </a:cubicBezTo>
                  <a:close/>
                  <a:moveTo>
                    <a:pt x="792139" y="5321144"/>
                  </a:moveTo>
                  <a:cubicBezTo>
                    <a:pt x="789294" y="5094964"/>
                    <a:pt x="779081" y="5127582"/>
                    <a:pt x="821882" y="5127005"/>
                  </a:cubicBezTo>
                  <a:cubicBezTo>
                    <a:pt x="1019919" y="5124327"/>
                    <a:pt x="993123" y="5123277"/>
                    <a:pt x="993700" y="5146426"/>
                  </a:cubicBezTo>
                  <a:cubicBezTo>
                    <a:pt x="999659" y="5394243"/>
                    <a:pt x="999518" y="5359807"/>
                    <a:pt x="975542" y="5359538"/>
                  </a:cubicBezTo>
                  <a:cubicBezTo>
                    <a:pt x="759718" y="5357207"/>
                    <a:pt x="792754" y="5371094"/>
                    <a:pt x="792139" y="5321144"/>
                  </a:cubicBezTo>
                  <a:close/>
                  <a:moveTo>
                    <a:pt x="797790" y="5583463"/>
                  </a:moveTo>
                  <a:cubicBezTo>
                    <a:pt x="793959" y="5338656"/>
                    <a:pt x="779517" y="5370697"/>
                    <a:pt x="821779" y="5370863"/>
                  </a:cubicBezTo>
                  <a:cubicBezTo>
                    <a:pt x="1029184" y="5371696"/>
                    <a:pt x="996327" y="5361691"/>
                    <a:pt x="997057" y="5408822"/>
                  </a:cubicBezTo>
                  <a:cubicBezTo>
                    <a:pt x="998416" y="5495297"/>
                    <a:pt x="999159" y="5500998"/>
                    <a:pt x="1000453" y="5583668"/>
                  </a:cubicBezTo>
                  <a:cubicBezTo>
                    <a:pt x="1000876" y="5611289"/>
                    <a:pt x="1019675" y="5604370"/>
                    <a:pt x="898654" y="5604460"/>
                  </a:cubicBezTo>
                  <a:cubicBezTo>
                    <a:pt x="779081" y="5604460"/>
                    <a:pt x="798239" y="5611622"/>
                    <a:pt x="797790" y="5583463"/>
                  </a:cubicBezTo>
                  <a:close/>
                  <a:moveTo>
                    <a:pt x="975439" y="5849382"/>
                  </a:moveTo>
                  <a:cubicBezTo>
                    <a:pt x="927397" y="5849766"/>
                    <a:pt x="919644" y="5849702"/>
                    <a:pt x="800584" y="5849664"/>
                  </a:cubicBezTo>
                  <a:cubicBezTo>
                    <a:pt x="800648" y="5805235"/>
                    <a:pt x="798303" y="5618091"/>
                    <a:pt x="798277" y="5616541"/>
                  </a:cubicBezTo>
                  <a:cubicBezTo>
                    <a:pt x="894412" y="5616349"/>
                    <a:pt x="781221" y="5616439"/>
                    <a:pt x="1000876" y="5616285"/>
                  </a:cubicBezTo>
                  <a:cubicBezTo>
                    <a:pt x="1003529" y="5892965"/>
                    <a:pt x="1014190" y="5849062"/>
                    <a:pt x="975439" y="5849382"/>
                  </a:cubicBezTo>
                  <a:close/>
                  <a:moveTo>
                    <a:pt x="1002427" y="5058709"/>
                  </a:moveTo>
                  <a:cubicBezTo>
                    <a:pt x="1001094" y="4973567"/>
                    <a:pt x="1001555" y="4975053"/>
                    <a:pt x="1000120" y="4883761"/>
                  </a:cubicBezTo>
                  <a:cubicBezTo>
                    <a:pt x="1000094" y="4881673"/>
                    <a:pt x="983051" y="4881711"/>
                    <a:pt x="1203296" y="4881673"/>
                  </a:cubicBezTo>
                  <a:cubicBezTo>
                    <a:pt x="1203308" y="4882621"/>
                    <a:pt x="1204026" y="4919222"/>
                    <a:pt x="1205794" y="5114412"/>
                  </a:cubicBezTo>
                  <a:cubicBezTo>
                    <a:pt x="963227" y="5114412"/>
                    <a:pt x="1003618" y="5134832"/>
                    <a:pt x="1002427" y="5058709"/>
                  </a:cubicBezTo>
                  <a:close/>
                  <a:moveTo>
                    <a:pt x="1052314" y="5127645"/>
                  </a:moveTo>
                  <a:cubicBezTo>
                    <a:pt x="1129189" y="5127645"/>
                    <a:pt x="1129432" y="5126300"/>
                    <a:pt x="1205884" y="5126300"/>
                  </a:cubicBezTo>
                  <a:cubicBezTo>
                    <a:pt x="1207025" y="5278316"/>
                    <a:pt x="1208268" y="5293946"/>
                    <a:pt x="1209639" y="5359128"/>
                  </a:cubicBezTo>
                  <a:cubicBezTo>
                    <a:pt x="1125806" y="5359128"/>
                    <a:pt x="1097088" y="5360409"/>
                    <a:pt x="1006937" y="5359820"/>
                  </a:cubicBezTo>
                  <a:cubicBezTo>
                    <a:pt x="1004682" y="5087470"/>
                    <a:pt x="987818" y="5127645"/>
                    <a:pt x="1052314" y="5127645"/>
                  </a:cubicBezTo>
                  <a:close/>
                  <a:moveTo>
                    <a:pt x="1010948" y="5583463"/>
                  </a:moveTo>
                  <a:cubicBezTo>
                    <a:pt x="1007040" y="5332943"/>
                    <a:pt x="993136" y="5371850"/>
                    <a:pt x="1052314" y="5371850"/>
                  </a:cubicBezTo>
                  <a:cubicBezTo>
                    <a:pt x="1241176" y="5371850"/>
                    <a:pt x="1209703" y="5355221"/>
                    <a:pt x="1210536" y="5408822"/>
                  </a:cubicBezTo>
                  <a:cubicBezTo>
                    <a:pt x="1213599" y="5602538"/>
                    <a:pt x="1213368" y="5588408"/>
                    <a:pt x="1213637" y="5604755"/>
                  </a:cubicBezTo>
                  <a:cubicBezTo>
                    <a:pt x="978425" y="5605075"/>
                    <a:pt x="1011384" y="5611135"/>
                    <a:pt x="1010948" y="5583463"/>
                  </a:cubicBezTo>
                  <a:close/>
                  <a:moveTo>
                    <a:pt x="1206012" y="5849279"/>
                  </a:moveTo>
                  <a:cubicBezTo>
                    <a:pt x="991035" y="5849279"/>
                    <a:pt x="1013447" y="5850215"/>
                    <a:pt x="1013396" y="5846154"/>
                  </a:cubicBezTo>
                  <a:cubicBezTo>
                    <a:pt x="1009654" y="5569178"/>
                    <a:pt x="1000120" y="5616298"/>
                    <a:pt x="1052327" y="5616259"/>
                  </a:cubicBezTo>
                  <a:cubicBezTo>
                    <a:pt x="1129407" y="5616259"/>
                    <a:pt x="1129112" y="5616669"/>
                    <a:pt x="1206012" y="5616669"/>
                  </a:cubicBezTo>
                  <a:cubicBezTo>
                    <a:pt x="1216597" y="5616669"/>
                    <a:pt x="1213534" y="5608304"/>
                    <a:pt x="1214970" y="5671257"/>
                  </a:cubicBezTo>
                  <a:cubicBezTo>
                    <a:pt x="1219685" y="5876567"/>
                    <a:pt x="1221095" y="5849279"/>
                    <a:pt x="1206012" y="5849279"/>
                  </a:cubicBezTo>
                  <a:close/>
                  <a:moveTo>
                    <a:pt x="1216546" y="5146234"/>
                  </a:moveTo>
                  <a:cubicBezTo>
                    <a:pt x="1216354" y="5115347"/>
                    <a:pt x="1187367" y="5129208"/>
                    <a:pt x="1418645" y="5126108"/>
                  </a:cubicBezTo>
                  <a:cubicBezTo>
                    <a:pt x="1420977" y="5268990"/>
                    <a:pt x="1420926" y="5272257"/>
                    <a:pt x="1422412" y="5321425"/>
                  </a:cubicBezTo>
                  <a:cubicBezTo>
                    <a:pt x="1424078" y="5376449"/>
                    <a:pt x="1456230" y="5359705"/>
                    <a:pt x="1220147" y="5359141"/>
                  </a:cubicBezTo>
                  <a:cubicBezTo>
                    <a:pt x="1219147" y="5311676"/>
                    <a:pt x="1217225" y="5255705"/>
                    <a:pt x="1216546" y="5146234"/>
                  </a:cubicBezTo>
                  <a:close/>
                  <a:moveTo>
                    <a:pt x="1220377" y="5371030"/>
                  </a:moveTo>
                  <a:cubicBezTo>
                    <a:pt x="1461933" y="5371632"/>
                    <a:pt x="1423707" y="5362293"/>
                    <a:pt x="1424424" y="5408784"/>
                  </a:cubicBezTo>
                  <a:cubicBezTo>
                    <a:pt x="1425783" y="5496425"/>
                    <a:pt x="1426551" y="5492863"/>
                    <a:pt x="1428025" y="5583655"/>
                  </a:cubicBezTo>
                  <a:cubicBezTo>
                    <a:pt x="1428448" y="5610648"/>
                    <a:pt x="1461125" y="5603768"/>
                    <a:pt x="1224132" y="5604716"/>
                  </a:cubicBezTo>
                  <a:cubicBezTo>
                    <a:pt x="1223543" y="5569806"/>
                    <a:pt x="1221005" y="5403404"/>
                    <a:pt x="1220377" y="5371030"/>
                  </a:cubicBezTo>
                  <a:close/>
                  <a:moveTo>
                    <a:pt x="1227977" y="5849241"/>
                  </a:moveTo>
                  <a:cubicBezTo>
                    <a:pt x="1227682" y="5748175"/>
                    <a:pt x="1225375" y="5673538"/>
                    <a:pt x="1224350" y="5616618"/>
                  </a:cubicBezTo>
                  <a:cubicBezTo>
                    <a:pt x="1294792" y="5616323"/>
                    <a:pt x="1318140" y="5613889"/>
                    <a:pt x="1428422" y="5615452"/>
                  </a:cubicBezTo>
                  <a:cubicBezTo>
                    <a:pt x="1429063" y="5697699"/>
                    <a:pt x="1426577" y="5654615"/>
                    <a:pt x="1430165" y="5846294"/>
                  </a:cubicBezTo>
                  <a:cubicBezTo>
                    <a:pt x="1430217" y="5849164"/>
                    <a:pt x="1447990" y="5848754"/>
                    <a:pt x="1227977" y="5849241"/>
                  </a:cubicBezTo>
                  <a:close/>
                  <a:moveTo>
                    <a:pt x="1432920" y="5321041"/>
                  </a:moveTo>
                  <a:cubicBezTo>
                    <a:pt x="1431267" y="5266453"/>
                    <a:pt x="1431370" y="5262751"/>
                    <a:pt x="1429140" y="5125967"/>
                  </a:cubicBezTo>
                  <a:cubicBezTo>
                    <a:pt x="1569883" y="5123764"/>
                    <a:pt x="1571203" y="5126710"/>
                    <a:pt x="1632405" y="5127543"/>
                  </a:cubicBezTo>
                  <a:cubicBezTo>
                    <a:pt x="1633520" y="5189997"/>
                    <a:pt x="1636403" y="5358654"/>
                    <a:pt x="1636416" y="5359603"/>
                  </a:cubicBezTo>
                  <a:cubicBezTo>
                    <a:pt x="1399474" y="5360640"/>
                    <a:pt x="1434548" y="5374809"/>
                    <a:pt x="1432920" y="5321041"/>
                  </a:cubicBezTo>
                  <a:close/>
                  <a:moveTo>
                    <a:pt x="1434266" y="5372401"/>
                  </a:moveTo>
                  <a:cubicBezTo>
                    <a:pt x="1519765" y="5372439"/>
                    <a:pt x="1543574" y="5372580"/>
                    <a:pt x="1590297" y="5371952"/>
                  </a:cubicBezTo>
                  <a:cubicBezTo>
                    <a:pt x="1648808" y="5371158"/>
                    <a:pt x="1636442" y="5331444"/>
                    <a:pt x="1640401" y="5583694"/>
                  </a:cubicBezTo>
                  <a:cubicBezTo>
                    <a:pt x="1640824" y="5610392"/>
                    <a:pt x="1673233" y="5607163"/>
                    <a:pt x="1438802" y="5603717"/>
                  </a:cubicBezTo>
                  <a:cubicBezTo>
                    <a:pt x="1438572" y="5583617"/>
                    <a:pt x="1434292" y="5373413"/>
                    <a:pt x="1434266" y="5372401"/>
                  </a:cubicBezTo>
                  <a:close/>
                  <a:moveTo>
                    <a:pt x="1440712" y="5848267"/>
                  </a:moveTo>
                  <a:cubicBezTo>
                    <a:pt x="1436983" y="5666466"/>
                    <a:pt x="1439558" y="5696508"/>
                    <a:pt x="1438918" y="5615618"/>
                  </a:cubicBezTo>
                  <a:cubicBezTo>
                    <a:pt x="1497852" y="5616490"/>
                    <a:pt x="1505284" y="5615862"/>
                    <a:pt x="1590207" y="5616439"/>
                  </a:cubicBezTo>
                  <a:cubicBezTo>
                    <a:pt x="1661879" y="5616925"/>
                    <a:pt x="1635122" y="5576750"/>
                    <a:pt x="1644643" y="5846640"/>
                  </a:cubicBezTo>
                  <a:cubicBezTo>
                    <a:pt x="1644874" y="5853277"/>
                    <a:pt x="1651255" y="5846871"/>
                    <a:pt x="1440712" y="5848267"/>
                  </a:cubicBezTo>
                  <a:close/>
                  <a:moveTo>
                    <a:pt x="1646219" y="5321144"/>
                  </a:moveTo>
                  <a:cubicBezTo>
                    <a:pt x="1642247" y="5096438"/>
                    <a:pt x="1634738" y="5127761"/>
                    <a:pt x="1667081" y="5127761"/>
                  </a:cubicBezTo>
                  <a:cubicBezTo>
                    <a:pt x="1874306" y="5127761"/>
                    <a:pt x="1846499" y="5117589"/>
                    <a:pt x="1847409" y="5146503"/>
                  </a:cubicBezTo>
                  <a:cubicBezTo>
                    <a:pt x="1854892" y="5393692"/>
                    <a:pt x="1855712" y="5358795"/>
                    <a:pt x="1820793" y="5358795"/>
                  </a:cubicBezTo>
                  <a:cubicBezTo>
                    <a:pt x="1615554" y="5358783"/>
                    <a:pt x="1647168" y="5371427"/>
                    <a:pt x="1646219" y="5321144"/>
                  </a:cubicBezTo>
                  <a:close/>
                  <a:moveTo>
                    <a:pt x="1650897" y="5583488"/>
                  </a:moveTo>
                  <a:cubicBezTo>
                    <a:pt x="1647065" y="5338759"/>
                    <a:pt x="1638825" y="5371427"/>
                    <a:pt x="1667094" y="5371427"/>
                  </a:cubicBezTo>
                  <a:cubicBezTo>
                    <a:pt x="1884443" y="5371427"/>
                    <a:pt x="1850804" y="5358783"/>
                    <a:pt x="1851586" y="5408784"/>
                  </a:cubicBezTo>
                  <a:cubicBezTo>
                    <a:pt x="1855187" y="5638960"/>
                    <a:pt x="1863799" y="5603461"/>
                    <a:pt x="1820793" y="5603461"/>
                  </a:cubicBezTo>
                  <a:cubicBezTo>
                    <a:pt x="1624294" y="5603474"/>
                    <a:pt x="1651371" y="5613850"/>
                    <a:pt x="1650897" y="5583488"/>
                  </a:cubicBezTo>
                  <a:close/>
                  <a:moveTo>
                    <a:pt x="1655254" y="5849561"/>
                  </a:moveTo>
                  <a:cubicBezTo>
                    <a:pt x="1651819" y="5746753"/>
                    <a:pt x="1652383" y="5693356"/>
                    <a:pt x="1651371" y="5616669"/>
                  </a:cubicBezTo>
                  <a:cubicBezTo>
                    <a:pt x="1754259" y="5616772"/>
                    <a:pt x="1714085" y="5615516"/>
                    <a:pt x="1854636" y="5615337"/>
                  </a:cubicBezTo>
                  <a:lnTo>
                    <a:pt x="1858378" y="5849613"/>
                  </a:lnTo>
                  <a:cubicBezTo>
                    <a:pt x="1825688" y="5849792"/>
                    <a:pt x="1656266" y="5849574"/>
                    <a:pt x="1655254" y="5849561"/>
                  </a:cubicBezTo>
                  <a:close/>
                  <a:moveTo>
                    <a:pt x="1861018" y="5321759"/>
                  </a:moveTo>
                  <a:cubicBezTo>
                    <a:pt x="1859121" y="5092620"/>
                    <a:pt x="1844102" y="5126659"/>
                    <a:pt x="1897667" y="5126505"/>
                  </a:cubicBezTo>
                  <a:cubicBezTo>
                    <a:pt x="2087951" y="5125993"/>
                    <a:pt x="2060182" y="5120881"/>
                    <a:pt x="2060951" y="5146490"/>
                  </a:cubicBezTo>
                  <a:cubicBezTo>
                    <a:pt x="2068345" y="5390810"/>
                    <a:pt x="2063770" y="5360192"/>
                    <a:pt x="2051481" y="5360000"/>
                  </a:cubicBezTo>
                  <a:cubicBezTo>
                    <a:pt x="1828507" y="5356105"/>
                    <a:pt x="1861453" y="5372913"/>
                    <a:pt x="1861018" y="5321759"/>
                  </a:cubicBezTo>
                  <a:close/>
                  <a:moveTo>
                    <a:pt x="1864631" y="5583488"/>
                  </a:moveTo>
                  <a:cubicBezTo>
                    <a:pt x="1860684" y="5331328"/>
                    <a:pt x="1851394" y="5370659"/>
                    <a:pt x="1897629" y="5370966"/>
                  </a:cubicBezTo>
                  <a:cubicBezTo>
                    <a:pt x="2091975" y="5372541"/>
                    <a:pt x="2063181" y="5360140"/>
                    <a:pt x="2063950" y="5408822"/>
                  </a:cubicBezTo>
                  <a:cubicBezTo>
                    <a:pt x="2067423" y="5630748"/>
                    <a:pt x="2078033" y="5603717"/>
                    <a:pt x="2051481" y="5603499"/>
                  </a:cubicBezTo>
                  <a:cubicBezTo>
                    <a:pt x="1836324" y="5601757"/>
                    <a:pt x="1865093" y="5612454"/>
                    <a:pt x="1864631" y="5583488"/>
                  </a:cubicBezTo>
                  <a:close/>
                  <a:moveTo>
                    <a:pt x="2071818" y="5846166"/>
                  </a:moveTo>
                  <a:cubicBezTo>
                    <a:pt x="2071805" y="5853225"/>
                    <a:pt x="2090963" y="5847499"/>
                    <a:pt x="1897629" y="5849318"/>
                  </a:cubicBezTo>
                  <a:cubicBezTo>
                    <a:pt x="1857263" y="5849702"/>
                    <a:pt x="1869437" y="5884971"/>
                    <a:pt x="1865144" y="5615324"/>
                  </a:cubicBezTo>
                  <a:cubicBezTo>
                    <a:pt x="1951066" y="5615157"/>
                    <a:pt x="1949105" y="5614734"/>
                    <a:pt x="2068845" y="5615542"/>
                  </a:cubicBezTo>
                  <a:cubicBezTo>
                    <a:pt x="2071164" y="5758616"/>
                    <a:pt x="2071959" y="5776922"/>
                    <a:pt x="2071818" y="5846166"/>
                  </a:cubicBezTo>
                  <a:close/>
                  <a:moveTo>
                    <a:pt x="2128279" y="5127210"/>
                  </a:moveTo>
                  <a:cubicBezTo>
                    <a:pt x="2206025" y="5127210"/>
                    <a:pt x="2203308" y="5126159"/>
                    <a:pt x="2272917" y="5126057"/>
                  </a:cubicBezTo>
                  <a:cubicBezTo>
                    <a:pt x="2274993" y="5258907"/>
                    <a:pt x="2274981" y="5268080"/>
                    <a:pt x="2276698" y="5321707"/>
                  </a:cubicBezTo>
                  <a:cubicBezTo>
                    <a:pt x="2278133" y="5367481"/>
                    <a:pt x="2318320" y="5363484"/>
                    <a:pt x="2073932" y="5360345"/>
                  </a:cubicBezTo>
                  <a:cubicBezTo>
                    <a:pt x="2072728" y="5083742"/>
                    <a:pt x="2052762" y="5127210"/>
                    <a:pt x="2128279" y="5127210"/>
                  </a:cubicBezTo>
                  <a:close/>
                  <a:moveTo>
                    <a:pt x="2078815" y="5583463"/>
                  </a:moveTo>
                  <a:cubicBezTo>
                    <a:pt x="2074919" y="5333775"/>
                    <a:pt x="2055748" y="5372541"/>
                    <a:pt x="2128279" y="5372541"/>
                  </a:cubicBezTo>
                  <a:cubicBezTo>
                    <a:pt x="2204052" y="5372541"/>
                    <a:pt x="2204090" y="5371747"/>
                    <a:pt x="2278082" y="5371722"/>
                  </a:cubicBezTo>
                  <a:cubicBezTo>
                    <a:pt x="2279120" y="5417893"/>
                    <a:pt x="2279632" y="5472775"/>
                    <a:pt x="2281657" y="5603999"/>
                  </a:cubicBezTo>
                  <a:cubicBezTo>
                    <a:pt x="2046906" y="5603986"/>
                    <a:pt x="2079238" y="5610789"/>
                    <a:pt x="2078815" y="5583463"/>
                  </a:cubicBezTo>
                  <a:close/>
                  <a:moveTo>
                    <a:pt x="2282016" y="5848062"/>
                  </a:moveTo>
                  <a:cubicBezTo>
                    <a:pt x="2183792" y="5848062"/>
                    <a:pt x="2082313" y="5854340"/>
                    <a:pt x="2082326" y="5846205"/>
                  </a:cubicBezTo>
                  <a:cubicBezTo>
                    <a:pt x="2082890" y="5575059"/>
                    <a:pt x="2059144" y="5615734"/>
                    <a:pt x="2128279" y="5615734"/>
                  </a:cubicBezTo>
                  <a:cubicBezTo>
                    <a:pt x="2194838" y="5615734"/>
                    <a:pt x="2209357" y="5615888"/>
                    <a:pt x="2281849" y="5615888"/>
                  </a:cubicBezTo>
                  <a:cubicBezTo>
                    <a:pt x="2285617" y="5867702"/>
                    <a:pt x="2286078" y="5848062"/>
                    <a:pt x="2282016" y="5848062"/>
                  </a:cubicBezTo>
                  <a:close/>
                  <a:moveTo>
                    <a:pt x="2283413" y="5126044"/>
                  </a:moveTo>
                  <a:cubicBezTo>
                    <a:pt x="2358903" y="5126070"/>
                    <a:pt x="2359160" y="5127696"/>
                    <a:pt x="2435753" y="5127696"/>
                  </a:cubicBezTo>
                  <a:cubicBezTo>
                    <a:pt x="2506310" y="5127696"/>
                    <a:pt x="2481744" y="5094260"/>
                    <a:pt x="2490650" y="5321464"/>
                  </a:cubicBezTo>
                  <a:cubicBezTo>
                    <a:pt x="2492508" y="5368814"/>
                    <a:pt x="2530657" y="5359577"/>
                    <a:pt x="2288333" y="5359807"/>
                  </a:cubicBezTo>
                  <a:cubicBezTo>
                    <a:pt x="2286052" y="5268670"/>
                    <a:pt x="2287052" y="5359090"/>
                    <a:pt x="2283413" y="5126044"/>
                  </a:cubicBezTo>
                  <a:close/>
                  <a:moveTo>
                    <a:pt x="2291845" y="5583488"/>
                  </a:moveTo>
                  <a:cubicBezTo>
                    <a:pt x="2290499" y="5497257"/>
                    <a:pt x="2290653" y="5495810"/>
                    <a:pt x="2289294" y="5408592"/>
                  </a:cubicBezTo>
                  <a:cubicBezTo>
                    <a:pt x="2288577" y="5363177"/>
                    <a:pt x="2248365" y="5369364"/>
                    <a:pt x="2492278" y="5370659"/>
                  </a:cubicBezTo>
                  <a:cubicBezTo>
                    <a:pt x="2493534" y="5420967"/>
                    <a:pt x="2493687" y="5469355"/>
                    <a:pt x="2495648" y="5604191"/>
                  </a:cubicBezTo>
                  <a:cubicBezTo>
                    <a:pt x="2257937" y="5608381"/>
                    <a:pt x="2292229" y="5607368"/>
                    <a:pt x="2291845" y="5583488"/>
                  </a:cubicBezTo>
                  <a:close/>
                  <a:moveTo>
                    <a:pt x="2295215" y="5848062"/>
                  </a:moveTo>
                  <a:cubicBezTo>
                    <a:pt x="2295215" y="5806093"/>
                    <a:pt x="2292985" y="5658036"/>
                    <a:pt x="2292344" y="5615888"/>
                  </a:cubicBezTo>
                  <a:cubicBezTo>
                    <a:pt x="2354444" y="5615939"/>
                    <a:pt x="2429845" y="5617233"/>
                    <a:pt x="2495802" y="5616093"/>
                  </a:cubicBezTo>
                  <a:cubicBezTo>
                    <a:pt x="2496878" y="5694240"/>
                    <a:pt x="2496635" y="5726972"/>
                    <a:pt x="2499108" y="5846320"/>
                  </a:cubicBezTo>
                  <a:cubicBezTo>
                    <a:pt x="2499223" y="5851163"/>
                    <a:pt x="2515459" y="5848383"/>
                    <a:pt x="2295215" y="5848062"/>
                  </a:cubicBezTo>
                  <a:close/>
                  <a:moveTo>
                    <a:pt x="2501120" y="5320952"/>
                  </a:moveTo>
                  <a:cubicBezTo>
                    <a:pt x="2492329" y="5097194"/>
                    <a:pt x="2496699" y="5127543"/>
                    <a:pt x="2512589" y="5127415"/>
                  </a:cubicBezTo>
                  <a:cubicBezTo>
                    <a:pt x="2731552" y="5125941"/>
                    <a:pt x="2701976" y="5119472"/>
                    <a:pt x="2702168" y="5146311"/>
                  </a:cubicBezTo>
                  <a:cubicBezTo>
                    <a:pt x="2702604" y="5206459"/>
                    <a:pt x="2702975" y="5221269"/>
                    <a:pt x="2705192" y="5360602"/>
                  </a:cubicBezTo>
                  <a:cubicBezTo>
                    <a:pt x="2467340" y="5358219"/>
                    <a:pt x="2503106" y="5371530"/>
                    <a:pt x="2501120" y="5320952"/>
                  </a:cubicBezTo>
                  <a:close/>
                  <a:moveTo>
                    <a:pt x="2505823" y="5583463"/>
                  </a:moveTo>
                  <a:cubicBezTo>
                    <a:pt x="2502081" y="5344473"/>
                    <a:pt x="2499556" y="5370697"/>
                    <a:pt x="2512525" y="5370786"/>
                  </a:cubicBezTo>
                  <a:cubicBezTo>
                    <a:pt x="2741893" y="5372324"/>
                    <a:pt x="2705218" y="5362433"/>
                    <a:pt x="2705961" y="5408797"/>
                  </a:cubicBezTo>
                  <a:cubicBezTo>
                    <a:pt x="2707320" y="5495476"/>
                    <a:pt x="2706307" y="5493824"/>
                    <a:pt x="2707717" y="5583694"/>
                  </a:cubicBezTo>
                  <a:cubicBezTo>
                    <a:pt x="2708127" y="5609598"/>
                    <a:pt x="2729873" y="5603115"/>
                    <a:pt x="2589361" y="5603089"/>
                  </a:cubicBezTo>
                  <a:cubicBezTo>
                    <a:pt x="2490253" y="5603089"/>
                    <a:pt x="2506258" y="5611096"/>
                    <a:pt x="2505823" y="5583463"/>
                  </a:cubicBezTo>
                  <a:close/>
                  <a:moveTo>
                    <a:pt x="2509629" y="5846038"/>
                  </a:moveTo>
                  <a:cubicBezTo>
                    <a:pt x="2504259" y="5587972"/>
                    <a:pt x="2505208" y="5615926"/>
                    <a:pt x="2512640" y="5615785"/>
                  </a:cubicBezTo>
                  <a:cubicBezTo>
                    <a:pt x="2565872" y="5614709"/>
                    <a:pt x="2575188" y="5614978"/>
                    <a:pt x="2708216" y="5615004"/>
                  </a:cubicBezTo>
                  <a:cubicBezTo>
                    <a:pt x="2708242" y="5616451"/>
                    <a:pt x="2711049" y="5786787"/>
                    <a:pt x="2712381" y="5848434"/>
                  </a:cubicBezTo>
                  <a:cubicBezTo>
                    <a:pt x="2517792" y="5849202"/>
                    <a:pt x="2509770" y="5852239"/>
                    <a:pt x="2509629" y="5846038"/>
                  </a:cubicBezTo>
                  <a:close/>
                  <a:moveTo>
                    <a:pt x="2711664" y="5058683"/>
                  </a:moveTo>
                  <a:cubicBezTo>
                    <a:pt x="2708345" y="4846340"/>
                    <a:pt x="2694108" y="4881660"/>
                    <a:pt x="2743047" y="4881660"/>
                  </a:cubicBezTo>
                  <a:cubicBezTo>
                    <a:pt x="2744008" y="4881660"/>
                    <a:pt x="2911020" y="4881737"/>
                    <a:pt x="2911059" y="4883992"/>
                  </a:cubicBezTo>
                  <a:cubicBezTo>
                    <a:pt x="2915198" y="5148105"/>
                    <a:pt x="2924014" y="5113374"/>
                    <a:pt x="2896809" y="5113374"/>
                  </a:cubicBezTo>
                  <a:cubicBezTo>
                    <a:pt x="2674604" y="5113374"/>
                    <a:pt x="2712817" y="5132245"/>
                    <a:pt x="2711664" y="5058683"/>
                  </a:cubicBezTo>
                  <a:close/>
                  <a:moveTo>
                    <a:pt x="2712509" y="5126556"/>
                  </a:moveTo>
                  <a:cubicBezTo>
                    <a:pt x="2855648" y="5126134"/>
                    <a:pt x="2830160" y="5125045"/>
                    <a:pt x="2915531" y="5125301"/>
                  </a:cubicBezTo>
                  <a:cubicBezTo>
                    <a:pt x="2915864" y="5162863"/>
                    <a:pt x="2916031" y="5160788"/>
                    <a:pt x="2917504" y="5359961"/>
                  </a:cubicBezTo>
                  <a:cubicBezTo>
                    <a:pt x="2818999" y="5359936"/>
                    <a:pt x="2783630" y="5361165"/>
                    <a:pt x="2715687" y="5360691"/>
                  </a:cubicBezTo>
                  <a:cubicBezTo>
                    <a:pt x="2712433" y="5155804"/>
                    <a:pt x="2713201" y="5207279"/>
                    <a:pt x="2712509" y="5126556"/>
                  </a:cubicBezTo>
                  <a:close/>
                  <a:moveTo>
                    <a:pt x="2718212" y="5583488"/>
                  </a:moveTo>
                  <a:cubicBezTo>
                    <a:pt x="2714368" y="5338067"/>
                    <a:pt x="2709626" y="5372670"/>
                    <a:pt x="2743047" y="5372670"/>
                  </a:cubicBezTo>
                  <a:cubicBezTo>
                    <a:pt x="2949426" y="5372670"/>
                    <a:pt x="2917351" y="5360614"/>
                    <a:pt x="2918094" y="5408822"/>
                  </a:cubicBezTo>
                  <a:cubicBezTo>
                    <a:pt x="2921631" y="5635014"/>
                    <a:pt x="2933779" y="5604255"/>
                    <a:pt x="2896796" y="5604255"/>
                  </a:cubicBezTo>
                  <a:cubicBezTo>
                    <a:pt x="2689802" y="5604255"/>
                    <a:pt x="2718609" y="5607663"/>
                    <a:pt x="2718212" y="5583488"/>
                  </a:cubicBezTo>
                  <a:close/>
                  <a:moveTo>
                    <a:pt x="2896796" y="5849664"/>
                  </a:moveTo>
                  <a:cubicBezTo>
                    <a:pt x="2702681" y="5849664"/>
                    <a:pt x="2722902" y="5848600"/>
                    <a:pt x="2722838" y="5845398"/>
                  </a:cubicBezTo>
                  <a:cubicBezTo>
                    <a:pt x="2716649" y="5578172"/>
                    <a:pt x="2711330" y="5615004"/>
                    <a:pt x="2743047" y="5615004"/>
                  </a:cubicBezTo>
                  <a:cubicBezTo>
                    <a:pt x="2819819" y="5615004"/>
                    <a:pt x="2819857" y="5616144"/>
                    <a:pt x="2896796" y="5616144"/>
                  </a:cubicBezTo>
                  <a:cubicBezTo>
                    <a:pt x="2929384" y="5616144"/>
                    <a:pt x="2922912" y="5605306"/>
                    <a:pt x="2923245" y="5671142"/>
                  </a:cubicBezTo>
                  <a:cubicBezTo>
                    <a:pt x="2924130" y="5884100"/>
                    <a:pt x="2939341" y="5849664"/>
                    <a:pt x="2896796" y="5849664"/>
                  </a:cubicBezTo>
                  <a:close/>
                  <a:moveTo>
                    <a:pt x="2925193" y="5058683"/>
                  </a:moveTo>
                  <a:cubicBezTo>
                    <a:pt x="2923822" y="4971145"/>
                    <a:pt x="2922912" y="4971005"/>
                    <a:pt x="2921541" y="4883787"/>
                  </a:cubicBezTo>
                  <a:cubicBezTo>
                    <a:pt x="2921516" y="4882570"/>
                    <a:pt x="3016741" y="4880213"/>
                    <a:pt x="3123678" y="4881647"/>
                  </a:cubicBezTo>
                  <a:cubicBezTo>
                    <a:pt x="3123691" y="4882698"/>
                    <a:pt x="3126934" y="5083716"/>
                    <a:pt x="3127574" y="5114386"/>
                  </a:cubicBezTo>
                  <a:cubicBezTo>
                    <a:pt x="2884135" y="5114476"/>
                    <a:pt x="2926308" y="5127991"/>
                    <a:pt x="2925193" y="5058683"/>
                  </a:cubicBezTo>
                  <a:close/>
                  <a:moveTo>
                    <a:pt x="2973607" y="5125788"/>
                  </a:moveTo>
                  <a:cubicBezTo>
                    <a:pt x="3018829" y="5126390"/>
                    <a:pt x="3029683" y="5126313"/>
                    <a:pt x="3127830" y="5126275"/>
                  </a:cubicBezTo>
                  <a:cubicBezTo>
                    <a:pt x="3133623" y="5384943"/>
                    <a:pt x="3133354" y="5359615"/>
                    <a:pt x="3127382" y="5359667"/>
                  </a:cubicBezTo>
                  <a:cubicBezTo>
                    <a:pt x="3069768" y="5360128"/>
                    <a:pt x="3066359" y="5360012"/>
                    <a:pt x="2928013" y="5359961"/>
                  </a:cubicBezTo>
                  <a:cubicBezTo>
                    <a:pt x="2926090" y="5084703"/>
                    <a:pt x="2911520" y="5124942"/>
                    <a:pt x="2973607" y="5125788"/>
                  </a:cubicBezTo>
                  <a:close/>
                  <a:moveTo>
                    <a:pt x="2932856" y="5583463"/>
                  </a:moveTo>
                  <a:cubicBezTo>
                    <a:pt x="2931472" y="5494810"/>
                    <a:pt x="2929948" y="5495336"/>
                    <a:pt x="2928589" y="5408617"/>
                  </a:cubicBezTo>
                  <a:cubicBezTo>
                    <a:pt x="2927769" y="5356182"/>
                    <a:pt x="2894336" y="5373400"/>
                    <a:pt x="3132085" y="5371555"/>
                  </a:cubicBezTo>
                  <a:cubicBezTo>
                    <a:pt x="3134084" y="5504098"/>
                    <a:pt x="3133559" y="5525570"/>
                    <a:pt x="3135058" y="5605434"/>
                  </a:cubicBezTo>
                  <a:cubicBezTo>
                    <a:pt x="2900474" y="5605536"/>
                    <a:pt x="2933279" y="5610955"/>
                    <a:pt x="2932856" y="5583463"/>
                  </a:cubicBezTo>
                  <a:close/>
                  <a:moveTo>
                    <a:pt x="3127459" y="5849331"/>
                  </a:moveTo>
                  <a:cubicBezTo>
                    <a:pt x="2919068" y="5848204"/>
                    <a:pt x="2936470" y="5852341"/>
                    <a:pt x="2936329" y="5846077"/>
                  </a:cubicBezTo>
                  <a:cubicBezTo>
                    <a:pt x="2930037" y="5571279"/>
                    <a:pt x="2923873" y="5615977"/>
                    <a:pt x="2973620" y="5616772"/>
                  </a:cubicBezTo>
                  <a:cubicBezTo>
                    <a:pt x="3017945" y="5617489"/>
                    <a:pt x="3029991" y="5617374"/>
                    <a:pt x="3135314" y="5617323"/>
                  </a:cubicBezTo>
                  <a:cubicBezTo>
                    <a:pt x="3140825" y="5876426"/>
                    <a:pt x="3146002" y="5849420"/>
                    <a:pt x="3127459" y="5849331"/>
                  </a:cubicBezTo>
                  <a:close/>
                  <a:moveTo>
                    <a:pt x="3138338" y="5126262"/>
                  </a:moveTo>
                  <a:cubicBezTo>
                    <a:pt x="3372410" y="5126159"/>
                    <a:pt x="3341463" y="5118076"/>
                    <a:pt x="3342142" y="5146439"/>
                  </a:cubicBezTo>
                  <a:cubicBezTo>
                    <a:pt x="3343872" y="5221666"/>
                    <a:pt x="3343667" y="5231658"/>
                    <a:pt x="3345358" y="5320068"/>
                  </a:cubicBezTo>
                  <a:cubicBezTo>
                    <a:pt x="3346384" y="5372887"/>
                    <a:pt x="3382060" y="5357822"/>
                    <a:pt x="3142401" y="5359538"/>
                  </a:cubicBezTo>
                  <a:cubicBezTo>
                    <a:pt x="3139569" y="5171972"/>
                    <a:pt x="3140248" y="5212544"/>
                    <a:pt x="3138338" y="5126262"/>
                  </a:cubicBezTo>
                  <a:close/>
                  <a:moveTo>
                    <a:pt x="3143144" y="5408617"/>
                  </a:moveTo>
                  <a:cubicBezTo>
                    <a:pt x="3142401" y="5359730"/>
                    <a:pt x="3106020" y="5371068"/>
                    <a:pt x="3346294" y="5370928"/>
                  </a:cubicBezTo>
                  <a:cubicBezTo>
                    <a:pt x="3346486" y="5381907"/>
                    <a:pt x="3349651" y="5576276"/>
                    <a:pt x="3349766" y="5583681"/>
                  </a:cubicBezTo>
                  <a:cubicBezTo>
                    <a:pt x="3350151" y="5607996"/>
                    <a:pt x="3383431" y="5605306"/>
                    <a:pt x="3145566" y="5605434"/>
                  </a:cubicBezTo>
                  <a:cubicBezTo>
                    <a:pt x="3144131" y="5531732"/>
                    <a:pt x="3144400" y="5489122"/>
                    <a:pt x="3143144" y="5408617"/>
                  </a:cubicBezTo>
                  <a:close/>
                  <a:moveTo>
                    <a:pt x="3150551" y="5849446"/>
                  </a:moveTo>
                  <a:cubicBezTo>
                    <a:pt x="3148744" y="5672115"/>
                    <a:pt x="3147578" y="5699108"/>
                    <a:pt x="3145797" y="5617310"/>
                  </a:cubicBezTo>
                  <a:cubicBezTo>
                    <a:pt x="3273481" y="5617246"/>
                    <a:pt x="3297714" y="5615093"/>
                    <a:pt x="3350215" y="5614965"/>
                  </a:cubicBezTo>
                  <a:cubicBezTo>
                    <a:pt x="3351266" y="5695854"/>
                    <a:pt x="3349203" y="5555509"/>
                    <a:pt x="3353073" y="5847768"/>
                  </a:cubicBezTo>
                  <a:cubicBezTo>
                    <a:pt x="3353073" y="5848690"/>
                    <a:pt x="3204923" y="5849702"/>
                    <a:pt x="3150551" y="5849446"/>
                  </a:cubicBezTo>
                  <a:close/>
                  <a:moveTo>
                    <a:pt x="3358083" y="5126172"/>
                  </a:moveTo>
                  <a:cubicBezTo>
                    <a:pt x="3584812" y="5126172"/>
                    <a:pt x="3554749" y="5116115"/>
                    <a:pt x="3555120" y="5146337"/>
                  </a:cubicBezTo>
                  <a:cubicBezTo>
                    <a:pt x="3558273" y="5398599"/>
                    <a:pt x="3574688" y="5360076"/>
                    <a:pt x="3511820" y="5360076"/>
                  </a:cubicBezTo>
                  <a:cubicBezTo>
                    <a:pt x="3437739" y="5360076"/>
                    <a:pt x="3435202" y="5359013"/>
                    <a:pt x="3358083" y="5359013"/>
                  </a:cubicBezTo>
                  <a:cubicBezTo>
                    <a:pt x="3356276" y="5359013"/>
                    <a:pt x="3348408" y="5126185"/>
                    <a:pt x="3358083" y="5126172"/>
                  </a:cubicBezTo>
                  <a:close/>
                  <a:moveTo>
                    <a:pt x="3360249" y="5583463"/>
                  </a:moveTo>
                  <a:cubicBezTo>
                    <a:pt x="3355892" y="5316301"/>
                    <a:pt x="3357071" y="5386967"/>
                    <a:pt x="3356789" y="5370915"/>
                  </a:cubicBezTo>
                  <a:cubicBezTo>
                    <a:pt x="3441993" y="5370915"/>
                    <a:pt x="3431729" y="5372285"/>
                    <a:pt x="3559618" y="5371914"/>
                  </a:cubicBezTo>
                  <a:cubicBezTo>
                    <a:pt x="3559644" y="5372913"/>
                    <a:pt x="3563501" y="5581797"/>
                    <a:pt x="3563822" y="5605203"/>
                  </a:cubicBezTo>
                  <a:cubicBezTo>
                    <a:pt x="3501889" y="5606036"/>
                    <a:pt x="3463112" y="5605190"/>
                    <a:pt x="3435073" y="5604268"/>
                  </a:cubicBezTo>
                  <a:cubicBezTo>
                    <a:pt x="3346998" y="5601514"/>
                    <a:pt x="3360672" y="5610648"/>
                    <a:pt x="3360249" y="5583463"/>
                  </a:cubicBezTo>
                  <a:close/>
                  <a:moveTo>
                    <a:pt x="3363594" y="5848216"/>
                  </a:moveTo>
                  <a:cubicBezTo>
                    <a:pt x="3360749" y="5652860"/>
                    <a:pt x="3361505" y="5674882"/>
                    <a:pt x="3360710" y="5614965"/>
                  </a:cubicBezTo>
                  <a:cubicBezTo>
                    <a:pt x="3434779" y="5615029"/>
                    <a:pt x="3435253" y="5617412"/>
                    <a:pt x="3511820" y="5617412"/>
                  </a:cubicBezTo>
                  <a:cubicBezTo>
                    <a:pt x="3581224" y="5617412"/>
                    <a:pt x="3562604" y="5573137"/>
                    <a:pt x="3566769" y="5848742"/>
                  </a:cubicBezTo>
                  <a:cubicBezTo>
                    <a:pt x="3425347" y="5848780"/>
                    <a:pt x="3439315" y="5848242"/>
                    <a:pt x="3363594" y="5848216"/>
                  </a:cubicBezTo>
                  <a:close/>
                  <a:moveTo>
                    <a:pt x="3568832" y="5321041"/>
                  </a:moveTo>
                  <a:cubicBezTo>
                    <a:pt x="3562182" y="5093914"/>
                    <a:pt x="3559657" y="5125455"/>
                    <a:pt x="3588656" y="5125839"/>
                  </a:cubicBezTo>
                  <a:cubicBezTo>
                    <a:pt x="3647181" y="5126710"/>
                    <a:pt x="3665172" y="5126121"/>
                    <a:pt x="3742611" y="5126646"/>
                  </a:cubicBezTo>
                  <a:cubicBezTo>
                    <a:pt x="3779927" y="5126902"/>
                    <a:pt x="3769637" y="5090724"/>
                    <a:pt x="3772315" y="5360102"/>
                  </a:cubicBezTo>
                  <a:cubicBezTo>
                    <a:pt x="3535296" y="5359192"/>
                    <a:pt x="3570357" y="5373579"/>
                    <a:pt x="3568832" y="5321041"/>
                  </a:cubicBezTo>
                  <a:close/>
                  <a:moveTo>
                    <a:pt x="3574009" y="5583463"/>
                  </a:moveTo>
                  <a:cubicBezTo>
                    <a:pt x="3570191" y="5339656"/>
                    <a:pt x="3562399" y="5371939"/>
                    <a:pt x="3588746" y="5371799"/>
                  </a:cubicBezTo>
                  <a:cubicBezTo>
                    <a:pt x="3807286" y="5370928"/>
                    <a:pt x="3772238" y="5363010"/>
                    <a:pt x="3772969" y="5408822"/>
                  </a:cubicBezTo>
                  <a:cubicBezTo>
                    <a:pt x="3776557" y="5637718"/>
                    <a:pt x="3787833" y="5603755"/>
                    <a:pt x="3742611" y="5603935"/>
                  </a:cubicBezTo>
                  <a:cubicBezTo>
                    <a:pt x="3544664" y="5604473"/>
                    <a:pt x="3574445" y="5611711"/>
                    <a:pt x="3574009" y="5583463"/>
                  </a:cubicBezTo>
                  <a:close/>
                  <a:moveTo>
                    <a:pt x="3779966" y="5846166"/>
                  </a:moveTo>
                  <a:cubicBezTo>
                    <a:pt x="3779966" y="5849100"/>
                    <a:pt x="3797188" y="5848652"/>
                    <a:pt x="3577264" y="5848729"/>
                  </a:cubicBezTo>
                  <a:cubicBezTo>
                    <a:pt x="3573317" y="5587626"/>
                    <a:pt x="3569409" y="5617041"/>
                    <a:pt x="3588810" y="5616682"/>
                  </a:cubicBezTo>
                  <a:cubicBezTo>
                    <a:pt x="3646860" y="5615593"/>
                    <a:pt x="3660520" y="5616157"/>
                    <a:pt x="3742649" y="5615824"/>
                  </a:cubicBezTo>
                  <a:cubicBezTo>
                    <a:pt x="3784245" y="5615721"/>
                    <a:pt x="3780811" y="5578172"/>
                    <a:pt x="3779966" y="58461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3" name="Google Shape;133;p2"/>
          <p:cNvGrpSpPr/>
          <p:nvPr/>
        </p:nvGrpSpPr>
        <p:grpSpPr>
          <a:xfrm rot="-636799">
            <a:off x="7980102" y="37542"/>
            <a:ext cx="939553" cy="3296460"/>
            <a:chOff x="15958408" y="76731"/>
            <a:chExt cx="1878902" cy="6592200"/>
          </a:xfrm>
        </p:grpSpPr>
        <p:sp>
          <p:nvSpPr>
            <p:cNvPr id="134" name="Google Shape;134;p2"/>
            <p:cNvSpPr/>
            <p:nvPr/>
          </p:nvSpPr>
          <p:spPr>
            <a:xfrm>
              <a:off x="16025372" y="446462"/>
              <a:ext cx="562361" cy="166395"/>
            </a:xfrm>
            <a:custGeom>
              <a:avLst/>
              <a:gdLst/>
              <a:ahLst/>
              <a:cxnLst/>
              <a:rect l="l" t="t" r="r" b="b"/>
              <a:pathLst>
                <a:path w="562361" h="166395" extrusionOk="0">
                  <a:moveTo>
                    <a:pt x="559993" y="11980"/>
                  </a:moveTo>
                  <a:cubicBezTo>
                    <a:pt x="560756" y="15369"/>
                    <a:pt x="561598" y="18757"/>
                    <a:pt x="562361" y="22145"/>
                  </a:cubicBezTo>
                  <a:lnTo>
                    <a:pt x="562282" y="22145"/>
                  </a:lnTo>
                  <a:cubicBezTo>
                    <a:pt x="562111" y="22145"/>
                    <a:pt x="561861" y="22145"/>
                    <a:pt x="561690" y="22224"/>
                  </a:cubicBezTo>
                  <a:cubicBezTo>
                    <a:pt x="561611" y="22224"/>
                    <a:pt x="561519" y="22224"/>
                    <a:pt x="561440" y="22224"/>
                  </a:cubicBezTo>
                  <a:cubicBezTo>
                    <a:pt x="561098" y="22224"/>
                    <a:pt x="560769" y="22224"/>
                    <a:pt x="560427" y="22304"/>
                  </a:cubicBezTo>
                  <a:cubicBezTo>
                    <a:pt x="554847" y="22725"/>
                    <a:pt x="549189" y="23240"/>
                    <a:pt x="543530" y="23833"/>
                  </a:cubicBezTo>
                  <a:cubicBezTo>
                    <a:pt x="543359" y="23833"/>
                    <a:pt x="543188" y="23833"/>
                    <a:pt x="543017" y="23833"/>
                  </a:cubicBezTo>
                  <a:cubicBezTo>
                    <a:pt x="542596" y="23912"/>
                    <a:pt x="542083" y="23912"/>
                    <a:pt x="541662" y="24004"/>
                  </a:cubicBezTo>
                  <a:cubicBezTo>
                    <a:pt x="540820" y="24083"/>
                    <a:pt x="540056" y="24176"/>
                    <a:pt x="539214" y="24255"/>
                  </a:cubicBezTo>
                  <a:cubicBezTo>
                    <a:pt x="534227" y="23662"/>
                    <a:pt x="529160" y="23161"/>
                    <a:pt x="524173" y="22725"/>
                  </a:cubicBezTo>
                  <a:cubicBezTo>
                    <a:pt x="517330" y="22132"/>
                    <a:pt x="510487" y="21539"/>
                    <a:pt x="503724" y="21038"/>
                  </a:cubicBezTo>
                  <a:cubicBezTo>
                    <a:pt x="503381" y="21038"/>
                    <a:pt x="503131" y="21038"/>
                    <a:pt x="502881" y="20959"/>
                  </a:cubicBezTo>
                  <a:cubicBezTo>
                    <a:pt x="496289" y="20537"/>
                    <a:pt x="489696" y="20194"/>
                    <a:pt x="483195" y="19864"/>
                  </a:cubicBezTo>
                  <a:cubicBezTo>
                    <a:pt x="469417" y="19192"/>
                    <a:pt x="455732" y="18849"/>
                    <a:pt x="441967" y="18849"/>
                  </a:cubicBezTo>
                  <a:cubicBezTo>
                    <a:pt x="430479" y="18849"/>
                    <a:pt x="419070" y="19100"/>
                    <a:pt x="407582" y="19522"/>
                  </a:cubicBezTo>
                  <a:cubicBezTo>
                    <a:pt x="396265" y="20036"/>
                    <a:pt x="384935" y="20708"/>
                    <a:pt x="373618" y="21644"/>
                  </a:cubicBezTo>
                  <a:cubicBezTo>
                    <a:pt x="362209" y="22660"/>
                    <a:pt x="350800" y="23846"/>
                    <a:pt x="339483" y="25204"/>
                  </a:cubicBezTo>
                  <a:cubicBezTo>
                    <a:pt x="322586" y="27406"/>
                    <a:pt x="305769" y="30030"/>
                    <a:pt x="289122" y="33326"/>
                  </a:cubicBezTo>
                  <a:cubicBezTo>
                    <a:pt x="277963" y="35528"/>
                    <a:pt x="266817" y="37980"/>
                    <a:pt x="255829" y="40603"/>
                  </a:cubicBezTo>
                  <a:cubicBezTo>
                    <a:pt x="244841" y="43306"/>
                    <a:pt x="233945" y="46273"/>
                    <a:pt x="223129" y="49490"/>
                  </a:cubicBezTo>
                  <a:lnTo>
                    <a:pt x="223050" y="49490"/>
                  </a:lnTo>
                  <a:cubicBezTo>
                    <a:pt x="212233" y="52786"/>
                    <a:pt x="201508" y="56267"/>
                    <a:pt x="190862" y="59985"/>
                  </a:cubicBezTo>
                  <a:cubicBezTo>
                    <a:pt x="185532" y="61844"/>
                    <a:pt x="180216" y="63795"/>
                    <a:pt x="174979" y="65825"/>
                  </a:cubicBezTo>
                  <a:cubicBezTo>
                    <a:pt x="117183" y="87922"/>
                    <a:pt x="62520" y="118312"/>
                    <a:pt x="13093" y="157839"/>
                  </a:cubicBezTo>
                  <a:cubicBezTo>
                    <a:pt x="9462" y="160542"/>
                    <a:pt x="5909" y="163429"/>
                    <a:pt x="2448" y="166396"/>
                  </a:cubicBezTo>
                  <a:cubicBezTo>
                    <a:pt x="1605" y="163008"/>
                    <a:pt x="763" y="159540"/>
                    <a:pt x="0" y="156152"/>
                  </a:cubicBezTo>
                  <a:cubicBezTo>
                    <a:pt x="13857" y="142440"/>
                    <a:pt x="28898" y="130073"/>
                    <a:pt x="44360" y="118312"/>
                  </a:cubicBezTo>
                  <a:cubicBezTo>
                    <a:pt x="186388" y="22224"/>
                    <a:pt x="368473" y="-18911"/>
                    <a:pt x="538227" y="8170"/>
                  </a:cubicBezTo>
                  <a:cubicBezTo>
                    <a:pt x="538990" y="7326"/>
                    <a:pt x="539662" y="6640"/>
                    <a:pt x="540346" y="6047"/>
                  </a:cubicBezTo>
                  <a:cubicBezTo>
                    <a:pt x="541109" y="3766"/>
                    <a:pt x="542714" y="1815"/>
                    <a:pt x="545833" y="549"/>
                  </a:cubicBezTo>
                  <a:cubicBezTo>
                    <a:pt x="554281" y="-1573"/>
                    <a:pt x="557413" y="4610"/>
                    <a:pt x="559269" y="11809"/>
                  </a:cubicBezTo>
                  <a:cubicBezTo>
                    <a:pt x="559493" y="11888"/>
                    <a:pt x="559743" y="11888"/>
                    <a:pt x="559993" y="11980"/>
                  </a:cubicBezTo>
                  <a:close/>
                </a:path>
              </a:pathLst>
            </a:custGeom>
            <a:solidFill>
              <a:srgbClr val="191918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6507434" y="151839"/>
              <a:ext cx="39" cy="79"/>
            </a:xfrm>
            <a:custGeom>
              <a:avLst/>
              <a:gdLst/>
              <a:ahLst/>
              <a:cxnLst/>
              <a:rect l="l" t="t" r="r" b="b"/>
              <a:pathLst>
                <a:path w="39" h="79" extrusionOk="0">
                  <a:moveTo>
                    <a:pt x="0" y="0"/>
                  </a:moveTo>
                  <a:cubicBezTo>
                    <a:pt x="39" y="0"/>
                    <a:pt x="39" y="13"/>
                    <a:pt x="39" y="79"/>
                  </a:cubicBezTo>
                  <a:cubicBezTo>
                    <a:pt x="26" y="53"/>
                    <a:pt x="13" y="26"/>
                    <a:pt x="0" y="0"/>
                  </a:cubicBezTo>
                  <a:close/>
                </a:path>
              </a:pathLst>
            </a:custGeom>
            <a:solidFill>
              <a:srgbClr val="191918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5958786" y="288390"/>
              <a:ext cx="80" cy="936"/>
            </a:xfrm>
            <a:custGeom>
              <a:avLst/>
              <a:gdLst/>
              <a:ahLst/>
              <a:cxnLst/>
              <a:rect l="l" t="t" r="r" b="b"/>
              <a:pathLst>
                <a:path w="80" h="936" extrusionOk="0">
                  <a:moveTo>
                    <a:pt x="0" y="0"/>
                  </a:moveTo>
                  <a:cubicBezTo>
                    <a:pt x="79" y="343"/>
                    <a:pt x="79" y="672"/>
                    <a:pt x="79" y="936"/>
                  </a:cubicBezTo>
                  <a:cubicBezTo>
                    <a:pt x="92" y="672"/>
                    <a:pt x="0" y="343"/>
                    <a:pt x="0" y="0"/>
                  </a:cubicBezTo>
                  <a:close/>
                </a:path>
              </a:pathLst>
            </a:custGeom>
            <a:solidFill>
              <a:srgbClr val="191918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7319795" y="5776927"/>
              <a:ext cx="517514" cy="582605"/>
            </a:xfrm>
            <a:custGeom>
              <a:avLst/>
              <a:gdLst/>
              <a:ahLst/>
              <a:cxnLst/>
              <a:rect l="l" t="t" r="r" b="b"/>
              <a:pathLst>
                <a:path w="517514" h="582605" extrusionOk="0">
                  <a:moveTo>
                    <a:pt x="517514" y="90405"/>
                  </a:moveTo>
                  <a:cubicBezTo>
                    <a:pt x="517514" y="92185"/>
                    <a:pt x="517435" y="93965"/>
                    <a:pt x="517435" y="95745"/>
                  </a:cubicBezTo>
                  <a:cubicBezTo>
                    <a:pt x="515830" y="107598"/>
                    <a:pt x="514567" y="119359"/>
                    <a:pt x="513975" y="131132"/>
                  </a:cubicBezTo>
                  <a:cubicBezTo>
                    <a:pt x="503158" y="263108"/>
                    <a:pt x="492341" y="394913"/>
                    <a:pt x="481274" y="526731"/>
                  </a:cubicBezTo>
                  <a:cubicBezTo>
                    <a:pt x="404042" y="537054"/>
                    <a:pt x="325810" y="550515"/>
                    <a:pt x="256435" y="582606"/>
                  </a:cubicBezTo>
                  <a:cubicBezTo>
                    <a:pt x="169570" y="434888"/>
                    <a:pt x="79087" y="289108"/>
                    <a:pt x="0" y="137566"/>
                  </a:cubicBezTo>
                  <a:cubicBezTo>
                    <a:pt x="22476" y="107347"/>
                    <a:pt x="43939" y="76786"/>
                    <a:pt x="68099" y="46989"/>
                  </a:cubicBezTo>
                  <a:cubicBezTo>
                    <a:pt x="138488" y="83392"/>
                    <a:pt x="162477" y="154930"/>
                    <a:pt x="197797" y="33278"/>
                  </a:cubicBezTo>
                  <a:cubicBezTo>
                    <a:pt x="241315" y="44194"/>
                    <a:pt x="279082" y="72896"/>
                    <a:pt x="323349" y="78737"/>
                  </a:cubicBezTo>
                  <a:cubicBezTo>
                    <a:pt x="351826" y="70616"/>
                    <a:pt x="355287" y="34543"/>
                    <a:pt x="363735" y="10416"/>
                  </a:cubicBezTo>
                  <a:cubicBezTo>
                    <a:pt x="418228" y="46304"/>
                    <a:pt x="455574" y="85673"/>
                    <a:pt x="489288" y="0"/>
                  </a:cubicBezTo>
                  <a:cubicBezTo>
                    <a:pt x="498842" y="5076"/>
                    <a:pt x="508211" y="10587"/>
                    <a:pt x="517251" y="16507"/>
                  </a:cubicBezTo>
                  <a:cubicBezTo>
                    <a:pt x="516843" y="41135"/>
                    <a:pt x="517357" y="65764"/>
                    <a:pt x="517514" y="9040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6179888" y="1121321"/>
              <a:ext cx="1657343" cy="4793158"/>
            </a:xfrm>
            <a:custGeom>
              <a:avLst/>
              <a:gdLst/>
              <a:ahLst/>
              <a:cxnLst/>
              <a:rect l="l" t="t" r="r" b="b"/>
              <a:pathLst>
                <a:path w="1657343" h="4793158" extrusionOk="0">
                  <a:moveTo>
                    <a:pt x="1657002" y="4660339"/>
                  </a:moveTo>
                  <a:cubicBezTo>
                    <a:pt x="1657081" y="4661012"/>
                    <a:pt x="1657252" y="4661697"/>
                    <a:pt x="1657344" y="4662370"/>
                  </a:cubicBezTo>
                  <a:cubicBezTo>
                    <a:pt x="1657265" y="4665587"/>
                    <a:pt x="1657173" y="4668883"/>
                    <a:pt x="1657173" y="4672100"/>
                  </a:cubicBezTo>
                  <a:cubicBezTo>
                    <a:pt x="1648132" y="4666180"/>
                    <a:pt x="1638750" y="4660669"/>
                    <a:pt x="1629209" y="4655593"/>
                  </a:cubicBezTo>
                  <a:cubicBezTo>
                    <a:pt x="1595495" y="4741265"/>
                    <a:pt x="1558149" y="4701897"/>
                    <a:pt x="1503657" y="4666009"/>
                  </a:cubicBezTo>
                  <a:cubicBezTo>
                    <a:pt x="1495209" y="4690136"/>
                    <a:pt x="1491748" y="4726195"/>
                    <a:pt x="1463271" y="4734330"/>
                  </a:cubicBezTo>
                  <a:cubicBezTo>
                    <a:pt x="1418990" y="4728490"/>
                    <a:pt x="1381223" y="4699787"/>
                    <a:pt x="1337718" y="4688870"/>
                  </a:cubicBezTo>
                  <a:cubicBezTo>
                    <a:pt x="1302399" y="4810523"/>
                    <a:pt x="1278410" y="4738984"/>
                    <a:pt x="1208021" y="4702582"/>
                  </a:cubicBezTo>
                  <a:cubicBezTo>
                    <a:pt x="1183860" y="4732379"/>
                    <a:pt x="1162398" y="4762940"/>
                    <a:pt x="1139921" y="4793159"/>
                  </a:cubicBezTo>
                  <a:cubicBezTo>
                    <a:pt x="1137645" y="4788848"/>
                    <a:pt x="1135355" y="4784523"/>
                    <a:pt x="1133158" y="4780212"/>
                  </a:cubicBezTo>
                  <a:cubicBezTo>
                    <a:pt x="1128934" y="4771998"/>
                    <a:pt x="1124709" y="4763876"/>
                    <a:pt x="1120564" y="4755663"/>
                  </a:cubicBezTo>
                  <a:cubicBezTo>
                    <a:pt x="1120485" y="4755320"/>
                    <a:pt x="1120393" y="4754898"/>
                    <a:pt x="1120314" y="4754568"/>
                  </a:cubicBezTo>
                  <a:cubicBezTo>
                    <a:pt x="1119472" y="4750758"/>
                    <a:pt x="1118538" y="4747119"/>
                    <a:pt x="1117617" y="4743480"/>
                  </a:cubicBezTo>
                  <a:cubicBezTo>
                    <a:pt x="1116774" y="4737125"/>
                    <a:pt x="1114919" y="4730863"/>
                    <a:pt x="1113392" y="4724693"/>
                  </a:cubicBezTo>
                  <a:cubicBezTo>
                    <a:pt x="1111958" y="4718931"/>
                    <a:pt x="1110603" y="4713182"/>
                    <a:pt x="1109168" y="4707421"/>
                  </a:cubicBezTo>
                  <a:cubicBezTo>
                    <a:pt x="1105957" y="4694803"/>
                    <a:pt x="1103168" y="4681935"/>
                    <a:pt x="1099194" y="4669581"/>
                  </a:cubicBezTo>
                  <a:cubicBezTo>
                    <a:pt x="1099194" y="4669581"/>
                    <a:pt x="1099115" y="4669581"/>
                    <a:pt x="1099022" y="4669661"/>
                  </a:cubicBezTo>
                  <a:cubicBezTo>
                    <a:pt x="1098851" y="4669239"/>
                    <a:pt x="1098772" y="4668896"/>
                    <a:pt x="1098601" y="4668566"/>
                  </a:cubicBezTo>
                  <a:cubicBezTo>
                    <a:pt x="1093864" y="4650451"/>
                    <a:pt x="1089140" y="4632336"/>
                    <a:pt x="1084495" y="4614220"/>
                  </a:cubicBezTo>
                  <a:cubicBezTo>
                    <a:pt x="1069454" y="4554877"/>
                    <a:pt x="1054755" y="4495534"/>
                    <a:pt x="1040214" y="4436099"/>
                  </a:cubicBezTo>
                  <a:cubicBezTo>
                    <a:pt x="1012579" y="4323333"/>
                    <a:pt x="985550" y="4210408"/>
                    <a:pt x="958337" y="4097563"/>
                  </a:cubicBezTo>
                  <a:cubicBezTo>
                    <a:pt x="902068" y="3864172"/>
                    <a:pt x="845785" y="3630690"/>
                    <a:pt x="789517" y="3397299"/>
                  </a:cubicBezTo>
                  <a:cubicBezTo>
                    <a:pt x="732734" y="3162037"/>
                    <a:pt x="676044" y="2926695"/>
                    <a:pt x="619341" y="2691446"/>
                  </a:cubicBezTo>
                  <a:cubicBezTo>
                    <a:pt x="561638" y="2452373"/>
                    <a:pt x="504092" y="2213313"/>
                    <a:pt x="446375" y="1974161"/>
                  </a:cubicBezTo>
                  <a:cubicBezTo>
                    <a:pt x="391028" y="1744911"/>
                    <a:pt x="335864" y="1515673"/>
                    <a:pt x="280595" y="1286331"/>
                  </a:cubicBezTo>
                  <a:cubicBezTo>
                    <a:pt x="222721" y="1046335"/>
                    <a:pt x="164754" y="806418"/>
                    <a:pt x="107051" y="566422"/>
                  </a:cubicBezTo>
                  <a:cubicBezTo>
                    <a:pt x="71389" y="418440"/>
                    <a:pt x="35741" y="270300"/>
                    <a:pt x="0" y="122319"/>
                  </a:cubicBezTo>
                  <a:cubicBezTo>
                    <a:pt x="164346" y="15485"/>
                    <a:pt x="367880" y="-11609"/>
                    <a:pt x="562809" y="4134"/>
                  </a:cubicBezTo>
                  <a:cubicBezTo>
                    <a:pt x="601168" y="166921"/>
                    <a:pt x="639527" y="329551"/>
                    <a:pt x="677979" y="492339"/>
                  </a:cubicBezTo>
                  <a:cubicBezTo>
                    <a:pt x="733498" y="727681"/>
                    <a:pt x="788753" y="963101"/>
                    <a:pt x="844430" y="1198443"/>
                  </a:cubicBezTo>
                  <a:cubicBezTo>
                    <a:pt x="902226" y="1442763"/>
                    <a:pt x="959508" y="1687163"/>
                    <a:pt x="1017053" y="1931562"/>
                  </a:cubicBezTo>
                  <a:cubicBezTo>
                    <a:pt x="1073151" y="2170121"/>
                    <a:pt x="1128920" y="2408851"/>
                    <a:pt x="1185203" y="2647410"/>
                  </a:cubicBezTo>
                  <a:cubicBezTo>
                    <a:pt x="1242156" y="2889014"/>
                    <a:pt x="1299267" y="3130447"/>
                    <a:pt x="1355970" y="3372064"/>
                  </a:cubicBezTo>
                  <a:cubicBezTo>
                    <a:pt x="1384276" y="3492952"/>
                    <a:pt x="1412581" y="3613840"/>
                    <a:pt x="1440966" y="3734649"/>
                  </a:cubicBezTo>
                  <a:cubicBezTo>
                    <a:pt x="1468429" y="3851977"/>
                    <a:pt x="1496393" y="3969226"/>
                    <a:pt x="1524106" y="4086475"/>
                  </a:cubicBezTo>
                  <a:cubicBezTo>
                    <a:pt x="1548688" y="4190012"/>
                    <a:pt x="1573282" y="4293536"/>
                    <a:pt x="1597614" y="4397165"/>
                  </a:cubicBezTo>
                  <a:cubicBezTo>
                    <a:pt x="1609944" y="4449824"/>
                    <a:pt x="1622366" y="4502483"/>
                    <a:pt x="1634618" y="4555220"/>
                  </a:cubicBezTo>
                  <a:cubicBezTo>
                    <a:pt x="1639355" y="4575537"/>
                    <a:pt x="1644000" y="4595775"/>
                    <a:pt x="1648553" y="4616092"/>
                  </a:cubicBezTo>
                  <a:cubicBezTo>
                    <a:pt x="1648974" y="4618123"/>
                    <a:pt x="1649396" y="4620153"/>
                    <a:pt x="1649738" y="4622183"/>
                  </a:cubicBezTo>
                  <a:cubicBezTo>
                    <a:pt x="1650409" y="4625401"/>
                    <a:pt x="1651001" y="4628538"/>
                    <a:pt x="1651593" y="4631663"/>
                  </a:cubicBezTo>
                  <a:cubicBezTo>
                    <a:pt x="1653370" y="4641209"/>
                    <a:pt x="1655225" y="4650767"/>
                    <a:pt x="1657002" y="466033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6027794" y="465328"/>
              <a:ext cx="699414" cy="751455"/>
            </a:xfrm>
            <a:custGeom>
              <a:avLst/>
              <a:gdLst/>
              <a:ahLst/>
              <a:cxnLst/>
              <a:rect l="l" t="t" r="r" b="b"/>
              <a:pathLst>
                <a:path w="699414" h="751455" extrusionOk="0">
                  <a:moveTo>
                    <a:pt x="699415" y="594034"/>
                  </a:moveTo>
                  <a:cubicBezTo>
                    <a:pt x="625855" y="574916"/>
                    <a:pt x="548873" y="572016"/>
                    <a:pt x="473734" y="589815"/>
                  </a:cubicBezTo>
                  <a:cubicBezTo>
                    <a:pt x="357537" y="609459"/>
                    <a:pt x="218444" y="653232"/>
                    <a:pt x="145541" y="751456"/>
                  </a:cubicBezTo>
                  <a:cubicBezTo>
                    <a:pt x="141725" y="735371"/>
                    <a:pt x="137778" y="719286"/>
                    <a:pt x="133961" y="703201"/>
                  </a:cubicBezTo>
                  <a:cubicBezTo>
                    <a:pt x="131987" y="694763"/>
                    <a:pt x="129882" y="686588"/>
                    <a:pt x="127908" y="678150"/>
                  </a:cubicBezTo>
                  <a:cubicBezTo>
                    <a:pt x="124750" y="665230"/>
                    <a:pt x="121723" y="652441"/>
                    <a:pt x="118565" y="639652"/>
                  </a:cubicBezTo>
                  <a:cubicBezTo>
                    <a:pt x="109354" y="601153"/>
                    <a:pt x="100010" y="562655"/>
                    <a:pt x="90799" y="524025"/>
                  </a:cubicBezTo>
                  <a:cubicBezTo>
                    <a:pt x="64086" y="413671"/>
                    <a:pt x="37504" y="303318"/>
                    <a:pt x="10922" y="192964"/>
                  </a:cubicBezTo>
                  <a:cubicBezTo>
                    <a:pt x="10791" y="192437"/>
                    <a:pt x="10659" y="191909"/>
                    <a:pt x="10527" y="191382"/>
                  </a:cubicBezTo>
                  <a:cubicBezTo>
                    <a:pt x="7501" y="179120"/>
                    <a:pt x="4606" y="166859"/>
                    <a:pt x="1711" y="154597"/>
                  </a:cubicBezTo>
                  <a:cubicBezTo>
                    <a:pt x="1053" y="152224"/>
                    <a:pt x="526" y="149851"/>
                    <a:pt x="0" y="147478"/>
                  </a:cubicBezTo>
                  <a:cubicBezTo>
                    <a:pt x="3421" y="144577"/>
                    <a:pt x="6974" y="141677"/>
                    <a:pt x="10659" y="139040"/>
                  </a:cubicBezTo>
                  <a:cubicBezTo>
                    <a:pt x="158043" y="21039"/>
                    <a:pt x="351221" y="-14954"/>
                    <a:pt x="536766" y="5350"/>
                  </a:cubicBezTo>
                  <a:cubicBezTo>
                    <a:pt x="544925" y="6273"/>
                    <a:pt x="552952" y="7196"/>
                    <a:pt x="561111" y="8382"/>
                  </a:cubicBezTo>
                  <a:cubicBezTo>
                    <a:pt x="563875" y="19853"/>
                    <a:pt x="566638" y="31323"/>
                    <a:pt x="569270" y="42925"/>
                  </a:cubicBezTo>
                  <a:cubicBezTo>
                    <a:pt x="569796" y="45035"/>
                    <a:pt x="570323" y="47144"/>
                    <a:pt x="570849" y="49254"/>
                  </a:cubicBezTo>
                  <a:cubicBezTo>
                    <a:pt x="599141" y="169232"/>
                    <a:pt x="627302" y="289078"/>
                    <a:pt x="655726" y="409057"/>
                  </a:cubicBezTo>
                  <a:cubicBezTo>
                    <a:pt x="662306" y="437271"/>
                    <a:pt x="669017" y="465486"/>
                    <a:pt x="675597" y="493700"/>
                  </a:cubicBezTo>
                  <a:cubicBezTo>
                    <a:pt x="678623" y="506357"/>
                    <a:pt x="681650" y="518883"/>
                    <a:pt x="684545" y="531540"/>
                  </a:cubicBezTo>
                  <a:cubicBezTo>
                    <a:pt x="686124" y="538264"/>
                    <a:pt x="687835" y="545120"/>
                    <a:pt x="689414" y="551975"/>
                  </a:cubicBezTo>
                  <a:cubicBezTo>
                    <a:pt x="692704" y="565951"/>
                    <a:pt x="695994" y="580058"/>
                    <a:pt x="699415" y="5940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7576231" y="6303644"/>
              <a:ext cx="224839" cy="365287"/>
            </a:xfrm>
            <a:custGeom>
              <a:avLst/>
              <a:gdLst/>
              <a:ahLst/>
              <a:cxnLst/>
              <a:rect l="l" t="t" r="r" b="b"/>
              <a:pathLst>
                <a:path w="224839" h="365287" extrusionOk="0">
                  <a:moveTo>
                    <a:pt x="224839" y="0"/>
                  </a:moveTo>
                  <a:cubicBezTo>
                    <a:pt x="224076" y="8807"/>
                    <a:pt x="223313" y="17614"/>
                    <a:pt x="222563" y="26329"/>
                  </a:cubicBezTo>
                  <a:cubicBezTo>
                    <a:pt x="218588" y="73912"/>
                    <a:pt x="214535" y="121402"/>
                    <a:pt x="210482" y="168892"/>
                  </a:cubicBezTo>
                  <a:cubicBezTo>
                    <a:pt x="207022" y="215446"/>
                    <a:pt x="204140" y="262014"/>
                    <a:pt x="200429" y="308489"/>
                  </a:cubicBezTo>
                  <a:cubicBezTo>
                    <a:pt x="196797" y="327870"/>
                    <a:pt x="204232" y="365287"/>
                    <a:pt x="176268" y="365287"/>
                  </a:cubicBezTo>
                  <a:cubicBezTo>
                    <a:pt x="175847" y="365287"/>
                    <a:pt x="175334" y="365287"/>
                    <a:pt x="174913" y="365287"/>
                  </a:cubicBezTo>
                  <a:cubicBezTo>
                    <a:pt x="163333" y="362743"/>
                    <a:pt x="159030" y="354028"/>
                    <a:pt x="158095" y="342689"/>
                  </a:cubicBezTo>
                  <a:cubicBezTo>
                    <a:pt x="113314" y="252705"/>
                    <a:pt x="63967" y="165082"/>
                    <a:pt x="13186" y="78223"/>
                  </a:cubicBezTo>
                  <a:cubicBezTo>
                    <a:pt x="8790" y="70774"/>
                    <a:pt x="4395" y="63324"/>
                    <a:pt x="0" y="55876"/>
                  </a:cubicBezTo>
                  <a:cubicBezTo>
                    <a:pt x="69362" y="23784"/>
                    <a:pt x="147607" y="10323"/>
                    <a:pt x="2248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6580481" y="1192867"/>
              <a:ext cx="1114457" cy="4487286"/>
            </a:xfrm>
            <a:custGeom>
              <a:avLst/>
              <a:gdLst/>
              <a:ahLst/>
              <a:cxnLst/>
              <a:rect l="l" t="t" r="r" b="b"/>
              <a:pathLst>
                <a:path w="1114457" h="4487286" extrusionOk="0">
                  <a:moveTo>
                    <a:pt x="1114131" y="4471795"/>
                  </a:moveTo>
                  <a:cubicBezTo>
                    <a:pt x="1115815" y="4478651"/>
                    <a:pt x="1110749" y="4485678"/>
                    <a:pt x="1104077" y="4487036"/>
                  </a:cubicBezTo>
                  <a:cubicBezTo>
                    <a:pt x="1103235" y="4487208"/>
                    <a:pt x="1102393" y="4487287"/>
                    <a:pt x="1101538" y="4487287"/>
                  </a:cubicBezTo>
                  <a:cubicBezTo>
                    <a:pt x="1095458" y="4487287"/>
                    <a:pt x="1090300" y="4482883"/>
                    <a:pt x="1088865" y="4476871"/>
                  </a:cubicBezTo>
                  <a:cubicBezTo>
                    <a:pt x="1041887" y="4284709"/>
                    <a:pt x="994908" y="4092532"/>
                    <a:pt x="947930" y="3900370"/>
                  </a:cubicBezTo>
                  <a:cubicBezTo>
                    <a:pt x="899174" y="3700494"/>
                    <a:pt x="850340" y="3500710"/>
                    <a:pt x="801506" y="3300835"/>
                  </a:cubicBezTo>
                  <a:cubicBezTo>
                    <a:pt x="754607" y="3108752"/>
                    <a:pt x="707628" y="2916668"/>
                    <a:pt x="660742" y="2724505"/>
                  </a:cubicBezTo>
                  <a:cubicBezTo>
                    <a:pt x="616974" y="2545368"/>
                    <a:pt x="573206" y="2366245"/>
                    <a:pt x="529439" y="2187109"/>
                  </a:cubicBezTo>
                  <a:cubicBezTo>
                    <a:pt x="483394" y="1998756"/>
                    <a:pt x="437337" y="1810390"/>
                    <a:pt x="391372" y="1621946"/>
                  </a:cubicBezTo>
                  <a:cubicBezTo>
                    <a:pt x="342616" y="1422241"/>
                    <a:pt x="293782" y="1222458"/>
                    <a:pt x="244948" y="1022754"/>
                  </a:cubicBezTo>
                  <a:cubicBezTo>
                    <a:pt x="196785" y="825251"/>
                    <a:pt x="148544" y="627670"/>
                    <a:pt x="100381" y="430075"/>
                  </a:cubicBezTo>
                  <a:cubicBezTo>
                    <a:pt x="84076" y="363283"/>
                    <a:pt x="67772" y="296491"/>
                    <a:pt x="51547" y="229606"/>
                  </a:cubicBezTo>
                  <a:cubicBezTo>
                    <a:pt x="41835" y="189644"/>
                    <a:pt x="32110" y="149603"/>
                    <a:pt x="22478" y="109562"/>
                  </a:cubicBezTo>
                  <a:cubicBezTo>
                    <a:pt x="18004" y="91025"/>
                    <a:pt x="13516" y="72488"/>
                    <a:pt x="9134" y="53937"/>
                  </a:cubicBezTo>
                  <a:cubicBezTo>
                    <a:pt x="7187" y="45552"/>
                    <a:pt x="5252" y="37180"/>
                    <a:pt x="3305" y="28794"/>
                  </a:cubicBezTo>
                  <a:cubicBezTo>
                    <a:pt x="2120" y="23547"/>
                    <a:pt x="607" y="18128"/>
                    <a:pt x="173" y="12789"/>
                  </a:cubicBezTo>
                  <a:cubicBezTo>
                    <a:pt x="-919" y="7027"/>
                    <a:pt x="3305" y="1279"/>
                    <a:pt x="8871" y="263"/>
                  </a:cubicBezTo>
                  <a:cubicBezTo>
                    <a:pt x="14201" y="-923"/>
                    <a:pt x="19096" y="2043"/>
                    <a:pt x="20951" y="6276"/>
                  </a:cubicBezTo>
                  <a:cubicBezTo>
                    <a:pt x="23991" y="13131"/>
                    <a:pt x="25518" y="20831"/>
                    <a:pt x="27373" y="28030"/>
                  </a:cubicBezTo>
                  <a:cubicBezTo>
                    <a:pt x="30584" y="40555"/>
                    <a:pt x="33716" y="53172"/>
                    <a:pt x="36927" y="65698"/>
                  </a:cubicBezTo>
                  <a:cubicBezTo>
                    <a:pt x="43177" y="90840"/>
                    <a:pt x="49349" y="116062"/>
                    <a:pt x="55600" y="141205"/>
                  </a:cubicBezTo>
                  <a:cubicBezTo>
                    <a:pt x="65903" y="182854"/>
                    <a:pt x="76128" y="224596"/>
                    <a:pt x="86353" y="266325"/>
                  </a:cubicBezTo>
                  <a:cubicBezTo>
                    <a:pt x="111619" y="369348"/>
                    <a:pt x="136884" y="472371"/>
                    <a:pt x="162058" y="575486"/>
                  </a:cubicBezTo>
                  <a:cubicBezTo>
                    <a:pt x="206168" y="755717"/>
                    <a:pt x="250186" y="936027"/>
                    <a:pt x="294296" y="1116271"/>
                  </a:cubicBezTo>
                  <a:cubicBezTo>
                    <a:pt x="340261" y="1304043"/>
                    <a:pt x="386134" y="1491802"/>
                    <a:pt x="432020" y="1679654"/>
                  </a:cubicBezTo>
                  <a:cubicBezTo>
                    <a:pt x="481447" y="1882153"/>
                    <a:pt x="530794" y="2084731"/>
                    <a:pt x="580391" y="2287139"/>
                  </a:cubicBezTo>
                  <a:cubicBezTo>
                    <a:pt x="629646" y="2488029"/>
                    <a:pt x="678652" y="2688999"/>
                    <a:pt x="727749" y="2889969"/>
                  </a:cubicBezTo>
                  <a:cubicBezTo>
                    <a:pt x="773885" y="3079179"/>
                    <a:pt x="820179" y="3268375"/>
                    <a:pt x="866408" y="3457584"/>
                  </a:cubicBezTo>
                  <a:cubicBezTo>
                    <a:pt x="911781" y="3643313"/>
                    <a:pt x="957154" y="3829055"/>
                    <a:pt x="1002527" y="4014784"/>
                  </a:cubicBezTo>
                  <a:cubicBezTo>
                    <a:pt x="1039768" y="4167117"/>
                    <a:pt x="1076943" y="4319502"/>
                    <a:pt x="1114131" y="447179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6356395" y="1259053"/>
              <a:ext cx="1105329" cy="4486745"/>
            </a:xfrm>
            <a:custGeom>
              <a:avLst/>
              <a:gdLst/>
              <a:ahLst/>
              <a:cxnLst/>
              <a:rect l="l" t="t" r="r" b="b"/>
              <a:pathLst>
                <a:path w="1105329" h="4486745" extrusionOk="0">
                  <a:moveTo>
                    <a:pt x="1079833" y="4476792"/>
                  </a:moveTo>
                  <a:cubicBezTo>
                    <a:pt x="1054659" y="4372925"/>
                    <a:pt x="1029473" y="4268966"/>
                    <a:pt x="1004299" y="4165086"/>
                  </a:cubicBezTo>
                  <a:cubicBezTo>
                    <a:pt x="981481" y="4071292"/>
                    <a:pt x="958584" y="3977485"/>
                    <a:pt x="936029" y="3883612"/>
                  </a:cubicBezTo>
                  <a:cubicBezTo>
                    <a:pt x="913803" y="3791084"/>
                    <a:pt x="891077" y="3698635"/>
                    <a:pt x="868772" y="3606107"/>
                  </a:cubicBezTo>
                  <a:cubicBezTo>
                    <a:pt x="844690" y="3506630"/>
                    <a:pt x="820530" y="3407246"/>
                    <a:pt x="796448" y="3307783"/>
                  </a:cubicBezTo>
                  <a:cubicBezTo>
                    <a:pt x="749128" y="3112654"/>
                    <a:pt x="701820" y="2917525"/>
                    <a:pt x="654499" y="2722395"/>
                  </a:cubicBezTo>
                  <a:cubicBezTo>
                    <a:pt x="609718" y="2537853"/>
                    <a:pt x="564937" y="2353298"/>
                    <a:pt x="520235" y="2168835"/>
                  </a:cubicBezTo>
                  <a:cubicBezTo>
                    <a:pt x="473086" y="1974206"/>
                    <a:pt x="425857" y="1779591"/>
                    <a:pt x="378707" y="1584963"/>
                  </a:cubicBezTo>
                  <a:cubicBezTo>
                    <a:pt x="331058" y="1388225"/>
                    <a:pt x="283316" y="1191567"/>
                    <a:pt x="235653" y="994921"/>
                  </a:cubicBezTo>
                  <a:cubicBezTo>
                    <a:pt x="189859" y="806134"/>
                    <a:pt x="144144" y="617360"/>
                    <a:pt x="98520" y="428493"/>
                  </a:cubicBezTo>
                  <a:cubicBezTo>
                    <a:pt x="81282" y="357376"/>
                    <a:pt x="64043" y="286194"/>
                    <a:pt x="46975" y="214998"/>
                  </a:cubicBezTo>
                  <a:cubicBezTo>
                    <a:pt x="37264" y="174535"/>
                    <a:pt x="27539" y="133979"/>
                    <a:pt x="17907" y="93516"/>
                  </a:cubicBezTo>
                  <a:cubicBezTo>
                    <a:pt x="13604" y="75652"/>
                    <a:pt x="9458" y="57787"/>
                    <a:pt x="5313" y="39935"/>
                  </a:cubicBezTo>
                  <a:cubicBezTo>
                    <a:pt x="4642" y="36969"/>
                    <a:pt x="3958" y="33923"/>
                    <a:pt x="3287" y="30957"/>
                  </a:cubicBezTo>
                  <a:cubicBezTo>
                    <a:pt x="2445" y="26896"/>
                    <a:pt x="1339" y="22835"/>
                    <a:pt x="747" y="18682"/>
                  </a:cubicBezTo>
                  <a:cubicBezTo>
                    <a:pt x="76" y="13935"/>
                    <a:pt x="-937" y="8952"/>
                    <a:pt x="1839" y="4627"/>
                  </a:cubicBezTo>
                  <a:cubicBezTo>
                    <a:pt x="4629" y="224"/>
                    <a:pt x="10116" y="-1385"/>
                    <a:pt x="14683" y="1331"/>
                  </a:cubicBezTo>
                  <a:cubicBezTo>
                    <a:pt x="19841" y="4205"/>
                    <a:pt x="21525" y="10468"/>
                    <a:pt x="23052" y="15808"/>
                  </a:cubicBezTo>
                  <a:cubicBezTo>
                    <a:pt x="26184" y="27660"/>
                    <a:pt x="29303" y="39421"/>
                    <a:pt x="32263" y="51274"/>
                  </a:cubicBezTo>
                  <a:cubicBezTo>
                    <a:pt x="38685" y="76667"/>
                    <a:pt x="44936" y="102152"/>
                    <a:pt x="51186" y="127638"/>
                  </a:cubicBezTo>
                  <a:cubicBezTo>
                    <a:pt x="61411" y="168944"/>
                    <a:pt x="71465" y="210172"/>
                    <a:pt x="81519" y="251492"/>
                  </a:cubicBezTo>
                  <a:cubicBezTo>
                    <a:pt x="104245" y="344693"/>
                    <a:pt x="126892" y="437906"/>
                    <a:pt x="149539" y="531199"/>
                  </a:cubicBezTo>
                  <a:cubicBezTo>
                    <a:pt x="196517" y="724377"/>
                    <a:pt x="243417" y="917647"/>
                    <a:pt x="290224" y="1110918"/>
                  </a:cubicBezTo>
                  <a:cubicBezTo>
                    <a:pt x="337032" y="1303938"/>
                    <a:pt x="383839" y="1496865"/>
                    <a:pt x="430647" y="1689872"/>
                  </a:cubicBezTo>
                  <a:cubicBezTo>
                    <a:pt x="478389" y="1886781"/>
                    <a:pt x="526210" y="2083690"/>
                    <a:pt x="573951" y="2280599"/>
                  </a:cubicBezTo>
                  <a:cubicBezTo>
                    <a:pt x="622114" y="2479617"/>
                    <a:pt x="670356" y="2678729"/>
                    <a:pt x="718690" y="2877761"/>
                  </a:cubicBezTo>
                  <a:cubicBezTo>
                    <a:pt x="741929" y="2973506"/>
                    <a:pt x="765156" y="3069330"/>
                    <a:pt x="788395" y="3165167"/>
                  </a:cubicBezTo>
                  <a:cubicBezTo>
                    <a:pt x="809186" y="3251183"/>
                    <a:pt x="829886" y="3337105"/>
                    <a:pt x="850914" y="3423028"/>
                  </a:cubicBezTo>
                  <a:cubicBezTo>
                    <a:pt x="875667" y="3524271"/>
                    <a:pt x="900012" y="3625606"/>
                    <a:pt x="924593" y="3726942"/>
                  </a:cubicBezTo>
                  <a:cubicBezTo>
                    <a:pt x="947569" y="3821843"/>
                    <a:pt x="970637" y="3916824"/>
                    <a:pt x="993627" y="4011725"/>
                  </a:cubicBezTo>
                  <a:cubicBezTo>
                    <a:pt x="1030723" y="4164783"/>
                    <a:pt x="1067898" y="4317748"/>
                    <a:pt x="1104994" y="4470727"/>
                  </a:cubicBezTo>
                  <a:cubicBezTo>
                    <a:pt x="1106599" y="4477583"/>
                    <a:pt x="1102296" y="4484689"/>
                    <a:pt x="1095440" y="4486390"/>
                  </a:cubicBezTo>
                  <a:cubicBezTo>
                    <a:pt x="1094440" y="4486641"/>
                    <a:pt x="1093453" y="4486746"/>
                    <a:pt x="1092466" y="4486746"/>
                  </a:cubicBezTo>
                  <a:cubicBezTo>
                    <a:pt x="1086676" y="4486720"/>
                    <a:pt x="1081281" y="4482646"/>
                    <a:pt x="1079833" y="44767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6173388" y="1043294"/>
              <a:ext cx="569309" cy="200332"/>
            </a:xfrm>
            <a:custGeom>
              <a:avLst/>
              <a:gdLst/>
              <a:ahLst/>
              <a:cxnLst/>
              <a:rect l="l" t="t" r="r" b="b"/>
              <a:pathLst>
                <a:path w="569309" h="200332" extrusionOk="0">
                  <a:moveTo>
                    <a:pt x="562967" y="55146"/>
                  </a:moveTo>
                  <a:cubicBezTo>
                    <a:pt x="565085" y="64204"/>
                    <a:pt x="567191" y="73182"/>
                    <a:pt x="569309" y="82148"/>
                  </a:cubicBezTo>
                  <a:cubicBezTo>
                    <a:pt x="374381" y="66406"/>
                    <a:pt x="170834" y="93486"/>
                    <a:pt x="6501" y="200333"/>
                  </a:cubicBezTo>
                  <a:cubicBezTo>
                    <a:pt x="4303" y="191526"/>
                    <a:pt x="2198" y="182639"/>
                    <a:pt x="79" y="173832"/>
                  </a:cubicBezTo>
                  <a:cubicBezTo>
                    <a:pt x="79" y="173753"/>
                    <a:pt x="0" y="173582"/>
                    <a:pt x="0" y="173489"/>
                  </a:cubicBezTo>
                  <a:cubicBezTo>
                    <a:pt x="72916" y="75200"/>
                    <a:pt x="211996" y="31520"/>
                    <a:pt x="328087" y="11888"/>
                  </a:cubicBezTo>
                  <a:cubicBezTo>
                    <a:pt x="403292" y="-5977"/>
                    <a:pt x="480261" y="-3010"/>
                    <a:pt x="553768" y="16120"/>
                  </a:cubicBezTo>
                  <a:cubicBezTo>
                    <a:pt x="556808" y="29146"/>
                    <a:pt x="559927" y="42107"/>
                    <a:pt x="562967" y="551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5958408" y="76731"/>
              <a:ext cx="636759" cy="566939"/>
            </a:xfrm>
            <a:custGeom>
              <a:avLst/>
              <a:gdLst/>
              <a:ahLst/>
              <a:cxnLst/>
              <a:rect l="l" t="t" r="r" b="b"/>
              <a:pathLst>
                <a:path w="636759" h="566939" extrusionOk="0">
                  <a:moveTo>
                    <a:pt x="630509" y="396953"/>
                  </a:moveTo>
                  <a:cubicBezTo>
                    <a:pt x="632628" y="405760"/>
                    <a:pt x="634733" y="414647"/>
                    <a:pt x="636760" y="423454"/>
                  </a:cubicBezTo>
                  <a:cubicBezTo>
                    <a:pt x="442766" y="380539"/>
                    <a:pt x="223756" y="431839"/>
                    <a:pt x="76820" y="566940"/>
                  </a:cubicBezTo>
                  <a:cubicBezTo>
                    <a:pt x="74793" y="559069"/>
                    <a:pt x="72938" y="551197"/>
                    <a:pt x="71069" y="543234"/>
                  </a:cubicBezTo>
                  <a:cubicBezTo>
                    <a:pt x="70477" y="540861"/>
                    <a:pt x="69885" y="538488"/>
                    <a:pt x="69385" y="536128"/>
                  </a:cubicBezTo>
                  <a:cubicBezTo>
                    <a:pt x="68543" y="532739"/>
                    <a:pt x="67701" y="529272"/>
                    <a:pt x="66937" y="525883"/>
                  </a:cubicBezTo>
                  <a:cubicBezTo>
                    <a:pt x="49870" y="455452"/>
                    <a:pt x="32881" y="385100"/>
                    <a:pt x="15985" y="314669"/>
                  </a:cubicBezTo>
                  <a:cubicBezTo>
                    <a:pt x="13616" y="299599"/>
                    <a:pt x="10826" y="284622"/>
                    <a:pt x="8471" y="269460"/>
                  </a:cubicBezTo>
                  <a:cubicBezTo>
                    <a:pt x="6944" y="259888"/>
                    <a:pt x="5773" y="250237"/>
                    <a:pt x="4247" y="240586"/>
                  </a:cubicBezTo>
                  <a:cubicBezTo>
                    <a:pt x="2812" y="231449"/>
                    <a:pt x="1457" y="222299"/>
                    <a:pt x="522" y="213070"/>
                  </a:cubicBezTo>
                  <a:cubicBezTo>
                    <a:pt x="522" y="212899"/>
                    <a:pt x="444" y="212727"/>
                    <a:pt x="444" y="212556"/>
                  </a:cubicBezTo>
                  <a:cubicBezTo>
                    <a:pt x="101" y="207902"/>
                    <a:pt x="-149" y="203327"/>
                    <a:pt x="101" y="198673"/>
                  </a:cubicBezTo>
                  <a:cubicBezTo>
                    <a:pt x="272" y="196550"/>
                    <a:pt x="351" y="194441"/>
                    <a:pt x="522" y="192318"/>
                  </a:cubicBezTo>
                  <a:lnTo>
                    <a:pt x="522" y="192239"/>
                  </a:lnTo>
                  <a:cubicBezTo>
                    <a:pt x="694" y="190037"/>
                    <a:pt x="944" y="187927"/>
                    <a:pt x="1194" y="185805"/>
                  </a:cubicBezTo>
                  <a:cubicBezTo>
                    <a:pt x="1194" y="185726"/>
                    <a:pt x="1194" y="185554"/>
                    <a:pt x="1273" y="185462"/>
                  </a:cubicBezTo>
                  <a:cubicBezTo>
                    <a:pt x="2365" y="179371"/>
                    <a:pt x="3970" y="173688"/>
                    <a:pt x="5839" y="167848"/>
                  </a:cubicBezTo>
                  <a:cubicBezTo>
                    <a:pt x="5760" y="168362"/>
                    <a:pt x="5589" y="168863"/>
                    <a:pt x="5418" y="169456"/>
                  </a:cubicBezTo>
                  <a:cubicBezTo>
                    <a:pt x="6773" y="165053"/>
                    <a:pt x="8458" y="160820"/>
                    <a:pt x="9892" y="156509"/>
                  </a:cubicBezTo>
                  <a:cubicBezTo>
                    <a:pt x="98283" y="13458"/>
                    <a:pt x="383865" y="-47572"/>
                    <a:pt x="520498" y="41910"/>
                  </a:cubicBezTo>
                  <a:cubicBezTo>
                    <a:pt x="520840" y="42161"/>
                    <a:pt x="521090" y="42424"/>
                    <a:pt x="521340" y="42675"/>
                  </a:cubicBezTo>
                  <a:cubicBezTo>
                    <a:pt x="521761" y="43018"/>
                    <a:pt x="522274" y="43440"/>
                    <a:pt x="522695" y="43861"/>
                  </a:cubicBezTo>
                  <a:cubicBezTo>
                    <a:pt x="523959" y="44877"/>
                    <a:pt x="525235" y="45892"/>
                    <a:pt x="526419" y="46999"/>
                  </a:cubicBezTo>
                  <a:cubicBezTo>
                    <a:pt x="526498" y="46999"/>
                    <a:pt x="526498" y="46999"/>
                    <a:pt x="526498" y="47171"/>
                  </a:cubicBezTo>
                  <a:cubicBezTo>
                    <a:pt x="526577" y="47171"/>
                    <a:pt x="526669" y="47250"/>
                    <a:pt x="526748" y="47342"/>
                  </a:cubicBezTo>
                  <a:cubicBezTo>
                    <a:pt x="528525" y="48357"/>
                    <a:pt x="530209" y="49887"/>
                    <a:pt x="531644" y="51746"/>
                  </a:cubicBezTo>
                  <a:cubicBezTo>
                    <a:pt x="531723" y="51746"/>
                    <a:pt x="531723" y="51825"/>
                    <a:pt x="531815" y="51996"/>
                  </a:cubicBezTo>
                  <a:cubicBezTo>
                    <a:pt x="531894" y="51996"/>
                    <a:pt x="531894" y="51996"/>
                    <a:pt x="531894" y="52075"/>
                  </a:cubicBezTo>
                  <a:cubicBezTo>
                    <a:pt x="533420" y="53433"/>
                    <a:pt x="534854" y="54870"/>
                    <a:pt x="536197" y="56308"/>
                  </a:cubicBezTo>
                  <a:lnTo>
                    <a:pt x="536276" y="56308"/>
                  </a:lnTo>
                  <a:cubicBezTo>
                    <a:pt x="536526" y="56650"/>
                    <a:pt x="536868" y="56980"/>
                    <a:pt x="537118" y="57323"/>
                  </a:cubicBezTo>
                  <a:cubicBezTo>
                    <a:pt x="538131" y="58852"/>
                    <a:pt x="539144" y="60368"/>
                    <a:pt x="540079" y="61977"/>
                  </a:cubicBezTo>
                  <a:cubicBezTo>
                    <a:pt x="540079" y="62056"/>
                    <a:pt x="540158" y="62148"/>
                    <a:pt x="540329" y="62320"/>
                  </a:cubicBezTo>
                  <a:cubicBezTo>
                    <a:pt x="540329" y="62320"/>
                    <a:pt x="540329" y="62399"/>
                    <a:pt x="540408" y="62399"/>
                  </a:cubicBezTo>
                  <a:cubicBezTo>
                    <a:pt x="543619" y="66460"/>
                    <a:pt x="546408" y="70692"/>
                    <a:pt x="549027" y="75095"/>
                  </a:cubicBezTo>
                  <a:cubicBezTo>
                    <a:pt x="567279" y="105736"/>
                    <a:pt x="573108" y="143496"/>
                    <a:pt x="579280" y="179898"/>
                  </a:cubicBezTo>
                  <a:cubicBezTo>
                    <a:pt x="595163" y="247112"/>
                    <a:pt x="611047" y="314498"/>
                    <a:pt x="626930" y="381712"/>
                  </a:cubicBezTo>
                  <a:cubicBezTo>
                    <a:pt x="627693" y="385100"/>
                    <a:pt x="628535" y="388489"/>
                    <a:pt x="629299" y="391877"/>
                  </a:cubicBezTo>
                  <a:lnTo>
                    <a:pt x="629220" y="391877"/>
                  </a:lnTo>
                  <a:cubicBezTo>
                    <a:pt x="629470" y="393143"/>
                    <a:pt x="629733" y="394422"/>
                    <a:pt x="629891" y="395687"/>
                  </a:cubicBezTo>
                  <a:cubicBezTo>
                    <a:pt x="629970" y="395687"/>
                    <a:pt x="629970" y="395687"/>
                    <a:pt x="629891" y="395766"/>
                  </a:cubicBezTo>
                  <a:cubicBezTo>
                    <a:pt x="630062" y="396188"/>
                    <a:pt x="630233" y="396531"/>
                    <a:pt x="630312" y="396953"/>
                  </a:cubicBezTo>
                  <a:cubicBezTo>
                    <a:pt x="630430" y="396953"/>
                    <a:pt x="630430" y="396953"/>
                    <a:pt x="630509" y="3969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5" name="Google Shape;145;p2"/>
          <p:cNvSpPr txBox="1">
            <a:spLocks noGrp="1"/>
          </p:cNvSpPr>
          <p:nvPr>
            <p:ph type="ctrTitle"/>
          </p:nvPr>
        </p:nvSpPr>
        <p:spPr>
          <a:xfrm>
            <a:off x="2499898" y="2020425"/>
            <a:ext cx="41061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chemeClr val="lt2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oogle Shape;147;p3"/>
          <p:cNvGrpSpPr/>
          <p:nvPr/>
        </p:nvGrpSpPr>
        <p:grpSpPr>
          <a:xfrm>
            <a:off x="766179" y="482197"/>
            <a:ext cx="2727288" cy="3832032"/>
            <a:chOff x="766179" y="482197"/>
            <a:chExt cx="2727288" cy="3832032"/>
          </a:xfrm>
        </p:grpSpPr>
        <p:sp>
          <p:nvSpPr>
            <p:cNvPr id="148" name="Google Shape;148;p3"/>
            <p:cNvSpPr/>
            <p:nvPr/>
          </p:nvSpPr>
          <p:spPr>
            <a:xfrm rot="-154594">
              <a:off x="889383" y="630613"/>
              <a:ext cx="2523796" cy="3628722"/>
            </a:xfrm>
            <a:custGeom>
              <a:avLst/>
              <a:gdLst/>
              <a:ahLst/>
              <a:cxnLst/>
              <a:rect l="l" t="t" r="r" b="b"/>
              <a:pathLst>
                <a:path w="5042489" h="7250106" extrusionOk="0">
                  <a:moveTo>
                    <a:pt x="4824412" y="156435"/>
                  </a:moveTo>
                  <a:cubicBezTo>
                    <a:pt x="4797175" y="150385"/>
                    <a:pt x="4768759" y="149773"/>
                    <a:pt x="4740731" y="149220"/>
                  </a:cubicBezTo>
                  <a:cubicBezTo>
                    <a:pt x="4466216" y="143857"/>
                    <a:pt x="4192492" y="133923"/>
                    <a:pt x="3918156" y="124392"/>
                  </a:cubicBezTo>
                  <a:cubicBezTo>
                    <a:pt x="3643283" y="114846"/>
                    <a:pt x="3368410" y="104912"/>
                    <a:pt x="3093566" y="94485"/>
                  </a:cubicBezTo>
                  <a:cubicBezTo>
                    <a:pt x="2545118" y="73676"/>
                    <a:pt x="1996626" y="50581"/>
                    <a:pt x="1448103" y="32207"/>
                  </a:cubicBezTo>
                  <a:cubicBezTo>
                    <a:pt x="1447028" y="18553"/>
                    <a:pt x="1021294" y="16222"/>
                    <a:pt x="988085" y="15326"/>
                  </a:cubicBezTo>
                  <a:cubicBezTo>
                    <a:pt x="808584" y="10501"/>
                    <a:pt x="629128" y="3973"/>
                    <a:pt x="449582" y="1269"/>
                  </a:cubicBezTo>
                  <a:cubicBezTo>
                    <a:pt x="361108" y="-61"/>
                    <a:pt x="272545" y="-763"/>
                    <a:pt x="184116" y="1299"/>
                  </a:cubicBezTo>
                  <a:cubicBezTo>
                    <a:pt x="131017" y="2524"/>
                    <a:pt x="65957" y="821"/>
                    <a:pt x="56072" y="67387"/>
                  </a:cubicBezTo>
                  <a:cubicBezTo>
                    <a:pt x="39109" y="181562"/>
                    <a:pt x="59611" y="313454"/>
                    <a:pt x="61582" y="429003"/>
                  </a:cubicBezTo>
                  <a:cubicBezTo>
                    <a:pt x="69018" y="866896"/>
                    <a:pt x="68674" y="1305207"/>
                    <a:pt x="80575" y="1742876"/>
                  </a:cubicBezTo>
                  <a:cubicBezTo>
                    <a:pt x="80486" y="1751675"/>
                    <a:pt x="80381" y="1760458"/>
                    <a:pt x="80292" y="1769257"/>
                  </a:cubicBezTo>
                  <a:cubicBezTo>
                    <a:pt x="70631" y="2648434"/>
                    <a:pt x="60969" y="3527610"/>
                    <a:pt x="51308" y="4406787"/>
                  </a:cubicBezTo>
                  <a:lnTo>
                    <a:pt x="36824" y="5725544"/>
                  </a:lnTo>
                  <a:cubicBezTo>
                    <a:pt x="34270" y="5958196"/>
                    <a:pt x="41513" y="6194942"/>
                    <a:pt x="39945" y="6430223"/>
                  </a:cubicBezTo>
                  <a:cubicBezTo>
                    <a:pt x="34703" y="6493682"/>
                    <a:pt x="31179" y="6557305"/>
                    <a:pt x="28103" y="6621048"/>
                  </a:cubicBezTo>
                  <a:cubicBezTo>
                    <a:pt x="20518" y="6778306"/>
                    <a:pt x="-13662" y="6960093"/>
                    <a:pt x="6034" y="7116081"/>
                  </a:cubicBezTo>
                  <a:cubicBezTo>
                    <a:pt x="25102" y="7267049"/>
                    <a:pt x="184639" y="7238218"/>
                    <a:pt x="312369" y="7241191"/>
                  </a:cubicBezTo>
                  <a:cubicBezTo>
                    <a:pt x="1847258" y="7276834"/>
                    <a:pt x="3383730" y="7203665"/>
                    <a:pt x="4909884" y="7056446"/>
                  </a:cubicBezTo>
                  <a:cubicBezTo>
                    <a:pt x="5002075" y="7047558"/>
                    <a:pt x="5035434" y="7034651"/>
                    <a:pt x="5040272" y="6931276"/>
                  </a:cubicBezTo>
                  <a:cubicBezTo>
                    <a:pt x="5046664" y="6794275"/>
                    <a:pt x="5037629" y="6654436"/>
                    <a:pt x="5033389" y="6517420"/>
                  </a:cubicBezTo>
                  <a:cubicBezTo>
                    <a:pt x="5015992" y="5955208"/>
                    <a:pt x="4986233" y="5396583"/>
                    <a:pt x="4974615" y="4833849"/>
                  </a:cubicBezTo>
                  <a:cubicBezTo>
                    <a:pt x="4959085" y="3950789"/>
                    <a:pt x="4943571" y="3067743"/>
                    <a:pt x="4928042" y="2184682"/>
                  </a:cubicBezTo>
                  <a:cubicBezTo>
                    <a:pt x="4917753" y="1599720"/>
                    <a:pt x="4908286" y="1017880"/>
                    <a:pt x="4923830" y="433052"/>
                  </a:cubicBezTo>
                  <a:cubicBezTo>
                    <a:pt x="4926414" y="335951"/>
                    <a:pt x="4964909" y="201236"/>
                    <a:pt x="4841987" y="161216"/>
                  </a:cubicBezTo>
                  <a:cubicBezTo>
                    <a:pt x="4836193" y="159318"/>
                    <a:pt x="4830325" y="157750"/>
                    <a:pt x="4824412" y="1564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3"/>
            <p:cNvSpPr/>
            <p:nvPr/>
          </p:nvSpPr>
          <p:spPr>
            <a:xfrm rot="-154594">
              <a:off x="912558" y="777430"/>
              <a:ext cx="2468521" cy="3420871"/>
            </a:xfrm>
            <a:custGeom>
              <a:avLst/>
              <a:gdLst/>
              <a:ahLst/>
              <a:cxnLst/>
              <a:rect l="l" t="t" r="r" b="b"/>
              <a:pathLst>
                <a:path w="4932050" h="6834826" extrusionOk="0">
                  <a:moveTo>
                    <a:pt x="4930544" y="6567229"/>
                  </a:moveTo>
                  <a:cubicBezTo>
                    <a:pt x="4939667" y="6413705"/>
                    <a:pt x="4904905" y="6250099"/>
                    <a:pt x="4892227" y="6096815"/>
                  </a:cubicBezTo>
                  <a:cubicBezTo>
                    <a:pt x="4878072" y="5925694"/>
                    <a:pt x="4865887" y="5754409"/>
                    <a:pt x="4855643" y="5583020"/>
                  </a:cubicBezTo>
                  <a:cubicBezTo>
                    <a:pt x="4802201" y="4688815"/>
                    <a:pt x="4793032" y="3790637"/>
                    <a:pt x="4781654" y="2894998"/>
                  </a:cubicBezTo>
                  <a:cubicBezTo>
                    <a:pt x="4771709" y="2112728"/>
                    <a:pt x="4743935" y="1324243"/>
                    <a:pt x="4769096" y="542241"/>
                  </a:cubicBezTo>
                  <a:cubicBezTo>
                    <a:pt x="4769260" y="532143"/>
                    <a:pt x="4769424" y="522224"/>
                    <a:pt x="4769424" y="512140"/>
                  </a:cubicBezTo>
                  <a:cubicBezTo>
                    <a:pt x="4770410" y="359618"/>
                    <a:pt x="4766124" y="207111"/>
                    <a:pt x="4758837" y="54753"/>
                  </a:cubicBezTo>
                  <a:cubicBezTo>
                    <a:pt x="4757359" y="25309"/>
                    <a:pt x="4734692" y="-326"/>
                    <a:pt x="4703782" y="3"/>
                  </a:cubicBezTo>
                  <a:cubicBezTo>
                    <a:pt x="3963514" y="6950"/>
                    <a:pt x="3223232" y="14060"/>
                    <a:pt x="2482964" y="21171"/>
                  </a:cubicBezTo>
                  <a:cubicBezTo>
                    <a:pt x="1742696" y="28117"/>
                    <a:pt x="1002428" y="34078"/>
                    <a:pt x="262146" y="42175"/>
                  </a:cubicBezTo>
                  <a:cubicBezTo>
                    <a:pt x="225935" y="42668"/>
                    <a:pt x="188395" y="43160"/>
                    <a:pt x="156156" y="62028"/>
                  </a:cubicBezTo>
                  <a:cubicBezTo>
                    <a:pt x="123574" y="81045"/>
                    <a:pt x="103565" y="114298"/>
                    <a:pt x="95636" y="150688"/>
                  </a:cubicBezTo>
                  <a:cubicBezTo>
                    <a:pt x="87856" y="187407"/>
                    <a:pt x="90678" y="225291"/>
                    <a:pt x="91664" y="262338"/>
                  </a:cubicBezTo>
                  <a:cubicBezTo>
                    <a:pt x="92993" y="311307"/>
                    <a:pt x="94307" y="360260"/>
                    <a:pt x="95636" y="409229"/>
                  </a:cubicBezTo>
                  <a:cubicBezTo>
                    <a:pt x="100429" y="593839"/>
                    <a:pt x="104565" y="778449"/>
                    <a:pt x="108029" y="963044"/>
                  </a:cubicBezTo>
                  <a:cubicBezTo>
                    <a:pt x="114973" y="1330278"/>
                    <a:pt x="119438" y="1697332"/>
                    <a:pt x="121095" y="2064566"/>
                  </a:cubicBezTo>
                  <a:cubicBezTo>
                    <a:pt x="124574" y="2803320"/>
                    <a:pt x="117452" y="3542089"/>
                    <a:pt x="99608" y="4280679"/>
                  </a:cubicBezTo>
                  <a:cubicBezTo>
                    <a:pt x="81913" y="5019270"/>
                    <a:pt x="53646" y="5757531"/>
                    <a:pt x="14613" y="6495300"/>
                  </a:cubicBezTo>
                  <a:cubicBezTo>
                    <a:pt x="9984" y="6584124"/>
                    <a:pt x="5191" y="6672964"/>
                    <a:pt x="69" y="6761952"/>
                  </a:cubicBezTo>
                  <a:cubicBezTo>
                    <a:pt x="-1588" y="6792546"/>
                    <a:pt x="26858" y="6815551"/>
                    <a:pt x="55289" y="6816702"/>
                  </a:cubicBezTo>
                  <a:cubicBezTo>
                    <a:pt x="926079" y="6852166"/>
                    <a:pt x="1798020" y="6831043"/>
                    <a:pt x="2668318" y="6792442"/>
                  </a:cubicBezTo>
                  <a:cubicBezTo>
                    <a:pt x="3103714" y="6773126"/>
                    <a:pt x="3538900" y="6749359"/>
                    <a:pt x="3974101" y="6726085"/>
                  </a:cubicBezTo>
                  <a:cubicBezTo>
                    <a:pt x="4092410" y="6719766"/>
                    <a:pt x="4210867" y="6716644"/>
                    <a:pt x="4329236" y="6711520"/>
                  </a:cubicBezTo>
                  <a:cubicBezTo>
                    <a:pt x="4430447" y="6707128"/>
                    <a:pt x="4531404" y="6698254"/>
                    <a:pt x="4632212" y="6688470"/>
                  </a:cubicBezTo>
                  <a:cubicBezTo>
                    <a:pt x="4682653" y="6683570"/>
                    <a:pt x="4733064" y="6678446"/>
                    <a:pt x="4783505" y="6673531"/>
                  </a:cubicBezTo>
                  <a:cubicBezTo>
                    <a:pt x="4819253" y="6670050"/>
                    <a:pt x="4873906" y="6674905"/>
                    <a:pt x="4903740" y="6651512"/>
                  </a:cubicBezTo>
                  <a:cubicBezTo>
                    <a:pt x="4920584" y="6638411"/>
                    <a:pt x="4928199" y="6606711"/>
                    <a:pt x="4930544" y="656722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3"/>
            <p:cNvSpPr/>
            <p:nvPr/>
          </p:nvSpPr>
          <p:spPr>
            <a:xfrm rot="-154594">
              <a:off x="841306" y="696599"/>
              <a:ext cx="2417403" cy="3396710"/>
            </a:xfrm>
            <a:custGeom>
              <a:avLst/>
              <a:gdLst/>
              <a:ahLst/>
              <a:cxnLst/>
              <a:rect l="l" t="t" r="r" b="b"/>
              <a:pathLst>
                <a:path w="4829919" h="6786552" extrusionOk="0">
                  <a:moveTo>
                    <a:pt x="4752787" y="3393747"/>
                  </a:moveTo>
                  <a:cubicBezTo>
                    <a:pt x="4751652" y="4472637"/>
                    <a:pt x="4776141" y="5552721"/>
                    <a:pt x="4829882" y="6636286"/>
                  </a:cubicBezTo>
                  <a:cubicBezTo>
                    <a:pt x="4830927" y="6659306"/>
                    <a:pt x="4810276" y="6676785"/>
                    <a:pt x="4789207" y="6677636"/>
                  </a:cubicBezTo>
                  <a:cubicBezTo>
                    <a:pt x="4443106" y="6691066"/>
                    <a:pt x="4097020" y="6703211"/>
                    <a:pt x="3750726" y="6714295"/>
                  </a:cubicBezTo>
                  <a:cubicBezTo>
                    <a:pt x="3137607" y="6733909"/>
                    <a:pt x="2524278" y="6749684"/>
                    <a:pt x="1910950" y="6761830"/>
                  </a:cubicBezTo>
                  <a:cubicBezTo>
                    <a:pt x="1295531" y="6773974"/>
                    <a:pt x="679918" y="6785059"/>
                    <a:pt x="64290" y="6786553"/>
                  </a:cubicBezTo>
                  <a:cubicBezTo>
                    <a:pt x="35709" y="6786553"/>
                    <a:pt x="22569" y="6760545"/>
                    <a:pt x="25899" y="6734970"/>
                  </a:cubicBezTo>
                  <a:cubicBezTo>
                    <a:pt x="136652" y="5886402"/>
                    <a:pt x="22270" y="5016055"/>
                    <a:pt x="3575" y="4164350"/>
                  </a:cubicBezTo>
                  <a:cubicBezTo>
                    <a:pt x="-23378" y="2936210"/>
                    <a:pt x="112521" y="1704365"/>
                    <a:pt x="62826" y="479407"/>
                  </a:cubicBezTo>
                  <a:cubicBezTo>
                    <a:pt x="56361" y="336371"/>
                    <a:pt x="44878" y="193558"/>
                    <a:pt x="25899" y="51583"/>
                  </a:cubicBezTo>
                  <a:cubicBezTo>
                    <a:pt x="22569" y="26008"/>
                    <a:pt x="35709" y="0"/>
                    <a:pt x="64290" y="0"/>
                  </a:cubicBezTo>
                  <a:cubicBezTo>
                    <a:pt x="679918" y="1494"/>
                    <a:pt x="1295531" y="12578"/>
                    <a:pt x="1910950" y="24723"/>
                  </a:cubicBezTo>
                  <a:cubicBezTo>
                    <a:pt x="2524278" y="36868"/>
                    <a:pt x="3137607" y="52643"/>
                    <a:pt x="3750726" y="72258"/>
                  </a:cubicBezTo>
                  <a:cubicBezTo>
                    <a:pt x="4097020" y="83342"/>
                    <a:pt x="4443121" y="95487"/>
                    <a:pt x="4789207" y="108917"/>
                  </a:cubicBezTo>
                  <a:cubicBezTo>
                    <a:pt x="4810276" y="109768"/>
                    <a:pt x="4830927" y="127246"/>
                    <a:pt x="4829882" y="150267"/>
                  </a:cubicBezTo>
                  <a:cubicBezTo>
                    <a:pt x="4780830" y="1231785"/>
                    <a:pt x="4753922" y="2312169"/>
                    <a:pt x="4752787" y="33937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3"/>
            <p:cNvSpPr/>
            <p:nvPr/>
          </p:nvSpPr>
          <p:spPr>
            <a:xfrm rot="-154594">
              <a:off x="1092310" y="1246135"/>
              <a:ext cx="466413" cy="535655"/>
            </a:xfrm>
            <a:custGeom>
              <a:avLst/>
              <a:gdLst/>
              <a:ahLst/>
              <a:cxnLst/>
              <a:rect l="l" t="t" r="r" b="b"/>
              <a:pathLst>
                <a:path w="931882" h="1070226" extrusionOk="0">
                  <a:moveTo>
                    <a:pt x="910685" y="13536"/>
                  </a:moveTo>
                  <a:cubicBezTo>
                    <a:pt x="882388" y="-9768"/>
                    <a:pt x="843594" y="-1596"/>
                    <a:pt x="823017" y="27444"/>
                  </a:cubicBezTo>
                  <a:cubicBezTo>
                    <a:pt x="800380" y="59383"/>
                    <a:pt x="784612" y="97491"/>
                    <a:pt x="764632" y="131297"/>
                  </a:cubicBezTo>
                  <a:cubicBezTo>
                    <a:pt x="759884" y="139334"/>
                    <a:pt x="754881" y="147236"/>
                    <a:pt x="750014" y="155213"/>
                  </a:cubicBezTo>
                  <a:cubicBezTo>
                    <a:pt x="723852" y="136600"/>
                    <a:pt x="674605" y="144338"/>
                    <a:pt x="645473" y="144398"/>
                  </a:cubicBezTo>
                  <a:cubicBezTo>
                    <a:pt x="514546" y="144711"/>
                    <a:pt x="273808" y="144144"/>
                    <a:pt x="149004" y="184687"/>
                  </a:cubicBezTo>
                  <a:cubicBezTo>
                    <a:pt x="-79923" y="259036"/>
                    <a:pt x="31756" y="537505"/>
                    <a:pt x="17794" y="713525"/>
                  </a:cubicBezTo>
                  <a:cubicBezTo>
                    <a:pt x="12493" y="780390"/>
                    <a:pt x="-27675" y="996087"/>
                    <a:pt x="33712" y="1051196"/>
                  </a:cubicBezTo>
                  <a:cubicBezTo>
                    <a:pt x="62128" y="1076710"/>
                    <a:pt x="118438" y="1064551"/>
                    <a:pt x="326265" y="1066702"/>
                  </a:cubicBezTo>
                  <a:cubicBezTo>
                    <a:pt x="426222" y="1067732"/>
                    <a:pt x="562912" y="1078175"/>
                    <a:pt x="665303" y="1057350"/>
                  </a:cubicBezTo>
                  <a:cubicBezTo>
                    <a:pt x="882149" y="1013252"/>
                    <a:pt x="822420" y="780674"/>
                    <a:pt x="824615" y="617037"/>
                  </a:cubicBezTo>
                  <a:cubicBezTo>
                    <a:pt x="828288" y="344634"/>
                    <a:pt x="887301" y="275707"/>
                    <a:pt x="833186" y="253688"/>
                  </a:cubicBezTo>
                  <a:cubicBezTo>
                    <a:pt x="845864" y="233625"/>
                    <a:pt x="858317" y="213414"/>
                    <a:pt x="870278" y="192903"/>
                  </a:cubicBezTo>
                  <a:cubicBezTo>
                    <a:pt x="891661" y="156229"/>
                    <a:pt x="917165" y="117180"/>
                    <a:pt x="929977" y="76562"/>
                  </a:cubicBezTo>
                  <a:cubicBezTo>
                    <a:pt x="929634" y="76502"/>
                    <a:pt x="929290" y="76442"/>
                    <a:pt x="928947" y="76383"/>
                  </a:cubicBezTo>
                  <a:cubicBezTo>
                    <a:pt x="935905" y="54408"/>
                    <a:pt x="930754" y="30073"/>
                    <a:pt x="910685" y="13536"/>
                  </a:cubicBezTo>
                  <a:close/>
                  <a:moveTo>
                    <a:pt x="555147" y="976846"/>
                  </a:moveTo>
                  <a:cubicBezTo>
                    <a:pt x="409229" y="984002"/>
                    <a:pt x="244840" y="986303"/>
                    <a:pt x="97010" y="973680"/>
                  </a:cubicBezTo>
                  <a:cubicBezTo>
                    <a:pt x="75179" y="898180"/>
                    <a:pt x="110389" y="786604"/>
                    <a:pt x="111240" y="681363"/>
                  </a:cubicBezTo>
                  <a:cubicBezTo>
                    <a:pt x="112823" y="484443"/>
                    <a:pt x="42806" y="316011"/>
                    <a:pt x="177420" y="272376"/>
                  </a:cubicBezTo>
                  <a:cubicBezTo>
                    <a:pt x="311796" y="228830"/>
                    <a:pt x="470735" y="237539"/>
                    <a:pt x="610038" y="236733"/>
                  </a:cubicBezTo>
                  <a:cubicBezTo>
                    <a:pt x="629391" y="236613"/>
                    <a:pt x="663884" y="241752"/>
                    <a:pt x="695690" y="240423"/>
                  </a:cubicBezTo>
                  <a:cubicBezTo>
                    <a:pt x="652595" y="305196"/>
                    <a:pt x="606992" y="368251"/>
                    <a:pt x="561314" y="431217"/>
                  </a:cubicBezTo>
                  <a:cubicBezTo>
                    <a:pt x="484667" y="536862"/>
                    <a:pt x="406078" y="643045"/>
                    <a:pt x="342885" y="757654"/>
                  </a:cubicBezTo>
                  <a:cubicBezTo>
                    <a:pt x="341556" y="755861"/>
                    <a:pt x="340048" y="754233"/>
                    <a:pt x="338734" y="752425"/>
                  </a:cubicBezTo>
                  <a:cubicBezTo>
                    <a:pt x="319262" y="725401"/>
                    <a:pt x="305375" y="695151"/>
                    <a:pt x="277287" y="675746"/>
                  </a:cubicBezTo>
                  <a:cubicBezTo>
                    <a:pt x="260533" y="664168"/>
                    <a:pt x="229370" y="672967"/>
                    <a:pt x="225547" y="694942"/>
                  </a:cubicBezTo>
                  <a:cubicBezTo>
                    <a:pt x="218604" y="734753"/>
                    <a:pt x="234058" y="769126"/>
                    <a:pt x="251320" y="804471"/>
                  </a:cubicBezTo>
                  <a:cubicBezTo>
                    <a:pt x="267985" y="838576"/>
                    <a:pt x="289338" y="870335"/>
                    <a:pt x="312438" y="900361"/>
                  </a:cubicBezTo>
                  <a:cubicBezTo>
                    <a:pt x="334956" y="929641"/>
                    <a:pt x="386801" y="921738"/>
                    <a:pt x="404062" y="891458"/>
                  </a:cubicBezTo>
                  <a:cubicBezTo>
                    <a:pt x="483980" y="751260"/>
                    <a:pt x="574320" y="619951"/>
                    <a:pt x="669334" y="489612"/>
                  </a:cubicBezTo>
                  <a:cubicBezTo>
                    <a:pt x="696153" y="452818"/>
                    <a:pt x="722867" y="415950"/>
                    <a:pt x="749103" y="378738"/>
                  </a:cubicBezTo>
                  <a:cubicBezTo>
                    <a:pt x="748162" y="392646"/>
                    <a:pt x="747490" y="404940"/>
                    <a:pt x="746400" y="413605"/>
                  </a:cubicBezTo>
                  <a:cubicBezTo>
                    <a:pt x="687806" y="876041"/>
                    <a:pt x="846133" y="962565"/>
                    <a:pt x="555147" y="9768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3"/>
            <p:cNvSpPr/>
            <p:nvPr/>
          </p:nvSpPr>
          <p:spPr>
            <a:xfrm rot="-154594">
              <a:off x="1109303" y="1816290"/>
              <a:ext cx="419253" cy="589377"/>
            </a:xfrm>
            <a:custGeom>
              <a:avLst/>
              <a:gdLst/>
              <a:ahLst/>
              <a:cxnLst/>
              <a:rect l="l" t="t" r="r" b="b"/>
              <a:pathLst>
                <a:path w="837658" h="1177563" extrusionOk="0">
                  <a:moveTo>
                    <a:pt x="798116" y="370327"/>
                  </a:moveTo>
                  <a:cubicBezTo>
                    <a:pt x="802133" y="331233"/>
                    <a:pt x="825666" y="264458"/>
                    <a:pt x="768670" y="252716"/>
                  </a:cubicBezTo>
                  <a:cubicBezTo>
                    <a:pt x="763667" y="252089"/>
                    <a:pt x="759053" y="252163"/>
                    <a:pt x="754738" y="252731"/>
                  </a:cubicBezTo>
                  <a:cubicBezTo>
                    <a:pt x="768311" y="224915"/>
                    <a:pt x="781915" y="197130"/>
                    <a:pt x="795339" y="169240"/>
                  </a:cubicBezTo>
                  <a:cubicBezTo>
                    <a:pt x="815617" y="127083"/>
                    <a:pt x="861772" y="62788"/>
                    <a:pt x="822008" y="19078"/>
                  </a:cubicBezTo>
                  <a:cubicBezTo>
                    <a:pt x="802282" y="-2613"/>
                    <a:pt x="766952" y="-7558"/>
                    <a:pt x="744629" y="13401"/>
                  </a:cubicBezTo>
                  <a:cubicBezTo>
                    <a:pt x="735057" y="25068"/>
                    <a:pt x="733982" y="26338"/>
                    <a:pt x="741433" y="17210"/>
                  </a:cubicBezTo>
                  <a:cubicBezTo>
                    <a:pt x="736386" y="21991"/>
                    <a:pt x="732862" y="27727"/>
                    <a:pt x="730383" y="34121"/>
                  </a:cubicBezTo>
                  <a:cubicBezTo>
                    <a:pt x="725172" y="42576"/>
                    <a:pt x="719378" y="50852"/>
                    <a:pt x="714839" y="59666"/>
                  </a:cubicBezTo>
                  <a:cubicBezTo>
                    <a:pt x="705103" y="78608"/>
                    <a:pt x="695890" y="97878"/>
                    <a:pt x="686527" y="117000"/>
                  </a:cubicBezTo>
                  <a:cubicBezTo>
                    <a:pt x="677433" y="135553"/>
                    <a:pt x="668429" y="154167"/>
                    <a:pt x="659410" y="172765"/>
                  </a:cubicBezTo>
                  <a:cubicBezTo>
                    <a:pt x="627470" y="166341"/>
                    <a:pt x="585286" y="174438"/>
                    <a:pt x="560439" y="174184"/>
                  </a:cubicBezTo>
                  <a:cubicBezTo>
                    <a:pt x="415223" y="172705"/>
                    <a:pt x="249071" y="149461"/>
                    <a:pt x="109589" y="199968"/>
                  </a:cubicBezTo>
                  <a:cubicBezTo>
                    <a:pt x="-40048" y="254150"/>
                    <a:pt x="5750" y="448963"/>
                    <a:pt x="9453" y="606490"/>
                  </a:cubicBezTo>
                  <a:cubicBezTo>
                    <a:pt x="15306" y="855112"/>
                    <a:pt x="-9257" y="1064131"/>
                    <a:pt x="96359" y="1136867"/>
                  </a:cubicBezTo>
                  <a:cubicBezTo>
                    <a:pt x="142022" y="1168313"/>
                    <a:pt x="201392" y="1168731"/>
                    <a:pt x="254671" y="1168686"/>
                  </a:cubicBezTo>
                  <a:cubicBezTo>
                    <a:pt x="464589" y="1168477"/>
                    <a:pt x="703520" y="1211320"/>
                    <a:pt x="767326" y="1110605"/>
                  </a:cubicBezTo>
                  <a:cubicBezTo>
                    <a:pt x="818081" y="1030505"/>
                    <a:pt x="768879" y="655040"/>
                    <a:pt x="798116" y="370327"/>
                  </a:cubicBezTo>
                  <a:close/>
                  <a:moveTo>
                    <a:pt x="689230" y="1061233"/>
                  </a:moveTo>
                  <a:cubicBezTo>
                    <a:pt x="650555" y="1097818"/>
                    <a:pt x="496036" y="1077950"/>
                    <a:pt x="423809" y="1076142"/>
                  </a:cubicBezTo>
                  <a:cubicBezTo>
                    <a:pt x="249444" y="1071765"/>
                    <a:pt x="181114" y="1087301"/>
                    <a:pt x="145919" y="1058963"/>
                  </a:cubicBezTo>
                  <a:cubicBezTo>
                    <a:pt x="82248" y="1007723"/>
                    <a:pt x="111351" y="771366"/>
                    <a:pt x="100868" y="587533"/>
                  </a:cubicBezTo>
                  <a:cubicBezTo>
                    <a:pt x="96090" y="503758"/>
                    <a:pt x="79112" y="412648"/>
                    <a:pt x="100659" y="330038"/>
                  </a:cubicBezTo>
                  <a:cubicBezTo>
                    <a:pt x="113889" y="279336"/>
                    <a:pt x="172543" y="275781"/>
                    <a:pt x="217669" y="270254"/>
                  </a:cubicBezTo>
                  <a:cubicBezTo>
                    <a:pt x="384119" y="249893"/>
                    <a:pt x="526334" y="270777"/>
                    <a:pt x="612747" y="268715"/>
                  </a:cubicBezTo>
                  <a:lnTo>
                    <a:pt x="528589" y="441763"/>
                  </a:lnTo>
                  <a:cubicBezTo>
                    <a:pt x="493274" y="514394"/>
                    <a:pt x="457869" y="586995"/>
                    <a:pt x="422957" y="659820"/>
                  </a:cubicBezTo>
                  <a:cubicBezTo>
                    <a:pt x="401813" y="703919"/>
                    <a:pt x="379893" y="747868"/>
                    <a:pt x="358838" y="792191"/>
                  </a:cubicBezTo>
                  <a:cubicBezTo>
                    <a:pt x="341756" y="766601"/>
                    <a:pt x="324345" y="742027"/>
                    <a:pt x="298691" y="724250"/>
                  </a:cubicBezTo>
                  <a:cubicBezTo>
                    <a:pt x="278980" y="710596"/>
                    <a:pt x="243098" y="726177"/>
                    <a:pt x="245786" y="752454"/>
                  </a:cubicBezTo>
                  <a:cubicBezTo>
                    <a:pt x="249250" y="786350"/>
                    <a:pt x="262197" y="814942"/>
                    <a:pt x="277741" y="845028"/>
                  </a:cubicBezTo>
                  <a:cubicBezTo>
                    <a:pt x="292584" y="873755"/>
                    <a:pt x="305799" y="903124"/>
                    <a:pt x="319895" y="932224"/>
                  </a:cubicBezTo>
                  <a:cubicBezTo>
                    <a:pt x="338053" y="969660"/>
                    <a:pt x="396826" y="971378"/>
                    <a:pt x="417328" y="935287"/>
                  </a:cubicBezTo>
                  <a:cubicBezTo>
                    <a:pt x="463797" y="853468"/>
                    <a:pt x="502815" y="766825"/>
                    <a:pt x="544581" y="682512"/>
                  </a:cubicBezTo>
                  <a:cubicBezTo>
                    <a:pt x="587168" y="596526"/>
                    <a:pt x="628933" y="510107"/>
                    <a:pt x="671042" y="423882"/>
                  </a:cubicBezTo>
                  <a:cubicBezTo>
                    <a:pt x="680928" y="403640"/>
                    <a:pt x="690872" y="383413"/>
                    <a:pt x="700788" y="363171"/>
                  </a:cubicBezTo>
                  <a:cubicBezTo>
                    <a:pt x="698757" y="398800"/>
                    <a:pt x="700593" y="433502"/>
                    <a:pt x="699698" y="450816"/>
                  </a:cubicBezTo>
                  <a:cubicBezTo>
                    <a:pt x="684033" y="754904"/>
                    <a:pt x="718647" y="967703"/>
                    <a:pt x="689230" y="10612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3"/>
            <p:cNvSpPr/>
            <p:nvPr/>
          </p:nvSpPr>
          <p:spPr>
            <a:xfrm rot="-154594">
              <a:off x="1126691" y="2478474"/>
              <a:ext cx="413315" cy="507955"/>
            </a:xfrm>
            <a:custGeom>
              <a:avLst/>
              <a:gdLst/>
              <a:ahLst/>
              <a:cxnLst/>
              <a:rect l="l" t="t" r="r" b="b"/>
              <a:pathLst>
                <a:path w="825795" h="1014883" extrusionOk="0">
                  <a:moveTo>
                    <a:pt x="768711" y="183985"/>
                  </a:moveTo>
                  <a:cubicBezTo>
                    <a:pt x="778073" y="163594"/>
                    <a:pt x="786958" y="143008"/>
                    <a:pt x="794633" y="121975"/>
                  </a:cubicBezTo>
                  <a:cubicBezTo>
                    <a:pt x="795216" y="120377"/>
                    <a:pt x="796201" y="118225"/>
                    <a:pt x="797052" y="116044"/>
                  </a:cubicBezTo>
                  <a:cubicBezTo>
                    <a:pt x="804862" y="109979"/>
                    <a:pt x="812238" y="101330"/>
                    <a:pt x="816076" y="94563"/>
                  </a:cubicBezTo>
                  <a:cubicBezTo>
                    <a:pt x="830023" y="69989"/>
                    <a:pt x="829829" y="39619"/>
                    <a:pt x="809804" y="18272"/>
                  </a:cubicBezTo>
                  <a:cubicBezTo>
                    <a:pt x="789661" y="-3195"/>
                    <a:pt x="753689" y="-7094"/>
                    <a:pt x="731425" y="13820"/>
                  </a:cubicBezTo>
                  <a:cubicBezTo>
                    <a:pt x="727393" y="17600"/>
                    <a:pt x="724004" y="22141"/>
                    <a:pt x="721256" y="27071"/>
                  </a:cubicBezTo>
                  <a:cubicBezTo>
                    <a:pt x="718494" y="28908"/>
                    <a:pt x="715851" y="30955"/>
                    <a:pt x="713357" y="33225"/>
                  </a:cubicBezTo>
                  <a:cubicBezTo>
                    <a:pt x="704517" y="40710"/>
                    <a:pt x="698768" y="48717"/>
                    <a:pt x="693616" y="58800"/>
                  </a:cubicBezTo>
                  <a:cubicBezTo>
                    <a:pt x="692497" y="61011"/>
                    <a:pt x="691421" y="63327"/>
                    <a:pt x="690316" y="65597"/>
                  </a:cubicBezTo>
                  <a:cubicBezTo>
                    <a:pt x="617059" y="64029"/>
                    <a:pt x="499064" y="80296"/>
                    <a:pt x="356147" y="65403"/>
                  </a:cubicBezTo>
                  <a:cubicBezTo>
                    <a:pt x="276364" y="57082"/>
                    <a:pt x="183485" y="35601"/>
                    <a:pt x="108465" y="72977"/>
                  </a:cubicBezTo>
                  <a:cubicBezTo>
                    <a:pt x="-31958" y="142949"/>
                    <a:pt x="4059" y="386536"/>
                    <a:pt x="4342" y="512572"/>
                  </a:cubicBezTo>
                  <a:cubicBezTo>
                    <a:pt x="4551" y="612257"/>
                    <a:pt x="6269" y="760238"/>
                    <a:pt x="12914" y="859968"/>
                  </a:cubicBezTo>
                  <a:cubicBezTo>
                    <a:pt x="23381" y="1017061"/>
                    <a:pt x="35028" y="984928"/>
                    <a:pt x="416428" y="999643"/>
                  </a:cubicBezTo>
                  <a:cubicBezTo>
                    <a:pt x="510995" y="1003288"/>
                    <a:pt x="715746" y="1054303"/>
                    <a:pt x="766471" y="946626"/>
                  </a:cubicBezTo>
                  <a:cubicBezTo>
                    <a:pt x="806639" y="861342"/>
                    <a:pt x="799098" y="653517"/>
                    <a:pt x="794185" y="356794"/>
                  </a:cubicBezTo>
                  <a:cubicBezTo>
                    <a:pt x="793528" y="318984"/>
                    <a:pt x="814344" y="208036"/>
                    <a:pt x="768711" y="183985"/>
                  </a:cubicBezTo>
                  <a:close/>
                  <a:moveTo>
                    <a:pt x="597258" y="926041"/>
                  </a:moveTo>
                  <a:cubicBezTo>
                    <a:pt x="413905" y="911281"/>
                    <a:pt x="125204" y="914254"/>
                    <a:pt x="99461" y="903528"/>
                  </a:cubicBezTo>
                  <a:cubicBezTo>
                    <a:pt x="83976" y="817139"/>
                    <a:pt x="86007" y="433488"/>
                    <a:pt x="87993" y="345141"/>
                  </a:cubicBezTo>
                  <a:cubicBezTo>
                    <a:pt x="89337" y="285193"/>
                    <a:pt x="81512" y="178279"/>
                    <a:pt x="145094" y="146669"/>
                  </a:cubicBezTo>
                  <a:cubicBezTo>
                    <a:pt x="197686" y="120526"/>
                    <a:pt x="269808" y="138587"/>
                    <a:pt x="325401" y="144846"/>
                  </a:cubicBezTo>
                  <a:cubicBezTo>
                    <a:pt x="424910" y="156050"/>
                    <a:pt x="523672" y="151150"/>
                    <a:pt x="623524" y="150418"/>
                  </a:cubicBezTo>
                  <a:cubicBezTo>
                    <a:pt x="630587" y="150373"/>
                    <a:pt x="639621" y="151031"/>
                    <a:pt x="649626" y="151807"/>
                  </a:cubicBezTo>
                  <a:cubicBezTo>
                    <a:pt x="640846" y="168807"/>
                    <a:pt x="631752" y="185643"/>
                    <a:pt x="622375" y="202255"/>
                  </a:cubicBezTo>
                  <a:cubicBezTo>
                    <a:pt x="586522" y="265743"/>
                    <a:pt x="546071" y="326468"/>
                    <a:pt x="504693" y="386447"/>
                  </a:cubicBezTo>
                  <a:cubicBezTo>
                    <a:pt x="439857" y="480440"/>
                    <a:pt x="372602" y="573208"/>
                    <a:pt x="316024" y="672355"/>
                  </a:cubicBezTo>
                  <a:cubicBezTo>
                    <a:pt x="294402" y="640521"/>
                    <a:pt x="275901" y="613542"/>
                    <a:pt x="241034" y="595541"/>
                  </a:cubicBezTo>
                  <a:cubicBezTo>
                    <a:pt x="217590" y="583441"/>
                    <a:pt x="187114" y="595885"/>
                    <a:pt x="186292" y="624731"/>
                  </a:cubicBezTo>
                  <a:cubicBezTo>
                    <a:pt x="185710" y="645436"/>
                    <a:pt x="186113" y="663317"/>
                    <a:pt x="194386" y="682797"/>
                  </a:cubicBezTo>
                  <a:cubicBezTo>
                    <a:pt x="201001" y="698348"/>
                    <a:pt x="208467" y="713570"/>
                    <a:pt x="216127" y="728628"/>
                  </a:cubicBezTo>
                  <a:cubicBezTo>
                    <a:pt x="232090" y="760014"/>
                    <a:pt x="249949" y="790743"/>
                    <a:pt x="267718" y="821143"/>
                  </a:cubicBezTo>
                  <a:cubicBezTo>
                    <a:pt x="288384" y="856487"/>
                    <a:pt x="350577" y="867138"/>
                    <a:pt x="371348" y="824399"/>
                  </a:cubicBezTo>
                  <a:cubicBezTo>
                    <a:pt x="430868" y="701918"/>
                    <a:pt x="510084" y="590865"/>
                    <a:pt x="587597" y="479409"/>
                  </a:cubicBezTo>
                  <a:cubicBezTo>
                    <a:pt x="627989" y="421343"/>
                    <a:pt x="669351" y="362067"/>
                    <a:pt x="706503" y="300520"/>
                  </a:cubicBezTo>
                  <a:cubicBezTo>
                    <a:pt x="708623" y="323989"/>
                    <a:pt x="711640" y="345291"/>
                    <a:pt x="711849" y="358153"/>
                  </a:cubicBezTo>
                  <a:cubicBezTo>
                    <a:pt x="722570" y="1003228"/>
                    <a:pt x="709594" y="935093"/>
                    <a:pt x="597258" y="9260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3"/>
            <p:cNvSpPr/>
            <p:nvPr/>
          </p:nvSpPr>
          <p:spPr>
            <a:xfrm rot="-154594">
              <a:off x="1132026" y="3043888"/>
              <a:ext cx="472603" cy="496328"/>
            </a:xfrm>
            <a:custGeom>
              <a:avLst/>
              <a:gdLst/>
              <a:ahLst/>
              <a:cxnLst/>
              <a:rect l="l" t="t" r="r" b="b"/>
              <a:pathLst>
                <a:path w="944251" h="991653" extrusionOk="0">
                  <a:moveTo>
                    <a:pt x="944196" y="52356"/>
                  </a:moveTo>
                  <a:cubicBezTo>
                    <a:pt x="942747" y="14667"/>
                    <a:pt x="905043" y="-12895"/>
                    <a:pt x="869415" y="6241"/>
                  </a:cubicBezTo>
                  <a:cubicBezTo>
                    <a:pt x="832010" y="26348"/>
                    <a:pt x="809970" y="73121"/>
                    <a:pt x="786481" y="107166"/>
                  </a:cubicBezTo>
                  <a:cubicBezTo>
                    <a:pt x="784450" y="110109"/>
                    <a:pt x="782300" y="112947"/>
                    <a:pt x="780254" y="115860"/>
                  </a:cubicBezTo>
                  <a:cubicBezTo>
                    <a:pt x="761007" y="114142"/>
                    <a:pt x="738190" y="120207"/>
                    <a:pt x="720018" y="122344"/>
                  </a:cubicBezTo>
                  <a:cubicBezTo>
                    <a:pt x="433825" y="155806"/>
                    <a:pt x="166388" y="70193"/>
                    <a:pt x="48722" y="177362"/>
                  </a:cubicBezTo>
                  <a:cubicBezTo>
                    <a:pt x="117" y="221639"/>
                    <a:pt x="-465" y="293106"/>
                    <a:pt x="88" y="353950"/>
                  </a:cubicBezTo>
                  <a:cubicBezTo>
                    <a:pt x="4418" y="828517"/>
                    <a:pt x="8972" y="914294"/>
                    <a:pt x="67791" y="973630"/>
                  </a:cubicBezTo>
                  <a:cubicBezTo>
                    <a:pt x="86635" y="992646"/>
                    <a:pt x="124040" y="988419"/>
                    <a:pt x="148066" y="989360"/>
                  </a:cubicBezTo>
                  <a:cubicBezTo>
                    <a:pt x="213948" y="991944"/>
                    <a:pt x="279948" y="991765"/>
                    <a:pt x="345859" y="991526"/>
                  </a:cubicBezTo>
                  <a:cubicBezTo>
                    <a:pt x="906626" y="989494"/>
                    <a:pt x="856125" y="1001520"/>
                    <a:pt x="876209" y="365005"/>
                  </a:cubicBezTo>
                  <a:cubicBezTo>
                    <a:pt x="877314" y="330033"/>
                    <a:pt x="900519" y="236563"/>
                    <a:pt x="869116" y="200008"/>
                  </a:cubicBezTo>
                  <a:cubicBezTo>
                    <a:pt x="875896" y="190612"/>
                    <a:pt x="882794" y="181306"/>
                    <a:pt x="889335" y="171745"/>
                  </a:cubicBezTo>
                  <a:cubicBezTo>
                    <a:pt x="912166" y="138387"/>
                    <a:pt x="945809" y="94348"/>
                    <a:pt x="944196" y="52356"/>
                  </a:cubicBezTo>
                  <a:close/>
                  <a:moveTo>
                    <a:pt x="574995" y="904315"/>
                  </a:moveTo>
                  <a:cubicBezTo>
                    <a:pt x="425553" y="908214"/>
                    <a:pt x="268660" y="918462"/>
                    <a:pt x="119187" y="903389"/>
                  </a:cubicBezTo>
                  <a:cubicBezTo>
                    <a:pt x="78109" y="843141"/>
                    <a:pt x="92922" y="755303"/>
                    <a:pt x="89159" y="565151"/>
                  </a:cubicBezTo>
                  <a:cubicBezTo>
                    <a:pt x="80005" y="102879"/>
                    <a:pt x="14900" y="237295"/>
                    <a:pt x="661737" y="211227"/>
                  </a:cubicBezTo>
                  <a:cubicBezTo>
                    <a:pt x="672981" y="210779"/>
                    <a:pt x="690243" y="210973"/>
                    <a:pt x="709192" y="210212"/>
                  </a:cubicBezTo>
                  <a:cubicBezTo>
                    <a:pt x="665380" y="264693"/>
                    <a:pt x="617836" y="318262"/>
                    <a:pt x="571023" y="371593"/>
                  </a:cubicBezTo>
                  <a:cubicBezTo>
                    <a:pt x="490807" y="463001"/>
                    <a:pt x="409441" y="556232"/>
                    <a:pt x="343545" y="659084"/>
                  </a:cubicBezTo>
                  <a:cubicBezTo>
                    <a:pt x="339364" y="651316"/>
                    <a:pt x="335407" y="643444"/>
                    <a:pt x="331076" y="635765"/>
                  </a:cubicBezTo>
                  <a:cubicBezTo>
                    <a:pt x="319922" y="615942"/>
                    <a:pt x="308320" y="596641"/>
                    <a:pt x="295030" y="578192"/>
                  </a:cubicBezTo>
                  <a:cubicBezTo>
                    <a:pt x="281083" y="558847"/>
                    <a:pt x="269048" y="539128"/>
                    <a:pt x="247023" y="528118"/>
                  </a:cubicBezTo>
                  <a:cubicBezTo>
                    <a:pt x="229656" y="519424"/>
                    <a:pt x="201972" y="523517"/>
                    <a:pt x="197238" y="546582"/>
                  </a:cubicBezTo>
                  <a:cubicBezTo>
                    <a:pt x="187532" y="593877"/>
                    <a:pt x="211633" y="642906"/>
                    <a:pt x="229149" y="685973"/>
                  </a:cubicBezTo>
                  <a:cubicBezTo>
                    <a:pt x="246918" y="729639"/>
                    <a:pt x="267331" y="772199"/>
                    <a:pt x="287235" y="814923"/>
                  </a:cubicBezTo>
                  <a:cubicBezTo>
                    <a:pt x="305781" y="854719"/>
                    <a:pt x="371379" y="857766"/>
                    <a:pt x="392135" y="818209"/>
                  </a:cubicBezTo>
                  <a:cubicBezTo>
                    <a:pt x="464437" y="680371"/>
                    <a:pt x="562557" y="564643"/>
                    <a:pt x="664156" y="448899"/>
                  </a:cubicBezTo>
                  <a:cubicBezTo>
                    <a:pt x="705294" y="402037"/>
                    <a:pt x="746358" y="355085"/>
                    <a:pt x="786048" y="306983"/>
                  </a:cubicBezTo>
                  <a:cubicBezTo>
                    <a:pt x="787362" y="329675"/>
                    <a:pt x="789557" y="350275"/>
                    <a:pt x="789348" y="362913"/>
                  </a:cubicBezTo>
                  <a:cubicBezTo>
                    <a:pt x="780120" y="918611"/>
                    <a:pt x="790468" y="898683"/>
                    <a:pt x="574995" y="904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3"/>
            <p:cNvSpPr/>
            <p:nvPr/>
          </p:nvSpPr>
          <p:spPr>
            <a:xfrm rot="-154594">
              <a:off x="1599668" y="1403558"/>
              <a:ext cx="1337863" cy="239312"/>
            </a:xfrm>
            <a:custGeom>
              <a:avLst/>
              <a:gdLst/>
              <a:ahLst/>
              <a:cxnLst/>
              <a:rect l="l" t="t" r="r" b="b"/>
              <a:pathLst>
                <a:path w="2673020" h="478141" extrusionOk="0">
                  <a:moveTo>
                    <a:pt x="2667795" y="376469"/>
                  </a:moveTo>
                  <a:cubicBezTo>
                    <a:pt x="2648099" y="330309"/>
                    <a:pt x="2622894" y="289602"/>
                    <a:pt x="2593193" y="249223"/>
                  </a:cubicBezTo>
                  <a:cubicBezTo>
                    <a:pt x="2563269" y="208545"/>
                    <a:pt x="2525699" y="156694"/>
                    <a:pt x="2467478" y="173544"/>
                  </a:cubicBezTo>
                  <a:cubicBezTo>
                    <a:pt x="2423234" y="186347"/>
                    <a:pt x="2403971" y="239274"/>
                    <a:pt x="2385545" y="280071"/>
                  </a:cubicBezTo>
                  <a:cubicBezTo>
                    <a:pt x="2380543" y="269748"/>
                    <a:pt x="2375690" y="258051"/>
                    <a:pt x="2371509" y="248924"/>
                  </a:cubicBezTo>
                  <a:cubicBezTo>
                    <a:pt x="2350290" y="202555"/>
                    <a:pt x="2329071" y="156201"/>
                    <a:pt x="2307852" y="109831"/>
                  </a:cubicBezTo>
                  <a:cubicBezTo>
                    <a:pt x="2289530" y="69796"/>
                    <a:pt x="2269715" y="20439"/>
                    <a:pt x="2222529" y="7532"/>
                  </a:cubicBezTo>
                  <a:cubicBezTo>
                    <a:pt x="2168743" y="-7182"/>
                    <a:pt x="2131099" y="29701"/>
                    <a:pt x="2106819" y="72515"/>
                  </a:cubicBezTo>
                  <a:cubicBezTo>
                    <a:pt x="2081658" y="116853"/>
                    <a:pt x="2056691" y="161295"/>
                    <a:pt x="2031620" y="205692"/>
                  </a:cubicBezTo>
                  <a:cubicBezTo>
                    <a:pt x="2012790" y="239035"/>
                    <a:pt x="1995350" y="283686"/>
                    <a:pt x="1966306" y="306930"/>
                  </a:cubicBezTo>
                  <a:cubicBezTo>
                    <a:pt x="1962484" y="309993"/>
                    <a:pt x="1959288" y="309948"/>
                    <a:pt x="1951374" y="305048"/>
                  </a:cubicBezTo>
                  <a:cubicBezTo>
                    <a:pt x="1938039" y="296787"/>
                    <a:pt x="1927796" y="282222"/>
                    <a:pt x="1918792" y="269390"/>
                  </a:cubicBezTo>
                  <a:cubicBezTo>
                    <a:pt x="1892033" y="231192"/>
                    <a:pt x="1868813" y="190171"/>
                    <a:pt x="1848401" y="148268"/>
                  </a:cubicBezTo>
                  <a:cubicBezTo>
                    <a:pt x="1838172" y="127265"/>
                    <a:pt x="1828601" y="105918"/>
                    <a:pt x="1819985" y="84197"/>
                  </a:cubicBezTo>
                  <a:cubicBezTo>
                    <a:pt x="1811578" y="63029"/>
                    <a:pt x="1805247" y="40845"/>
                    <a:pt x="1788911" y="23995"/>
                  </a:cubicBezTo>
                  <a:cubicBezTo>
                    <a:pt x="1768319" y="2737"/>
                    <a:pt x="1739141" y="-5912"/>
                    <a:pt x="1710979" y="4246"/>
                  </a:cubicBezTo>
                  <a:cubicBezTo>
                    <a:pt x="1685773" y="13344"/>
                    <a:pt x="1671663" y="35228"/>
                    <a:pt x="1663047" y="59504"/>
                  </a:cubicBezTo>
                  <a:cubicBezTo>
                    <a:pt x="1648517" y="100495"/>
                    <a:pt x="1643769" y="145042"/>
                    <a:pt x="1636288" y="187661"/>
                  </a:cubicBezTo>
                  <a:cubicBezTo>
                    <a:pt x="1629688" y="225202"/>
                    <a:pt x="1622610" y="265416"/>
                    <a:pt x="1604870" y="299700"/>
                  </a:cubicBezTo>
                  <a:cubicBezTo>
                    <a:pt x="1592671" y="283477"/>
                    <a:pt x="1583428" y="264086"/>
                    <a:pt x="1573169" y="246623"/>
                  </a:cubicBezTo>
                  <a:cubicBezTo>
                    <a:pt x="1558058" y="220884"/>
                    <a:pt x="1542931" y="195130"/>
                    <a:pt x="1527820" y="169391"/>
                  </a:cubicBezTo>
                  <a:cubicBezTo>
                    <a:pt x="1514679" y="147013"/>
                    <a:pt x="1502465" y="122723"/>
                    <a:pt x="1485054" y="103244"/>
                  </a:cubicBezTo>
                  <a:cubicBezTo>
                    <a:pt x="1444408" y="57771"/>
                    <a:pt x="1382350" y="61700"/>
                    <a:pt x="1338628" y="100106"/>
                  </a:cubicBezTo>
                  <a:cubicBezTo>
                    <a:pt x="1299401" y="134555"/>
                    <a:pt x="1273254" y="187586"/>
                    <a:pt x="1244808" y="230669"/>
                  </a:cubicBezTo>
                  <a:cubicBezTo>
                    <a:pt x="1230324" y="252614"/>
                    <a:pt x="1215929" y="274603"/>
                    <a:pt x="1201490" y="296578"/>
                  </a:cubicBezTo>
                  <a:cubicBezTo>
                    <a:pt x="1184347" y="258051"/>
                    <a:pt x="1167146" y="219540"/>
                    <a:pt x="1149630" y="181193"/>
                  </a:cubicBezTo>
                  <a:cubicBezTo>
                    <a:pt x="1121826" y="120288"/>
                    <a:pt x="1071579" y="60714"/>
                    <a:pt x="997261" y="71260"/>
                  </a:cubicBezTo>
                  <a:cubicBezTo>
                    <a:pt x="926512" y="81314"/>
                    <a:pt x="903113" y="153228"/>
                    <a:pt x="881849" y="211339"/>
                  </a:cubicBezTo>
                  <a:cubicBezTo>
                    <a:pt x="869844" y="244144"/>
                    <a:pt x="858869" y="277277"/>
                    <a:pt x="848819" y="310695"/>
                  </a:cubicBezTo>
                  <a:cubicBezTo>
                    <a:pt x="841010" y="284313"/>
                    <a:pt x="835873" y="256513"/>
                    <a:pt x="827824" y="233597"/>
                  </a:cubicBezTo>
                  <a:cubicBezTo>
                    <a:pt x="806008" y="171527"/>
                    <a:pt x="766811" y="105141"/>
                    <a:pt x="697346" y="90068"/>
                  </a:cubicBezTo>
                  <a:cubicBezTo>
                    <a:pt x="619474" y="73172"/>
                    <a:pt x="555699" y="123470"/>
                    <a:pt x="507855" y="179086"/>
                  </a:cubicBezTo>
                  <a:cubicBezTo>
                    <a:pt x="472690" y="219958"/>
                    <a:pt x="438002" y="261248"/>
                    <a:pt x="403344" y="302583"/>
                  </a:cubicBezTo>
                  <a:cubicBezTo>
                    <a:pt x="393071" y="255004"/>
                    <a:pt x="382514" y="207440"/>
                    <a:pt x="369538" y="160742"/>
                  </a:cubicBezTo>
                  <a:cubicBezTo>
                    <a:pt x="352201" y="98329"/>
                    <a:pt x="312273" y="31255"/>
                    <a:pt x="238447" y="33959"/>
                  </a:cubicBezTo>
                  <a:cubicBezTo>
                    <a:pt x="153886" y="37051"/>
                    <a:pt x="116257" y="114104"/>
                    <a:pt x="92216" y="183687"/>
                  </a:cubicBezTo>
                  <a:cubicBezTo>
                    <a:pt x="65860" y="260023"/>
                    <a:pt x="31994" y="333207"/>
                    <a:pt x="2711" y="408348"/>
                  </a:cubicBezTo>
                  <a:cubicBezTo>
                    <a:pt x="-13445" y="449802"/>
                    <a:pt x="46896" y="472553"/>
                    <a:pt x="70414" y="439435"/>
                  </a:cubicBezTo>
                  <a:cubicBezTo>
                    <a:pt x="109671" y="384162"/>
                    <a:pt x="138446" y="323034"/>
                    <a:pt x="164144" y="260397"/>
                  </a:cubicBezTo>
                  <a:cubicBezTo>
                    <a:pt x="175597" y="232477"/>
                    <a:pt x="184482" y="203197"/>
                    <a:pt x="197070" y="175785"/>
                  </a:cubicBezTo>
                  <a:cubicBezTo>
                    <a:pt x="204880" y="158770"/>
                    <a:pt x="217378" y="134226"/>
                    <a:pt x="238373" y="131119"/>
                  </a:cubicBezTo>
                  <a:cubicBezTo>
                    <a:pt x="249139" y="129520"/>
                    <a:pt x="254664" y="137079"/>
                    <a:pt x="261428" y="149598"/>
                  </a:cubicBezTo>
                  <a:cubicBezTo>
                    <a:pt x="272642" y="170332"/>
                    <a:pt x="277212" y="195399"/>
                    <a:pt x="282527" y="219181"/>
                  </a:cubicBezTo>
                  <a:cubicBezTo>
                    <a:pt x="297699" y="286987"/>
                    <a:pt x="313079" y="354734"/>
                    <a:pt x="328444" y="422495"/>
                  </a:cubicBezTo>
                  <a:cubicBezTo>
                    <a:pt x="336000" y="455807"/>
                    <a:pt x="385709" y="475930"/>
                    <a:pt x="410273" y="446874"/>
                  </a:cubicBezTo>
                  <a:cubicBezTo>
                    <a:pt x="461998" y="385671"/>
                    <a:pt x="513664" y="324393"/>
                    <a:pt x="565420" y="263220"/>
                  </a:cubicBezTo>
                  <a:cubicBezTo>
                    <a:pt x="592686" y="230998"/>
                    <a:pt x="640290" y="168286"/>
                    <a:pt x="684922" y="189708"/>
                  </a:cubicBezTo>
                  <a:cubicBezTo>
                    <a:pt x="697510" y="195743"/>
                    <a:pt x="712234" y="216194"/>
                    <a:pt x="721253" y="233776"/>
                  </a:cubicBezTo>
                  <a:cubicBezTo>
                    <a:pt x="733019" y="256722"/>
                    <a:pt x="739037" y="281370"/>
                    <a:pt x="745801" y="306407"/>
                  </a:cubicBezTo>
                  <a:cubicBezTo>
                    <a:pt x="762989" y="369986"/>
                    <a:pt x="785581" y="431876"/>
                    <a:pt x="842129" y="470582"/>
                  </a:cubicBezTo>
                  <a:cubicBezTo>
                    <a:pt x="867679" y="488060"/>
                    <a:pt x="908698" y="473719"/>
                    <a:pt x="916283" y="443080"/>
                  </a:cubicBezTo>
                  <a:cubicBezTo>
                    <a:pt x="930036" y="387509"/>
                    <a:pt x="946148" y="332580"/>
                    <a:pt x="964813" y="278457"/>
                  </a:cubicBezTo>
                  <a:cubicBezTo>
                    <a:pt x="973907" y="252106"/>
                    <a:pt x="983464" y="225889"/>
                    <a:pt x="993871" y="200030"/>
                  </a:cubicBezTo>
                  <a:cubicBezTo>
                    <a:pt x="998022" y="189708"/>
                    <a:pt x="1004772" y="170108"/>
                    <a:pt x="1014448" y="170392"/>
                  </a:cubicBezTo>
                  <a:cubicBezTo>
                    <a:pt x="1044925" y="171318"/>
                    <a:pt x="1064382" y="240185"/>
                    <a:pt x="1073879" y="261890"/>
                  </a:cubicBezTo>
                  <a:cubicBezTo>
                    <a:pt x="1098293" y="317656"/>
                    <a:pt x="1122722" y="373407"/>
                    <a:pt x="1147151" y="429172"/>
                  </a:cubicBezTo>
                  <a:cubicBezTo>
                    <a:pt x="1163517" y="466533"/>
                    <a:pt x="1216751" y="462067"/>
                    <a:pt x="1236834" y="431995"/>
                  </a:cubicBezTo>
                  <a:cubicBezTo>
                    <a:pt x="1279138" y="368596"/>
                    <a:pt x="1321351" y="305153"/>
                    <a:pt x="1363460" y="241619"/>
                  </a:cubicBezTo>
                  <a:cubicBezTo>
                    <a:pt x="1373749" y="226098"/>
                    <a:pt x="1383619" y="210144"/>
                    <a:pt x="1394460" y="194996"/>
                  </a:cubicBezTo>
                  <a:cubicBezTo>
                    <a:pt x="1397879" y="190216"/>
                    <a:pt x="1406420" y="182343"/>
                    <a:pt x="1410288" y="177757"/>
                  </a:cubicBezTo>
                  <a:cubicBezTo>
                    <a:pt x="1418082" y="192875"/>
                    <a:pt x="1428505" y="208485"/>
                    <a:pt x="1437345" y="223618"/>
                  </a:cubicBezTo>
                  <a:cubicBezTo>
                    <a:pt x="1456190" y="255826"/>
                    <a:pt x="1475019" y="288033"/>
                    <a:pt x="1493849" y="320255"/>
                  </a:cubicBezTo>
                  <a:cubicBezTo>
                    <a:pt x="1511962" y="351238"/>
                    <a:pt x="1530463" y="383864"/>
                    <a:pt x="1562119" y="403045"/>
                  </a:cubicBezTo>
                  <a:cubicBezTo>
                    <a:pt x="1597583" y="424511"/>
                    <a:pt x="1642067" y="420030"/>
                    <a:pt x="1671259" y="390227"/>
                  </a:cubicBezTo>
                  <a:cubicBezTo>
                    <a:pt x="1695181" y="365818"/>
                    <a:pt x="1709486" y="329114"/>
                    <a:pt x="1719715" y="297160"/>
                  </a:cubicBezTo>
                  <a:cubicBezTo>
                    <a:pt x="1731018" y="261861"/>
                    <a:pt x="1736782" y="225112"/>
                    <a:pt x="1743009" y="188662"/>
                  </a:cubicBezTo>
                  <a:cubicBezTo>
                    <a:pt x="1743606" y="185196"/>
                    <a:pt x="1744233" y="181745"/>
                    <a:pt x="1744831" y="178295"/>
                  </a:cubicBezTo>
                  <a:cubicBezTo>
                    <a:pt x="1752595" y="195309"/>
                    <a:pt x="1760659" y="212175"/>
                    <a:pt x="1769394" y="228727"/>
                  </a:cubicBezTo>
                  <a:cubicBezTo>
                    <a:pt x="1794421" y="276187"/>
                    <a:pt x="1822598" y="327411"/>
                    <a:pt x="1859391" y="366864"/>
                  </a:cubicBezTo>
                  <a:cubicBezTo>
                    <a:pt x="1899186" y="409528"/>
                    <a:pt x="1958661" y="432279"/>
                    <a:pt x="2013731" y="404105"/>
                  </a:cubicBezTo>
                  <a:cubicBezTo>
                    <a:pt x="2060723" y="380069"/>
                    <a:pt x="2085630" y="330966"/>
                    <a:pt x="2110507" y="287062"/>
                  </a:cubicBezTo>
                  <a:cubicBezTo>
                    <a:pt x="2139341" y="236196"/>
                    <a:pt x="2168176" y="185316"/>
                    <a:pt x="2197010" y="134450"/>
                  </a:cubicBezTo>
                  <a:cubicBezTo>
                    <a:pt x="2197174" y="134166"/>
                    <a:pt x="2197473" y="133748"/>
                    <a:pt x="2197682" y="133404"/>
                  </a:cubicBezTo>
                  <a:cubicBezTo>
                    <a:pt x="2203386" y="145818"/>
                    <a:pt x="2208762" y="158397"/>
                    <a:pt x="2214302" y="170885"/>
                  </a:cubicBezTo>
                  <a:cubicBezTo>
                    <a:pt x="2238611" y="225695"/>
                    <a:pt x="2261458" y="281460"/>
                    <a:pt x="2287335" y="335537"/>
                  </a:cubicBezTo>
                  <a:cubicBezTo>
                    <a:pt x="2310435" y="383774"/>
                    <a:pt x="2357965" y="428694"/>
                    <a:pt x="2415350" y="412590"/>
                  </a:cubicBezTo>
                  <a:cubicBezTo>
                    <a:pt x="2451546" y="402432"/>
                    <a:pt x="2467269" y="370404"/>
                    <a:pt x="2482530" y="339481"/>
                  </a:cubicBezTo>
                  <a:cubicBezTo>
                    <a:pt x="2487562" y="329278"/>
                    <a:pt x="2492609" y="319075"/>
                    <a:pt x="2497642" y="308857"/>
                  </a:cubicBezTo>
                  <a:cubicBezTo>
                    <a:pt x="2500434" y="312487"/>
                    <a:pt x="2503256" y="316087"/>
                    <a:pt x="2506019" y="319747"/>
                  </a:cubicBezTo>
                  <a:cubicBezTo>
                    <a:pt x="2513171" y="329263"/>
                    <a:pt x="2519980" y="339018"/>
                    <a:pt x="2526894" y="348728"/>
                  </a:cubicBezTo>
                  <a:cubicBezTo>
                    <a:pt x="2547217" y="377291"/>
                    <a:pt x="2568062" y="405360"/>
                    <a:pt x="2588669" y="433698"/>
                  </a:cubicBezTo>
                  <a:cubicBezTo>
                    <a:pt x="2602884" y="453253"/>
                    <a:pt x="2635571" y="452670"/>
                    <a:pt x="2653116" y="439569"/>
                  </a:cubicBezTo>
                  <a:cubicBezTo>
                    <a:pt x="2673917" y="424018"/>
                    <a:pt x="2677695" y="399683"/>
                    <a:pt x="2667795" y="3764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 rot="-154594">
              <a:off x="1642524" y="2015493"/>
              <a:ext cx="1278761" cy="258673"/>
            </a:xfrm>
            <a:custGeom>
              <a:avLst/>
              <a:gdLst/>
              <a:ahLst/>
              <a:cxnLst/>
              <a:rect l="l" t="t" r="r" b="b"/>
              <a:pathLst>
                <a:path w="2554936" h="516823" extrusionOk="0">
                  <a:moveTo>
                    <a:pt x="2528756" y="225429"/>
                  </a:moveTo>
                  <a:cubicBezTo>
                    <a:pt x="2512256" y="191743"/>
                    <a:pt x="2498235" y="154531"/>
                    <a:pt x="2476030" y="124161"/>
                  </a:cubicBezTo>
                  <a:cubicBezTo>
                    <a:pt x="2447301" y="84858"/>
                    <a:pt x="2395949" y="70846"/>
                    <a:pt x="2354168" y="98975"/>
                  </a:cubicBezTo>
                  <a:cubicBezTo>
                    <a:pt x="2320033" y="121965"/>
                    <a:pt x="2304832" y="162882"/>
                    <a:pt x="2291916" y="200303"/>
                  </a:cubicBezTo>
                  <a:cubicBezTo>
                    <a:pt x="2286824" y="215032"/>
                    <a:pt x="2282523" y="230942"/>
                    <a:pt x="2275908" y="244775"/>
                  </a:cubicBezTo>
                  <a:cubicBezTo>
                    <a:pt x="2273400" y="250033"/>
                    <a:pt x="2269921" y="255919"/>
                    <a:pt x="2266202" y="260893"/>
                  </a:cubicBezTo>
                  <a:cubicBezTo>
                    <a:pt x="2266441" y="259892"/>
                    <a:pt x="2256108" y="270544"/>
                    <a:pt x="2258632" y="268572"/>
                  </a:cubicBezTo>
                  <a:cubicBezTo>
                    <a:pt x="2260767" y="266899"/>
                    <a:pt x="2252763" y="273218"/>
                    <a:pt x="2250717" y="274637"/>
                  </a:cubicBezTo>
                  <a:cubicBezTo>
                    <a:pt x="2250673" y="274592"/>
                    <a:pt x="2250673" y="274562"/>
                    <a:pt x="2250628" y="274502"/>
                  </a:cubicBezTo>
                  <a:cubicBezTo>
                    <a:pt x="2250927" y="274218"/>
                    <a:pt x="2251315" y="273875"/>
                    <a:pt x="2252091" y="273203"/>
                  </a:cubicBezTo>
                  <a:cubicBezTo>
                    <a:pt x="2252211" y="273098"/>
                    <a:pt x="2251285" y="273486"/>
                    <a:pt x="2250165" y="273965"/>
                  </a:cubicBezTo>
                  <a:cubicBezTo>
                    <a:pt x="2247611" y="270872"/>
                    <a:pt x="2243117" y="266361"/>
                    <a:pt x="2241295" y="263403"/>
                  </a:cubicBezTo>
                  <a:cubicBezTo>
                    <a:pt x="2220375" y="229522"/>
                    <a:pt x="2201083" y="194507"/>
                    <a:pt x="2181028" y="160103"/>
                  </a:cubicBezTo>
                  <a:cubicBezTo>
                    <a:pt x="2171203" y="143267"/>
                    <a:pt x="2161393" y="126417"/>
                    <a:pt x="2151567" y="109566"/>
                  </a:cubicBezTo>
                  <a:cubicBezTo>
                    <a:pt x="2140263" y="90176"/>
                    <a:pt x="2130110" y="67081"/>
                    <a:pt x="2115207" y="50245"/>
                  </a:cubicBezTo>
                  <a:cubicBezTo>
                    <a:pt x="2084297" y="15334"/>
                    <a:pt x="2029526" y="13780"/>
                    <a:pt x="1994659" y="44031"/>
                  </a:cubicBezTo>
                  <a:cubicBezTo>
                    <a:pt x="1964690" y="70024"/>
                    <a:pt x="1954222" y="112793"/>
                    <a:pt x="1940455" y="148511"/>
                  </a:cubicBezTo>
                  <a:cubicBezTo>
                    <a:pt x="1928419" y="179777"/>
                    <a:pt x="1915114" y="219753"/>
                    <a:pt x="1902721" y="246149"/>
                  </a:cubicBezTo>
                  <a:cubicBezTo>
                    <a:pt x="1899689" y="252588"/>
                    <a:pt x="1896165" y="259071"/>
                    <a:pt x="1892134" y="264927"/>
                  </a:cubicBezTo>
                  <a:cubicBezTo>
                    <a:pt x="1890148" y="267810"/>
                    <a:pt x="1886459" y="271903"/>
                    <a:pt x="1885414" y="273038"/>
                  </a:cubicBezTo>
                  <a:cubicBezTo>
                    <a:pt x="1885414" y="273038"/>
                    <a:pt x="1885414" y="273038"/>
                    <a:pt x="1885414" y="273038"/>
                  </a:cubicBezTo>
                  <a:cubicBezTo>
                    <a:pt x="1885743" y="272680"/>
                    <a:pt x="1885743" y="272575"/>
                    <a:pt x="1885295" y="272829"/>
                  </a:cubicBezTo>
                  <a:cubicBezTo>
                    <a:pt x="1883144" y="268930"/>
                    <a:pt x="1880979" y="265046"/>
                    <a:pt x="1878814" y="261162"/>
                  </a:cubicBezTo>
                  <a:cubicBezTo>
                    <a:pt x="1868645" y="242922"/>
                    <a:pt x="1858461" y="224682"/>
                    <a:pt x="1848277" y="206442"/>
                  </a:cubicBezTo>
                  <a:cubicBezTo>
                    <a:pt x="1829373" y="172562"/>
                    <a:pt x="1810484" y="138681"/>
                    <a:pt x="1791580" y="104801"/>
                  </a:cubicBezTo>
                  <a:cubicBezTo>
                    <a:pt x="1773228" y="71891"/>
                    <a:pt x="1755712" y="36845"/>
                    <a:pt x="1722966" y="15872"/>
                  </a:cubicBezTo>
                  <a:cubicBezTo>
                    <a:pt x="1688084" y="-6461"/>
                    <a:pt x="1638151" y="-5819"/>
                    <a:pt x="1606165" y="21578"/>
                  </a:cubicBezTo>
                  <a:cubicBezTo>
                    <a:pt x="1576644" y="46869"/>
                    <a:pt x="1564609" y="94717"/>
                    <a:pt x="1549497" y="129673"/>
                  </a:cubicBezTo>
                  <a:cubicBezTo>
                    <a:pt x="1533341" y="167049"/>
                    <a:pt x="1517199" y="204426"/>
                    <a:pt x="1501028" y="241787"/>
                  </a:cubicBezTo>
                  <a:cubicBezTo>
                    <a:pt x="1495219" y="255232"/>
                    <a:pt x="1492023" y="263522"/>
                    <a:pt x="1483706" y="277296"/>
                  </a:cubicBezTo>
                  <a:cubicBezTo>
                    <a:pt x="1480406" y="282748"/>
                    <a:pt x="1479077" y="285258"/>
                    <a:pt x="1476852" y="287813"/>
                  </a:cubicBezTo>
                  <a:cubicBezTo>
                    <a:pt x="1474567" y="290427"/>
                    <a:pt x="1471954" y="292697"/>
                    <a:pt x="1469416" y="295043"/>
                  </a:cubicBezTo>
                  <a:cubicBezTo>
                    <a:pt x="1473403" y="291338"/>
                    <a:pt x="1467400" y="294505"/>
                    <a:pt x="1466713" y="295625"/>
                  </a:cubicBezTo>
                  <a:cubicBezTo>
                    <a:pt x="1466519" y="295655"/>
                    <a:pt x="1466295" y="295700"/>
                    <a:pt x="1466086" y="295730"/>
                  </a:cubicBezTo>
                  <a:cubicBezTo>
                    <a:pt x="1464294" y="293399"/>
                    <a:pt x="1461830" y="290845"/>
                    <a:pt x="1460815" y="289471"/>
                  </a:cubicBezTo>
                  <a:cubicBezTo>
                    <a:pt x="1453528" y="279596"/>
                    <a:pt x="1446390" y="269602"/>
                    <a:pt x="1439178" y="259668"/>
                  </a:cubicBezTo>
                  <a:cubicBezTo>
                    <a:pt x="1415749" y="227386"/>
                    <a:pt x="1392305" y="195104"/>
                    <a:pt x="1368877" y="162822"/>
                  </a:cubicBezTo>
                  <a:cubicBezTo>
                    <a:pt x="1346538" y="132019"/>
                    <a:pt x="1325259" y="95509"/>
                    <a:pt x="1286719" y="83259"/>
                  </a:cubicBezTo>
                  <a:cubicBezTo>
                    <a:pt x="1244147" y="69740"/>
                    <a:pt x="1202247" y="92865"/>
                    <a:pt x="1183328" y="131511"/>
                  </a:cubicBezTo>
                  <a:cubicBezTo>
                    <a:pt x="1165633" y="167632"/>
                    <a:pt x="1155584" y="208429"/>
                    <a:pt x="1142921" y="246537"/>
                  </a:cubicBezTo>
                  <a:cubicBezTo>
                    <a:pt x="1130154" y="284929"/>
                    <a:pt x="1117163" y="323247"/>
                    <a:pt x="1104635" y="361728"/>
                  </a:cubicBezTo>
                  <a:cubicBezTo>
                    <a:pt x="1102978" y="361489"/>
                    <a:pt x="1100529" y="360832"/>
                    <a:pt x="1100633" y="361026"/>
                  </a:cubicBezTo>
                  <a:cubicBezTo>
                    <a:pt x="1099618" y="360608"/>
                    <a:pt x="1098752" y="360264"/>
                    <a:pt x="1098826" y="360324"/>
                  </a:cubicBezTo>
                  <a:cubicBezTo>
                    <a:pt x="1102619" y="363775"/>
                    <a:pt x="1095332" y="357635"/>
                    <a:pt x="1094735" y="357157"/>
                  </a:cubicBezTo>
                  <a:cubicBezTo>
                    <a:pt x="1072785" y="339291"/>
                    <a:pt x="1058718" y="308278"/>
                    <a:pt x="1043726" y="284003"/>
                  </a:cubicBezTo>
                  <a:cubicBezTo>
                    <a:pt x="1023030" y="250466"/>
                    <a:pt x="1002349" y="216914"/>
                    <a:pt x="981638" y="183377"/>
                  </a:cubicBezTo>
                  <a:cubicBezTo>
                    <a:pt x="961449" y="150722"/>
                    <a:pt x="938528" y="115422"/>
                    <a:pt x="899212" y="104278"/>
                  </a:cubicBezTo>
                  <a:cubicBezTo>
                    <a:pt x="862195" y="93791"/>
                    <a:pt x="818159" y="104875"/>
                    <a:pt x="796567" y="138562"/>
                  </a:cubicBezTo>
                  <a:cubicBezTo>
                    <a:pt x="786115" y="154860"/>
                    <a:pt x="779798" y="175445"/>
                    <a:pt x="772183" y="193207"/>
                  </a:cubicBezTo>
                  <a:cubicBezTo>
                    <a:pt x="763895" y="212522"/>
                    <a:pt x="755608" y="231853"/>
                    <a:pt x="747335" y="251168"/>
                  </a:cubicBezTo>
                  <a:cubicBezTo>
                    <a:pt x="735046" y="279820"/>
                    <a:pt x="722563" y="314747"/>
                    <a:pt x="709169" y="339410"/>
                  </a:cubicBezTo>
                  <a:cubicBezTo>
                    <a:pt x="704256" y="331986"/>
                    <a:pt x="699119" y="323784"/>
                    <a:pt x="697417" y="321215"/>
                  </a:cubicBezTo>
                  <a:cubicBezTo>
                    <a:pt x="652889" y="254037"/>
                    <a:pt x="608361" y="186858"/>
                    <a:pt x="563848" y="119679"/>
                  </a:cubicBezTo>
                  <a:cubicBezTo>
                    <a:pt x="541210" y="85515"/>
                    <a:pt x="517916" y="54055"/>
                    <a:pt x="472582" y="54323"/>
                  </a:cubicBezTo>
                  <a:cubicBezTo>
                    <a:pt x="432832" y="54562"/>
                    <a:pt x="398189" y="75312"/>
                    <a:pt x="377149" y="108789"/>
                  </a:cubicBezTo>
                  <a:cubicBezTo>
                    <a:pt x="357648" y="139832"/>
                    <a:pt x="350122" y="177910"/>
                    <a:pt x="340132" y="212687"/>
                  </a:cubicBezTo>
                  <a:cubicBezTo>
                    <a:pt x="330635" y="245790"/>
                    <a:pt x="321153" y="278894"/>
                    <a:pt x="311656" y="311998"/>
                  </a:cubicBezTo>
                  <a:cubicBezTo>
                    <a:pt x="297008" y="280507"/>
                    <a:pt x="282404" y="249002"/>
                    <a:pt x="267666" y="217571"/>
                  </a:cubicBezTo>
                  <a:cubicBezTo>
                    <a:pt x="238593" y="155577"/>
                    <a:pt x="209415" y="69083"/>
                    <a:pt x="126556" y="70636"/>
                  </a:cubicBezTo>
                  <a:cubicBezTo>
                    <a:pt x="41711" y="72235"/>
                    <a:pt x="25420" y="175789"/>
                    <a:pt x="12727" y="241533"/>
                  </a:cubicBezTo>
                  <a:cubicBezTo>
                    <a:pt x="-2205" y="318900"/>
                    <a:pt x="-4161" y="397894"/>
                    <a:pt x="7725" y="475784"/>
                  </a:cubicBezTo>
                  <a:cubicBezTo>
                    <a:pt x="13548" y="513967"/>
                    <a:pt x="73113" y="506154"/>
                    <a:pt x="74203" y="468897"/>
                  </a:cubicBezTo>
                  <a:cubicBezTo>
                    <a:pt x="75980" y="408291"/>
                    <a:pt x="82386" y="348791"/>
                    <a:pt x="96691" y="289859"/>
                  </a:cubicBezTo>
                  <a:cubicBezTo>
                    <a:pt x="103784" y="260669"/>
                    <a:pt x="112146" y="232181"/>
                    <a:pt x="122226" y="203873"/>
                  </a:cubicBezTo>
                  <a:cubicBezTo>
                    <a:pt x="122987" y="201737"/>
                    <a:pt x="127989" y="187261"/>
                    <a:pt x="132096" y="176207"/>
                  </a:cubicBezTo>
                  <a:cubicBezTo>
                    <a:pt x="138800" y="187067"/>
                    <a:pt x="149671" y="208638"/>
                    <a:pt x="155733" y="221948"/>
                  </a:cubicBezTo>
                  <a:cubicBezTo>
                    <a:pt x="168859" y="250735"/>
                    <a:pt x="181984" y="279507"/>
                    <a:pt x="195110" y="308293"/>
                  </a:cubicBezTo>
                  <a:cubicBezTo>
                    <a:pt x="222600" y="368585"/>
                    <a:pt x="250763" y="428638"/>
                    <a:pt x="277372" y="489333"/>
                  </a:cubicBezTo>
                  <a:cubicBezTo>
                    <a:pt x="296410" y="532774"/>
                    <a:pt x="362710" y="521107"/>
                    <a:pt x="375537" y="479623"/>
                  </a:cubicBezTo>
                  <a:cubicBezTo>
                    <a:pt x="397831" y="407545"/>
                    <a:pt x="417915" y="334719"/>
                    <a:pt x="438820" y="262223"/>
                  </a:cubicBezTo>
                  <a:cubicBezTo>
                    <a:pt x="447047" y="233660"/>
                    <a:pt x="451960" y="199346"/>
                    <a:pt x="465623" y="172831"/>
                  </a:cubicBezTo>
                  <a:cubicBezTo>
                    <a:pt x="466071" y="171949"/>
                    <a:pt x="466370" y="171352"/>
                    <a:pt x="466728" y="170635"/>
                  </a:cubicBezTo>
                  <a:cubicBezTo>
                    <a:pt x="469640" y="174534"/>
                    <a:pt x="472343" y="177999"/>
                    <a:pt x="473089" y="179135"/>
                  </a:cubicBezTo>
                  <a:cubicBezTo>
                    <a:pt x="514213" y="241398"/>
                    <a:pt x="555351" y="303647"/>
                    <a:pt x="596475" y="365911"/>
                  </a:cubicBezTo>
                  <a:cubicBezTo>
                    <a:pt x="615006" y="393965"/>
                    <a:pt x="632327" y="427114"/>
                    <a:pt x="661520" y="445638"/>
                  </a:cubicBezTo>
                  <a:cubicBezTo>
                    <a:pt x="696506" y="467837"/>
                    <a:pt x="741527" y="463579"/>
                    <a:pt x="772302" y="436047"/>
                  </a:cubicBezTo>
                  <a:cubicBezTo>
                    <a:pt x="796985" y="413968"/>
                    <a:pt x="808946" y="383643"/>
                    <a:pt x="821624" y="353930"/>
                  </a:cubicBezTo>
                  <a:cubicBezTo>
                    <a:pt x="836944" y="318033"/>
                    <a:pt x="852265" y="282136"/>
                    <a:pt x="867600" y="246239"/>
                  </a:cubicBezTo>
                  <a:cubicBezTo>
                    <a:pt x="868675" y="243714"/>
                    <a:pt x="873633" y="234064"/>
                    <a:pt x="878516" y="223920"/>
                  </a:cubicBezTo>
                  <a:cubicBezTo>
                    <a:pt x="892552" y="244416"/>
                    <a:pt x="904557" y="266943"/>
                    <a:pt x="917354" y="288007"/>
                  </a:cubicBezTo>
                  <a:cubicBezTo>
                    <a:pt x="951654" y="344414"/>
                    <a:pt x="983489" y="419197"/>
                    <a:pt x="1041546" y="455198"/>
                  </a:cubicBezTo>
                  <a:cubicBezTo>
                    <a:pt x="1101425" y="492336"/>
                    <a:pt x="1183224" y="471287"/>
                    <a:pt x="1209221" y="404094"/>
                  </a:cubicBezTo>
                  <a:cubicBezTo>
                    <a:pt x="1232411" y="344160"/>
                    <a:pt x="1248806" y="281598"/>
                    <a:pt x="1269891" y="220858"/>
                  </a:cubicBezTo>
                  <a:cubicBezTo>
                    <a:pt x="1270398" y="221530"/>
                    <a:pt x="1270876" y="222158"/>
                    <a:pt x="1270981" y="222292"/>
                  </a:cubicBezTo>
                  <a:cubicBezTo>
                    <a:pt x="1293827" y="255007"/>
                    <a:pt x="1316688" y="287693"/>
                    <a:pt x="1339535" y="320408"/>
                  </a:cubicBezTo>
                  <a:cubicBezTo>
                    <a:pt x="1358141" y="347044"/>
                    <a:pt x="1375477" y="381193"/>
                    <a:pt x="1403609" y="398925"/>
                  </a:cubicBezTo>
                  <a:cubicBezTo>
                    <a:pt x="1432996" y="417464"/>
                    <a:pt x="1471193" y="420198"/>
                    <a:pt x="1503715" y="409233"/>
                  </a:cubicBezTo>
                  <a:cubicBezTo>
                    <a:pt x="1576839" y="384569"/>
                    <a:pt x="1601581" y="308293"/>
                    <a:pt x="1629445" y="243953"/>
                  </a:cubicBezTo>
                  <a:cubicBezTo>
                    <a:pt x="1643825" y="210745"/>
                    <a:pt x="1658204" y="177521"/>
                    <a:pt x="1672599" y="144313"/>
                  </a:cubicBezTo>
                  <a:cubicBezTo>
                    <a:pt x="1673092" y="143178"/>
                    <a:pt x="1673585" y="142042"/>
                    <a:pt x="1674078" y="140922"/>
                  </a:cubicBezTo>
                  <a:cubicBezTo>
                    <a:pt x="1676541" y="145448"/>
                    <a:pt x="1679020" y="149960"/>
                    <a:pt x="1681499" y="154471"/>
                  </a:cubicBezTo>
                  <a:cubicBezTo>
                    <a:pt x="1690070" y="170187"/>
                    <a:pt x="1698656" y="185902"/>
                    <a:pt x="1707227" y="201617"/>
                  </a:cubicBezTo>
                  <a:cubicBezTo>
                    <a:pt x="1725818" y="235662"/>
                    <a:pt x="1744394" y="269722"/>
                    <a:pt x="1762984" y="303767"/>
                  </a:cubicBezTo>
                  <a:cubicBezTo>
                    <a:pt x="1779425" y="333883"/>
                    <a:pt x="1793342" y="365717"/>
                    <a:pt x="1824789" y="382971"/>
                  </a:cubicBezTo>
                  <a:cubicBezTo>
                    <a:pt x="1858700" y="401569"/>
                    <a:pt x="1899764" y="400613"/>
                    <a:pt x="1934586" y="385047"/>
                  </a:cubicBezTo>
                  <a:cubicBezTo>
                    <a:pt x="2001199" y="355260"/>
                    <a:pt x="2022149" y="275906"/>
                    <a:pt x="2046130" y="213702"/>
                  </a:cubicBezTo>
                  <a:cubicBezTo>
                    <a:pt x="2049385" y="205247"/>
                    <a:pt x="2052641" y="196807"/>
                    <a:pt x="2055911" y="188352"/>
                  </a:cubicBezTo>
                  <a:cubicBezTo>
                    <a:pt x="2065557" y="204904"/>
                    <a:pt x="2075188" y="221456"/>
                    <a:pt x="2084835" y="238007"/>
                  </a:cubicBezTo>
                  <a:cubicBezTo>
                    <a:pt x="2123121" y="303722"/>
                    <a:pt x="2161258" y="402451"/>
                    <a:pt x="2252853" y="396669"/>
                  </a:cubicBezTo>
                  <a:cubicBezTo>
                    <a:pt x="2292438" y="394175"/>
                    <a:pt x="2328962" y="374247"/>
                    <a:pt x="2355079" y="344653"/>
                  </a:cubicBezTo>
                  <a:cubicBezTo>
                    <a:pt x="2379389" y="317107"/>
                    <a:pt x="2392395" y="283973"/>
                    <a:pt x="2404356" y="249958"/>
                  </a:cubicBezTo>
                  <a:cubicBezTo>
                    <a:pt x="2408627" y="258697"/>
                    <a:pt x="2412912" y="267436"/>
                    <a:pt x="2417183" y="276175"/>
                  </a:cubicBezTo>
                  <a:cubicBezTo>
                    <a:pt x="2420602" y="283181"/>
                    <a:pt x="2423977" y="290218"/>
                    <a:pt x="2427471" y="297194"/>
                  </a:cubicBezTo>
                  <a:cubicBezTo>
                    <a:pt x="2427366" y="298299"/>
                    <a:pt x="2427112" y="299375"/>
                    <a:pt x="2427068" y="300495"/>
                  </a:cubicBezTo>
                  <a:cubicBezTo>
                    <a:pt x="2425052" y="352750"/>
                    <a:pt x="2486498" y="388543"/>
                    <a:pt x="2529294" y="355678"/>
                  </a:cubicBezTo>
                  <a:cubicBezTo>
                    <a:pt x="2575510" y="320154"/>
                    <a:pt x="2549094" y="266943"/>
                    <a:pt x="2528756" y="2254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7" name="Google Shape;157;p3"/>
            <p:cNvGrpSpPr/>
            <p:nvPr/>
          </p:nvGrpSpPr>
          <p:grpSpPr>
            <a:xfrm rot="-155436">
              <a:off x="1653772" y="2616171"/>
              <a:ext cx="1365211" cy="296952"/>
              <a:chOff x="3273395" y="5250595"/>
              <a:chExt cx="2730362" cy="593891"/>
            </a:xfrm>
          </p:grpSpPr>
          <p:sp>
            <p:nvSpPr>
              <p:cNvPr id="158" name="Google Shape;158;p3"/>
              <p:cNvSpPr/>
              <p:nvPr/>
            </p:nvSpPr>
            <p:spPr>
              <a:xfrm>
                <a:off x="5648593" y="5602523"/>
                <a:ext cx="298" cy="89"/>
              </a:xfrm>
              <a:custGeom>
                <a:avLst/>
                <a:gdLst/>
                <a:ahLst/>
                <a:cxnLst/>
                <a:rect l="l" t="t" r="r" b="b"/>
                <a:pathLst>
                  <a:path w="298" h="89" extrusionOk="0">
                    <a:moveTo>
                      <a:pt x="298" y="90"/>
                    </a:moveTo>
                    <a:cubicBezTo>
                      <a:pt x="164" y="45"/>
                      <a:pt x="134" y="4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4" y="30"/>
                      <a:pt x="194" y="60"/>
                      <a:pt x="298" y="90"/>
                    </a:cubicBezTo>
                    <a:cubicBezTo>
                      <a:pt x="298" y="90"/>
                      <a:pt x="298" y="90"/>
                      <a:pt x="298" y="9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" name="Google Shape;159;p3"/>
              <p:cNvSpPr/>
              <p:nvPr/>
            </p:nvSpPr>
            <p:spPr>
              <a:xfrm>
                <a:off x="3863693" y="5449523"/>
                <a:ext cx="1567" cy="478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78" extrusionOk="0">
                    <a:moveTo>
                      <a:pt x="0" y="478"/>
                    </a:moveTo>
                    <a:cubicBezTo>
                      <a:pt x="314" y="388"/>
                      <a:pt x="836" y="224"/>
                      <a:pt x="1568" y="0"/>
                    </a:cubicBezTo>
                    <a:cubicBezTo>
                      <a:pt x="1030" y="134"/>
                      <a:pt x="552" y="269"/>
                      <a:pt x="194" y="374"/>
                    </a:cubicBezTo>
                    <a:cubicBezTo>
                      <a:pt x="119" y="403"/>
                      <a:pt x="60" y="434"/>
                      <a:pt x="0" y="47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" name="Google Shape;160;p3"/>
              <p:cNvSpPr/>
              <p:nvPr/>
            </p:nvSpPr>
            <p:spPr>
              <a:xfrm>
                <a:off x="3273395" y="5250595"/>
                <a:ext cx="2730362" cy="593891"/>
              </a:xfrm>
              <a:custGeom>
                <a:avLst/>
                <a:gdLst/>
                <a:ahLst/>
                <a:cxnLst/>
                <a:rect l="l" t="t" r="r" b="b"/>
                <a:pathLst>
                  <a:path w="2730362" h="593891" extrusionOk="0">
                    <a:moveTo>
                      <a:pt x="2729855" y="235632"/>
                    </a:moveTo>
                    <a:cubicBezTo>
                      <a:pt x="2728526" y="223562"/>
                      <a:pt x="2727182" y="211491"/>
                      <a:pt x="2725853" y="199421"/>
                    </a:cubicBezTo>
                    <a:cubicBezTo>
                      <a:pt x="2723135" y="174832"/>
                      <a:pt x="2695675" y="158534"/>
                      <a:pt x="2672709" y="158624"/>
                    </a:cubicBezTo>
                    <a:cubicBezTo>
                      <a:pt x="2657881" y="142341"/>
                      <a:pt x="2642710" y="126342"/>
                      <a:pt x="2627823" y="110119"/>
                    </a:cubicBezTo>
                    <a:cubicBezTo>
                      <a:pt x="2592433" y="71548"/>
                      <a:pt x="2548427" y="25298"/>
                      <a:pt x="2491103" y="53756"/>
                    </a:cubicBezTo>
                    <a:cubicBezTo>
                      <a:pt x="2451278" y="73519"/>
                      <a:pt x="2436226" y="122443"/>
                      <a:pt x="2424863" y="162299"/>
                    </a:cubicBezTo>
                    <a:cubicBezTo>
                      <a:pt x="2413425" y="202394"/>
                      <a:pt x="2406914" y="243714"/>
                      <a:pt x="2395177" y="283719"/>
                    </a:cubicBezTo>
                    <a:cubicBezTo>
                      <a:pt x="2390101" y="301033"/>
                      <a:pt x="2384008" y="319019"/>
                      <a:pt x="2375989" y="333554"/>
                    </a:cubicBezTo>
                    <a:cubicBezTo>
                      <a:pt x="2374914" y="335511"/>
                      <a:pt x="2371659" y="340680"/>
                      <a:pt x="2368957" y="344862"/>
                    </a:cubicBezTo>
                    <a:cubicBezTo>
                      <a:pt x="2366926" y="342397"/>
                      <a:pt x="2365029" y="340127"/>
                      <a:pt x="2364970" y="340247"/>
                    </a:cubicBezTo>
                    <a:cubicBezTo>
                      <a:pt x="2353487" y="323710"/>
                      <a:pt x="2345319" y="304424"/>
                      <a:pt x="2336180" y="286587"/>
                    </a:cubicBezTo>
                    <a:cubicBezTo>
                      <a:pt x="2292563" y="201393"/>
                      <a:pt x="2248946" y="116198"/>
                      <a:pt x="2205329" y="31004"/>
                    </a:cubicBezTo>
                    <a:cubicBezTo>
                      <a:pt x="2182184" y="-14185"/>
                      <a:pt x="2105372" y="-9554"/>
                      <a:pt x="2092874" y="42134"/>
                    </a:cubicBezTo>
                    <a:cubicBezTo>
                      <a:pt x="2071879" y="128986"/>
                      <a:pt x="2050899" y="215854"/>
                      <a:pt x="2029904" y="302706"/>
                    </a:cubicBezTo>
                    <a:cubicBezTo>
                      <a:pt x="2028082" y="310250"/>
                      <a:pt x="2026306" y="317809"/>
                      <a:pt x="2024245" y="325278"/>
                    </a:cubicBezTo>
                    <a:cubicBezTo>
                      <a:pt x="2021228" y="321618"/>
                      <a:pt x="2016734" y="316136"/>
                      <a:pt x="2016390" y="315867"/>
                    </a:cubicBezTo>
                    <a:cubicBezTo>
                      <a:pt x="2005609" y="301242"/>
                      <a:pt x="1996605" y="285019"/>
                      <a:pt x="1988183" y="268960"/>
                    </a:cubicBezTo>
                    <a:cubicBezTo>
                      <a:pt x="1956049" y="207742"/>
                      <a:pt x="1934830" y="140996"/>
                      <a:pt x="1897276" y="82602"/>
                    </a:cubicBezTo>
                    <a:cubicBezTo>
                      <a:pt x="1870099" y="40341"/>
                      <a:pt x="1831917" y="-949"/>
                      <a:pt x="1776817" y="20129"/>
                    </a:cubicBezTo>
                    <a:cubicBezTo>
                      <a:pt x="1733468" y="36711"/>
                      <a:pt x="1716237" y="82826"/>
                      <a:pt x="1700797" y="122846"/>
                    </a:cubicBezTo>
                    <a:cubicBezTo>
                      <a:pt x="1674844" y="190114"/>
                      <a:pt x="1661361" y="264404"/>
                      <a:pt x="1623880" y="324651"/>
                    </a:cubicBezTo>
                    <a:cubicBezTo>
                      <a:pt x="1621686" y="321917"/>
                      <a:pt x="1620162" y="319826"/>
                      <a:pt x="1617908" y="316016"/>
                    </a:cubicBezTo>
                    <a:cubicBezTo>
                      <a:pt x="1595434" y="278312"/>
                      <a:pt x="1575455" y="238889"/>
                      <a:pt x="1554341" y="200407"/>
                    </a:cubicBezTo>
                    <a:cubicBezTo>
                      <a:pt x="1533958" y="163270"/>
                      <a:pt x="1515233" y="124385"/>
                      <a:pt x="1492417" y="88682"/>
                    </a:cubicBezTo>
                    <a:cubicBezTo>
                      <a:pt x="1467868" y="50275"/>
                      <a:pt x="1433882" y="16992"/>
                      <a:pt x="1385964" y="13736"/>
                    </a:cubicBezTo>
                    <a:cubicBezTo>
                      <a:pt x="1306779" y="8342"/>
                      <a:pt x="1263356" y="82916"/>
                      <a:pt x="1245377" y="149347"/>
                    </a:cubicBezTo>
                    <a:cubicBezTo>
                      <a:pt x="1233551" y="193042"/>
                      <a:pt x="1222307" y="236020"/>
                      <a:pt x="1204806" y="277938"/>
                    </a:cubicBezTo>
                    <a:cubicBezTo>
                      <a:pt x="1200730" y="287708"/>
                      <a:pt x="1196444" y="297493"/>
                      <a:pt x="1191546" y="306934"/>
                    </a:cubicBezTo>
                    <a:cubicBezTo>
                      <a:pt x="1183438" y="295312"/>
                      <a:pt x="1172717" y="280074"/>
                      <a:pt x="1164653" y="268303"/>
                    </a:cubicBezTo>
                    <a:cubicBezTo>
                      <a:pt x="1150064" y="247015"/>
                      <a:pt x="1135460" y="225713"/>
                      <a:pt x="1120872" y="204425"/>
                    </a:cubicBezTo>
                    <a:cubicBezTo>
                      <a:pt x="1091679" y="161836"/>
                      <a:pt x="1062487" y="119261"/>
                      <a:pt x="1033309" y="76671"/>
                    </a:cubicBezTo>
                    <a:cubicBezTo>
                      <a:pt x="1007192" y="38563"/>
                      <a:pt x="955945" y="33260"/>
                      <a:pt x="928051" y="73370"/>
                    </a:cubicBezTo>
                    <a:cubicBezTo>
                      <a:pt x="889660" y="128568"/>
                      <a:pt x="878207" y="194954"/>
                      <a:pt x="872832" y="260639"/>
                    </a:cubicBezTo>
                    <a:cubicBezTo>
                      <a:pt x="870368" y="290651"/>
                      <a:pt x="869054" y="320767"/>
                      <a:pt x="865709" y="350703"/>
                    </a:cubicBezTo>
                    <a:cubicBezTo>
                      <a:pt x="857869" y="338648"/>
                      <a:pt x="850030" y="326593"/>
                      <a:pt x="842176" y="314522"/>
                    </a:cubicBezTo>
                    <a:cubicBezTo>
                      <a:pt x="817776" y="277012"/>
                      <a:pt x="793690" y="239277"/>
                      <a:pt x="768978" y="201976"/>
                    </a:cubicBezTo>
                    <a:cubicBezTo>
                      <a:pt x="724390" y="134692"/>
                      <a:pt x="657269" y="60314"/>
                      <a:pt x="567317" y="79151"/>
                    </a:cubicBezTo>
                    <a:cubicBezTo>
                      <a:pt x="483428" y="96734"/>
                      <a:pt x="442543" y="188411"/>
                      <a:pt x="415381" y="260535"/>
                    </a:cubicBezTo>
                    <a:cubicBezTo>
                      <a:pt x="406168" y="285004"/>
                      <a:pt x="397955" y="309862"/>
                      <a:pt x="388817" y="334376"/>
                    </a:cubicBezTo>
                    <a:cubicBezTo>
                      <a:pt x="372466" y="286766"/>
                      <a:pt x="356145" y="239158"/>
                      <a:pt x="339719" y="191564"/>
                    </a:cubicBezTo>
                    <a:cubicBezTo>
                      <a:pt x="325414" y="150109"/>
                      <a:pt x="313080" y="106862"/>
                      <a:pt x="285067" y="72219"/>
                    </a:cubicBezTo>
                    <a:cubicBezTo>
                      <a:pt x="255516" y="35665"/>
                      <a:pt x="206180" y="16753"/>
                      <a:pt x="159935" y="28435"/>
                    </a:cubicBezTo>
                    <a:cubicBezTo>
                      <a:pt x="111017" y="40789"/>
                      <a:pt x="75060" y="76985"/>
                      <a:pt x="55259" y="122219"/>
                    </a:cubicBezTo>
                    <a:cubicBezTo>
                      <a:pt x="36699" y="164629"/>
                      <a:pt x="33503" y="212238"/>
                      <a:pt x="27246" y="257651"/>
                    </a:cubicBezTo>
                    <a:cubicBezTo>
                      <a:pt x="20602" y="305993"/>
                      <a:pt x="13539" y="354513"/>
                      <a:pt x="9104" y="403108"/>
                    </a:cubicBezTo>
                    <a:cubicBezTo>
                      <a:pt x="4684" y="451583"/>
                      <a:pt x="3624" y="500253"/>
                      <a:pt x="115" y="548848"/>
                    </a:cubicBezTo>
                    <a:cubicBezTo>
                      <a:pt x="-3424" y="597921"/>
                      <a:pt x="76165" y="612875"/>
                      <a:pt x="86901" y="563383"/>
                    </a:cubicBezTo>
                    <a:cubicBezTo>
                      <a:pt x="95890" y="521973"/>
                      <a:pt x="107761" y="481012"/>
                      <a:pt x="115765" y="439468"/>
                    </a:cubicBezTo>
                    <a:cubicBezTo>
                      <a:pt x="123679" y="398387"/>
                      <a:pt x="130324" y="357187"/>
                      <a:pt x="136894" y="315867"/>
                    </a:cubicBezTo>
                    <a:cubicBezTo>
                      <a:pt x="142509" y="280642"/>
                      <a:pt x="146839" y="244087"/>
                      <a:pt x="153499" y="209729"/>
                    </a:cubicBezTo>
                    <a:cubicBezTo>
                      <a:pt x="156530" y="194118"/>
                      <a:pt x="160637" y="178955"/>
                      <a:pt x="167057" y="165062"/>
                    </a:cubicBezTo>
                    <a:cubicBezTo>
                      <a:pt x="171179" y="156159"/>
                      <a:pt x="168222" y="160820"/>
                      <a:pt x="174509" y="154546"/>
                    </a:cubicBezTo>
                    <a:cubicBezTo>
                      <a:pt x="177839" y="151229"/>
                      <a:pt x="181691" y="148675"/>
                      <a:pt x="183125" y="147794"/>
                    </a:cubicBezTo>
                    <a:cubicBezTo>
                      <a:pt x="179974" y="148481"/>
                      <a:pt x="181631" y="148018"/>
                      <a:pt x="187858" y="146449"/>
                    </a:cubicBezTo>
                    <a:cubicBezTo>
                      <a:pt x="188246" y="146464"/>
                      <a:pt x="188859" y="146464"/>
                      <a:pt x="189336" y="146479"/>
                    </a:cubicBezTo>
                    <a:cubicBezTo>
                      <a:pt x="189874" y="147151"/>
                      <a:pt x="190695" y="148152"/>
                      <a:pt x="191367" y="148959"/>
                    </a:cubicBezTo>
                    <a:cubicBezTo>
                      <a:pt x="196265" y="155517"/>
                      <a:pt x="199565" y="163464"/>
                      <a:pt x="203149" y="170739"/>
                    </a:cubicBezTo>
                    <a:cubicBezTo>
                      <a:pt x="206479" y="177462"/>
                      <a:pt x="210227" y="189636"/>
                      <a:pt x="214900" y="203350"/>
                    </a:cubicBezTo>
                    <a:cubicBezTo>
                      <a:pt x="221680" y="223233"/>
                      <a:pt x="228534" y="243101"/>
                      <a:pt x="235373" y="262970"/>
                    </a:cubicBezTo>
                    <a:cubicBezTo>
                      <a:pt x="261743" y="339619"/>
                      <a:pt x="288113" y="416253"/>
                      <a:pt x="314484" y="492903"/>
                    </a:cubicBezTo>
                    <a:cubicBezTo>
                      <a:pt x="328625" y="533999"/>
                      <a:pt x="380768" y="558423"/>
                      <a:pt x="415799" y="523094"/>
                    </a:cubicBezTo>
                    <a:cubicBezTo>
                      <a:pt x="476350" y="462025"/>
                      <a:pt x="500689" y="381865"/>
                      <a:pt x="529718" y="303244"/>
                    </a:cubicBezTo>
                    <a:cubicBezTo>
                      <a:pt x="541873" y="270304"/>
                      <a:pt x="553774" y="238590"/>
                      <a:pt x="574141" y="213927"/>
                    </a:cubicBezTo>
                    <a:cubicBezTo>
                      <a:pt x="577068" y="210386"/>
                      <a:pt x="580682" y="206696"/>
                      <a:pt x="584101" y="203738"/>
                    </a:cubicBezTo>
                    <a:cubicBezTo>
                      <a:pt x="600601" y="189502"/>
                      <a:pt x="589133" y="200048"/>
                      <a:pt x="588432" y="200452"/>
                    </a:cubicBezTo>
                    <a:cubicBezTo>
                      <a:pt x="589193" y="200004"/>
                      <a:pt x="589626" y="199764"/>
                      <a:pt x="590268" y="199391"/>
                    </a:cubicBezTo>
                    <a:cubicBezTo>
                      <a:pt x="589566" y="199585"/>
                      <a:pt x="589731" y="199496"/>
                      <a:pt x="590462" y="199287"/>
                    </a:cubicBezTo>
                    <a:cubicBezTo>
                      <a:pt x="602542" y="192355"/>
                      <a:pt x="594225" y="198152"/>
                      <a:pt x="592866" y="198585"/>
                    </a:cubicBezTo>
                    <a:cubicBezTo>
                      <a:pt x="592418" y="198734"/>
                      <a:pt x="592179" y="198808"/>
                      <a:pt x="591836" y="198913"/>
                    </a:cubicBezTo>
                    <a:cubicBezTo>
                      <a:pt x="592986" y="198629"/>
                      <a:pt x="594359" y="198346"/>
                      <a:pt x="595435" y="198331"/>
                    </a:cubicBezTo>
                    <a:cubicBezTo>
                      <a:pt x="607575" y="198181"/>
                      <a:pt x="600601" y="198868"/>
                      <a:pt x="597585" y="198540"/>
                    </a:cubicBezTo>
                    <a:cubicBezTo>
                      <a:pt x="599108" y="198704"/>
                      <a:pt x="600273" y="198928"/>
                      <a:pt x="601213" y="199137"/>
                    </a:cubicBezTo>
                    <a:cubicBezTo>
                      <a:pt x="610770" y="203425"/>
                      <a:pt x="616489" y="208115"/>
                      <a:pt x="621596" y="212627"/>
                    </a:cubicBezTo>
                    <a:cubicBezTo>
                      <a:pt x="654104" y="241354"/>
                      <a:pt x="671634" y="275697"/>
                      <a:pt x="695780" y="312804"/>
                    </a:cubicBezTo>
                    <a:cubicBezTo>
                      <a:pt x="723449" y="355305"/>
                      <a:pt x="751134" y="397820"/>
                      <a:pt x="778803" y="440320"/>
                    </a:cubicBezTo>
                    <a:cubicBezTo>
                      <a:pt x="807563" y="484478"/>
                      <a:pt x="843953" y="535762"/>
                      <a:pt x="904876" y="519957"/>
                    </a:cubicBezTo>
                    <a:cubicBezTo>
                      <a:pt x="960902" y="505422"/>
                      <a:pt x="973968" y="441351"/>
                      <a:pt x="982166" y="392247"/>
                    </a:cubicBezTo>
                    <a:cubicBezTo>
                      <a:pt x="990035" y="345101"/>
                      <a:pt x="991319" y="297508"/>
                      <a:pt x="995918" y="250033"/>
                    </a:cubicBezTo>
                    <a:cubicBezTo>
                      <a:pt x="996277" y="246373"/>
                      <a:pt x="996710" y="242773"/>
                      <a:pt x="997143" y="239158"/>
                    </a:cubicBezTo>
                    <a:cubicBezTo>
                      <a:pt x="1028172" y="284720"/>
                      <a:pt x="1059276" y="330238"/>
                      <a:pt x="1090843" y="375427"/>
                    </a:cubicBezTo>
                    <a:cubicBezTo>
                      <a:pt x="1118020" y="414342"/>
                      <a:pt x="1152349" y="449059"/>
                      <a:pt x="1204074" y="443083"/>
                    </a:cubicBezTo>
                    <a:cubicBezTo>
                      <a:pt x="1249887" y="437795"/>
                      <a:pt x="1280498" y="402002"/>
                      <a:pt x="1299492" y="362669"/>
                    </a:cubicBezTo>
                    <a:cubicBezTo>
                      <a:pt x="1319919" y="320364"/>
                      <a:pt x="1337479" y="276773"/>
                      <a:pt x="1350246" y="231524"/>
                    </a:cubicBezTo>
                    <a:cubicBezTo>
                      <a:pt x="1355085" y="214404"/>
                      <a:pt x="1358668" y="196956"/>
                      <a:pt x="1363611" y="179867"/>
                    </a:cubicBezTo>
                    <a:cubicBezTo>
                      <a:pt x="1365821" y="172233"/>
                      <a:pt x="1368344" y="164749"/>
                      <a:pt x="1371047" y="157279"/>
                    </a:cubicBezTo>
                    <a:cubicBezTo>
                      <a:pt x="1371301" y="156592"/>
                      <a:pt x="1372660" y="153381"/>
                      <a:pt x="1373571" y="151155"/>
                    </a:cubicBezTo>
                    <a:cubicBezTo>
                      <a:pt x="1374959" y="148735"/>
                      <a:pt x="1378200" y="142565"/>
                      <a:pt x="1378110" y="142714"/>
                    </a:cubicBezTo>
                    <a:cubicBezTo>
                      <a:pt x="1378633" y="141863"/>
                      <a:pt x="1379245" y="141056"/>
                      <a:pt x="1379768" y="140205"/>
                    </a:cubicBezTo>
                    <a:cubicBezTo>
                      <a:pt x="1381097" y="141579"/>
                      <a:pt x="1382127" y="142625"/>
                      <a:pt x="1381754" y="142147"/>
                    </a:cubicBezTo>
                    <a:cubicBezTo>
                      <a:pt x="1404973" y="171860"/>
                      <a:pt x="1424983" y="218811"/>
                      <a:pt x="1444738" y="254828"/>
                    </a:cubicBezTo>
                    <a:cubicBezTo>
                      <a:pt x="1466554" y="294610"/>
                      <a:pt x="1487101" y="335466"/>
                      <a:pt x="1510425" y="374381"/>
                    </a:cubicBezTo>
                    <a:cubicBezTo>
                      <a:pt x="1534197" y="414043"/>
                      <a:pt x="1570274" y="453182"/>
                      <a:pt x="1619147" y="457305"/>
                    </a:cubicBezTo>
                    <a:cubicBezTo>
                      <a:pt x="1714893" y="465372"/>
                      <a:pt x="1756987" y="340844"/>
                      <a:pt x="1781102" y="268512"/>
                    </a:cubicBezTo>
                    <a:cubicBezTo>
                      <a:pt x="1791152" y="238381"/>
                      <a:pt x="1800141" y="207891"/>
                      <a:pt x="1810758" y="177954"/>
                    </a:cubicBezTo>
                    <a:cubicBezTo>
                      <a:pt x="1843609" y="241010"/>
                      <a:pt x="1865231" y="309936"/>
                      <a:pt x="1905175" y="369197"/>
                    </a:cubicBezTo>
                    <a:cubicBezTo>
                      <a:pt x="1932471" y="409711"/>
                      <a:pt x="1967413" y="456617"/>
                      <a:pt x="2019332" y="463459"/>
                    </a:cubicBezTo>
                    <a:cubicBezTo>
                      <a:pt x="2076373" y="470974"/>
                      <a:pt x="2116257" y="429071"/>
                      <a:pt x="2135460" y="379639"/>
                    </a:cubicBezTo>
                    <a:cubicBezTo>
                      <a:pt x="2153170" y="334047"/>
                      <a:pt x="2160621" y="282674"/>
                      <a:pt x="2172089" y="235169"/>
                    </a:cubicBezTo>
                    <a:cubicBezTo>
                      <a:pt x="2190859" y="271828"/>
                      <a:pt x="2209614" y="308487"/>
                      <a:pt x="2228384" y="345146"/>
                    </a:cubicBezTo>
                    <a:cubicBezTo>
                      <a:pt x="2248557" y="384554"/>
                      <a:pt x="2268253" y="425814"/>
                      <a:pt x="2305255" y="452375"/>
                    </a:cubicBezTo>
                    <a:cubicBezTo>
                      <a:pt x="2347200" y="482476"/>
                      <a:pt x="2401195" y="478980"/>
                      <a:pt x="2440915" y="446952"/>
                    </a:cubicBezTo>
                    <a:cubicBezTo>
                      <a:pt x="2508260" y="392636"/>
                      <a:pt x="2517846" y="291696"/>
                      <a:pt x="2537945" y="213687"/>
                    </a:cubicBezTo>
                    <a:cubicBezTo>
                      <a:pt x="2539214" y="208743"/>
                      <a:pt x="2540797" y="203798"/>
                      <a:pt x="2542514" y="198868"/>
                    </a:cubicBezTo>
                    <a:cubicBezTo>
                      <a:pt x="2570408" y="230075"/>
                      <a:pt x="2597749" y="263059"/>
                      <a:pt x="2629510" y="289904"/>
                    </a:cubicBezTo>
                    <a:cubicBezTo>
                      <a:pt x="2676293" y="329431"/>
                      <a:pt x="2736515" y="295700"/>
                      <a:pt x="2729855" y="2356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1" name="Google Shape;161;p3"/>
            <p:cNvGrpSpPr/>
            <p:nvPr/>
          </p:nvGrpSpPr>
          <p:grpSpPr>
            <a:xfrm rot="-155436">
              <a:off x="1707227" y="3156865"/>
              <a:ext cx="1267463" cy="281065"/>
              <a:chOff x="3332136" y="6331286"/>
              <a:chExt cx="2534871" cy="562117"/>
            </a:xfrm>
          </p:grpSpPr>
          <p:sp>
            <p:nvSpPr>
              <p:cNvPr id="162" name="Google Shape;162;p3"/>
              <p:cNvSpPr/>
              <p:nvPr/>
            </p:nvSpPr>
            <p:spPr>
              <a:xfrm>
                <a:off x="3332136" y="6331286"/>
                <a:ext cx="2534871" cy="562117"/>
              </a:xfrm>
              <a:custGeom>
                <a:avLst/>
                <a:gdLst/>
                <a:ahLst/>
                <a:cxnLst/>
                <a:rect l="l" t="t" r="r" b="b"/>
                <a:pathLst>
                  <a:path w="2534871" h="562117" extrusionOk="0">
                    <a:moveTo>
                      <a:pt x="2513324" y="179290"/>
                    </a:moveTo>
                    <a:cubicBezTo>
                      <a:pt x="2496466" y="168698"/>
                      <a:pt x="2469722" y="169535"/>
                      <a:pt x="2455686" y="184892"/>
                    </a:cubicBezTo>
                    <a:cubicBezTo>
                      <a:pt x="2436274" y="206119"/>
                      <a:pt x="2417220" y="225510"/>
                      <a:pt x="2400466" y="249038"/>
                    </a:cubicBezTo>
                    <a:cubicBezTo>
                      <a:pt x="2386564" y="268563"/>
                      <a:pt x="2372170" y="287938"/>
                      <a:pt x="2356162" y="305774"/>
                    </a:cubicBezTo>
                    <a:cubicBezTo>
                      <a:pt x="2354296" y="307851"/>
                      <a:pt x="2346815" y="315275"/>
                      <a:pt x="2341514" y="320579"/>
                    </a:cubicBezTo>
                    <a:cubicBezTo>
                      <a:pt x="2337691" y="317247"/>
                      <a:pt x="2333256" y="313617"/>
                      <a:pt x="2328075" y="307910"/>
                    </a:cubicBezTo>
                    <a:cubicBezTo>
                      <a:pt x="2320026" y="299067"/>
                      <a:pt x="2316965" y="295198"/>
                      <a:pt x="2312814" y="289073"/>
                    </a:cubicBezTo>
                    <a:cubicBezTo>
                      <a:pt x="2287324" y="251443"/>
                      <a:pt x="2270690" y="208480"/>
                      <a:pt x="2252039" y="167280"/>
                    </a:cubicBezTo>
                    <a:cubicBezTo>
                      <a:pt x="2232747" y="124660"/>
                      <a:pt x="2209931" y="69342"/>
                      <a:pt x="2168852" y="43588"/>
                    </a:cubicBezTo>
                    <a:cubicBezTo>
                      <a:pt x="2138375" y="24482"/>
                      <a:pt x="2097057" y="26095"/>
                      <a:pt x="2069925" y="50654"/>
                    </a:cubicBezTo>
                    <a:cubicBezTo>
                      <a:pt x="2049886" y="68790"/>
                      <a:pt x="2040673" y="93229"/>
                      <a:pt x="2035163" y="118998"/>
                    </a:cubicBezTo>
                    <a:cubicBezTo>
                      <a:pt x="2023202" y="174793"/>
                      <a:pt x="2009629" y="230200"/>
                      <a:pt x="1993950" y="285069"/>
                    </a:cubicBezTo>
                    <a:cubicBezTo>
                      <a:pt x="1986320" y="311794"/>
                      <a:pt x="1978226" y="338385"/>
                      <a:pt x="1969685" y="364841"/>
                    </a:cubicBezTo>
                    <a:cubicBezTo>
                      <a:pt x="1969103" y="366679"/>
                      <a:pt x="1968535" y="368576"/>
                      <a:pt x="1967968" y="370443"/>
                    </a:cubicBezTo>
                    <a:cubicBezTo>
                      <a:pt x="1966430" y="367993"/>
                      <a:pt x="1964832" y="365573"/>
                      <a:pt x="1963339" y="363093"/>
                    </a:cubicBezTo>
                    <a:cubicBezTo>
                      <a:pt x="1951184" y="342717"/>
                      <a:pt x="1941090" y="321176"/>
                      <a:pt x="1932190" y="299186"/>
                    </a:cubicBezTo>
                    <a:cubicBezTo>
                      <a:pt x="1926337" y="284726"/>
                      <a:pt x="1917153" y="257478"/>
                      <a:pt x="1910090" y="236370"/>
                    </a:cubicBezTo>
                    <a:cubicBezTo>
                      <a:pt x="1902445" y="213529"/>
                      <a:pt x="1894829" y="190673"/>
                      <a:pt x="1886333" y="168131"/>
                    </a:cubicBezTo>
                    <a:cubicBezTo>
                      <a:pt x="1865995" y="114143"/>
                      <a:pt x="1841865" y="64398"/>
                      <a:pt x="1804922" y="19612"/>
                    </a:cubicBezTo>
                    <a:cubicBezTo>
                      <a:pt x="1774251" y="-17555"/>
                      <a:pt x="1715896" y="2433"/>
                      <a:pt x="1701636" y="43454"/>
                    </a:cubicBezTo>
                    <a:cubicBezTo>
                      <a:pt x="1679820" y="106270"/>
                      <a:pt x="1658004" y="169087"/>
                      <a:pt x="1636187" y="231903"/>
                    </a:cubicBezTo>
                    <a:cubicBezTo>
                      <a:pt x="1625615" y="262318"/>
                      <a:pt x="1615551" y="292972"/>
                      <a:pt x="1604441" y="323193"/>
                    </a:cubicBezTo>
                    <a:cubicBezTo>
                      <a:pt x="1602679" y="327988"/>
                      <a:pt x="1600858" y="332753"/>
                      <a:pt x="1598901" y="337474"/>
                    </a:cubicBezTo>
                    <a:cubicBezTo>
                      <a:pt x="1598304" y="338908"/>
                      <a:pt x="1598050" y="339640"/>
                      <a:pt x="1597946" y="340028"/>
                    </a:cubicBezTo>
                    <a:cubicBezTo>
                      <a:pt x="1597453" y="340880"/>
                      <a:pt x="1597080" y="341522"/>
                      <a:pt x="1596378" y="342762"/>
                    </a:cubicBezTo>
                    <a:cubicBezTo>
                      <a:pt x="1593362" y="348125"/>
                      <a:pt x="1590136" y="353294"/>
                      <a:pt x="1587015" y="358567"/>
                    </a:cubicBezTo>
                    <a:cubicBezTo>
                      <a:pt x="1586134" y="360061"/>
                      <a:pt x="1585567" y="361092"/>
                      <a:pt x="1585179" y="361854"/>
                    </a:cubicBezTo>
                    <a:cubicBezTo>
                      <a:pt x="1584537" y="362302"/>
                      <a:pt x="1583626" y="363004"/>
                      <a:pt x="1582028" y="364468"/>
                    </a:cubicBezTo>
                    <a:cubicBezTo>
                      <a:pt x="1581505" y="364946"/>
                      <a:pt x="1580968" y="365409"/>
                      <a:pt x="1580445" y="365887"/>
                    </a:cubicBezTo>
                    <a:cubicBezTo>
                      <a:pt x="1580221" y="366006"/>
                      <a:pt x="1580072" y="366066"/>
                      <a:pt x="1579758" y="366245"/>
                    </a:cubicBezTo>
                    <a:cubicBezTo>
                      <a:pt x="1579818" y="366275"/>
                      <a:pt x="1579878" y="366320"/>
                      <a:pt x="1579938" y="366350"/>
                    </a:cubicBezTo>
                    <a:cubicBezTo>
                      <a:pt x="1579908" y="366380"/>
                      <a:pt x="1579863" y="366410"/>
                      <a:pt x="1579833" y="366439"/>
                    </a:cubicBezTo>
                    <a:cubicBezTo>
                      <a:pt x="1579594" y="366500"/>
                      <a:pt x="1579385" y="366544"/>
                      <a:pt x="1579146" y="366589"/>
                    </a:cubicBezTo>
                    <a:cubicBezTo>
                      <a:pt x="1579116" y="366604"/>
                      <a:pt x="1579072" y="366634"/>
                      <a:pt x="1579041" y="366649"/>
                    </a:cubicBezTo>
                    <a:cubicBezTo>
                      <a:pt x="1579027" y="366634"/>
                      <a:pt x="1579012" y="366634"/>
                      <a:pt x="1578997" y="366619"/>
                    </a:cubicBezTo>
                    <a:cubicBezTo>
                      <a:pt x="1574875" y="367545"/>
                      <a:pt x="1574189" y="367650"/>
                      <a:pt x="1577384" y="366798"/>
                    </a:cubicBezTo>
                    <a:cubicBezTo>
                      <a:pt x="1577205" y="366126"/>
                      <a:pt x="1577339" y="365812"/>
                      <a:pt x="1577608" y="365663"/>
                    </a:cubicBezTo>
                    <a:cubicBezTo>
                      <a:pt x="1576996" y="365229"/>
                      <a:pt x="1576682" y="365035"/>
                      <a:pt x="1575966" y="364512"/>
                    </a:cubicBezTo>
                    <a:cubicBezTo>
                      <a:pt x="1576876" y="365170"/>
                      <a:pt x="1577369" y="365498"/>
                      <a:pt x="1577608" y="365648"/>
                    </a:cubicBezTo>
                    <a:cubicBezTo>
                      <a:pt x="1577638" y="365633"/>
                      <a:pt x="1577653" y="365603"/>
                      <a:pt x="1577683" y="365588"/>
                    </a:cubicBezTo>
                    <a:cubicBezTo>
                      <a:pt x="1576847" y="364752"/>
                      <a:pt x="1572217" y="361077"/>
                      <a:pt x="1572427" y="361495"/>
                    </a:cubicBezTo>
                    <a:cubicBezTo>
                      <a:pt x="1554194" y="344600"/>
                      <a:pt x="1540680" y="326061"/>
                      <a:pt x="1527794" y="305102"/>
                    </a:cubicBezTo>
                    <a:cubicBezTo>
                      <a:pt x="1498138" y="256896"/>
                      <a:pt x="1476442" y="204432"/>
                      <a:pt x="1451699" y="153670"/>
                    </a:cubicBezTo>
                    <a:cubicBezTo>
                      <a:pt x="1424985" y="98846"/>
                      <a:pt x="1387983" y="14817"/>
                      <a:pt x="1311978" y="35746"/>
                    </a:cubicBezTo>
                    <a:cubicBezTo>
                      <a:pt x="1244529" y="54329"/>
                      <a:pt x="1229104" y="139001"/>
                      <a:pt x="1209393" y="195842"/>
                    </a:cubicBezTo>
                    <a:cubicBezTo>
                      <a:pt x="1198955" y="225913"/>
                      <a:pt x="1188533" y="255984"/>
                      <a:pt x="1178095" y="286071"/>
                    </a:cubicBezTo>
                    <a:cubicBezTo>
                      <a:pt x="1168703" y="313154"/>
                      <a:pt x="1161386" y="343644"/>
                      <a:pt x="1146902" y="367500"/>
                    </a:cubicBezTo>
                    <a:cubicBezTo>
                      <a:pt x="1141048" y="377135"/>
                      <a:pt x="1145319" y="371444"/>
                      <a:pt x="1140973" y="376493"/>
                    </a:cubicBezTo>
                    <a:cubicBezTo>
                      <a:pt x="1139883" y="377763"/>
                      <a:pt x="1130013" y="387279"/>
                      <a:pt x="1135628" y="381946"/>
                    </a:cubicBezTo>
                    <a:cubicBezTo>
                      <a:pt x="1131178" y="386173"/>
                      <a:pt x="1132253" y="385860"/>
                      <a:pt x="1128923" y="386009"/>
                    </a:cubicBezTo>
                    <a:cubicBezTo>
                      <a:pt x="1128893" y="385994"/>
                      <a:pt x="1128863" y="385964"/>
                      <a:pt x="1128833" y="385949"/>
                    </a:cubicBezTo>
                    <a:cubicBezTo>
                      <a:pt x="1128639" y="385964"/>
                      <a:pt x="1128430" y="385979"/>
                      <a:pt x="1128191" y="385994"/>
                    </a:cubicBezTo>
                    <a:cubicBezTo>
                      <a:pt x="1128370" y="385979"/>
                      <a:pt x="1128669" y="385949"/>
                      <a:pt x="1128803" y="385935"/>
                    </a:cubicBezTo>
                    <a:cubicBezTo>
                      <a:pt x="1127952" y="385352"/>
                      <a:pt x="1126683" y="384530"/>
                      <a:pt x="1124563" y="383290"/>
                    </a:cubicBezTo>
                    <a:cubicBezTo>
                      <a:pt x="1123338" y="381617"/>
                      <a:pt x="1121561" y="379212"/>
                      <a:pt x="1120158" y="377300"/>
                    </a:cubicBezTo>
                    <a:cubicBezTo>
                      <a:pt x="1119949" y="376971"/>
                      <a:pt x="1118859" y="375358"/>
                      <a:pt x="1115872" y="370921"/>
                    </a:cubicBezTo>
                    <a:cubicBezTo>
                      <a:pt x="1109839" y="361943"/>
                      <a:pt x="1104404" y="352487"/>
                      <a:pt x="1099044" y="343091"/>
                    </a:cubicBezTo>
                    <a:cubicBezTo>
                      <a:pt x="1069448" y="291135"/>
                      <a:pt x="1047064" y="235548"/>
                      <a:pt x="1020948" y="181844"/>
                    </a:cubicBezTo>
                    <a:cubicBezTo>
                      <a:pt x="996100" y="130740"/>
                      <a:pt x="965638" y="58228"/>
                      <a:pt x="905357" y="41901"/>
                    </a:cubicBezTo>
                    <a:cubicBezTo>
                      <a:pt x="828411" y="21061"/>
                      <a:pt x="787765" y="93588"/>
                      <a:pt x="762619" y="152132"/>
                    </a:cubicBezTo>
                    <a:cubicBezTo>
                      <a:pt x="741968" y="200174"/>
                      <a:pt x="727782" y="250696"/>
                      <a:pt x="707579" y="298917"/>
                    </a:cubicBezTo>
                    <a:cubicBezTo>
                      <a:pt x="700411" y="316037"/>
                      <a:pt x="688839" y="338116"/>
                      <a:pt x="675803" y="356924"/>
                    </a:cubicBezTo>
                    <a:cubicBezTo>
                      <a:pt x="669337" y="366275"/>
                      <a:pt x="666903" y="369890"/>
                      <a:pt x="658855" y="377748"/>
                    </a:cubicBezTo>
                    <a:cubicBezTo>
                      <a:pt x="658392" y="378196"/>
                      <a:pt x="657167" y="379705"/>
                      <a:pt x="655809" y="381229"/>
                    </a:cubicBezTo>
                    <a:cubicBezTo>
                      <a:pt x="654868" y="380900"/>
                      <a:pt x="653882" y="380721"/>
                      <a:pt x="652942" y="380333"/>
                    </a:cubicBezTo>
                    <a:cubicBezTo>
                      <a:pt x="651852" y="379929"/>
                      <a:pt x="651284" y="379750"/>
                      <a:pt x="650732" y="379585"/>
                    </a:cubicBezTo>
                    <a:cubicBezTo>
                      <a:pt x="649776" y="379003"/>
                      <a:pt x="648432" y="378211"/>
                      <a:pt x="646506" y="377135"/>
                    </a:cubicBezTo>
                    <a:cubicBezTo>
                      <a:pt x="641294" y="374208"/>
                      <a:pt x="636232" y="371041"/>
                      <a:pt x="631305" y="367664"/>
                    </a:cubicBezTo>
                    <a:cubicBezTo>
                      <a:pt x="629095" y="366141"/>
                      <a:pt x="626945" y="364512"/>
                      <a:pt x="624779" y="362899"/>
                    </a:cubicBezTo>
                    <a:cubicBezTo>
                      <a:pt x="624526" y="362451"/>
                      <a:pt x="616133" y="355460"/>
                      <a:pt x="615820" y="355176"/>
                    </a:cubicBezTo>
                    <a:cubicBezTo>
                      <a:pt x="599678" y="339939"/>
                      <a:pt x="585702" y="322715"/>
                      <a:pt x="572352" y="305042"/>
                    </a:cubicBezTo>
                    <a:cubicBezTo>
                      <a:pt x="571202" y="303533"/>
                      <a:pt x="570560" y="302682"/>
                      <a:pt x="569903" y="301846"/>
                    </a:cubicBezTo>
                    <a:cubicBezTo>
                      <a:pt x="569291" y="300919"/>
                      <a:pt x="568440" y="299665"/>
                      <a:pt x="567111" y="297737"/>
                    </a:cubicBezTo>
                    <a:cubicBezTo>
                      <a:pt x="563587" y="292629"/>
                      <a:pt x="560018" y="287549"/>
                      <a:pt x="556509" y="282425"/>
                    </a:cubicBezTo>
                    <a:cubicBezTo>
                      <a:pt x="550626" y="273881"/>
                      <a:pt x="544802" y="265291"/>
                      <a:pt x="538889" y="256761"/>
                    </a:cubicBezTo>
                    <a:cubicBezTo>
                      <a:pt x="524181" y="235548"/>
                      <a:pt x="509293" y="214336"/>
                      <a:pt x="492793" y="194467"/>
                    </a:cubicBezTo>
                    <a:cubicBezTo>
                      <a:pt x="457986" y="152550"/>
                      <a:pt x="402587" y="98652"/>
                      <a:pt x="343231" y="110573"/>
                    </a:cubicBezTo>
                    <a:cubicBezTo>
                      <a:pt x="304124" y="118430"/>
                      <a:pt x="281561" y="150249"/>
                      <a:pt x="264239" y="183248"/>
                    </a:cubicBezTo>
                    <a:cubicBezTo>
                      <a:pt x="248247" y="213723"/>
                      <a:pt x="234360" y="245333"/>
                      <a:pt x="220742" y="276928"/>
                    </a:cubicBezTo>
                    <a:cubicBezTo>
                      <a:pt x="199896" y="325239"/>
                      <a:pt x="180589" y="372116"/>
                      <a:pt x="151307" y="416050"/>
                    </a:cubicBezTo>
                    <a:cubicBezTo>
                      <a:pt x="142034" y="389923"/>
                      <a:pt x="135060" y="362496"/>
                      <a:pt x="128714" y="335846"/>
                    </a:cubicBezTo>
                    <a:cubicBezTo>
                      <a:pt x="112348" y="267143"/>
                      <a:pt x="100686" y="197411"/>
                      <a:pt x="87068" y="128170"/>
                    </a:cubicBezTo>
                    <a:cubicBezTo>
                      <a:pt x="79841" y="91436"/>
                      <a:pt x="19320" y="87418"/>
                      <a:pt x="11197" y="125795"/>
                    </a:cubicBezTo>
                    <a:cubicBezTo>
                      <a:pt x="-3392" y="194692"/>
                      <a:pt x="-2839" y="260391"/>
                      <a:pt x="7748" y="329960"/>
                    </a:cubicBezTo>
                    <a:cubicBezTo>
                      <a:pt x="12675" y="362377"/>
                      <a:pt x="20589" y="394404"/>
                      <a:pt x="29758" y="425865"/>
                    </a:cubicBezTo>
                    <a:cubicBezTo>
                      <a:pt x="38269" y="455055"/>
                      <a:pt x="46437" y="486919"/>
                      <a:pt x="63221" y="512568"/>
                    </a:cubicBezTo>
                    <a:cubicBezTo>
                      <a:pt x="83917" y="544178"/>
                      <a:pt x="116335" y="565958"/>
                      <a:pt x="155294" y="561551"/>
                    </a:cubicBezTo>
                    <a:cubicBezTo>
                      <a:pt x="193864" y="557189"/>
                      <a:pt x="217800" y="530375"/>
                      <a:pt x="240094" y="501215"/>
                    </a:cubicBezTo>
                    <a:cubicBezTo>
                      <a:pt x="276977" y="452993"/>
                      <a:pt x="301406" y="396436"/>
                      <a:pt x="325387" y="341089"/>
                    </a:cubicBezTo>
                    <a:cubicBezTo>
                      <a:pt x="336198" y="316127"/>
                      <a:pt x="346307" y="291747"/>
                      <a:pt x="357596" y="268622"/>
                    </a:cubicBezTo>
                    <a:cubicBezTo>
                      <a:pt x="361658" y="260302"/>
                      <a:pt x="365884" y="252025"/>
                      <a:pt x="370273" y="243839"/>
                    </a:cubicBezTo>
                    <a:cubicBezTo>
                      <a:pt x="373126" y="246409"/>
                      <a:pt x="376023" y="248918"/>
                      <a:pt x="378740" y="251563"/>
                    </a:cubicBezTo>
                    <a:cubicBezTo>
                      <a:pt x="386729" y="259346"/>
                      <a:pt x="394225" y="267592"/>
                      <a:pt x="401407" y="276106"/>
                    </a:cubicBezTo>
                    <a:cubicBezTo>
                      <a:pt x="408231" y="284188"/>
                      <a:pt x="414697" y="292583"/>
                      <a:pt x="420983" y="301083"/>
                    </a:cubicBezTo>
                    <a:cubicBezTo>
                      <a:pt x="422760" y="303608"/>
                      <a:pt x="427584" y="310301"/>
                      <a:pt x="427524" y="310211"/>
                    </a:cubicBezTo>
                    <a:cubicBezTo>
                      <a:pt x="431093" y="315320"/>
                      <a:pt x="434617" y="320444"/>
                      <a:pt x="438141" y="325583"/>
                    </a:cubicBezTo>
                    <a:cubicBezTo>
                      <a:pt x="466184" y="366454"/>
                      <a:pt x="493674" y="409761"/>
                      <a:pt x="530751" y="443193"/>
                    </a:cubicBezTo>
                    <a:cubicBezTo>
                      <a:pt x="577280" y="485171"/>
                      <a:pt x="645864" y="526237"/>
                      <a:pt x="708609" y="492655"/>
                    </a:cubicBezTo>
                    <a:cubicBezTo>
                      <a:pt x="763455" y="463316"/>
                      <a:pt x="796501" y="399857"/>
                      <a:pt x="820422" y="345167"/>
                    </a:cubicBezTo>
                    <a:cubicBezTo>
                      <a:pt x="842835" y="293943"/>
                      <a:pt x="857365" y="239686"/>
                      <a:pt x="879718" y="188447"/>
                    </a:cubicBezTo>
                    <a:cubicBezTo>
                      <a:pt x="880465" y="186714"/>
                      <a:pt x="881540" y="184623"/>
                      <a:pt x="882406" y="182741"/>
                    </a:cubicBezTo>
                    <a:cubicBezTo>
                      <a:pt x="889290" y="194527"/>
                      <a:pt x="895979" y="206433"/>
                      <a:pt x="902221" y="218563"/>
                    </a:cubicBezTo>
                    <a:cubicBezTo>
                      <a:pt x="930772" y="274119"/>
                      <a:pt x="953633" y="332454"/>
                      <a:pt x="983333" y="387443"/>
                    </a:cubicBezTo>
                    <a:cubicBezTo>
                      <a:pt x="1014258" y="444687"/>
                      <a:pt x="1053201" y="506876"/>
                      <a:pt x="1125832" y="508684"/>
                    </a:cubicBezTo>
                    <a:cubicBezTo>
                      <a:pt x="1201553" y="510566"/>
                      <a:pt x="1249382" y="446510"/>
                      <a:pt x="1273856" y="383126"/>
                    </a:cubicBezTo>
                    <a:cubicBezTo>
                      <a:pt x="1296941" y="323342"/>
                      <a:pt x="1316472" y="261915"/>
                      <a:pt x="1337288" y="201265"/>
                    </a:cubicBezTo>
                    <a:cubicBezTo>
                      <a:pt x="1341977" y="209540"/>
                      <a:pt x="1346561" y="217831"/>
                      <a:pt x="1350548" y="226197"/>
                    </a:cubicBezTo>
                    <a:cubicBezTo>
                      <a:pt x="1380517" y="289103"/>
                      <a:pt x="1408590" y="351964"/>
                      <a:pt x="1450415" y="408148"/>
                    </a:cubicBezTo>
                    <a:cubicBezTo>
                      <a:pt x="1494525" y="467409"/>
                      <a:pt x="1566887" y="513838"/>
                      <a:pt x="1639905" y="473280"/>
                    </a:cubicBezTo>
                    <a:cubicBezTo>
                      <a:pt x="1700904" y="439399"/>
                      <a:pt x="1720196" y="363422"/>
                      <a:pt x="1741370" y="302458"/>
                    </a:cubicBezTo>
                    <a:cubicBezTo>
                      <a:pt x="1751808" y="272417"/>
                      <a:pt x="1762246" y="242375"/>
                      <a:pt x="1772668" y="212319"/>
                    </a:cubicBezTo>
                    <a:cubicBezTo>
                      <a:pt x="1772758" y="212558"/>
                      <a:pt x="1772863" y="212827"/>
                      <a:pt x="1772952" y="213066"/>
                    </a:cubicBezTo>
                    <a:cubicBezTo>
                      <a:pt x="1790288" y="261258"/>
                      <a:pt x="1805072" y="310226"/>
                      <a:pt x="1824319" y="357731"/>
                    </a:cubicBezTo>
                    <a:cubicBezTo>
                      <a:pt x="1842790" y="403323"/>
                      <a:pt x="1867712" y="452949"/>
                      <a:pt x="1904849" y="486142"/>
                    </a:cubicBezTo>
                    <a:cubicBezTo>
                      <a:pt x="1931488" y="509954"/>
                      <a:pt x="1965817" y="522562"/>
                      <a:pt x="2001416" y="513166"/>
                    </a:cubicBezTo>
                    <a:cubicBezTo>
                      <a:pt x="2036343" y="503949"/>
                      <a:pt x="2058413" y="474475"/>
                      <a:pt x="2071986" y="442910"/>
                    </a:cubicBezTo>
                    <a:cubicBezTo>
                      <a:pt x="2094907" y="389639"/>
                      <a:pt x="2109003" y="330796"/>
                      <a:pt x="2123801" y="274822"/>
                    </a:cubicBezTo>
                    <a:cubicBezTo>
                      <a:pt x="2129117" y="254715"/>
                      <a:pt x="2133865" y="234458"/>
                      <a:pt x="2138659" y="214216"/>
                    </a:cubicBezTo>
                    <a:cubicBezTo>
                      <a:pt x="2147230" y="232695"/>
                      <a:pt x="2155383" y="251353"/>
                      <a:pt x="2163775" y="269907"/>
                    </a:cubicBezTo>
                    <a:cubicBezTo>
                      <a:pt x="2184307" y="315305"/>
                      <a:pt x="2208168" y="360643"/>
                      <a:pt x="2243140" y="396765"/>
                    </a:cubicBezTo>
                    <a:cubicBezTo>
                      <a:pt x="2267017" y="421428"/>
                      <a:pt x="2295746" y="443522"/>
                      <a:pt x="2330927" y="447137"/>
                    </a:cubicBezTo>
                    <a:cubicBezTo>
                      <a:pt x="2369258" y="451081"/>
                      <a:pt x="2403274" y="432931"/>
                      <a:pt x="2429778" y="406281"/>
                    </a:cubicBezTo>
                    <a:cubicBezTo>
                      <a:pt x="2453580" y="382349"/>
                      <a:pt x="2475606" y="354907"/>
                      <a:pt x="2494346" y="326852"/>
                    </a:cubicBezTo>
                    <a:cubicBezTo>
                      <a:pt x="2514235" y="297065"/>
                      <a:pt x="2525464" y="268294"/>
                      <a:pt x="2533304" y="233502"/>
                    </a:cubicBezTo>
                    <a:cubicBezTo>
                      <a:pt x="2538082" y="212752"/>
                      <a:pt x="2532080" y="191076"/>
                      <a:pt x="2513324" y="17929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" name="Google Shape;163;p3"/>
              <p:cNvSpPr/>
              <p:nvPr/>
            </p:nvSpPr>
            <p:spPr>
              <a:xfrm>
                <a:off x="4460955" y="6717103"/>
                <a:ext cx="1198" cy="117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17" extrusionOk="0">
                    <a:moveTo>
                      <a:pt x="0" y="102"/>
                    </a:moveTo>
                    <a:cubicBezTo>
                      <a:pt x="15" y="102"/>
                      <a:pt x="15" y="117"/>
                      <a:pt x="30" y="117"/>
                    </a:cubicBezTo>
                    <a:cubicBezTo>
                      <a:pt x="1314" y="13"/>
                      <a:pt x="1851" y="-77"/>
                      <a:pt x="0" y="10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" name="Google Shape;164;p3"/>
              <p:cNvSpPr/>
              <p:nvPr/>
            </p:nvSpPr>
            <p:spPr>
              <a:xfrm>
                <a:off x="4909744" y="6696834"/>
                <a:ext cx="2150" cy="1056"/>
              </a:xfrm>
              <a:custGeom>
                <a:avLst/>
                <a:gdLst/>
                <a:ahLst/>
                <a:cxnLst/>
                <a:rect l="l" t="t" r="r" b="b"/>
                <a:pathLst>
                  <a:path w="2150" h="1056" extrusionOk="0">
                    <a:moveTo>
                      <a:pt x="0" y="85"/>
                    </a:moveTo>
                    <a:cubicBezTo>
                      <a:pt x="0" y="100"/>
                      <a:pt x="0" y="100"/>
                      <a:pt x="0" y="85"/>
                    </a:cubicBezTo>
                    <a:cubicBezTo>
                      <a:pt x="508" y="459"/>
                      <a:pt x="941" y="758"/>
                      <a:pt x="1389" y="1056"/>
                    </a:cubicBezTo>
                    <a:cubicBezTo>
                      <a:pt x="1433" y="1041"/>
                      <a:pt x="1493" y="1026"/>
                      <a:pt x="1538" y="1026"/>
                    </a:cubicBezTo>
                    <a:cubicBezTo>
                      <a:pt x="1717" y="922"/>
                      <a:pt x="2001" y="758"/>
                      <a:pt x="2150" y="683"/>
                    </a:cubicBezTo>
                    <a:cubicBezTo>
                      <a:pt x="1299" y="220"/>
                      <a:pt x="523" y="-94"/>
                      <a:pt x="90" y="26"/>
                    </a:cubicBezTo>
                    <a:cubicBezTo>
                      <a:pt x="239" y="205"/>
                      <a:pt x="224" y="220"/>
                      <a:pt x="0" y="8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5" name="Google Shape;165;p3"/>
            <p:cNvGrpSpPr/>
            <p:nvPr/>
          </p:nvGrpSpPr>
          <p:grpSpPr>
            <a:xfrm rot="-155436">
              <a:off x="929372" y="773103"/>
              <a:ext cx="2152333" cy="142517"/>
              <a:chOff x="1998890" y="1538560"/>
              <a:chExt cx="4304572" cy="285027"/>
            </a:xfrm>
          </p:grpSpPr>
          <p:sp>
            <p:nvSpPr>
              <p:cNvPr id="166" name="Google Shape;166;p3"/>
              <p:cNvSpPr/>
              <p:nvPr/>
            </p:nvSpPr>
            <p:spPr>
              <a:xfrm>
                <a:off x="6141836" y="1661893"/>
                <a:ext cx="161626" cy="161694"/>
              </a:xfrm>
              <a:custGeom>
                <a:avLst/>
                <a:gdLst/>
                <a:ahLst/>
                <a:cxnLst/>
                <a:rect l="l" t="t" r="r" b="b"/>
                <a:pathLst>
                  <a:path w="161626" h="161694" extrusionOk="0">
                    <a:moveTo>
                      <a:pt x="161627" y="80847"/>
                    </a:moveTo>
                    <a:cubicBezTo>
                      <a:pt x="161627" y="125498"/>
                      <a:pt x="125446" y="161694"/>
                      <a:pt x="80814" y="161694"/>
                    </a:cubicBezTo>
                    <a:cubicBezTo>
                      <a:pt x="36182" y="161694"/>
                      <a:pt x="0" y="125498"/>
                      <a:pt x="0" y="80847"/>
                    </a:cubicBezTo>
                    <a:cubicBezTo>
                      <a:pt x="0" y="36197"/>
                      <a:pt x="36182" y="0"/>
                      <a:pt x="80814" y="0"/>
                    </a:cubicBezTo>
                    <a:cubicBezTo>
                      <a:pt x="125446" y="0"/>
                      <a:pt x="161627" y="36197"/>
                      <a:pt x="161627" y="8084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" name="Google Shape;167;p3"/>
              <p:cNvSpPr/>
              <p:nvPr/>
            </p:nvSpPr>
            <p:spPr>
              <a:xfrm>
                <a:off x="5796602" y="1651615"/>
                <a:ext cx="161626" cy="161694"/>
              </a:xfrm>
              <a:custGeom>
                <a:avLst/>
                <a:gdLst/>
                <a:ahLst/>
                <a:cxnLst/>
                <a:rect l="l" t="t" r="r" b="b"/>
                <a:pathLst>
                  <a:path w="161626" h="161694" extrusionOk="0">
                    <a:moveTo>
                      <a:pt x="161627" y="80847"/>
                    </a:moveTo>
                    <a:cubicBezTo>
                      <a:pt x="161627" y="125498"/>
                      <a:pt x="125446" y="161694"/>
                      <a:pt x="80814" y="161694"/>
                    </a:cubicBezTo>
                    <a:cubicBezTo>
                      <a:pt x="36182" y="161694"/>
                      <a:pt x="0" y="125498"/>
                      <a:pt x="0" y="80847"/>
                    </a:cubicBezTo>
                    <a:cubicBezTo>
                      <a:pt x="0" y="36197"/>
                      <a:pt x="36182" y="0"/>
                      <a:pt x="80814" y="0"/>
                    </a:cubicBezTo>
                    <a:cubicBezTo>
                      <a:pt x="125446" y="0"/>
                      <a:pt x="161627" y="36197"/>
                      <a:pt x="161627" y="8084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" name="Google Shape;168;p3"/>
              <p:cNvSpPr/>
              <p:nvPr/>
            </p:nvSpPr>
            <p:spPr>
              <a:xfrm>
                <a:off x="5451353" y="1641337"/>
                <a:ext cx="161626" cy="161694"/>
              </a:xfrm>
              <a:custGeom>
                <a:avLst/>
                <a:gdLst/>
                <a:ahLst/>
                <a:cxnLst/>
                <a:rect l="l" t="t" r="r" b="b"/>
                <a:pathLst>
                  <a:path w="161626" h="161694" extrusionOk="0">
                    <a:moveTo>
                      <a:pt x="161627" y="80847"/>
                    </a:moveTo>
                    <a:cubicBezTo>
                      <a:pt x="161627" y="125498"/>
                      <a:pt x="125446" y="161694"/>
                      <a:pt x="80814" y="161694"/>
                    </a:cubicBezTo>
                    <a:cubicBezTo>
                      <a:pt x="36182" y="161694"/>
                      <a:pt x="0" y="125498"/>
                      <a:pt x="0" y="80847"/>
                    </a:cubicBezTo>
                    <a:cubicBezTo>
                      <a:pt x="0" y="36197"/>
                      <a:pt x="36182" y="0"/>
                      <a:pt x="80814" y="0"/>
                    </a:cubicBezTo>
                    <a:cubicBezTo>
                      <a:pt x="125446" y="0"/>
                      <a:pt x="161627" y="36197"/>
                      <a:pt x="161627" y="8084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" name="Google Shape;169;p3"/>
              <p:cNvSpPr/>
              <p:nvPr/>
            </p:nvSpPr>
            <p:spPr>
              <a:xfrm>
                <a:off x="5106104" y="1631060"/>
                <a:ext cx="161626" cy="161694"/>
              </a:xfrm>
              <a:custGeom>
                <a:avLst/>
                <a:gdLst/>
                <a:ahLst/>
                <a:cxnLst/>
                <a:rect l="l" t="t" r="r" b="b"/>
                <a:pathLst>
                  <a:path w="161626" h="161694" extrusionOk="0">
                    <a:moveTo>
                      <a:pt x="161627" y="80847"/>
                    </a:moveTo>
                    <a:cubicBezTo>
                      <a:pt x="161627" y="125498"/>
                      <a:pt x="125446" y="161694"/>
                      <a:pt x="80813" y="161694"/>
                    </a:cubicBezTo>
                    <a:cubicBezTo>
                      <a:pt x="36181" y="161694"/>
                      <a:pt x="0" y="125498"/>
                      <a:pt x="0" y="80847"/>
                    </a:cubicBezTo>
                    <a:cubicBezTo>
                      <a:pt x="0" y="36197"/>
                      <a:pt x="36181" y="0"/>
                      <a:pt x="80813" y="0"/>
                    </a:cubicBezTo>
                    <a:cubicBezTo>
                      <a:pt x="125446" y="0"/>
                      <a:pt x="161627" y="36197"/>
                      <a:pt x="161627" y="8084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" name="Google Shape;170;p3"/>
              <p:cNvSpPr/>
              <p:nvPr/>
            </p:nvSpPr>
            <p:spPr>
              <a:xfrm>
                <a:off x="4760854" y="1620782"/>
                <a:ext cx="161626" cy="161694"/>
              </a:xfrm>
              <a:custGeom>
                <a:avLst/>
                <a:gdLst/>
                <a:ahLst/>
                <a:cxnLst/>
                <a:rect l="l" t="t" r="r" b="b"/>
                <a:pathLst>
                  <a:path w="161626" h="161694" extrusionOk="0">
                    <a:moveTo>
                      <a:pt x="161627" y="80847"/>
                    </a:moveTo>
                    <a:cubicBezTo>
                      <a:pt x="161627" y="125498"/>
                      <a:pt x="125446" y="161694"/>
                      <a:pt x="80813" y="161694"/>
                    </a:cubicBezTo>
                    <a:cubicBezTo>
                      <a:pt x="36181" y="161694"/>
                      <a:pt x="0" y="125498"/>
                      <a:pt x="0" y="80847"/>
                    </a:cubicBezTo>
                    <a:cubicBezTo>
                      <a:pt x="0" y="36197"/>
                      <a:pt x="36181" y="0"/>
                      <a:pt x="80813" y="0"/>
                    </a:cubicBezTo>
                    <a:cubicBezTo>
                      <a:pt x="125446" y="0"/>
                      <a:pt x="161627" y="36197"/>
                      <a:pt x="161627" y="8084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" name="Google Shape;171;p3"/>
              <p:cNvSpPr/>
              <p:nvPr/>
            </p:nvSpPr>
            <p:spPr>
              <a:xfrm>
                <a:off x="4415620" y="1610504"/>
                <a:ext cx="161626" cy="161694"/>
              </a:xfrm>
              <a:custGeom>
                <a:avLst/>
                <a:gdLst/>
                <a:ahLst/>
                <a:cxnLst/>
                <a:rect l="l" t="t" r="r" b="b"/>
                <a:pathLst>
                  <a:path w="161626" h="161694" extrusionOk="0">
                    <a:moveTo>
                      <a:pt x="161627" y="80847"/>
                    </a:moveTo>
                    <a:cubicBezTo>
                      <a:pt x="161627" y="125498"/>
                      <a:pt x="125446" y="161694"/>
                      <a:pt x="80813" y="161694"/>
                    </a:cubicBezTo>
                    <a:cubicBezTo>
                      <a:pt x="36181" y="161694"/>
                      <a:pt x="0" y="125498"/>
                      <a:pt x="0" y="80847"/>
                    </a:cubicBezTo>
                    <a:cubicBezTo>
                      <a:pt x="0" y="36197"/>
                      <a:pt x="36181" y="0"/>
                      <a:pt x="80813" y="0"/>
                    </a:cubicBezTo>
                    <a:cubicBezTo>
                      <a:pt x="125446" y="0"/>
                      <a:pt x="161627" y="36197"/>
                      <a:pt x="161627" y="8084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" name="Google Shape;172;p3"/>
              <p:cNvSpPr/>
              <p:nvPr/>
            </p:nvSpPr>
            <p:spPr>
              <a:xfrm>
                <a:off x="4070371" y="1600226"/>
                <a:ext cx="161626" cy="161694"/>
              </a:xfrm>
              <a:custGeom>
                <a:avLst/>
                <a:gdLst/>
                <a:ahLst/>
                <a:cxnLst/>
                <a:rect l="l" t="t" r="r" b="b"/>
                <a:pathLst>
                  <a:path w="161626" h="161694" extrusionOk="0">
                    <a:moveTo>
                      <a:pt x="161627" y="80847"/>
                    </a:moveTo>
                    <a:cubicBezTo>
                      <a:pt x="161627" y="125498"/>
                      <a:pt x="125446" y="161694"/>
                      <a:pt x="80813" y="161694"/>
                    </a:cubicBezTo>
                    <a:cubicBezTo>
                      <a:pt x="36181" y="161694"/>
                      <a:pt x="0" y="125498"/>
                      <a:pt x="0" y="80847"/>
                    </a:cubicBezTo>
                    <a:cubicBezTo>
                      <a:pt x="0" y="36197"/>
                      <a:pt x="36181" y="0"/>
                      <a:pt x="80813" y="0"/>
                    </a:cubicBezTo>
                    <a:cubicBezTo>
                      <a:pt x="125446" y="0"/>
                      <a:pt x="161627" y="36197"/>
                      <a:pt x="161627" y="8084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" name="Google Shape;173;p3"/>
              <p:cNvSpPr/>
              <p:nvPr/>
            </p:nvSpPr>
            <p:spPr>
              <a:xfrm>
                <a:off x="3725122" y="1589949"/>
                <a:ext cx="161626" cy="161694"/>
              </a:xfrm>
              <a:custGeom>
                <a:avLst/>
                <a:gdLst/>
                <a:ahLst/>
                <a:cxnLst/>
                <a:rect l="l" t="t" r="r" b="b"/>
                <a:pathLst>
                  <a:path w="161626" h="161694" extrusionOk="0">
                    <a:moveTo>
                      <a:pt x="161627" y="80847"/>
                    </a:moveTo>
                    <a:cubicBezTo>
                      <a:pt x="161627" y="125498"/>
                      <a:pt x="125446" y="161694"/>
                      <a:pt x="80813" y="161694"/>
                    </a:cubicBezTo>
                    <a:cubicBezTo>
                      <a:pt x="36181" y="161694"/>
                      <a:pt x="0" y="125498"/>
                      <a:pt x="0" y="80847"/>
                    </a:cubicBezTo>
                    <a:cubicBezTo>
                      <a:pt x="0" y="36197"/>
                      <a:pt x="36181" y="0"/>
                      <a:pt x="80813" y="0"/>
                    </a:cubicBezTo>
                    <a:cubicBezTo>
                      <a:pt x="125446" y="0"/>
                      <a:pt x="161627" y="36197"/>
                      <a:pt x="161627" y="8084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" name="Google Shape;174;p3"/>
              <p:cNvSpPr/>
              <p:nvPr/>
            </p:nvSpPr>
            <p:spPr>
              <a:xfrm>
                <a:off x="3379872" y="1579671"/>
                <a:ext cx="161626" cy="161694"/>
              </a:xfrm>
              <a:custGeom>
                <a:avLst/>
                <a:gdLst/>
                <a:ahLst/>
                <a:cxnLst/>
                <a:rect l="l" t="t" r="r" b="b"/>
                <a:pathLst>
                  <a:path w="161626" h="161694" extrusionOk="0">
                    <a:moveTo>
                      <a:pt x="161627" y="80847"/>
                    </a:moveTo>
                    <a:cubicBezTo>
                      <a:pt x="161627" y="125498"/>
                      <a:pt x="125446" y="161694"/>
                      <a:pt x="80814" y="161694"/>
                    </a:cubicBezTo>
                    <a:cubicBezTo>
                      <a:pt x="36181" y="161694"/>
                      <a:pt x="0" y="125498"/>
                      <a:pt x="0" y="80847"/>
                    </a:cubicBezTo>
                    <a:cubicBezTo>
                      <a:pt x="0" y="36197"/>
                      <a:pt x="36181" y="0"/>
                      <a:pt x="80814" y="0"/>
                    </a:cubicBezTo>
                    <a:cubicBezTo>
                      <a:pt x="125446" y="0"/>
                      <a:pt x="161627" y="36197"/>
                      <a:pt x="161627" y="8084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" name="Google Shape;175;p3"/>
              <p:cNvSpPr/>
              <p:nvPr/>
            </p:nvSpPr>
            <p:spPr>
              <a:xfrm>
                <a:off x="3034623" y="1569393"/>
                <a:ext cx="161626" cy="161694"/>
              </a:xfrm>
              <a:custGeom>
                <a:avLst/>
                <a:gdLst/>
                <a:ahLst/>
                <a:cxnLst/>
                <a:rect l="l" t="t" r="r" b="b"/>
                <a:pathLst>
                  <a:path w="161626" h="161694" extrusionOk="0">
                    <a:moveTo>
                      <a:pt x="161627" y="80847"/>
                    </a:moveTo>
                    <a:cubicBezTo>
                      <a:pt x="161627" y="125498"/>
                      <a:pt x="125446" y="161695"/>
                      <a:pt x="80813" y="161695"/>
                    </a:cubicBezTo>
                    <a:cubicBezTo>
                      <a:pt x="36181" y="161695"/>
                      <a:pt x="0" y="125498"/>
                      <a:pt x="0" y="80847"/>
                    </a:cubicBezTo>
                    <a:cubicBezTo>
                      <a:pt x="0" y="36197"/>
                      <a:pt x="36181" y="0"/>
                      <a:pt x="80813" y="0"/>
                    </a:cubicBezTo>
                    <a:cubicBezTo>
                      <a:pt x="125446" y="0"/>
                      <a:pt x="161627" y="36197"/>
                      <a:pt x="161627" y="8084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" name="Google Shape;176;p3"/>
              <p:cNvSpPr/>
              <p:nvPr/>
            </p:nvSpPr>
            <p:spPr>
              <a:xfrm>
                <a:off x="2689389" y="1559116"/>
                <a:ext cx="161626" cy="161694"/>
              </a:xfrm>
              <a:custGeom>
                <a:avLst/>
                <a:gdLst/>
                <a:ahLst/>
                <a:cxnLst/>
                <a:rect l="l" t="t" r="r" b="b"/>
                <a:pathLst>
                  <a:path w="161626" h="161694" extrusionOk="0">
                    <a:moveTo>
                      <a:pt x="161627" y="80847"/>
                    </a:moveTo>
                    <a:cubicBezTo>
                      <a:pt x="161627" y="125498"/>
                      <a:pt x="125446" y="161694"/>
                      <a:pt x="80813" y="161694"/>
                    </a:cubicBezTo>
                    <a:cubicBezTo>
                      <a:pt x="36181" y="161694"/>
                      <a:pt x="0" y="125498"/>
                      <a:pt x="0" y="80847"/>
                    </a:cubicBezTo>
                    <a:cubicBezTo>
                      <a:pt x="0" y="36197"/>
                      <a:pt x="36181" y="0"/>
                      <a:pt x="80813" y="0"/>
                    </a:cubicBezTo>
                    <a:cubicBezTo>
                      <a:pt x="125446" y="0"/>
                      <a:pt x="161627" y="36197"/>
                      <a:pt x="161627" y="8084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" name="Google Shape;177;p3"/>
              <p:cNvSpPr/>
              <p:nvPr/>
            </p:nvSpPr>
            <p:spPr>
              <a:xfrm>
                <a:off x="2344140" y="1548838"/>
                <a:ext cx="161626" cy="161694"/>
              </a:xfrm>
              <a:custGeom>
                <a:avLst/>
                <a:gdLst/>
                <a:ahLst/>
                <a:cxnLst/>
                <a:rect l="l" t="t" r="r" b="b"/>
                <a:pathLst>
                  <a:path w="161626" h="161694" extrusionOk="0">
                    <a:moveTo>
                      <a:pt x="161627" y="80847"/>
                    </a:moveTo>
                    <a:cubicBezTo>
                      <a:pt x="161627" y="125498"/>
                      <a:pt x="125446" y="161694"/>
                      <a:pt x="80814" y="161694"/>
                    </a:cubicBezTo>
                    <a:cubicBezTo>
                      <a:pt x="36181" y="161694"/>
                      <a:pt x="0" y="125498"/>
                      <a:pt x="0" y="80847"/>
                    </a:cubicBezTo>
                    <a:cubicBezTo>
                      <a:pt x="0" y="36197"/>
                      <a:pt x="36181" y="0"/>
                      <a:pt x="80814" y="0"/>
                    </a:cubicBezTo>
                    <a:cubicBezTo>
                      <a:pt x="125446" y="0"/>
                      <a:pt x="161627" y="36197"/>
                      <a:pt x="161627" y="8084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" name="Google Shape;178;p3"/>
              <p:cNvSpPr/>
              <p:nvPr/>
            </p:nvSpPr>
            <p:spPr>
              <a:xfrm>
                <a:off x="1998890" y="1538560"/>
                <a:ext cx="161626" cy="161694"/>
              </a:xfrm>
              <a:custGeom>
                <a:avLst/>
                <a:gdLst/>
                <a:ahLst/>
                <a:cxnLst/>
                <a:rect l="l" t="t" r="r" b="b"/>
                <a:pathLst>
                  <a:path w="161626" h="161694" extrusionOk="0">
                    <a:moveTo>
                      <a:pt x="161627" y="80847"/>
                    </a:moveTo>
                    <a:cubicBezTo>
                      <a:pt x="161627" y="125498"/>
                      <a:pt x="125446" y="161694"/>
                      <a:pt x="80813" y="161694"/>
                    </a:cubicBezTo>
                    <a:cubicBezTo>
                      <a:pt x="36181" y="161694"/>
                      <a:pt x="0" y="125498"/>
                      <a:pt x="0" y="80847"/>
                    </a:cubicBezTo>
                    <a:cubicBezTo>
                      <a:pt x="0" y="36197"/>
                      <a:pt x="36181" y="0"/>
                      <a:pt x="80813" y="0"/>
                    </a:cubicBezTo>
                    <a:cubicBezTo>
                      <a:pt x="125446" y="0"/>
                      <a:pt x="161627" y="36197"/>
                      <a:pt x="161627" y="8084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9" name="Google Shape;179;p3"/>
            <p:cNvGrpSpPr/>
            <p:nvPr/>
          </p:nvGrpSpPr>
          <p:grpSpPr>
            <a:xfrm rot="-155436">
              <a:off x="825267" y="534187"/>
              <a:ext cx="2308507" cy="352843"/>
              <a:chOff x="1802829" y="1058660"/>
              <a:chExt cx="4616912" cy="705670"/>
            </a:xfrm>
          </p:grpSpPr>
          <p:sp>
            <p:nvSpPr>
              <p:cNvPr id="180" name="Google Shape;180;p3"/>
              <p:cNvSpPr/>
              <p:nvPr/>
            </p:nvSpPr>
            <p:spPr>
              <a:xfrm>
                <a:off x="5947216" y="1177128"/>
                <a:ext cx="472525" cy="587202"/>
              </a:xfrm>
              <a:custGeom>
                <a:avLst/>
                <a:gdLst/>
                <a:ahLst/>
                <a:cxnLst/>
                <a:rect l="l" t="t" r="r" b="b"/>
                <a:pathLst>
                  <a:path w="472525" h="587202" extrusionOk="0">
                    <a:moveTo>
                      <a:pt x="376168" y="37730"/>
                    </a:moveTo>
                    <a:cubicBezTo>
                      <a:pt x="307001" y="-8953"/>
                      <a:pt x="214495" y="-12060"/>
                      <a:pt x="141477" y="26989"/>
                    </a:cubicBezTo>
                    <a:cubicBezTo>
                      <a:pt x="-8025" y="106955"/>
                      <a:pt x="-40309" y="318888"/>
                      <a:pt x="50674" y="454305"/>
                    </a:cubicBezTo>
                    <a:cubicBezTo>
                      <a:pt x="101354" y="529760"/>
                      <a:pt x="185691" y="580506"/>
                      <a:pt x="276659" y="587124"/>
                    </a:cubicBezTo>
                    <a:cubicBezTo>
                      <a:pt x="297220" y="588617"/>
                      <a:pt x="314781" y="568525"/>
                      <a:pt x="314781" y="548986"/>
                    </a:cubicBezTo>
                    <a:cubicBezTo>
                      <a:pt x="314781" y="526772"/>
                      <a:pt x="297250" y="512760"/>
                      <a:pt x="276659" y="510847"/>
                    </a:cubicBezTo>
                    <a:cubicBezTo>
                      <a:pt x="153422" y="499390"/>
                      <a:pt x="60245" y="384318"/>
                      <a:pt x="77836" y="260478"/>
                    </a:cubicBezTo>
                    <a:cubicBezTo>
                      <a:pt x="93260" y="151875"/>
                      <a:pt x="192590" y="47275"/>
                      <a:pt x="308420" y="93062"/>
                    </a:cubicBezTo>
                    <a:cubicBezTo>
                      <a:pt x="369941" y="117382"/>
                      <a:pt x="405405" y="183276"/>
                      <a:pt x="407465" y="247347"/>
                    </a:cubicBezTo>
                    <a:cubicBezTo>
                      <a:pt x="408541" y="280944"/>
                      <a:pt x="461789" y="291565"/>
                      <a:pt x="468673" y="255638"/>
                    </a:cubicBezTo>
                    <a:cubicBezTo>
                      <a:pt x="485054" y="169951"/>
                      <a:pt x="448260" y="86384"/>
                      <a:pt x="376168" y="377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" name="Google Shape;181;p3"/>
              <p:cNvSpPr/>
              <p:nvPr/>
            </p:nvSpPr>
            <p:spPr>
              <a:xfrm>
                <a:off x="5601847" y="1167254"/>
                <a:ext cx="472525" cy="587201"/>
              </a:xfrm>
              <a:custGeom>
                <a:avLst/>
                <a:gdLst/>
                <a:ahLst/>
                <a:cxnLst/>
                <a:rect l="l" t="t" r="r" b="b"/>
                <a:pathLst>
                  <a:path w="472525" h="587201" extrusionOk="0">
                    <a:moveTo>
                      <a:pt x="376167" y="37730"/>
                    </a:moveTo>
                    <a:cubicBezTo>
                      <a:pt x="307001" y="-8953"/>
                      <a:pt x="214495" y="-12060"/>
                      <a:pt x="141477" y="26989"/>
                    </a:cubicBezTo>
                    <a:cubicBezTo>
                      <a:pt x="-8025" y="106955"/>
                      <a:pt x="-40309" y="318888"/>
                      <a:pt x="50674" y="454305"/>
                    </a:cubicBezTo>
                    <a:cubicBezTo>
                      <a:pt x="101354" y="529760"/>
                      <a:pt x="185691" y="580506"/>
                      <a:pt x="276659" y="587124"/>
                    </a:cubicBezTo>
                    <a:cubicBezTo>
                      <a:pt x="297220" y="588617"/>
                      <a:pt x="314781" y="568525"/>
                      <a:pt x="314781" y="548986"/>
                    </a:cubicBezTo>
                    <a:cubicBezTo>
                      <a:pt x="314781" y="526772"/>
                      <a:pt x="297250" y="512760"/>
                      <a:pt x="276659" y="510847"/>
                    </a:cubicBezTo>
                    <a:cubicBezTo>
                      <a:pt x="153422" y="499390"/>
                      <a:pt x="60245" y="384318"/>
                      <a:pt x="77836" y="260478"/>
                    </a:cubicBezTo>
                    <a:cubicBezTo>
                      <a:pt x="93260" y="151875"/>
                      <a:pt x="192590" y="47275"/>
                      <a:pt x="308420" y="93062"/>
                    </a:cubicBezTo>
                    <a:cubicBezTo>
                      <a:pt x="369941" y="117382"/>
                      <a:pt x="405405" y="183276"/>
                      <a:pt x="407465" y="247347"/>
                    </a:cubicBezTo>
                    <a:cubicBezTo>
                      <a:pt x="408541" y="280944"/>
                      <a:pt x="461789" y="291565"/>
                      <a:pt x="468673" y="255638"/>
                    </a:cubicBezTo>
                    <a:cubicBezTo>
                      <a:pt x="485054" y="169951"/>
                      <a:pt x="448260" y="86399"/>
                      <a:pt x="376167" y="377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" name="Google Shape;182;p3"/>
              <p:cNvSpPr/>
              <p:nvPr/>
            </p:nvSpPr>
            <p:spPr>
              <a:xfrm>
                <a:off x="5256478" y="1157379"/>
                <a:ext cx="472526" cy="587201"/>
              </a:xfrm>
              <a:custGeom>
                <a:avLst/>
                <a:gdLst/>
                <a:ahLst/>
                <a:cxnLst/>
                <a:rect l="l" t="t" r="r" b="b"/>
                <a:pathLst>
                  <a:path w="472526" h="587201" extrusionOk="0">
                    <a:moveTo>
                      <a:pt x="376167" y="37730"/>
                    </a:moveTo>
                    <a:cubicBezTo>
                      <a:pt x="307001" y="-8953"/>
                      <a:pt x="214496" y="-12060"/>
                      <a:pt x="141477" y="26989"/>
                    </a:cubicBezTo>
                    <a:cubicBezTo>
                      <a:pt x="-8025" y="106955"/>
                      <a:pt x="-40309" y="318888"/>
                      <a:pt x="50674" y="454305"/>
                    </a:cubicBezTo>
                    <a:cubicBezTo>
                      <a:pt x="101354" y="529760"/>
                      <a:pt x="185691" y="580506"/>
                      <a:pt x="276659" y="587124"/>
                    </a:cubicBezTo>
                    <a:cubicBezTo>
                      <a:pt x="297221" y="588617"/>
                      <a:pt x="314781" y="568525"/>
                      <a:pt x="314781" y="548986"/>
                    </a:cubicBezTo>
                    <a:cubicBezTo>
                      <a:pt x="314781" y="526772"/>
                      <a:pt x="297251" y="512760"/>
                      <a:pt x="276659" y="510847"/>
                    </a:cubicBezTo>
                    <a:cubicBezTo>
                      <a:pt x="153423" y="499390"/>
                      <a:pt x="60245" y="384318"/>
                      <a:pt x="77835" y="260478"/>
                    </a:cubicBezTo>
                    <a:cubicBezTo>
                      <a:pt x="93261" y="151875"/>
                      <a:pt x="192590" y="47275"/>
                      <a:pt x="308420" y="93062"/>
                    </a:cubicBezTo>
                    <a:cubicBezTo>
                      <a:pt x="369941" y="117382"/>
                      <a:pt x="405405" y="183276"/>
                      <a:pt x="407465" y="247347"/>
                    </a:cubicBezTo>
                    <a:cubicBezTo>
                      <a:pt x="408540" y="280944"/>
                      <a:pt x="461789" y="291565"/>
                      <a:pt x="468673" y="255638"/>
                    </a:cubicBezTo>
                    <a:cubicBezTo>
                      <a:pt x="485054" y="169965"/>
                      <a:pt x="448275" y="86399"/>
                      <a:pt x="376167" y="377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" name="Google Shape;183;p3"/>
              <p:cNvSpPr/>
              <p:nvPr/>
            </p:nvSpPr>
            <p:spPr>
              <a:xfrm>
                <a:off x="4911109" y="1147505"/>
                <a:ext cx="472531" cy="587201"/>
              </a:xfrm>
              <a:custGeom>
                <a:avLst/>
                <a:gdLst/>
                <a:ahLst/>
                <a:cxnLst/>
                <a:rect l="l" t="t" r="r" b="b"/>
                <a:pathLst>
                  <a:path w="472531" h="587201" extrusionOk="0">
                    <a:moveTo>
                      <a:pt x="376168" y="37730"/>
                    </a:moveTo>
                    <a:cubicBezTo>
                      <a:pt x="307001" y="-8953"/>
                      <a:pt x="214496" y="-12060"/>
                      <a:pt x="141477" y="26989"/>
                    </a:cubicBezTo>
                    <a:cubicBezTo>
                      <a:pt x="-8025" y="106955"/>
                      <a:pt x="-40309" y="318888"/>
                      <a:pt x="50674" y="454305"/>
                    </a:cubicBezTo>
                    <a:cubicBezTo>
                      <a:pt x="101354" y="529760"/>
                      <a:pt x="185691" y="580506"/>
                      <a:pt x="276659" y="587124"/>
                    </a:cubicBezTo>
                    <a:cubicBezTo>
                      <a:pt x="297221" y="588617"/>
                      <a:pt x="314781" y="568525"/>
                      <a:pt x="314781" y="548985"/>
                    </a:cubicBezTo>
                    <a:cubicBezTo>
                      <a:pt x="314781" y="526772"/>
                      <a:pt x="297250" y="512760"/>
                      <a:pt x="276659" y="510847"/>
                    </a:cubicBezTo>
                    <a:cubicBezTo>
                      <a:pt x="153423" y="499390"/>
                      <a:pt x="60245" y="384318"/>
                      <a:pt x="77835" y="260478"/>
                    </a:cubicBezTo>
                    <a:cubicBezTo>
                      <a:pt x="93261" y="151875"/>
                      <a:pt x="192590" y="47275"/>
                      <a:pt x="308420" y="93062"/>
                    </a:cubicBezTo>
                    <a:cubicBezTo>
                      <a:pt x="369941" y="117382"/>
                      <a:pt x="405405" y="183276"/>
                      <a:pt x="407465" y="247347"/>
                    </a:cubicBezTo>
                    <a:cubicBezTo>
                      <a:pt x="408541" y="280944"/>
                      <a:pt x="461789" y="291565"/>
                      <a:pt x="468673" y="255638"/>
                    </a:cubicBezTo>
                    <a:cubicBezTo>
                      <a:pt x="485069" y="169965"/>
                      <a:pt x="448275" y="86399"/>
                      <a:pt x="376168" y="377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" name="Google Shape;184;p3"/>
              <p:cNvSpPr/>
              <p:nvPr/>
            </p:nvSpPr>
            <p:spPr>
              <a:xfrm>
                <a:off x="4565756" y="1137630"/>
                <a:ext cx="472525" cy="587201"/>
              </a:xfrm>
              <a:custGeom>
                <a:avLst/>
                <a:gdLst/>
                <a:ahLst/>
                <a:cxnLst/>
                <a:rect l="l" t="t" r="r" b="b"/>
                <a:pathLst>
                  <a:path w="472525" h="587201" extrusionOk="0">
                    <a:moveTo>
                      <a:pt x="376168" y="37730"/>
                    </a:moveTo>
                    <a:cubicBezTo>
                      <a:pt x="307001" y="-8953"/>
                      <a:pt x="214496" y="-12060"/>
                      <a:pt x="141477" y="26989"/>
                    </a:cubicBezTo>
                    <a:cubicBezTo>
                      <a:pt x="-8025" y="106955"/>
                      <a:pt x="-40309" y="318888"/>
                      <a:pt x="50674" y="454305"/>
                    </a:cubicBezTo>
                    <a:cubicBezTo>
                      <a:pt x="101354" y="529760"/>
                      <a:pt x="185691" y="580506"/>
                      <a:pt x="276659" y="587124"/>
                    </a:cubicBezTo>
                    <a:cubicBezTo>
                      <a:pt x="297221" y="588617"/>
                      <a:pt x="314781" y="568525"/>
                      <a:pt x="314781" y="548986"/>
                    </a:cubicBezTo>
                    <a:cubicBezTo>
                      <a:pt x="314781" y="526772"/>
                      <a:pt x="297250" y="512760"/>
                      <a:pt x="276659" y="510847"/>
                    </a:cubicBezTo>
                    <a:cubicBezTo>
                      <a:pt x="153423" y="499390"/>
                      <a:pt x="60245" y="384318"/>
                      <a:pt x="77835" y="260478"/>
                    </a:cubicBezTo>
                    <a:cubicBezTo>
                      <a:pt x="93261" y="151875"/>
                      <a:pt x="192590" y="47275"/>
                      <a:pt x="308420" y="93062"/>
                    </a:cubicBezTo>
                    <a:cubicBezTo>
                      <a:pt x="369941" y="117382"/>
                      <a:pt x="405405" y="183276"/>
                      <a:pt x="407466" y="247347"/>
                    </a:cubicBezTo>
                    <a:cubicBezTo>
                      <a:pt x="408541" y="280944"/>
                      <a:pt x="461789" y="291565"/>
                      <a:pt x="468673" y="255638"/>
                    </a:cubicBezTo>
                    <a:cubicBezTo>
                      <a:pt x="485054" y="169965"/>
                      <a:pt x="448261" y="86399"/>
                      <a:pt x="376168" y="377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185;p3"/>
              <p:cNvSpPr/>
              <p:nvPr/>
            </p:nvSpPr>
            <p:spPr>
              <a:xfrm>
                <a:off x="4220387" y="1127756"/>
                <a:ext cx="472525" cy="587202"/>
              </a:xfrm>
              <a:custGeom>
                <a:avLst/>
                <a:gdLst/>
                <a:ahLst/>
                <a:cxnLst/>
                <a:rect l="l" t="t" r="r" b="b"/>
                <a:pathLst>
                  <a:path w="472525" h="587202" extrusionOk="0">
                    <a:moveTo>
                      <a:pt x="376168" y="37730"/>
                    </a:moveTo>
                    <a:cubicBezTo>
                      <a:pt x="307001" y="-8953"/>
                      <a:pt x="214496" y="-12060"/>
                      <a:pt x="141477" y="26989"/>
                    </a:cubicBezTo>
                    <a:cubicBezTo>
                      <a:pt x="-8025" y="106955"/>
                      <a:pt x="-40309" y="318888"/>
                      <a:pt x="50674" y="454305"/>
                    </a:cubicBezTo>
                    <a:cubicBezTo>
                      <a:pt x="101354" y="529760"/>
                      <a:pt x="185691" y="580506"/>
                      <a:pt x="276659" y="587124"/>
                    </a:cubicBezTo>
                    <a:cubicBezTo>
                      <a:pt x="297221" y="588617"/>
                      <a:pt x="314781" y="568525"/>
                      <a:pt x="314781" y="548986"/>
                    </a:cubicBezTo>
                    <a:cubicBezTo>
                      <a:pt x="314781" y="526772"/>
                      <a:pt x="297250" y="512760"/>
                      <a:pt x="276659" y="510847"/>
                    </a:cubicBezTo>
                    <a:cubicBezTo>
                      <a:pt x="153423" y="499390"/>
                      <a:pt x="60245" y="384318"/>
                      <a:pt x="77835" y="260478"/>
                    </a:cubicBezTo>
                    <a:cubicBezTo>
                      <a:pt x="93261" y="151875"/>
                      <a:pt x="192590" y="47275"/>
                      <a:pt x="308420" y="93062"/>
                    </a:cubicBezTo>
                    <a:cubicBezTo>
                      <a:pt x="369941" y="117382"/>
                      <a:pt x="405405" y="183276"/>
                      <a:pt x="407465" y="247347"/>
                    </a:cubicBezTo>
                    <a:cubicBezTo>
                      <a:pt x="408541" y="280944"/>
                      <a:pt x="461789" y="291565"/>
                      <a:pt x="468673" y="255638"/>
                    </a:cubicBezTo>
                    <a:cubicBezTo>
                      <a:pt x="485054" y="169965"/>
                      <a:pt x="448261" y="86399"/>
                      <a:pt x="376168" y="377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" name="Google Shape;186;p3"/>
              <p:cNvSpPr/>
              <p:nvPr/>
            </p:nvSpPr>
            <p:spPr>
              <a:xfrm>
                <a:off x="3875018" y="1117897"/>
                <a:ext cx="472525" cy="587202"/>
              </a:xfrm>
              <a:custGeom>
                <a:avLst/>
                <a:gdLst/>
                <a:ahLst/>
                <a:cxnLst/>
                <a:rect l="l" t="t" r="r" b="b"/>
                <a:pathLst>
                  <a:path w="472525" h="587202" extrusionOk="0">
                    <a:moveTo>
                      <a:pt x="376168" y="37730"/>
                    </a:moveTo>
                    <a:cubicBezTo>
                      <a:pt x="307001" y="-8953"/>
                      <a:pt x="214496" y="-12060"/>
                      <a:pt x="141477" y="26989"/>
                    </a:cubicBezTo>
                    <a:cubicBezTo>
                      <a:pt x="-8025" y="106955"/>
                      <a:pt x="-40309" y="318888"/>
                      <a:pt x="50674" y="454305"/>
                    </a:cubicBezTo>
                    <a:cubicBezTo>
                      <a:pt x="101354" y="529760"/>
                      <a:pt x="185691" y="580506"/>
                      <a:pt x="276659" y="587124"/>
                    </a:cubicBezTo>
                    <a:cubicBezTo>
                      <a:pt x="297221" y="588617"/>
                      <a:pt x="314781" y="568525"/>
                      <a:pt x="314781" y="548986"/>
                    </a:cubicBezTo>
                    <a:cubicBezTo>
                      <a:pt x="314781" y="526772"/>
                      <a:pt x="297250" y="512760"/>
                      <a:pt x="276659" y="510847"/>
                    </a:cubicBezTo>
                    <a:cubicBezTo>
                      <a:pt x="153423" y="499390"/>
                      <a:pt x="60245" y="384318"/>
                      <a:pt x="77835" y="260478"/>
                    </a:cubicBezTo>
                    <a:cubicBezTo>
                      <a:pt x="93261" y="151875"/>
                      <a:pt x="192590" y="47275"/>
                      <a:pt x="308420" y="93062"/>
                    </a:cubicBezTo>
                    <a:cubicBezTo>
                      <a:pt x="369941" y="117382"/>
                      <a:pt x="405405" y="183276"/>
                      <a:pt x="407465" y="247347"/>
                    </a:cubicBezTo>
                    <a:cubicBezTo>
                      <a:pt x="408541" y="280944"/>
                      <a:pt x="461789" y="291565"/>
                      <a:pt x="468673" y="255638"/>
                    </a:cubicBezTo>
                    <a:cubicBezTo>
                      <a:pt x="485054" y="169951"/>
                      <a:pt x="448261" y="86384"/>
                      <a:pt x="376168" y="377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" name="Google Shape;187;p3"/>
              <p:cNvSpPr/>
              <p:nvPr/>
            </p:nvSpPr>
            <p:spPr>
              <a:xfrm>
                <a:off x="3529650" y="1108022"/>
                <a:ext cx="472531" cy="587201"/>
              </a:xfrm>
              <a:custGeom>
                <a:avLst/>
                <a:gdLst/>
                <a:ahLst/>
                <a:cxnLst/>
                <a:rect l="l" t="t" r="r" b="b"/>
                <a:pathLst>
                  <a:path w="472531" h="587201" extrusionOk="0">
                    <a:moveTo>
                      <a:pt x="376168" y="37730"/>
                    </a:moveTo>
                    <a:cubicBezTo>
                      <a:pt x="307001" y="-8953"/>
                      <a:pt x="214496" y="-12060"/>
                      <a:pt x="141477" y="26989"/>
                    </a:cubicBezTo>
                    <a:cubicBezTo>
                      <a:pt x="-8025" y="106955"/>
                      <a:pt x="-40309" y="318888"/>
                      <a:pt x="50674" y="454305"/>
                    </a:cubicBezTo>
                    <a:cubicBezTo>
                      <a:pt x="101354" y="529760"/>
                      <a:pt x="185691" y="580506"/>
                      <a:pt x="276659" y="587124"/>
                    </a:cubicBezTo>
                    <a:cubicBezTo>
                      <a:pt x="297221" y="588617"/>
                      <a:pt x="314781" y="568525"/>
                      <a:pt x="314781" y="548986"/>
                    </a:cubicBezTo>
                    <a:cubicBezTo>
                      <a:pt x="314781" y="526772"/>
                      <a:pt x="297250" y="512760"/>
                      <a:pt x="276659" y="510847"/>
                    </a:cubicBezTo>
                    <a:cubicBezTo>
                      <a:pt x="153423" y="499390"/>
                      <a:pt x="60245" y="384318"/>
                      <a:pt x="77835" y="260478"/>
                    </a:cubicBezTo>
                    <a:cubicBezTo>
                      <a:pt x="93261" y="151875"/>
                      <a:pt x="192590" y="47275"/>
                      <a:pt x="308420" y="93062"/>
                    </a:cubicBezTo>
                    <a:cubicBezTo>
                      <a:pt x="369941" y="117382"/>
                      <a:pt x="405405" y="183276"/>
                      <a:pt x="407465" y="247347"/>
                    </a:cubicBezTo>
                    <a:cubicBezTo>
                      <a:pt x="408541" y="280944"/>
                      <a:pt x="461789" y="291565"/>
                      <a:pt x="468673" y="255638"/>
                    </a:cubicBezTo>
                    <a:cubicBezTo>
                      <a:pt x="485069" y="169951"/>
                      <a:pt x="448275" y="86399"/>
                      <a:pt x="376168" y="377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" name="Google Shape;188;p3"/>
              <p:cNvSpPr/>
              <p:nvPr/>
            </p:nvSpPr>
            <p:spPr>
              <a:xfrm>
                <a:off x="3184292" y="1098148"/>
                <a:ext cx="472521" cy="587216"/>
              </a:xfrm>
              <a:custGeom>
                <a:avLst/>
                <a:gdLst/>
                <a:ahLst/>
                <a:cxnLst/>
                <a:rect l="l" t="t" r="r" b="b"/>
                <a:pathLst>
                  <a:path w="472521" h="587216" extrusionOk="0">
                    <a:moveTo>
                      <a:pt x="376157" y="37730"/>
                    </a:moveTo>
                    <a:cubicBezTo>
                      <a:pt x="306991" y="-8953"/>
                      <a:pt x="214485" y="-12060"/>
                      <a:pt x="141466" y="26989"/>
                    </a:cubicBezTo>
                    <a:cubicBezTo>
                      <a:pt x="-8021" y="106955"/>
                      <a:pt x="-40304" y="318888"/>
                      <a:pt x="50663" y="454320"/>
                    </a:cubicBezTo>
                    <a:cubicBezTo>
                      <a:pt x="101343" y="529775"/>
                      <a:pt x="185681" y="580521"/>
                      <a:pt x="276648" y="587138"/>
                    </a:cubicBezTo>
                    <a:cubicBezTo>
                      <a:pt x="297210" y="588632"/>
                      <a:pt x="314770" y="568540"/>
                      <a:pt x="314770" y="549000"/>
                    </a:cubicBezTo>
                    <a:cubicBezTo>
                      <a:pt x="314770" y="526787"/>
                      <a:pt x="297240" y="512775"/>
                      <a:pt x="276648" y="510862"/>
                    </a:cubicBezTo>
                    <a:cubicBezTo>
                      <a:pt x="153412" y="499405"/>
                      <a:pt x="60235" y="384333"/>
                      <a:pt x="77825" y="260493"/>
                    </a:cubicBezTo>
                    <a:cubicBezTo>
                      <a:pt x="93250" y="151890"/>
                      <a:pt x="192580" y="47290"/>
                      <a:pt x="308409" y="93077"/>
                    </a:cubicBezTo>
                    <a:cubicBezTo>
                      <a:pt x="369930" y="117397"/>
                      <a:pt x="405394" y="183291"/>
                      <a:pt x="407455" y="247362"/>
                    </a:cubicBezTo>
                    <a:cubicBezTo>
                      <a:pt x="408530" y="280959"/>
                      <a:pt x="461779" y="291580"/>
                      <a:pt x="468662" y="255653"/>
                    </a:cubicBezTo>
                    <a:cubicBezTo>
                      <a:pt x="485058" y="169965"/>
                      <a:pt x="448265" y="86399"/>
                      <a:pt x="376157" y="377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" name="Google Shape;189;p3"/>
              <p:cNvSpPr/>
              <p:nvPr/>
            </p:nvSpPr>
            <p:spPr>
              <a:xfrm>
                <a:off x="2838927" y="1088276"/>
                <a:ext cx="472525" cy="587214"/>
              </a:xfrm>
              <a:custGeom>
                <a:avLst/>
                <a:gdLst/>
                <a:ahLst/>
                <a:cxnLst/>
                <a:rect l="l" t="t" r="r" b="b"/>
                <a:pathLst>
                  <a:path w="472525" h="587214" extrusionOk="0">
                    <a:moveTo>
                      <a:pt x="376167" y="37727"/>
                    </a:moveTo>
                    <a:cubicBezTo>
                      <a:pt x="307001" y="-8955"/>
                      <a:pt x="214496" y="-12063"/>
                      <a:pt x="141477" y="27002"/>
                    </a:cubicBezTo>
                    <a:cubicBezTo>
                      <a:pt x="-8025" y="106967"/>
                      <a:pt x="-40309" y="318900"/>
                      <a:pt x="50674" y="454318"/>
                    </a:cubicBezTo>
                    <a:cubicBezTo>
                      <a:pt x="101354" y="529772"/>
                      <a:pt x="185691" y="580518"/>
                      <a:pt x="276659" y="587136"/>
                    </a:cubicBezTo>
                    <a:cubicBezTo>
                      <a:pt x="297220" y="588630"/>
                      <a:pt x="314781" y="568538"/>
                      <a:pt x="314781" y="548998"/>
                    </a:cubicBezTo>
                    <a:cubicBezTo>
                      <a:pt x="314781" y="526784"/>
                      <a:pt x="297250" y="512772"/>
                      <a:pt x="276659" y="510860"/>
                    </a:cubicBezTo>
                    <a:cubicBezTo>
                      <a:pt x="153423" y="499402"/>
                      <a:pt x="60245" y="384331"/>
                      <a:pt x="77835" y="260491"/>
                    </a:cubicBezTo>
                    <a:cubicBezTo>
                      <a:pt x="93261" y="151888"/>
                      <a:pt x="192590" y="47288"/>
                      <a:pt x="308420" y="93075"/>
                    </a:cubicBezTo>
                    <a:cubicBezTo>
                      <a:pt x="369941" y="117394"/>
                      <a:pt x="405405" y="183288"/>
                      <a:pt x="407466" y="247360"/>
                    </a:cubicBezTo>
                    <a:cubicBezTo>
                      <a:pt x="408541" y="280956"/>
                      <a:pt x="461789" y="291578"/>
                      <a:pt x="468673" y="255650"/>
                    </a:cubicBezTo>
                    <a:cubicBezTo>
                      <a:pt x="485054" y="169963"/>
                      <a:pt x="448260" y="86397"/>
                      <a:pt x="376167" y="3772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" name="Google Shape;190;p3"/>
              <p:cNvSpPr/>
              <p:nvPr/>
            </p:nvSpPr>
            <p:spPr>
              <a:xfrm>
                <a:off x="2493559" y="1078399"/>
                <a:ext cx="472525" cy="587201"/>
              </a:xfrm>
              <a:custGeom>
                <a:avLst/>
                <a:gdLst/>
                <a:ahLst/>
                <a:cxnLst/>
                <a:rect l="l" t="t" r="r" b="b"/>
                <a:pathLst>
                  <a:path w="472525" h="587201" extrusionOk="0">
                    <a:moveTo>
                      <a:pt x="376167" y="37730"/>
                    </a:moveTo>
                    <a:cubicBezTo>
                      <a:pt x="307001" y="-8953"/>
                      <a:pt x="214496" y="-12060"/>
                      <a:pt x="141477" y="26989"/>
                    </a:cubicBezTo>
                    <a:cubicBezTo>
                      <a:pt x="-8025" y="106955"/>
                      <a:pt x="-40309" y="318888"/>
                      <a:pt x="50674" y="454305"/>
                    </a:cubicBezTo>
                    <a:cubicBezTo>
                      <a:pt x="101354" y="529760"/>
                      <a:pt x="185691" y="580506"/>
                      <a:pt x="276659" y="587124"/>
                    </a:cubicBezTo>
                    <a:cubicBezTo>
                      <a:pt x="297221" y="588617"/>
                      <a:pt x="314781" y="568525"/>
                      <a:pt x="314781" y="548986"/>
                    </a:cubicBezTo>
                    <a:cubicBezTo>
                      <a:pt x="314781" y="526772"/>
                      <a:pt x="297250" y="512760"/>
                      <a:pt x="276659" y="510847"/>
                    </a:cubicBezTo>
                    <a:cubicBezTo>
                      <a:pt x="153423" y="499390"/>
                      <a:pt x="60245" y="384318"/>
                      <a:pt x="77835" y="260478"/>
                    </a:cubicBezTo>
                    <a:cubicBezTo>
                      <a:pt x="93260" y="151875"/>
                      <a:pt x="192590" y="47275"/>
                      <a:pt x="308420" y="93062"/>
                    </a:cubicBezTo>
                    <a:cubicBezTo>
                      <a:pt x="369941" y="117382"/>
                      <a:pt x="405405" y="183276"/>
                      <a:pt x="407465" y="247347"/>
                    </a:cubicBezTo>
                    <a:cubicBezTo>
                      <a:pt x="408541" y="280944"/>
                      <a:pt x="461789" y="291565"/>
                      <a:pt x="468673" y="255638"/>
                    </a:cubicBezTo>
                    <a:cubicBezTo>
                      <a:pt x="485054" y="169965"/>
                      <a:pt x="448260" y="86399"/>
                      <a:pt x="376167" y="377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" name="Google Shape;191;p3"/>
              <p:cNvSpPr/>
              <p:nvPr/>
            </p:nvSpPr>
            <p:spPr>
              <a:xfrm>
                <a:off x="2148205" y="1068533"/>
                <a:ext cx="472525" cy="587208"/>
              </a:xfrm>
              <a:custGeom>
                <a:avLst/>
                <a:gdLst/>
                <a:ahLst/>
                <a:cxnLst/>
                <a:rect l="l" t="t" r="r" b="b"/>
                <a:pathLst>
                  <a:path w="472525" h="587208" extrusionOk="0">
                    <a:moveTo>
                      <a:pt x="376152" y="37721"/>
                    </a:moveTo>
                    <a:cubicBezTo>
                      <a:pt x="306986" y="-8961"/>
                      <a:pt x="214496" y="-12054"/>
                      <a:pt x="141477" y="26996"/>
                    </a:cubicBezTo>
                    <a:cubicBezTo>
                      <a:pt x="-8025" y="106961"/>
                      <a:pt x="-40309" y="318894"/>
                      <a:pt x="50674" y="454312"/>
                    </a:cubicBezTo>
                    <a:cubicBezTo>
                      <a:pt x="101354" y="529766"/>
                      <a:pt x="185691" y="580512"/>
                      <a:pt x="276659" y="587130"/>
                    </a:cubicBezTo>
                    <a:cubicBezTo>
                      <a:pt x="297220" y="588624"/>
                      <a:pt x="314781" y="568532"/>
                      <a:pt x="314781" y="548992"/>
                    </a:cubicBezTo>
                    <a:cubicBezTo>
                      <a:pt x="314781" y="526779"/>
                      <a:pt x="297250" y="512766"/>
                      <a:pt x="276659" y="510854"/>
                    </a:cubicBezTo>
                    <a:cubicBezTo>
                      <a:pt x="153423" y="499396"/>
                      <a:pt x="60245" y="384325"/>
                      <a:pt x="77835" y="260485"/>
                    </a:cubicBezTo>
                    <a:cubicBezTo>
                      <a:pt x="93260" y="151882"/>
                      <a:pt x="192590" y="47282"/>
                      <a:pt x="308420" y="93069"/>
                    </a:cubicBezTo>
                    <a:cubicBezTo>
                      <a:pt x="369941" y="117388"/>
                      <a:pt x="405405" y="183282"/>
                      <a:pt x="407465" y="247354"/>
                    </a:cubicBezTo>
                    <a:cubicBezTo>
                      <a:pt x="408541" y="280950"/>
                      <a:pt x="461789" y="291572"/>
                      <a:pt x="468673" y="255644"/>
                    </a:cubicBezTo>
                    <a:cubicBezTo>
                      <a:pt x="485054" y="169957"/>
                      <a:pt x="448261" y="86391"/>
                      <a:pt x="376152" y="3772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" name="Google Shape;192;p3"/>
              <p:cNvSpPr/>
              <p:nvPr/>
            </p:nvSpPr>
            <p:spPr>
              <a:xfrm>
                <a:off x="1802829" y="1058660"/>
                <a:ext cx="472524" cy="587207"/>
              </a:xfrm>
              <a:custGeom>
                <a:avLst/>
                <a:gdLst/>
                <a:ahLst/>
                <a:cxnLst/>
                <a:rect l="l" t="t" r="r" b="b"/>
                <a:pathLst>
                  <a:path w="472524" h="587207" extrusionOk="0">
                    <a:moveTo>
                      <a:pt x="376160" y="37735"/>
                    </a:moveTo>
                    <a:cubicBezTo>
                      <a:pt x="306994" y="-8963"/>
                      <a:pt x="214503" y="-12055"/>
                      <a:pt x="141484" y="26994"/>
                    </a:cubicBezTo>
                    <a:cubicBezTo>
                      <a:pt x="-8033" y="106960"/>
                      <a:pt x="-40301" y="318893"/>
                      <a:pt x="50666" y="454310"/>
                    </a:cubicBezTo>
                    <a:cubicBezTo>
                      <a:pt x="101346" y="529765"/>
                      <a:pt x="185684" y="580511"/>
                      <a:pt x="276651" y="587129"/>
                    </a:cubicBezTo>
                    <a:cubicBezTo>
                      <a:pt x="297213" y="588623"/>
                      <a:pt x="314774" y="568530"/>
                      <a:pt x="314774" y="548991"/>
                    </a:cubicBezTo>
                    <a:cubicBezTo>
                      <a:pt x="314774" y="526777"/>
                      <a:pt x="297243" y="512765"/>
                      <a:pt x="276651" y="510853"/>
                    </a:cubicBezTo>
                    <a:cubicBezTo>
                      <a:pt x="153415" y="499395"/>
                      <a:pt x="60238" y="384323"/>
                      <a:pt x="77828" y="260483"/>
                    </a:cubicBezTo>
                    <a:cubicBezTo>
                      <a:pt x="93253" y="151880"/>
                      <a:pt x="192583" y="47281"/>
                      <a:pt x="308412" y="93067"/>
                    </a:cubicBezTo>
                    <a:cubicBezTo>
                      <a:pt x="369933" y="117387"/>
                      <a:pt x="405398" y="183281"/>
                      <a:pt x="407458" y="247352"/>
                    </a:cubicBezTo>
                    <a:cubicBezTo>
                      <a:pt x="408533" y="280949"/>
                      <a:pt x="461782" y="291570"/>
                      <a:pt x="468666" y="255643"/>
                    </a:cubicBezTo>
                    <a:cubicBezTo>
                      <a:pt x="485061" y="169956"/>
                      <a:pt x="448268" y="86390"/>
                      <a:pt x="376160" y="3773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93" name="Google Shape;193;p3"/>
          <p:cNvSpPr>
            <a:spLocks noGrp="1"/>
          </p:cNvSpPr>
          <p:nvPr>
            <p:ph type="pic" idx="2"/>
          </p:nvPr>
        </p:nvSpPr>
        <p:spPr>
          <a:xfrm rot="136249">
            <a:off x="1161413" y="955713"/>
            <a:ext cx="2430409" cy="3654474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94" name="Google Shape;194;p3"/>
          <p:cNvGrpSpPr/>
          <p:nvPr/>
        </p:nvGrpSpPr>
        <p:grpSpPr>
          <a:xfrm>
            <a:off x="388428" y="1197146"/>
            <a:ext cx="1193443" cy="605413"/>
            <a:chOff x="388428" y="1273346"/>
            <a:chExt cx="1193443" cy="605413"/>
          </a:xfrm>
        </p:grpSpPr>
        <p:sp>
          <p:nvSpPr>
            <p:cNvPr id="195" name="Google Shape;195;p3"/>
            <p:cNvSpPr/>
            <p:nvPr/>
          </p:nvSpPr>
          <p:spPr>
            <a:xfrm rot="-692077">
              <a:off x="416160" y="1385914"/>
              <a:ext cx="1137979" cy="383130"/>
            </a:xfrm>
            <a:custGeom>
              <a:avLst/>
              <a:gdLst/>
              <a:ahLst/>
              <a:cxnLst/>
              <a:rect l="l" t="t" r="r" b="b"/>
              <a:pathLst>
                <a:path w="2275502" h="765332" extrusionOk="0">
                  <a:moveTo>
                    <a:pt x="2183074" y="627793"/>
                  </a:moveTo>
                  <a:cubicBezTo>
                    <a:pt x="2281316" y="571323"/>
                    <a:pt x="2271868" y="579086"/>
                    <a:pt x="2243543" y="537508"/>
                  </a:cubicBezTo>
                  <a:cubicBezTo>
                    <a:pt x="2219823" y="504710"/>
                    <a:pt x="2191489" y="476040"/>
                    <a:pt x="2162931" y="447552"/>
                  </a:cubicBezTo>
                  <a:cubicBezTo>
                    <a:pt x="2277917" y="364041"/>
                    <a:pt x="2264660" y="394981"/>
                    <a:pt x="2169161" y="259761"/>
                  </a:cubicBezTo>
                  <a:cubicBezTo>
                    <a:pt x="2223605" y="227701"/>
                    <a:pt x="2264814" y="213217"/>
                    <a:pt x="2242187" y="188246"/>
                  </a:cubicBezTo>
                  <a:cubicBezTo>
                    <a:pt x="2180698" y="99729"/>
                    <a:pt x="2202347" y="126322"/>
                    <a:pt x="2212614" y="91396"/>
                  </a:cubicBezTo>
                  <a:cubicBezTo>
                    <a:pt x="2217639" y="80626"/>
                    <a:pt x="2223432" y="71063"/>
                    <a:pt x="2229408" y="60639"/>
                  </a:cubicBezTo>
                  <a:cubicBezTo>
                    <a:pt x="2241313" y="43085"/>
                    <a:pt x="2254065" y="656"/>
                    <a:pt x="2221361" y="0"/>
                  </a:cubicBezTo>
                  <a:cubicBezTo>
                    <a:pt x="1896019" y="17923"/>
                    <a:pt x="264042" y="57856"/>
                    <a:pt x="263737" y="57847"/>
                  </a:cubicBezTo>
                  <a:cubicBezTo>
                    <a:pt x="207263" y="61013"/>
                    <a:pt x="91249" y="35741"/>
                    <a:pt x="49057" y="72936"/>
                  </a:cubicBezTo>
                  <a:cubicBezTo>
                    <a:pt x="35531" y="84995"/>
                    <a:pt x="45248" y="99269"/>
                    <a:pt x="61335" y="137890"/>
                  </a:cubicBezTo>
                  <a:cubicBezTo>
                    <a:pt x="72272" y="171143"/>
                    <a:pt x="57563" y="163412"/>
                    <a:pt x="22643" y="177968"/>
                  </a:cubicBezTo>
                  <a:cubicBezTo>
                    <a:pt x="-28410" y="195240"/>
                    <a:pt x="46790" y="232544"/>
                    <a:pt x="79594" y="285142"/>
                  </a:cubicBezTo>
                  <a:cubicBezTo>
                    <a:pt x="-7171" y="396143"/>
                    <a:pt x="-33039" y="349230"/>
                    <a:pt x="97125" y="483662"/>
                  </a:cubicBezTo>
                  <a:cubicBezTo>
                    <a:pt x="-18157" y="619023"/>
                    <a:pt x="-43825" y="558366"/>
                    <a:pt x="91695" y="651616"/>
                  </a:cubicBezTo>
                  <a:cubicBezTo>
                    <a:pt x="46622" y="713208"/>
                    <a:pt x="16240" y="750316"/>
                    <a:pt x="29183" y="765332"/>
                  </a:cubicBezTo>
                  <a:cubicBezTo>
                    <a:pt x="267714" y="686820"/>
                    <a:pt x="1672301" y="739026"/>
                    <a:pt x="2228857" y="740147"/>
                  </a:cubicBezTo>
                  <a:cubicBezTo>
                    <a:pt x="2321001" y="717736"/>
                    <a:pt x="2261087" y="682000"/>
                    <a:pt x="2183074" y="6277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6" name="Google Shape;196;p3"/>
            <p:cNvGrpSpPr/>
            <p:nvPr/>
          </p:nvGrpSpPr>
          <p:grpSpPr>
            <a:xfrm rot="-701246">
              <a:off x="415571" y="1384634"/>
              <a:ext cx="1137910" cy="382727"/>
              <a:chOff x="830772" y="2616762"/>
              <a:chExt cx="2275511" cy="765350"/>
            </a:xfrm>
          </p:grpSpPr>
          <p:sp>
            <p:nvSpPr>
              <p:cNvPr id="197" name="Google Shape;197;p3"/>
              <p:cNvSpPr/>
              <p:nvPr/>
            </p:nvSpPr>
            <p:spPr>
              <a:xfrm>
                <a:off x="1103578" y="2669985"/>
                <a:ext cx="219828" cy="677726"/>
              </a:xfrm>
              <a:custGeom>
                <a:avLst/>
                <a:gdLst/>
                <a:ahLst/>
                <a:cxnLst/>
                <a:rect l="l" t="t" r="r" b="b"/>
                <a:pathLst>
                  <a:path w="219828" h="677726" extrusionOk="0">
                    <a:moveTo>
                      <a:pt x="218891" y="614148"/>
                    </a:moveTo>
                    <a:cubicBezTo>
                      <a:pt x="213162" y="608918"/>
                      <a:pt x="203354" y="595647"/>
                      <a:pt x="160452" y="558238"/>
                    </a:cubicBezTo>
                    <a:cubicBezTo>
                      <a:pt x="154053" y="552661"/>
                      <a:pt x="136969" y="543577"/>
                      <a:pt x="142840" y="529116"/>
                    </a:cubicBezTo>
                    <a:cubicBezTo>
                      <a:pt x="154363" y="500728"/>
                      <a:pt x="161990" y="502168"/>
                      <a:pt x="202836" y="442859"/>
                    </a:cubicBezTo>
                    <a:cubicBezTo>
                      <a:pt x="204588" y="440326"/>
                      <a:pt x="203900" y="443028"/>
                      <a:pt x="212861" y="434772"/>
                    </a:cubicBezTo>
                    <a:cubicBezTo>
                      <a:pt x="156538" y="387359"/>
                      <a:pt x="171743" y="385910"/>
                      <a:pt x="148128" y="374493"/>
                    </a:cubicBezTo>
                    <a:cubicBezTo>
                      <a:pt x="144310" y="372648"/>
                      <a:pt x="134939" y="359189"/>
                      <a:pt x="134156" y="349558"/>
                    </a:cubicBezTo>
                    <a:cubicBezTo>
                      <a:pt x="133160" y="337321"/>
                      <a:pt x="137724" y="337125"/>
                      <a:pt x="140996" y="332423"/>
                    </a:cubicBezTo>
                    <a:cubicBezTo>
                      <a:pt x="143886" y="319184"/>
                      <a:pt x="161044" y="303425"/>
                      <a:pt x="164826" y="292732"/>
                    </a:cubicBezTo>
                    <a:cubicBezTo>
                      <a:pt x="166951" y="286718"/>
                      <a:pt x="173277" y="287374"/>
                      <a:pt x="191221" y="265911"/>
                    </a:cubicBezTo>
                    <a:cubicBezTo>
                      <a:pt x="196359" y="259765"/>
                      <a:pt x="201179" y="253264"/>
                      <a:pt x="206645" y="247341"/>
                    </a:cubicBezTo>
                    <a:cubicBezTo>
                      <a:pt x="183630" y="225979"/>
                      <a:pt x="202289" y="250125"/>
                      <a:pt x="182834" y="223828"/>
                    </a:cubicBezTo>
                    <a:cubicBezTo>
                      <a:pt x="179430" y="219231"/>
                      <a:pt x="174023" y="216170"/>
                      <a:pt x="170209" y="211814"/>
                    </a:cubicBezTo>
                    <a:cubicBezTo>
                      <a:pt x="166591" y="207687"/>
                      <a:pt x="156015" y="184602"/>
                      <a:pt x="151755" y="181750"/>
                    </a:cubicBezTo>
                    <a:cubicBezTo>
                      <a:pt x="141078" y="174606"/>
                      <a:pt x="139322" y="166045"/>
                      <a:pt x="130820" y="157066"/>
                    </a:cubicBezTo>
                    <a:cubicBezTo>
                      <a:pt x="127193" y="153239"/>
                      <a:pt x="124572" y="147972"/>
                      <a:pt x="127139" y="141904"/>
                    </a:cubicBezTo>
                    <a:cubicBezTo>
                      <a:pt x="127562" y="140901"/>
                      <a:pt x="126260" y="128919"/>
                      <a:pt x="135408" y="124960"/>
                    </a:cubicBezTo>
                    <a:cubicBezTo>
                      <a:pt x="139367" y="123247"/>
                      <a:pt x="142516" y="118832"/>
                      <a:pt x="147145" y="112509"/>
                    </a:cubicBezTo>
                    <a:cubicBezTo>
                      <a:pt x="151687" y="106313"/>
                      <a:pt x="168307" y="99734"/>
                      <a:pt x="172876" y="93561"/>
                    </a:cubicBezTo>
                    <a:cubicBezTo>
                      <a:pt x="220216" y="29577"/>
                      <a:pt x="241865" y="64840"/>
                      <a:pt x="189082" y="15467"/>
                    </a:cubicBezTo>
                    <a:cubicBezTo>
                      <a:pt x="182274" y="9103"/>
                      <a:pt x="182242" y="6082"/>
                      <a:pt x="176649" y="0"/>
                    </a:cubicBezTo>
                    <a:cubicBezTo>
                      <a:pt x="110345" y="1672"/>
                      <a:pt x="58760" y="2957"/>
                      <a:pt x="26971" y="3740"/>
                    </a:cubicBezTo>
                    <a:cubicBezTo>
                      <a:pt x="46513" y="20688"/>
                      <a:pt x="74206" y="37545"/>
                      <a:pt x="75152" y="45473"/>
                    </a:cubicBezTo>
                    <a:cubicBezTo>
                      <a:pt x="67821" y="63387"/>
                      <a:pt x="39077" y="79483"/>
                      <a:pt x="17264" y="110331"/>
                    </a:cubicBezTo>
                    <a:cubicBezTo>
                      <a:pt x="34872" y="146769"/>
                      <a:pt x="49048" y="136655"/>
                      <a:pt x="58764" y="149758"/>
                    </a:cubicBezTo>
                    <a:cubicBezTo>
                      <a:pt x="84992" y="185135"/>
                      <a:pt x="100524" y="183394"/>
                      <a:pt x="63834" y="224954"/>
                    </a:cubicBezTo>
                    <a:cubicBezTo>
                      <a:pt x="-7626" y="305894"/>
                      <a:pt x="-1882" y="283648"/>
                      <a:pt x="20841" y="309871"/>
                    </a:cubicBezTo>
                    <a:cubicBezTo>
                      <a:pt x="21865" y="311051"/>
                      <a:pt x="22729" y="312518"/>
                      <a:pt x="24008" y="313293"/>
                    </a:cubicBezTo>
                    <a:cubicBezTo>
                      <a:pt x="39718" y="322838"/>
                      <a:pt x="57704" y="348273"/>
                      <a:pt x="62765" y="350337"/>
                    </a:cubicBezTo>
                    <a:cubicBezTo>
                      <a:pt x="64703" y="351130"/>
                      <a:pt x="67020" y="352843"/>
                      <a:pt x="67662" y="354670"/>
                    </a:cubicBezTo>
                    <a:cubicBezTo>
                      <a:pt x="70674" y="363212"/>
                      <a:pt x="86940" y="370146"/>
                      <a:pt x="89884" y="376215"/>
                    </a:cubicBezTo>
                    <a:cubicBezTo>
                      <a:pt x="102085" y="401377"/>
                      <a:pt x="93088" y="402976"/>
                      <a:pt x="86484" y="408216"/>
                    </a:cubicBezTo>
                    <a:cubicBezTo>
                      <a:pt x="86293" y="408849"/>
                      <a:pt x="71316" y="431970"/>
                      <a:pt x="61936" y="438836"/>
                    </a:cubicBezTo>
                    <a:cubicBezTo>
                      <a:pt x="41816" y="453565"/>
                      <a:pt x="2568" y="504688"/>
                      <a:pt x="2314" y="504988"/>
                    </a:cubicBezTo>
                    <a:cubicBezTo>
                      <a:pt x="-3070" y="511417"/>
                      <a:pt x="-1869" y="510032"/>
                      <a:pt x="37302" y="550452"/>
                    </a:cubicBezTo>
                    <a:cubicBezTo>
                      <a:pt x="39304" y="552511"/>
                      <a:pt x="38321" y="558438"/>
                      <a:pt x="74925" y="590799"/>
                    </a:cubicBezTo>
                    <a:cubicBezTo>
                      <a:pt x="76095" y="591833"/>
                      <a:pt x="77323" y="593045"/>
                      <a:pt x="78739" y="593515"/>
                    </a:cubicBezTo>
                    <a:cubicBezTo>
                      <a:pt x="114605" y="605419"/>
                      <a:pt x="99063" y="650865"/>
                      <a:pt x="60216" y="669125"/>
                    </a:cubicBezTo>
                    <a:cubicBezTo>
                      <a:pt x="56270" y="670979"/>
                      <a:pt x="57795" y="673813"/>
                      <a:pt x="53271" y="677726"/>
                    </a:cubicBezTo>
                    <a:cubicBezTo>
                      <a:pt x="87595" y="676104"/>
                      <a:pt x="123967" y="674742"/>
                      <a:pt x="162095" y="673608"/>
                    </a:cubicBezTo>
                    <a:cubicBezTo>
                      <a:pt x="171033" y="658828"/>
                      <a:pt x="219169" y="614403"/>
                      <a:pt x="218891" y="614148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" name="Google Shape;198;p3"/>
              <p:cNvSpPr/>
              <p:nvPr/>
            </p:nvSpPr>
            <p:spPr>
              <a:xfrm>
                <a:off x="2124343" y="2644262"/>
                <a:ext cx="191309" cy="700597"/>
              </a:xfrm>
              <a:custGeom>
                <a:avLst/>
                <a:gdLst/>
                <a:ahLst/>
                <a:cxnLst/>
                <a:rect l="l" t="t" r="r" b="b"/>
                <a:pathLst>
                  <a:path w="191309" h="700597" extrusionOk="0">
                    <a:moveTo>
                      <a:pt x="141950" y="687895"/>
                    </a:moveTo>
                    <a:cubicBezTo>
                      <a:pt x="173456" y="654026"/>
                      <a:pt x="160846" y="664746"/>
                      <a:pt x="190245" y="640596"/>
                    </a:cubicBezTo>
                    <a:cubicBezTo>
                      <a:pt x="182231" y="633566"/>
                      <a:pt x="178426" y="626499"/>
                      <a:pt x="149705" y="600449"/>
                    </a:cubicBezTo>
                    <a:cubicBezTo>
                      <a:pt x="117902" y="571610"/>
                      <a:pt x="107858" y="568320"/>
                      <a:pt x="113324" y="554844"/>
                    </a:cubicBezTo>
                    <a:cubicBezTo>
                      <a:pt x="123664" y="529353"/>
                      <a:pt x="134823" y="522843"/>
                      <a:pt x="159075" y="489106"/>
                    </a:cubicBezTo>
                    <a:cubicBezTo>
                      <a:pt x="185248" y="452650"/>
                      <a:pt x="165319" y="477101"/>
                      <a:pt x="183346" y="460495"/>
                    </a:cubicBezTo>
                    <a:cubicBezTo>
                      <a:pt x="177179" y="455306"/>
                      <a:pt x="146155" y="427706"/>
                      <a:pt x="142064" y="421100"/>
                    </a:cubicBezTo>
                    <a:cubicBezTo>
                      <a:pt x="131574" y="404179"/>
                      <a:pt x="117274" y="400293"/>
                      <a:pt x="116300" y="398876"/>
                    </a:cubicBezTo>
                    <a:cubicBezTo>
                      <a:pt x="108222" y="387117"/>
                      <a:pt x="98069" y="369864"/>
                      <a:pt x="109105" y="360898"/>
                    </a:cubicBezTo>
                    <a:cubicBezTo>
                      <a:pt x="113520" y="357312"/>
                      <a:pt x="111044" y="351959"/>
                      <a:pt x="117374" y="347034"/>
                    </a:cubicBezTo>
                    <a:cubicBezTo>
                      <a:pt x="121083" y="336132"/>
                      <a:pt x="131419" y="329435"/>
                      <a:pt x="135305" y="318455"/>
                    </a:cubicBezTo>
                    <a:cubicBezTo>
                      <a:pt x="136507" y="315052"/>
                      <a:pt x="140498" y="312395"/>
                      <a:pt x="143647" y="309972"/>
                    </a:cubicBezTo>
                    <a:cubicBezTo>
                      <a:pt x="156809" y="299848"/>
                      <a:pt x="167126" y="283903"/>
                      <a:pt x="177120" y="273064"/>
                    </a:cubicBezTo>
                    <a:cubicBezTo>
                      <a:pt x="154115" y="251711"/>
                      <a:pt x="172769" y="275848"/>
                      <a:pt x="153309" y="249551"/>
                    </a:cubicBezTo>
                    <a:cubicBezTo>
                      <a:pt x="149905" y="244954"/>
                      <a:pt x="144498" y="241892"/>
                      <a:pt x="140685" y="237537"/>
                    </a:cubicBezTo>
                    <a:cubicBezTo>
                      <a:pt x="137067" y="233409"/>
                      <a:pt x="126495" y="210324"/>
                      <a:pt x="122230" y="207472"/>
                    </a:cubicBezTo>
                    <a:cubicBezTo>
                      <a:pt x="111554" y="200329"/>
                      <a:pt x="109797" y="191768"/>
                      <a:pt x="101296" y="182788"/>
                    </a:cubicBezTo>
                    <a:cubicBezTo>
                      <a:pt x="97669" y="178961"/>
                      <a:pt x="95047" y="173695"/>
                      <a:pt x="97614" y="167626"/>
                    </a:cubicBezTo>
                    <a:cubicBezTo>
                      <a:pt x="98278" y="166054"/>
                      <a:pt x="97564" y="163945"/>
                      <a:pt x="98001" y="162218"/>
                    </a:cubicBezTo>
                    <a:cubicBezTo>
                      <a:pt x="100895" y="150888"/>
                      <a:pt x="103790" y="152929"/>
                      <a:pt x="110184" y="147799"/>
                    </a:cubicBezTo>
                    <a:cubicBezTo>
                      <a:pt x="127400" y="125252"/>
                      <a:pt x="137135" y="127675"/>
                      <a:pt x="143342" y="119288"/>
                    </a:cubicBezTo>
                    <a:cubicBezTo>
                      <a:pt x="165838" y="88882"/>
                      <a:pt x="168286" y="96394"/>
                      <a:pt x="191310" y="70380"/>
                    </a:cubicBezTo>
                    <a:cubicBezTo>
                      <a:pt x="189235" y="68553"/>
                      <a:pt x="157109" y="40129"/>
                      <a:pt x="153018" y="33527"/>
                    </a:cubicBezTo>
                    <a:cubicBezTo>
                      <a:pt x="138828" y="10634"/>
                      <a:pt x="131273" y="21203"/>
                      <a:pt x="119732" y="0"/>
                    </a:cubicBezTo>
                    <a:cubicBezTo>
                      <a:pt x="80675" y="1116"/>
                      <a:pt x="41332" y="2228"/>
                      <a:pt x="1933" y="3330"/>
                    </a:cubicBezTo>
                    <a:cubicBezTo>
                      <a:pt x="9088" y="10679"/>
                      <a:pt x="22381" y="23458"/>
                      <a:pt x="46706" y="45878"/>
                    </a:cubicBezTo>
                    <a:cubicBezTo>
                      <a:pt x="78076" y="74827"/>
                      <a:pt x="96972" y="57213"/>
                      <a:pt x="24925" y="123926"/>
                    </a:cubicBezTo>
                    <a:cubicBezTo>
                      <a:pt x="23232" y="137056"/>
                      <a:pt x="7135" y="128550"/>
                      <a:pt x="31283" y="157485"/>
                    </a:cubicBezTo>
                    <a:cubicBezTo>
                      <a:pt x="36180" y="163348"/>
                      <a:pt x="54361" y="169348"/>
                      <a:pt x="58912" y="175490"/>
                    </a:cubicBezTo>
                    <a:cubicBezTo>
                      <a:pt x="90696" y="218357"/>
                      <a:pt x="104140" y="207682"/>
                      <a:pt x="43006" y="273766"/>
                    </a:cubicBezTo>
                    <a:cubicBezTo>
                      <a:pt x="9971" y="309484"/>
                      <a:pt x="10895" y="307999"/>
                      <a:pt x="4974" y="319876"/>
                    </a:cubicBezTo>
                    <a:cubicBezTo>
                      <a:pt x="23892" y="336997"/>
                      <a:pt x="22136" y="337795"/>
                      <a:pt x="24152" y="339025"/>
                    </a:cubicBezTo>
                    <a:cubicBezTo>
                      <a:pt x="39862" y="348570"/>
                      <a:pt x="57847" y="374005"/>
                      <a:pt x="62908" y="376069"/>
                    </a:cubicBezTo>
                    <a:cubicBezTo>
                      <a:pt x="64851" y="376862"/>
                      <a:pt x="67163" y="378575"/>
                      <a:pt x="67809" y="380402"/>
                    </a:cubicBezTo>
                    <a:cubicBezTo>
                      <a:pt x="72579" y="393892"/>
                      <a:pt x="99443" y="394539"/>
                      <a:pt x="95593" y="427209"/>
                    </a:cubicBezTo>
                    <a:cubicBezTo>
                      <a:pt x="77471" y="440782"/>
                      <a:pt x="76211" y="454222"/>
                      <a:pt x="62084" y="464563"/>
                    </a:cubicBezTo>
                    <a:cubicBezTo>
                      <a:pt x="49578" y="473716"/>
                      <a:pt x="11372" y="516164"/>
                      <a:pt x="6366" y="526620"/>
                    </a:cubicBezTo>
                    <a:cubicBezTo>
                      <a:pt x="500" y="538866"/>
                      <a:pt x="-13777" y="523308"/>
                      <a:pt x="37454" y="576179"/>
                    </a:cubicBezTo>
                    <a:cubicBezTo>
                      <a:pt x="39252" y="578043"/>
                      <a:pt x="39802" y="581100"/>
                      <a:pt x="41559" y="583022"/>
                    </a:cubicBezTo>
                    <a:cubicBezTo>
                      <a:pt x="45418" y="587241"/>
                      <a:pt x="73903" y="617593"/>
                      <a:pt x="78896" y="619251"/>
                    </a:cubicBezTo>
                    <a:cubicBezTo>
                      <a:pt x="84612" y="621151"/>
                      <a:pt x="99016" y="630768"/>
                      <a:pt x="97154" y="636040"/>
                    </a:cubicBezTo>
                    <a:cubicBezTo>
                      <a:pt x="106479" y="660081"/>
                      <a:pt x="89905" y="669831"/>
                      <a:pt x="84038" y="676642"/>
                    </a:cubicBezTo>
                    <a:cubicBezTo>
                      <a:pt x="70153" y="692775"/>
                      <a:pt x="58452" y="694374"/>
                      <a:pt x="57738" y="696952"/>
                    </a:cubicBezTo>
                    <a:cubicBezTo>
                      <a:pt x="57479" y="697882"/>
                      <a:pt x="57151" y="698684"/>
                      <a:pt x="56778" y="699412"/>
                    </a:cubicBezTo>
                    <a:cubicBezTo>
                      <a:pt x="81895" y="699795"/>
                      <a:pt x="106930" y="700192"/>
                      <a:pt x="131865" y="700597"/>
                    </a:cubicBezTo>
                    <a:cubicBezTo>
                      <a:pt x="131501" y="698565"/>
                      <a:pt x="135501" y="694829"/>
                      <a:pt x="141950" y="687895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" name="Google Shape;199;p3"/>
              <p:cNvSpPr/>
              <p:nvPr/>
            </p:nvSpPr>
            <p:spPr>
              <a:xfrm>
                <a:off x="2440914" y="2634681"/>
                <a:ext cx="221439" cy="716037"/>
              </a:xfrm>
              <a:custGeom>
                <a:avLst/>
                <a:gdLst/>
                <a:ahLst/>
                <a:cxnLst/>
                <a:rect l="l" t="t" r="r" b="b"/>
                <a:pathLst>
                  <a:path w="221439" h="716037" extrusionOk="0">
                    <a:moveTo>
                      <a:pt x="197324" y="670009"/>
                    </a:moveTo>
                    <a:cubicBezTo>
                      <a:pt x="198380" y="668163"/>
                      <a:pt x="202826" y="668432"/>
                      <a:pt x="203481" y="667576"/>
                    </a:cubicBezTo>
                    <a:cubicBezTo>
                      <a:pt x="208670" y="660783"/>
                      <a:pt x="215883" y="655990"/>
                      <a:pt x="221367" y="649511"/>
                    </a:cubicBezTo>
                    <a:cubicBezTo>
                      <a:pt x="210718" y="635839"/>
                      <a:pt x="210499" y="642167"/>
                      <a:pt x="209771" y="639684"/>
                    </a:cubicBezTo>
                    <a:cubicBezTo>
                      <a:pt x="206299" y="627930"/>
                      <a:pt x="187553" y="619347"/>
                      <a:pt x="186461" y="615488"/>
                    </a:cubicBezTo>
                    <a:cubicBezTo>
                      <a:pt x="182656" y="602048"/>
                      <a:pt x="161781" y="586061"/>
                      <a:pt x="156775" y="579327"/>
                    </a:cubicBezTo>
                    <a:cubicBezTo>
                      <a:pt x="152683" y="573819"/>
                      <a:pt x="149789" y="567181"/>
                      <a:pt x="143131" y="563933"/>
                    </a:cubicBezTo>
                    <a:cubicBezTo>
                      <a:pt x="124667" y="524670"/>
                      <a:pt x="125386" y="545026"/>
                      <a:pt x="171156" y="480796"/>
                    </a:cubicBezTo>
                    <a:cubicBezTo>
                      <a:pt x="175215" y="475097"/>
                      <a:pt x="181031" y="470673"/>
                      <a:pt x="185828" y="465456"/>
                    </a:cubicBezTo>
                    <a:cubicBezTo>
                      <a:pt x="195854" y="454559"/>
                      <a:pt x="197775" y="445342"/>
                      <a:pt x="209621" y="437743"/>
                    </a:cubicBezTo>
                    <a:cubicBezTo>
                      <a:pt x="213867" y="435014"/>
                      <a:pt x="212083" y="431524"/>
                      <a:pt x="221440" y="424485"/>
                    </a:cubicBezTo>
                    <a:cubicBezTo>
                      <a:pt x="184872" y="387737"/>
                      <a:pt x="113417" y="333294"/>
                      <a:pt x="143003" y="310418"/>
                    </a:cubicBezTo>
                    <a:cubicBezTo>
                      <a:pt x="143294" y="310190"/>
                      <a:pt x="185346" y="256221"/>
                      <a:pt x="187244" y="255829"/>
                    </a:cubicBezTo>
                    <a:cubicBezTo>
                      <a:pt x="195804" y="254057"/>
                      <a:pt x="196773" y="243774"/>
                      <a:pt x="204169" y="240703"/>
                    </a:cubicBezTo>
                    <a:cubicBezTo>
                      <a:pt x="209876" y="238330"/>
                      <a:pt x="207668" y="232202"/>
                      <a:pt x="210162" y="232289"/>
                    </a:cubicBezTo>
                    <a:cubicBezTo>
                      <a:pt x="214053" y="232421"/>
                      <a:pt x="214108" y="229427"/>
                      <a:pt x="214572" y="227159"/>
                    </a:cubicBezTo>
                    <a:cubicBezTo>
                      <a:pt x="203600" y="217213"/>
                      <a:pt x="204214" y="217413"/>
                      <a:pt x="196432" y="208721"/>
                    </a:cubicBezTo>
                    <a:cubicBezTo>
                      <a:pt x="195613" y="207805"/>
                      <a:pt x="160675" y="188497"/>
                      <a:pt x="155473" y="181599"/>
                    </a:cubicBezTo>
                    <a:cubicBezTo>
                      <a:pt x="147245" y="170683"/>
                      <a:pt x="147522" y="157057"/>
                      <a:pt x="156738" y="144683"/>
                    </a:cubicBezTo>
                    <a:cubicBezTo>
                      <a:pt x="161799" y="137885"/>
                      <a:pt x="159510" y="131685"/>
                      <a:pt x="165826" y="130350"/>
                    </a:cubicBezTo>
                    <a:cubicBezTo>
                      <a:pt x="166354" y="130240"/>
                      <a:pt x="164147" y="132751"/>
                      <a:pt x="178219" y="109493"/>
                    </a:cubicBezTo>
                    <a:cubicBezTo>
                      <a:pt x="180599" y="105561"/>
                      <a:pt x="179652" y="112509"/>
                      <a:pt x="197424" y="89875"/>
                    </a:cubicBezTo>
                    <a:cubicBezTo>
                      <a:pt x="203996" y="81506"/>
                      <a:pt x="115492" y="36384"/>
                      <a:pt x="126333" y="0"/>
                    </a:cubicBezTo>
                    <a:cubicBezTo>
                      <a:pt x="93511" y="1021"/>
                      <a:pt x="59834" y="2046"/>
                      <a:pt x="25510" y="3080"/>
                    </a:cubicBezTo>
                    <a:cubicBezTo>
                      <a:pt x="43131" y="17955"/>
                      <a:pt x="37101" y="20597"/>
                      <a:pt x="72044" y="47076"/>
                    </a:cubicBezTo>
                    <a:cubicBezTo>
                      <a:pt x="145402" y="102668"/>
                      <a:pt x="69755" y="121680"/>
                      <a:pt x="61162" y="134960"/>
                    </a:cubicBezTo>
                    <a:cubicBezTo>
                      <a:pt x="53262" y="147166"/>
                      <a:pt x="40765" y="156018"/>
                      <a:pt x="35531" y="170191"/>
                    </a:cubicBezTo>
                    <a:cubicBezTo>
                      <a:pt x="35431" y="170460"/>
                      <a:pt x="35144" y="170692"/>
                      <a:pt x="34962" y="170948"/>
                    </a:cubicBezTo>
                    <a:cubicBezTo>
                      <a:pt x="38011" y="173604"/>
                      <a:pt x="34507" y="187381"/>
                      <a:pt x="40173" y="195208"/>
                    </a:cubicBezTo>
                    <a:cubicBezTo>
                      <a:pt x="40915" y="196238"/>
                      <a:pt x="42148" y="197053"/>
                      <a:pt x="42512" y="198174"/>
                    </a:cubicBezTo>
                    <a:cubicBezTo>
                      <a:pt x="48734" y="217195"/>
                      <a:pt x="69218" y="223919"/>
                      <a:pt x="75016" y="258276"/>
                    </a:cubicBezTo>
                    <a:cubicBezTo>
                      <a:pt x="75371" y="260371"/>
                      <a:pt x="75990" y="264148"/>
                      <a:pt x="75357" y="264408"/>
                    </a:cubicBezTo>
                    <a:cubicBezTo>
                      <a:pt x="68034" y="267406"/>
                      <a:pt x="80245" y="266043"/>
                      <a:pt x="54504" y="287648"/>
                    </a:cubicBezTo>
                    <a:cubicBezTo>
                      <a:pt x="56721" y="298591"/>
                      <a:pt x="43090" y="299129"/>
                      <a:pt x="14801" y="338136"/>
                    </a:cubicBezTo>
                    <a:cubicBezTo>
                      <a:pt x="20058" y="342460"/>
                      <a:pt x="21719" y="341526"/>
                      <a:pt x="22447" y="343162"/>
                    </a:cubicBezTo>
                    <a:cubicBezTo>
                      <a:pt x="25710" y="350510"/>
                      <a:pt x="86420" y="414025"/>
                      <a:pt x="94917" y="423610"/>
                    </a:cubicBezTo>
                    <a:cubicBezTo>
                      <a:pt x="106686" y="436886"/>
                      <a:pt x="101357" y="446900"/>
                      <a:pt x="91044" y="450103"/>
                    </a:cubicBezTo>
                    <a:cubicBezTo>
                      <a:pt x="88692" y="457515"/>
                      <a:pt x="86835" y="456140"/>
                      <a:pt x="79753" y="466413"/>
                    </a:cubicBezTo>
                    <a:cubicBezTo>
                      <a:pt x="67725" y="483872"/>
                      <a:pt x="56220" y="486787"/>
                      <a:pt x="55779" y="489434"/>
                    </a:cubicBezTo>
                    <a:cubicBezTo>
                      <a:pt x="54864" y="494952"/>
                      <a:pt x="14501" y="534392"/>
                      <a:pt x="8111" y="545978"/>
                    </a:cubicBezTo>
                    <a:cubicBezTo>
                      <a:pt x="-1077" y="562630"/>
                      <a:pt x="-7116" y="543117"/>
                      <a:pt x="16608" y="570507"/>
                    </a:cubicBezTo>
                    <a:cubicBezTo>
                      <a:pt x="17632" y="571687"/>
                      <a:pt x="18497" y="573154"/>
                      <a:pt x="19776" y="573933"/>
                    </a:cubicBezTo>
                    <a:cubicBezTo>
                      <a:pt x="35486" y="583478"/>
                      <a:pt x="53471" y="608914"/>
                      <a:pt x="58532" y="610977"/>
                    </a:cubicBezTo>
                    <a:cubicBezTo>
                      <a:pt x="60471" y="611770"/>
                      <a:pt x="62787" y="613483"/>
                      <a:pt x="63433" y="615310"/>
                    </a:cubicBezTo>
                    <a:cubicBezTo>
                      <a:pt x="67415" y="626572"/>
                      <a:pt x="81897" y="626012"/>
                      <a:pt x="88491" y="643429"/>
                    </a:cubicBezTo>
                    <a:cubicBezTo>
                      <a:pt x="103605" y="646965"/>
                      <a:pt x="109599" y="665525"/>
                      <a:pt x="95441" y="675403"/>
                    </a:cubicBezTo>
                    <a:cubicBezTo>
                      <a:pt x="93424" y="676806"/>
                      <a:pt x="74834" y="699549"/>
                      <a:pt x="65204" y="708593"/>
                    </a:cubicBezTo>
                    <a:cubicBezTo>
                      <a:pt x="62883" y="710770"/>
                      <a:pt x="61153" y="712693"/>
                      <a:pt x="59806" y="714411"/>
                    </a:cubicBezTo>
                    <a:cubicBezTo>
                      <a:pt x="90571" y="714962"/>
                      <a:pt x="120913" y="715504"/>
                      <a:pt x="150731" y="716037"/>
                    </a:cubicBezTo>
                    <a:cubicBezTo>
                      <a:pt x="159300" y="707057"/>
                      <a:pt x="197278" y="670086"/>
                      <a:pt x="197324" y="670009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" name="Google Shape;200;p3"/>
              <p:cNvSpPr/>
              <p:nvPr/>
            </p:nvSpPr>
            <p:spPr>
              <a:xfrm>
                <a:off x="2941089" y="2616762"/>
                <a:ext cx="138215" cy="433523"/>
              </a:xfrm>
              <a:custGeom>
                <a:avLst/>
                <a:gdLst/>
                <a:ahLst/>
                <a:cxnLst/>
                <a:rect l="l" t="t" r="r" b="b"/>
                <a:pathLst>
                  <a:path w="138215" h="433523" extrusionOk="0">
                    <a:moveTo>
                      <a:pt x="16466" y="11276"/>
                    </a:moveTo>
                    <a:cubicBezTo>
                      <a:pt x="14718" y="13230"/>
                      <a:pt x="12306" y="14397"/>
                      <a:pt x="11273" y="17244"/>
                    </a:cubicBezTo>
                    <a:cubicBezTo>
                      <a:pt x="8306" y="25440"/>
                      <a:pt x="-1211" y="22037"/>
                      <a:pt x="5803" y="27522"/>
                    </a:cubicBezTo>
                    <a:cubicBezTo>
                      <a:pt x="28726" y="45445"/>
                      <a:pt x="18919" y="46188"/>
                      <a:pt x="55577" y="73970"/>
                    </a:cubicBezTo>
                    <a:cubicBezTo>
                      <a:pt x="127196" y="128245"/>
                      <a:pt x="52596" y="147580"/>
                      <a:pt x="45010" y="159298"/>
                    </a:cubicBezTo>
                    <a:cubicBezTo>
                      <a:pt x="37341" y="171148"/>
                      <a:pt x="25203" y="179741"/>
                      <a:pt x="20125" y="193504"/>
                    </a:cubicBezTo>
                    <a:cubicBezTo>
                      <a:pt x="20029" y="193764"/>
                      <a:pt x="19751" y="193991"/>
                      <a:pt x="19569" y="194237"/>
                    </a:cubicBezTo>
                    <a:cubicBezTo>
                      <a:pt x="22528" y="196816"/>
                      <a:pt x="19128" y="210192"/>
                      <a:pt x="24630" y="217792"/>
                    </a:cubicBezTo>
                    <a:cubicBezTo>
                      <a:pt x="25349" y="218789"/>
                      <a:pt x="26546" y="219582"/>
                      <a:pt x="26906" y="220671"/>
                    </a:cubicBezTo>
                    <a:cubicBezTo>
                      <a:pt x="29841" y="229651"/>
                      <a:pt x="36950" y="235933"/>
                      <a:pt x="41678" y="243742"/>
                    </a:cubicBezTo>
                    <a:cubicBezTo>
                      <a:pt x="48345" y="254763"/>
                      <a:pt x="54148" y="252672"/>
                      <a:pt x="54357" y="267866"/>
                    </a:cubicBezTo>
                    <a:cubicBezTo>
                      <a:pt x="56432" y="268932"/>
                      <a:pt x="56633" y="270645"/>
                      <a:pt x="56974" y="275880"/>
                    </a:cubicBezTo>
                    <a:cubicBezTo>
                      <a:pt x="57047" y="276955"/>
                      <a:pt x="58276" y="277921"/>
                      <a:pt x="58467" y="279023"/>
                    </a:cubicBezTo>
                    <a:cubicBezTo>
                      <a:pt x="58808" y="281055"/>
                      <a:pt x="59413" y="284723"/>
                      <a:pt x="58794" y="284973"/>
                    </a:cubicBezTo>
                    <a:cubicBezTo>
                      <a:pt x="51718" y="287871"/>
                      <a:pt x="63546" y="286563"/>
                      <a:pt x="38547" y="307539"/>
                    </a:cubicBezTo>
                    <a:cubicBezTo>
                      <a:pt x="40704" y="318218"/>
                      <a:pt x="27638" y="318446"/>
                      <a:pt x="0" y="356556"/>
                    </a:cubicBezTo>
                    <a:cubicBezTo>
                      <a:pt x="5106" y="360757"/>
                      <a:pt x="6717" y="359850"/>
                      <a:pt x="7423" y="361436"/>
                    </a:cubicBezTo>
                    <a:cubicBezTo>
                      <a:pt x="10062" y="367367"/>
                      <a:pt x="60447" y="421032"/>
                      <a:pt x="72193" y="433524"/>
                    </a:cubicBezTo>
                    <a:cubicBezTo>
                      <a:pt x="165675" y="367208"/>
                      <a:pt x="148540" y="386748"/>
                      <a:pt x="58858" y="259761"/>
                    </a:cubicBezTo>
                    <a:cubicBezTo>
                      <a:pt x="113302" y="227701"/>
                      <a:pt x="154511" y="213217"/>
                      <a:pt x="131884" y="188246"/>
                    </a:cubicBezTo>
                    <a:cubicBezTo>
                      <a:pt x="70395" y="99729"/>
                      <a:pt x="92044" y="126322"/>
                      <a:pt x="102311" y="91396"/>
                    </a:cubicBezTo>
                    <a:cubicBezTo>
                      <a:pt x="107335" y="80626"/>
                      <a:pt x="113129" y="71063"/>
                      <a:pt x="119104" y="60639"/>
                    </a:cubicBezTo>
                    <a:cubicBezTo>
                      <a:pt x="131010" y="43085"/>
                      <a:pt x="143762" y="656"/>
                      <a:pt x="111058" y="0"/>
                    </a:cubicBezTo>
                    <a:cubicBezTo>
                      <a:pt x="88076" y="1267"/>
                      <a:pt x="58567" y="2642"/>
                      <a:pt x="23583" y="4105"/>
                    </a:cubicBezTo>
                    <a:cubicBezTo>
                      <a:pt x="22109" y="5499"/>
                      <a:pt x="19629" y="7727"/>
                      <a:pt x="16466" y="11276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" name="Google Shape;201;p3"/>
              <p:cNvSpPr/>
              <p:nvPr/>
            </p:nvSpPr>
            <p:spPr>
              <a:xfrm>
                <a:off x="2613649" y="2628576"/>
                <a:ext cx="217737" cy="725244"/>
              </a:xfrm>
              <a:custGeom>
                <a:avLst/>
                <a:gdLst/>
                <a:ahLst/>
                <a:cxnLst/>
                <a:rect l="l" t="t" r="r" b="b"/>
                <a:pathLst>
                  <a:path w="217737" h="725244" extrusionOk="0">
                    <a:moveTo>
                      <a:pt x="204577" y="676018"/>
                    </a:moveTo>
                    <a:cubicBezTo>
                      <a:pt x="219386" y="663275"/>
                      <a:pt x="218262" y="665667"/>
                      <a:pt x="216828" y="664359"/>
                    </a:cubicBezTo>
                    <a:cubicBezTo>
                      <a:pt x="210925" y="658974"/>
                      <a:pt x="200827" y="645302"/>
                      <a:pt x="156641" y="606772"/>
                    </a:cubicBezTo>
                    <a:cubicBezTo>
                      <a:pt x="150051" y="601032"/>
                      <a:pt x="132461" y="591669"/>
                      <a:pt x="138501" y="576781"/>
                    </a:cubicBezTo>
                    <a:cubicBezTo>
                      <a:pt x="150360" y="547545"/>
                      <a:pt x="158229" y="549017"/>
                      <a:pt x="200294" y="487940"/>
                    </a:cubicBezTo>
                    <a:cubicBezTo>
                      <a:pt x="202096" y="485334"/>
                      <a:pt x="201391" y="488113"/>
                      <a:pt x="210620" y="479612"/>
                    </a:cubicBezTo>
                    <a:cubicBezTo>
                      <a:pt x="152609" y="430777"/>
                      <a:pt x="168264" y="429282"/>
                      <a:pt x="143944" y="417524"/>
                    </a:cubicBezTo>
                    <a:cubicBezTo>
                      <a:pt x="140012" y="415624"/>
                      <a:pt x="130359" y="401765"/>
                      <a:pt x="129553" y="391842"/>
                    </a:cubicBezTo>
                    <a:cubicBezTo>
                      <a:pt x="128525" y="379236"/>
                      <a:pt x="133221" y="379040"/>
                      <a:pt x="136594" y="374197"/>
                    </a:cubicBezTo>
                    <a:cubicBezTo>
                      <a:pt x="139570" y="360556"/>
                      <a:pt x="157242" y="344333"/>
                      <a:pt x="161137" y="333316"/>
                    </a:cubicBezTo>
                    <a:cubicBezTo>
                      <a:pt x="163326" y="327125"/>
                      <a:pt x="169843" y="327799"/>
                      <a:pt x="188325" y="305689"/>
                    </a:cubicBezTo>
                    <a:cubicBezTo>
                      <a:pt x="193613" y="299361"/>
                      <a:pt x="198578" y="292664"/>
                      <a:pt x="204208" y="286563"/>
                    </a:cubicBezTo>
                    <a:cubicBezTo>
                      <a:pt x="180506" y="264567"/>
                      <a:pt x="199725" y="289429"/>
                      <a:pt x="179678" y="262349"/>
                    </a:cubicBezTo>
                    <a:cubicBezTo>
                      <a:pt x="176174" y="257615"/>
                      <a:pt x="170603" y="254458"/>
                      <a:pt x="166676" y="249975"/>
                    </a:cubicBezTo>
                    <a:cubicBezTo>
                      <a:pt x="162949" y="245719"/>
                      <a:pt x="152058" y="221947"/>
                      <a:pt x="147666" y="219008"/>
                    </a:cubicBezTo>
                    <a:cubicBezTo>
                      <a:pt x="136671" y="211650"/>
                      <a:pt x="134864" y="202835"/>
                      <a:pt x="126104" y="193586"/>
                    </a:cubicBezTo>
                    <a:cubicBezTo>
                      <a:pt x="122367" y="189645"/>
                      <a:pt x="119669" y="184219"/>
                      <a:pt x="122313" y="177973"/>
                    </a:cubicBezTo>
                    <a:cubicBezTo>
                      <a:pt x="122750" y="176939"/>
                      <a:pt x="121412" y="164597"/>
                      <a:pt x="130828" y="160524"/>
                    </a:cubicBezTo>
                    <a:cubicBezTo>
                      <a:pt x="134960" y="158742"/>
                      <a:pt x="138314" y="153981"/>
                      <a:pt x="142915" y="147703"/>
                    </a:cubicBezTo>
                    <a:cubicBezTo>
                      <a:pt x="147593" y="141320"/>
                      <a:pt x="164710" y="134546"/>
                      <a:pt x="169416" y="128190"/>
                    </a:cubicBezTo>
                    <a:cubicBezTo>
                      <a:pt x="217975" y="62557"/>
                      <a:pt x="240525" y="98659"/>
                      <a:pt x="186104" y="47755"/>
                    </a:cubicBezTo>
                    <a:cubicBezTo>
                      <a:pt x="176433" y="38712"/>
                      <a:pt x="175118" y="27964"/>
                      <a:pt x="155226" y="18342"/>
                    </a:cubicBezTo>
                    <a:cubicBezTo>
                      <a:pt x="152395" y="16971"/>
                      <a:pt x="146110" y="9126"/>
                      <a:pt x="142820" y="0"/>
                    </a:cubicBezTo>
                    <a:cubicBezTo>
                      <a:pt x="102520" y="1362"/>
                      <a:pt x="59773" y="2761"/>
                      <a:pt x="15068" y="4178"/>
                    </a:cubicBezTo>
                    <a:cubicBezTo>
                      <a:pt x="7154" y="12492"/>
                      <a:pt x="17307" y="4027"/>
                      <a:pt x="3490" y="16110"/>
                    </a:cubicBezTo>
                    <a:cubicBezTo>
                      <a:pt x="-1889" y="20816"/>
                      <a:pt x="-9202" y="14761"/>
                      <a:pt x="51044" y="70312"/>
                    </a:cubicBezTo>
                    <a:cubicBezTo>
                      <a:pt x="81727" y="98631"/>
                      <a:pt x="99703" y="81446"/>
                      <a:pt x="29895" y="146090"/>
                    </a:cubicBezTo>
                    <a:cubicBezTo>
                      <a:pt x="28252" y="158838"/>
                      <a:pt x="12624" y="150583"/>
                      <a:pt x="36071" y="178674"/>
                    </a:cubicBezTo>
                    <a:cubicBezTo>
                      <a:pt x="40822" y="184365"/>
                      <a:pt x="58476" y="190196"/>
                      <a:pt x="62895" y="196156"/>
                    </a:cubicBezTo>
                    <a:cubicBezTo>
                      <a:pt x="83797" y="224352"/>
                      <a:pt x="87930" y="221445"/>
                      <a:pt x="86833" y="229924"/>
                    </a:cubicBezTo>
                    <a:cubicBezTo>
                      <a:pt x="104113" y="244344"/>
                      <a:pt x="25303" y="306701"/>
                      <a:pt x="10526" y="336341"/>
                    </a:cubicBezTo>
                    <a:cubicBezTo>
                      <a:pt x="28899" y="352966"/>
                      <a:pt x="27187" y="353741"/>
                      <a:pt x="29145" y="354930"/>
                    </a:cubicBezTo>
                    <a:cubicBezTo>
                      <a:pt x="44399" y="364196"/>
                      <a:pt x="61862" y="388894"/>
                      <a:pt x="66772" y="390894"/>
                    </a:cubicBezTo>
                    <a:cubicBezTo>
                      <a:pt x="68656" y="391664"/>
                      <a:pt x="70905" y="393327"/>
                      <a:pt x="71528" y="395104"/>
                    </a:cubicBezTo>
                    <a:cubicBezTo>
                      <a:pt x="76156" y="408202"/>
                      <a:pt x="102243" y="408831"/>
                      <a:pt x="98502" y="440554"/>
                    </a:cubicBezTo>
                    <a:cubicBezTo>
                      <a:pt x="80939" y="453702"/>
                      <a:pt x="79661" y="466796"/>
                      <a:pt x="65971" y="476823"/>
                    </a:cubicBezTo>
                    <a:cubicBezTo>
                      <a:pt x="53829" y="485712"/>
                      <a:pt x="16734" y="526925"/>
                      <a:pt x="11873" y="537076"/>
                    </a:cubicBezTo>
                    <a:cubicBezTo>
                      <a:pt x="6180" y="548967"/>
                      <a:pt x="-7682" y="533859"/>
                      <a:pt x="42056" y="585191"/>
                    </a:cubicBezTo>
                    <a:cubicBezTo>
                      <a:pt x="43803" y="587000"/>
                      <a:pt x="44331" y="589965"/>
                      <a:pt x="46038" y="591833"/>
                    </a:cubicBezTo>
                    <a:cubicBezTo>
                      <a:pt x="49783" y="595929"/>
                      <a:pt x="77440" y="625401"/>
                      <a:pt x="82291" y="627005"/>
                    </a:cubicBezTo>
                    <a:cubicBezTo>
                      <a:pt x="87839" y="628850"/>
                      <a:pt x="101824" y="638185"/>
                      <a:pt x="100017" y="643306"/>
                    </a:cubicBezTo>
                    <a:cubicBezTo>
                      <a:pt x="109092" y="666692"/>
                      <a:pt x="93109" y="675959"/>
                      <a:pt x="87284" y="682747"/>
                    </a:cubicBezTo>
                    <a:cubicBezTo>
                      <a:pt x="73794" y="698410"/>
                      <a:pt x="62444" y="699964"/>
                      <a:pt x="61748" y="702465"/>
                    </a:cubicBezTo>
                    <a:cubicBezTo>
                      <a:pt x="60474" y="707044"/>
                      <a:pt x="56724" y="709786"/>
                      <a:pt x="53242" y="711695"/>
                    </a:cubicBezTo>
                    <a:cubicBezTo>
                      <a:pt x="39653" y="719149"/>
                      <a:pt x="45838" y="722151"/>
                      <a:pt x="40449" y="723249"/>
                    </a:cubicBezTo>
                    <a:cubicBezTo>
                      <a:pt x="81467" y="723964"/>
                      <a:pt x="121293" y="724639"/>
                      <a:pt x="159708" y="725245"/>
                    </a:cubicBezTo>
                    <a:cubicBezTo>
                      <a:pt x="165788" y="715818"/>
                      <a:pt x="178991" y="698023"/>
                      <a:pt x="204577" y="676018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" name="Google Shape;202;p3"/>
              <p:cNvSpPr/>
              <p:nvPr/>
            </p:nvSpPr>
            <p:spPr>
              <a:xfrm>
                <a:off x="830772" y="2671561"/>
                <a:ext cx="166486" cy="710551"/>
              </a:xfrm>
              <a:custGeom>
                <a:avLst/>
                <a:gdLst/>
                <a:ahLst/>
                <a:cxnLst/>
                <a:rect l="l" t="t" r="r" b="b"/>
                <a:pathLst>
                  <a:path w="166486" h="710551" extrusionOk="0">
                    <a:moveTo>
                      <a:pt x="94512" y="690337"/>
                    </a:moveTo>
                    <a:cubicBezTo>
                      <a:pt x="98972" y="688465"/>
                      <a:pt x="150867" y="626700"/>
                      <a:pt x="162432" y="617383"/>
                    </a:cubicBezTo>
                    <a:cubicBezTo>
                      <a:pt x="161585" y="615725"/>
                      <a:pt x="105426" y="560530"/>
                      <a:pt x="90366" y="547472"/>
                    </a:cubicBezTo>
                    <a:cubicBezTo>
                      <a:pt x="87326" y="544834"/>
                      <a:pt x="79057" y="529467"/>
                      <a:pt x="69031" y="522620"/>
                    </a:cubicBezTo>
                    <a:cubicBezTo>
                      <a:pt x="63816" y="519057"/>
                      <a:pt x="65013" y="516528"/>
                      <a:pt x="67120" y="512091"/>
                    </a:cubicBezTo>
                    <a:cubicBezTo>
                      <a:pt x="65136" y="503954"/>
                      <a:pt x="68572" y="493926"/>
                      <a:pt x="78010" y="489872"/>
                    </a:cubicBezTo>
                    <a:cubicBezTo>
                      <a:pt x="91436" y="466896"/>
                      <a:pt x="125195" y="432472"/>
                      <a:pt x="127830" y="426476"/>
                    </a:cubicBezTo>
                    <a:cubicBezTo>
                      <a:pt x="128677" y="424558"/>
                      <a:pt x="133141" y="424312"/>
                      <a:pt x="133692" y="423401"/>
                    </a:cubicBezTo>
                    <a:cubicBezTo>
                      <a:pt x="135125" y="421036"/>
                      <a:pt x="149247" y="402913"/>
                      <a:pt x="160497" y="392101"/>
                    </a:cubicBezTo>
                    <a:cubicBezTo>
                      <a:pt x="155186" y="387391"/>
                      <a:pt x="127976" y="363185"/>
                      <a:pt x="124130" y="356984"/>
                    </a:cubicBezTo>
                    <a:cubicBezTo>
                      <a:pt x="112129" y="337613"/>
                      <a:pt x="94763" y="334934"/>
                      <a:pt x="91586" y="330214"/>
                    </a:cubicBezTo>
                    <a:cubicBezTo>
                      <a:pt x="85793" y="321603"/>
                      <a:pt x="78233" y="305999"/>
                      <a:pt x="84318" y="297539"/>
                    </a:cubicBezTo>
                    <a:cubicBezTo>
                      <a:pt x="87395" y="293251"/>
                      <a:pt x="85442" y="285976"/>
                      <a:pt x="92323" y="284103"/>
                    </a:cubicBezTo>
                    <a:cubicBezTo>
                      <a:pt x="94085" y="278226"/>
                      <a:pt x="99386" y="274923"/>
                      <a:pt x="102522" y="270062"/>
                    </a:cubicBezTo>
                    <a:cubicBezTo>
                      <a:pt x="119220" y="244180"/>
                      <a:pt x="129045" y="242116"/>
                      <a:pt x="129528" y="238261"/>
                    </a:cubicBezTo>
                    <a:cubicBezTo>
                      <a:pt x="130706" y="228908"/>
                      <a:pt x="141092" y="221874"/>
                      <a:pt x="149525" y="217755"/>
                    </a:cubicBezTo>
                    <a:cubicBezTo>
                      <a:pt x="147918" y="215760"/>
                      <a:pt x="122783" y="172000"/>
                      <a:pt x="115715" y="165198"/>
                    </a:cubicBezTo>
                    <a:cubicBezTo>
                      <a:pt x="105822" y="155672"/>
                      <a:pt x="107806" y="147544"/>
                      <a:pt x="103068" y="135097"/>
                    </a:cubicBezTo>
                    <a:cubicBezTo>
                      <a:pt x="101762" y="131662"/>
                      <a:pt x="103318" y="128568"/>
                      <a:pt x="108279" y="113251"/>
                    </a:cubicBezTo>
                    <a:cubicBezTo>
                      <a:pt x="116967" y="113055"/>
                      <a:pt x="139695" y="88339"/>
                      <a:pt x="144132" y="83925"/>
                    </a:cubicBezTo>
                    <a:cubicBezTo>
                      <a:pt x="166914" y="61259"/>
                      <a:pt x="169895" y="62881"/>
                      <a:pt x="163619" y="60557"/>
                    </a:cubicBezTo>
                    <a:cubicBezTo>
                      <a:pt x="157780" y="58393"/>
                      <a:pt x="165572" y="58334"/>
                      <a:pt x="136309" y="38798"/>
                    </a:cubicBezTo>
                    <a:cubicBezTo>
                      <a:pt x="128267" y="33436"/>
                      <a:pt x="106258" y="6201"/>
                      <a:pt x="96260" y="0"/>
                    </a:cubicBezTo>
                    <a:cubicBezTo>
                      <a:pt x="76950" y="2747"/>
                      <a:pt x="60348" y="8201"/>
                      <a:pt x="49057" y="18155"/>
                    </a:cubicBezTo>
                    <a:cubicBezTo>
                      <a:pt x="35531" y="30215"/>
                      <a:pt x="45248" y="44489"/>
                      <a:pt x="61335" y="83109"/>
                    </a:cubicBezTo>
                    <a:cubicBezTo>
                      <a:pt x="72272" y="116363"/>
                      <a:pt x="57563" y="108632"/>
                      <a:pt x="22643" y="123188"/>
                    </a:cubicBezTo>
                    <a:cubicBezTo>
                      <a:pt x="-28410" y="140459"/>
                      <a:pt x="46790" y="177763"/>
                      <a:pt x="79594" y="230361"/>
                    </a:cubicBezTo>
                    <a:cubicBezTo>
                      <a:pt x="-7171" y="341362"/>
                      <a:pt x="-33039" y="294450"/>
                      <a:pt x="97125" y="428881"/>
                    </a:cubicBezTo>
                    <a:cubicBezTo>
                      <a:pt x="-18157" y="564243"/>
                      <a:pt x="-43825" y="503585"/>
                      <a:pt x="91695" y="596836"/>
                    </a:cubicBezTo>
                    <a:cubicBezTo>
                      <a:pt x="46622" y="658427"/>
                      <a:pt x="16240" y="695535"/>
                      <a:pt x="29183" y="710552"/>
                    </a:cubicBezTo>
                    <a:cubicBezTo>
                      <a:pt x="43050" y="705987"/>
                      <a:pt x="60908" y="701868"/>
                      <a:pt x="82261" y="698155"/>
                    </a:cubicBezTo>
                    <a:cubicBezTo>
                      <a:pt x="85465" y="692169"/>
                      <a:pt x="90157" y="692164"/>
                      <a:pt x="94512" y="690337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" name="Google Shape;203;p3"/>
              <p:cNvSpPr/>
              <p:nvPr/>
            </p:nvSpPr>
            <p:spPr>
              <a:xfrm>
                <a:off x="2782109" y="2623423"/>
                <a:ext cx="197650" cy="732411"/>
              </a:xfrm>
              <a:custGeom>
                <a:avLst/>
                <a:gdLst/>
                <a:ahLst/>
                <a:cxnLst/>
                <a:rect l="l" t="t" r="r" b="b"/>
                <a:pathLst>
                  <a:path w="197650" h="732411" extrusionOk="0">
                    <a:moveTo>
                      <a:pt x="186323" y="671125"/>
                    </a:moveTo>
                    <a:cubicBezTo>
                      <a:pt x="189772" y="666815"/>
                      <a:pt x="188462" y="669626"/>
                      <a:pt x="193572" y="665516"/>
                    </a:cubicBezTo>
                    <a:cubicBezTo>
                      <a:pt x="193427" y="665220"/>
                      <a:pt x="144617" y="615647"/>
                      <a:pt x="121507" y="595606"/>
                    </a:cubicBezTo>
                    <a:cubicBezTo>
                      <a:pt x="118467" y="592968"/>
                      <a:pt x="110193" y="577605"/>
                      <a:pt x="100172" y="570753"/>
                    </a:cubicBezTo>
                    <a:cubicBezTo>
                      <a:pt x="94934" y="567177"/>
                      <a:pt x="96154" y="564653"/>
                      <a:pt x="98261" y="560224"/>
                    </a:cubicBezTo>
                    <a:cubicBezTo>
                      <a:pt x="96277" y="552087"/>
                      <a:pt x="99712" y="542055"/>
                      <a:pt x="109151" y="538005"/>
                    </a:cubicBezTo>
                    <a:cubicBezTo>
                      <a:pt x="121243" y="517307"/>
                      <a:pt x="175218" y="456017"/>
                      <a:pt x="191643" y="440230"/>
                    </a:cubicBezTo>
                    <a:cubicBezTo>
                      <a:pt x="186159" y="435369"/>
                      <a:pt x="159112" y="411296"/>
                      <a:pt x="155276" y="405113"/>
                    </a:cubicBezTo>
                    <a:cubicBezTo>
                      <a:pt x="143275" y="385741"/>
                      <a:pt x="125908" y="383062"/>
                      <a:pt x="122731" y="378343"/>
                    </a:cubicBezTo>
                    <a:cubicBezTo>
                      <a:pt x="116938" y="369732"/>
                      <a:pt x="109379" y="354128"/>
                      <a:pt x="115464" y="345667"/>
                    </a:cubicBezTo>
                    <a:cubicBezTo>
                      <a:pt x="118540" y="341380"/>
                      <a:pt x="116588" y="334104"/>
                      <a:pt x="123469" y="332232"/>
                    </a:cubicBezTo>
                    <a:cubicBezTo>
                      <a:pt x="125230" y="326355"/>
                      <a:pt x="130532" y="323052"/>
                      <a:pt x="133668" y="318191"/>
                    </a:cubicBezTo>
                    <a:cubicBezTo>
                      <a:pt x="150365" y="292304"/>
                      <a:pt x="160191" y="290249"/>
                      <a:pt x="160678" y="286390"/>
                    </a:cubicBezTo>
                    <a:cubicBezTo>
                      <a:pt x="161852" y="277037"/>
                      <a:pt x="172246" y="270003"/>
                      <a:pt x="180675" y="265884"/>
                    </a:cubicBezTo>
                    <a:cubicBezTo>
                      <a:pt x="179050" y="263879"/>
                      <a:pt x="153942" y="220142"/>
                      <a:pt x="146861" y="213327"/>
                    </a:cubicBezTo>
                    <a:cubicBezTo>
                      <a:pt x="136967" y="203800"/>
                      <a:pt x="138951" y="195673"/>
                      <a:pt x="134214" y="183226"/>
                    </a:cubicBezTo>
                    <a:cubicBezTo>
                      <a:pt x="132907" y="179791"/>
                      <a:pt x="134464" y="176697"/>
                      <a:pt x="139425" y="161380"/>
                    </a:cubicBezTo>
                    <a:cubicBezTo>
                      <a:pt x="150547" y="161130"/>
                      <a:pt x="185399" y="119839"/>
                      <a:pt x="193222" y="115074"/>
                    </a:cubicBezTo>
                    <a:cubicBezTo>
                      <a:pt x="200567" y="110595"/>
                      <a:pt x="197077" y="109543"/>
                      <a:pt x="194765" y="108686"/>
                    </a:cubicBezTo>
                    <a:cubicBezTo>
                      <a:pt x="188930" y="106522"/>
                      <a:pt x="196717" y="106463"/>
                      <a:pt x="167454" y="86927"/>
                    </a:cubicBezTo>
                    <a:cubicBezTo>
                      <a:pt x="158903" y="81219"/>
                      <a:pt x="133668" y="49755"/>
                      <a:pt x="125234" y="47026"/>
                    </a:cubicBezTo>
                    <a:cubicBezTo>
                      <a:pt x="122727" y="46215"/>
                      <a:pt x="110599" y="31946"/>
                      <a:pt x="110872" y="25345"/>
                    </a:cubicBezTo>
                    <a:cubicBezTo>
                      <a:pt x="108814" y="20073"/>
                      <a:pt x="109579" y="5321"/>
                      <a:pt x="118718" y="0"/>
                    </a:cubicBezTo>
                    <a:cubicBezTo>
                      <a:pt x="91143" y="1052"/>
                      <a:pt x="61320" y="2137"/>
                      <a:pt x="29586" y="3253"/>
                    </a:cubicBezTo>
                    <a:cubicBezTo>
                      <a:pt x="49023" y="26306"/>
                      <a:pt x="98625" y="72034"/>
                      <a:pt x="101369" y="84977"/>
                    </a:cubicBezTo>
                    <a:cubicBezTo>
                      <a:pt x="103107" y="93032"/>
                      <a:pt x="96923" y="93164"/>
                      <a:pt x="100190" y="97697"/>
                    </a:cubicBezTo>
                    <a:cubicBezTo>
                      <a:pt x="85609" y="106508"/>
                      <a:pt x="79579" y="113547"/>
                      <a:pt x="56929" y="136532"/>
                    </a:cubicBezTo>
                    <a:cubicBezTo>
                      <a:pt x="40677" y="153020"/>
                      <a:pt x="19642" y="159626"/>
                      <a:pt x="4323" y="180752"/>
                    </a:cubicBezTo>
                    <a:cubicBezTo>
                      <a:pt x="2954" y="182643"/>
                      <a:pt x="1556" y="184342"/>
                      <a:pt x="0" y="185691"/>
                    </a:cubicBezTo>
                    <a:cubicBezTo>
                      <a:pt x="2680" y="191568"/>
                      <a:pt x="6167" y="197048"/>
                      <a:pt x="12424" y="200365"/>
                    </a:cubicBezTo>
                    <a:cubicBezTo>
                      <a:pt x="17849" y="203245"/>
                      <a:pt x="51809" y="268996"/>
                      <a:pt x="81049" y="277174"/>
                    </a:cubicBezTo>
                    <a:cubicBezTo>
                      <a:pt x="84230" y="284837"/>
                      <a:pt x="86442" y="286076"/>
                      <a:pt x="84312" y="288869"/>
                    </a:cubicBezTo>
                    <a:cubicBezTo>
                      <a:pt x="79633" y="312373"/>
                      <a:pt x="80676" y="310250"/>
                      <a:pt x="80375" y="310304"/>
                    </a:cubicBezTo>
                    <a:cubicBezTo>
                      <a:pt x="73913" y="311416"/>
                      <a:pt x="74764" y="319594"/>
                      <a:pt x="69330" y="321603"/>
                    </a:cubicBezTo>
                    <a:cubicBezTo>
                      <a:pt x="54867" y="326952"/>
                      <a:pt x="9457" y="379946"/>
                      <a:pt x="3714" y="387536"/>
                    </a:cubicBezTo>
                    <a:cubicBezTo>
                      <a:pt x="8806" y="391641"/>
                      <a:pt x="10390" y="390762"/>
                      <a:pt x="11100" y="392361"/>
                    </a:cubicBezTo>
                    <a:cubicBezTo>
                      <a:pt x="17899" y="407651"/>
                      <a:pt x="33436" y="415168"/>
                      <a:pt x="42902" y="428289"/>
                    </a:cubicBezTo>
                    <a:cubicBezTo>
                      <a:pt x="49611" y="437588"/>
                      <a:pt x="58257" y="445711"/>
                      <a:pt x="66267" y="454053"/>
                    </a:cubicBezTo>
                    <a:cubicBezTo>
                      <a:pt x="99449" y="488614"/>
                      <a:pt x="91166" y="485266"/>
                      <a:pt x="84207" y="499061"/>
                    </a:cubicBezTo>
                    <a:cubicBezTo>
                      <a:pt x="73389" y="520469"/>
                      <a:pt x="69139" y="512998"/>
                      <a:pt x="40313" y="552867"/>
                    </a:cubicBezTo>
                    <a:cubicBezTo>
                      <a:pt x="25932" y="572767"/>
                      <a:pt x="22218" y="568152"/>
                      <a:pt x="17175" y="576544"/>
                    </a:cubicBezTo>
                    <a:cubicBezTo>
                      <a:pt x="41027" y="607820"/>
                      <a:pt x="56837" y="613192"/>
                      <a:pt x="64774" y="630796"/>
                    </a:cubicBezTo>
                    <a:cubicBezTo>
                      <a:pt x="68183" y="638359"/>
                      <a:pt x="81813" y="640263"/>
                      <a:pt x="85932" y="651475"/>
                    </a:cubicBezTo>
                    <a:cubicBezTo>
                      <a:pt x="87575" y="655949"/>
                      <a:pt x="108582" y="656942"/>
                      <a:pt x="97792" y="671384"/>
                    </a:cubicBezTo>
                    <a:cubicBezTo>
                      <a:pt x="96318" y="679631"/>
                      <a:pt x="93632" y="685335"/>
                      <a:pt x="87256" y="692169"/>
                    </a:cubicBezTo>
                    <a:cubicBezTo>
                      <a:pt x="63009" y="711600"/>
                      <a:pt x="50307" y="723705"/>
                      <a:pt x="42001" y="731176"/>
                    </a:cubicBezTo>
                    <a:cubicBezTo>
                      <a:pt x="73854" y="731646"/>
                      <a:pt x="104582" y="732065"/>
                      <a:pt x="133982" y="732411"/>
                    </a:cubicBezTo>
                    <a:cubicBezTo>
                      <a:pt x="132343" y="727545"/>
                      <a:pt x="152846" y="712971"/>
                      <a:pt x="186323" y="671125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" name="Google Shape;204;p3"/>
              <p:cNvSpPr/>
              <p:nvPr/>
            </p:nvSpPr>
            <p:spPr>
              <a:xfrm>
                <a:off x="1275503" y="2666764"/>
                <a:ext cx="199479" cy="675507"/>
              </a:xfrm>
              <a:custGeom>
                <a:avLst/>
                <a:gdLst/>
                <a:ahLst/>
                <a:cxnLst/>
                <a:rect l="l" t="t" r="r" b="b"/>
                <a:pathLst>
                  <a:path w="199479" h="675507" extrusionOk="0">
                    <a:moveTo>
                      <a:pt x="104773" y="537832"/>
                    </a:moveTo>
                    <a:cubicBezTo>
                      <a:pt x="97305" y="532388"/>
                      <a:pt x="92809" y="530725"/>
                      <a:pt x="95735" y="524788"/>
                    </a:cubicBezTo>
                    <a:cubicBezTo>
                      <a:pt x="97546" y="521112"/>
                      <a:pt x="93209" y="510305"/>
                      <a:pt x="103576" y="502291"/>
                    </a:cubicBezTo>
                    <a:cubicBezTo>
                      <a:pt x="105501" y="500797"/>
                      <a:pt x="159130" y="434795"/>
                      <a:pt x="159262" y="434485"/>
                    </a:cubicBezTo>
                    <a:cubicBezTo>
                      <a:pt x="160132" y="432508"/>
                      <a:pt x="164737" y="432253"/>
                      <a:pt x="165302" y="431314"/>
                    </a:cubicBezTo>
                    <a:cubicBezTo>
                      <a:pt x="170321" y="423027"/>
                      <a:pt x="178240" y="417050"/>
                      <a:pt x="183133" y="408690"/>
                    </a:cubicBezTo>
                    <a:cubicBezTo>
                      <a:pt x="191939" y="393637"/>
                      <a:pt x="205614" y="411441"/>
                      <a:pt x="162180" y="370807"/>
                    </a:cubicBezTo>
                    <a:cubicBezTo>
                      <a:pt x="152518" y="361773"/>
                      <a:pt x="151175" y="351007"/>
                      <a:pt x="131301" y="341394"/>
                    </a:cubicBezTo>
                    <a:cubicBezTo>
                      <a:pt x="113484" y="332779"/>
                      <a:pt x="109215" y="308969"/>
                      <a:pt x="114453" y="301685"/>
                    </a:cubicBezTo>
                    <a:cubicBezTo>
                      <a:pt x="117625" y="297270"/>
                      <a:pt x="115614" y="289775"/>
                      <a:pt x="122695" y="287848"/>
                    </a:cubicBezTo>
                    <a:cubicBezTo>
                      <a:pt x="123273" y="285930"/>
                      <a:pt x="144326" y="255519"/>
                      <a:pt x="158175" y="244303"/>
                    </a:cubicBezTo>
                    <a:cubicBezTo>
                      <a:pt x="165789" y="238134"/>
                      <a:pt x="153292" y="239656"/>
                      <a:pt x="178067" y="221500"/>
                    </a:cubicBezTo>
                    <a:cubicBezTo>
                      <a:pt x="182186" y="218484"/>
                      <a:pt x="182040" y="220425"/>
                      <a:pt x="180998" y="218680"/>
                    </a:cubicBezTo>
                    <a:cubicBezTo>
                      <a:pt x="120770" y="118317"/>
                      <a:pt x="156987" y="195331"/>
                      <a:pt x="133768" y="134377"/>
                    </a:cubicBezTo>
                    <a:cubicBezTo>
                      <a:pt x="132421" y="130842"/>
                      <a:pt x="134027" y="127653"/>
                      <a:pt x="139133" y="111880"/>
                    </a:cubicBezTo>
                    <a:cubicBezTo>
                      <a:pt x="148604" y="111661"/>
                      <a:pt x="199298" y="59564"/>
                      <a:pt x="199480" y="59259"/>
                    </a:cubicBezTo>
                    <a:cubicBezTo>
                      <a:pt x="195825" y="57104"/>
                      <a:pt x="194970" y="57751"/>
                      <a:pt x="192439" y="54721"/>
                    </a:cubicBezTo>
                    <a:cubicBezTo>
                      <a:pt x="179774" y="39600"/>
                      <a:pt x="163700" y="36060"/>
                      <a:pt x="155085" y="22843"/>
                    </a:cubicBezTo>
                    <a:cubicBezTo>
                      <a:pt x="150279" y="15472"/>
                      <a:pt x="140631" y="7513"/>
                      <a:pt x="131761" y="0"/>
                    </a:cubicBezTo>
                    <a:cubicBezTo>
                      <a:pt x="105829" y="665"/>
                      <a:pt x="81099" y="1294"/>
                      <a:pt x="57725" y="1886"/>
                    </a:cubicBezTo>
                    <a:cubicBezTo>
                      <a:pt x="70914" y="17226"/>
                      <a:pt x="96167" y="39213"/>
                      <a:pt x="98425" y="49833"/>
                    </a:cubicBezTo>
                    <a:cubicBezTo>
                      <a:pt x="100113" y="57655"/>
                      <a:pt x="94106" y="57783"/>
                      <a:pt x="97282" y="62184"/>
                    </a:cubicBezTo>
                    <a:cubicBezTo>
                      <a:pt x="83129" y="70735"/>
                      <a:pt x="77272" y="77574"/>
                      <a:pt x="55277" y="99889"/>
                    </a:cubicBezTo>
                    <a:cubicBezTo>
                      <a:pt x="39498" y="115894"/>
                      <a:pt x="19073" y="122308"/>
                      <a:pt x="4201" y="142824"/>
                    </a:cubicBezTo>
                    <a:cubicBezTo>
                      <a:pt x="2872" y="144660"/>
                      <a:pt x="1515" y="146309"/>
                      <a:pt x="0" y="147617"/>
                    </a:cubicBezTo>
                    <a:cubicBezTo>
                      <a:pt x="2603" y="153321"/>
                      <a:pt x="5989" y="158642"/>
                      <a:pt x="12060" y="161868"/>
                    </a:cubicBezTo>
                    <a:cubicBezTo>
                      <a:pt x="17285" y="164647"/>
                      <a:pt x="50361" y="228521"/>
                      <a:pt x="78691" y="236439"/>
                    </a:cubicBezTo>
                    <a:cubicBezTo>
                      <a:pt x="81777" y="243879"/>
                      <a:pt x="83930" y="245082"/>
                      <a:pt x="81859" y="247792"/>
                    </a:cubicBezTo>
                    <a:cubicBezTo>
                      <a:pt x="77317" y="270613"/>
                      <a:pt x="78327" y="268554"/>
                      <a:pt x="78036" y="268604"/>
                    </a:cubicBezTo>
                    <a:cubicBezTo>
                      <a:pt x="71760" y="269684"/>
                      <a:pt x="72589" y="277625"/>
                      <a:pt x="67309" y="279575"/>
                    </a:cubicBezTo>
                    <a:cubicBezTo>
                      <a:pt x="53265" y="284773"/>
                      <a:pt x="9202" y="336196"/>
                      <a:pt x="3600" y="343590"/>
                    </a:cubicBezTo>
                    <a:cubicBezTo>
                      <a:pt x="8542" y="347572"/>
                      <a:pt x="10080" y="346720"/>
                      <a:pt x="10772" y="348273"/>
                    </a:cubicBezTo>
                    <a:cubicBezTo>
                      <a:pt x="17371" y="363117"/>
                      <a:pt x="32462" y="370415"/>
                      <a:pt x="41651" y="383158"/>
                    </a:cubicBezTo>
                    <a:cubicBezTo>
                      <a:pt x="48159" y="392188"/>
                      <a:pt x="56555" y="400070"/>
                      <a:pt x="64333" y="408170"/>
                    </a:cubicBezTo>
                    <a:cubicBezTo>
                      <a:pt x="96550" y="441729"/>
                      <a:pt x="88503" y="438476"/>
                      <a:pt x="81750" y="451871"/>
                    </a:cubicBezTo>
                    <a:cubicBezTo>
                      <a:pt x="71251" y="472659"/>
                      <a:pt x="67118" y="465402"/>
                      <a:pt x="39130" y="504114"/>
                    </a:cubicBezTo>
                    <a:cubicBezTo>
                      <a:pt x="25167" y="523435"/>
                      <a:pt x="21563" y="518952"/>
                      <a:pt x="16661" y="527103"/>
                    </a:cubicBezTo>
                    <a:cubicBezTo>
                      <a:pt x="39817" y="557468"/>
                      <a:pt x="55167" y="562685"/>
                      <a:pt x="62872" y="579774"/>
                    </a:cubicBezTo>
                    <a:cubicBezTo>
                      <a:pt x="66185" y="587118"/>
                      <a:pt x="79415" y="588968"/>
                      <a:pt x="83411" y="599852"/>
                    </a:cubicBezTo>
                    <a:cubicBezTo>
                      <a:pt x="85013" y="604198"/>
                      <a:pt x="105406" y="605159"/>
                      <a:pt x="94934" y="619183"/>
                    </a:cubicBezTo>
                    <a:cubicBezTo>
                      <a:pt x="93487" y="627256"/>
                      <a:pt x="90856" y="632773"/>
                      <a:pt x="84703" y="639361"/>
                    </a:cubicBezTo>
                    <a:cubicBezTo>
                      <a:pt x="54680" y="663425"/>
                      <a:pt x="48887" y="672109"/>
                      <a:pt x="40194" y="675508"/>
                    </a:cubicBezTo>
                    <a:cubicBezTo>
                      <a:pt x="77258" y="674628"/>
                      <a:pt x="115741" y="673936"/>
                      <a:pt x="155408" y="673416"/>
                    </a:cubicBezTo>
                    <a:cubicBezTo>
                      <a:pt x="165943" y="661371"/>
                      <a:pt x="189609" y="634395"/>
                      <a:pt x="189845" y="634290"/>
                    </a:cubicBezTo>
                    <a:cubicBezTo>
                      <a:pt x="203658" y="628222"/>
                      <a:pt x="128056" y="574188"/>
                      <a:pt x="104773" y="537832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" name="Google Shape;205;p3"/>
              <p:cNvSpPr/>
              <p:nvPr/>
            </p:nvSpPr>
            <p:spPr>
              <a:xfrm>
                <a:off x="1628106" y="2657492"/>
                <a:ext cx="182505" cy="681699"/>
              </a:xfrm>
              <a:custGeom>
                <a:avLst/>
                <a:gdLst/>
                <a:ahLst/>
                <a:cxnLst/>
                <a:rect l="l" t="t" r="r" b="b"/>
                <a:pathLst>
                  <a:path w="182505" h="681699" extrusionOk="0">
                    <a:moveTo>
                      <a:pt x="181435" y="635447"/>
                    </a:moveTo>
                    <a:cubicBezTo>
                      <a:pt x="175541" y="630071"/>
                      <a:pt x="165434" y="616394"/>
                      <a:pt x="121248" y="577860"/>
                    </a:cubicBezTo>
                    <a:cubicBezTo>
                      <a:pt x="82810" y="544461"/>
                      <a:pt x="103039" y="548835"/>
                      <a:pt x="164901" y="459028"/>
                    </a:cubicBezTo>
                    <a:cubicBezTo>
                      <a:pt x="174440" y="445192"/>
                      <a:pt x="190136" y="465447"/>
                      <a:pt x="139429" y="418020"/>
                    </a:cubicBezTo>
                    <a:cubicBezTo>
                      <a:pt x="129790" y="408999"/>
                      <a:pt x="128379" y="398193"/>
                      <a:pt x="108551" y="388607"/>
                    </a:cubicBezTo>
                    <a:cubicBezTo>
                      <a:pt x="104618" y="386707"/>
                      <a:pt x="94966" y="372848"/>
                      <a:pt x="94160" y="362925"/>
                    </a:cubicBezTo>
                    <a:cubicBezTo>
                      <a:pt x="93132" y="350319"/>
                      <a:pt x="97837" y="350114"/>
                      <a:pt x="101201" y="345280"/>
                    </a:cubicBezTo>
                    <a:cubicBezTo>
                      <a:pt x="104177" y="331631"/>
                      <a:pt x="121844" y="315430"/>
                      <a:pt x="125744" y="304400"/>
                    </a:cubicBezTo>
                    <a:cubicBezTo>
                      <a:pt x="127933" y="298213"/>
                      <a:pt x="134459" y="298873"/>
                      <a:pt x="152932" y="276773"/>
                    </a:cubicBezTo>
                    <a:cubicBezTo>
                      <a:pt x="158220" y="270445"/>
                      <a:pt x="163185" y="263747"/>
                      <a:pt x="168815" y="257647"/>
                    </a:cubicBezTo>
                    <a:cubicBezTo>
                      <a:pt x="147912" y="238243"/>
                      <a:pt x="163449" y="259319"/>
                      <a:pt x="144290" y="233432"/>
                    </a:cubicBezTo>
                    <a:cubicBezTo>
                      <a:pt x="140785" y="228699"/>
                      <a:pt x="135215" y="225541"/>
                      <a:pt x="131287" y="221058"/>
                    </a:cubicBezTo>
                    <a:cubicBezTo>
                      <a:pt x="127560" y="216803"/>
                      <a:pt x="116670" y="193030"/>
                      <a:pt x="112278" y="190092"/>
                    </a:cubicBezTo>
                    <a:cubicBezTo>
                      <a:pt x="101283" y="182734"/>
                      <a:pt x="99476" y="173918"/>
                      <a:pt x="90715" y="164669"/>
                    </a:cubicBezTo>
                    <a:cubicBezTo>
                      <a:pt x="86979" y="160729"/>
                      <a:pt x="84280" y="155303"/>
                      <a:pt x="86924" y="149056"/>
                    </a:cubicBezTo>
                    <a:cubicBezTo>
                      <a:pt x="87361" y="148022"/>
                      <a:pt x="86018" y="135680"/>
                      <a:pt x="95439" y="131607"/>
                    </a:cubicBezTo>
                    <a:cubicBezTo>
                      <a:pt x="99571" y="129821"/>
                      <a:pt x="102925" y="125065"/>
                      <a:pt x="107527" y="118787"/>
                    </a:cubicBezTo>
                    <a:cubicBezTo>
                      <a:pt x="112205" y="112404"/>
                      <a:pt x="129321" y="105629"/>
                      <a:pt x="134027" y="99274"/>
                    </a:cubicBezTo>
                    <a:cubicBezTo>
                      <a:pt x="182659" y="33536"/>
                      <a:pt x="205451" y="70038"/>
                      <a:pt x="150716" y="18839"/>
                    </a:cubicBezTo>
                    <a:cubicBezTo>
                      <a:pt x="144203" y="12752"/>
                      <a:pt x="141882" y="6529"/>
                      <a:pt x="135137" y="0"/>
                    </a:cubicBezTo>
                    <a:cubicBezTo>
                      <a:pt x="90838" y="1180"/>
                      <a:pt x="47540" y="2319"/>
                      <a:pt x="5620" y="3417"/>
                    </a:cubicBezTo>
                    <a:cubicBezTo>
                      <a:pt x="23019" y="21212"/>
                      <a:pt x="-4424" y="-4492"/>
                      <a:pt x="45355" y="41400"/>
                    </a:cubicBezTo>
                    <a:cubicBezTo>
                      <a:pt x="75811" y="69510"/>
                      <a:pt x="94156" y="52407"/>
                      <a:pt x="24207" y="117178"/>
                    </a:cubicBezTo>
                    <a:cubicBezTo>
                      <a:pt x="22564" y="129921"/>
                      <a:pt x="6936" y="121666"/>
                      <a:pt x="30382" y="149762"/>
                    </a:cubicBezTo>
                    <a:cubicBezTo>
                      <a:pt x="35134" y="155453"/>
                      <a:pt x="52787" y="161284"/>
                      <a:pt x="57206" y="167244"/>
                    </a:cubicBezTo>
                    <a:cubicBezTo>
                      <a:pt x="78109" y="195440"/>
                      <a:pt x="82246" y="192534"/>
                      <a:pt x="81144" y="201012"/>
                    </a:cubicBezTo>
                    <a:cubicBezTo>
                      <a:pt x="98434" y="215423"/>
                      <a:pt x="19619" y="277784"/>
                      <a:pt x="4838" y="307430"/>
                    </a:cubicBezTo>
                    <a:cubicBezTo>
                      <a:pt x="23205" y="324054"/>
                      <a:pt x="21499" y="324829"/>
                      <a:pt x="23456" y="326018"/>
                    </a:cubicBezTo>
                    <a:cubicBezTo>
                      <a:pt x="38711" y="335284"/>
                      <a:pt x="56173" y="359982"/>
                      <a:pt x="61084" y="361982"/>
                    </a:cubicBezTo>
                    <a:cubicBezTo>
                      <a:pt x="62968" y="362752"/>
                      <a:pt x="65211" y="364415"/>
                      <a:pt x="65839" y="366192"/>
                    </a:cubicBezTo>
                    <a:cubicBezTo>
                      <a:pt x="70468" y="379290"/>
                      <a:pt x="96549" y="379919"/>
                      <a:pt x="92813" y="411642"/>
                    </a:cubicBezTo>
                    <a:cubicBezTo>
                      <a:pt x="75251" y="424790"/>
                      <a:pt x="73972" y="437884"/>
                      <a:pt x="60283" y="447912"/>
                    </a:cubicBezTo>
                    <a:cubicBezTo>
                      <a:pt x="48140" y="456800"/>
                      <a:pt x="11045" y="498013"/>
                      <a:pt x="6185" y="508164"/>
                    </a:cubicBezTo>
                    <a:cubicBezTo>
                      <a:pt x="496" y="520050"/>
                      <a:pt x="-13394" y="504929"/>
                      <a:pt x="36367" y="556279"/>
                    </a:cubicBezTo>
                    <a:cubicBezTo>
                      <a:pt x="38115" y="558088"/>
                      <a:pt x="38642" y="561054"/>
                      <a:pt x="40349" y="562921"/>
                    </a:cubicBezTo>
                    <a:cubicBezTo>
                      <a:pt x="44095" y="567017"/>
                      <a:pt x="71751" y="596490"/>
                      <a:pt x="76602" y="598093"/>
                    </a:cubicBezTo>
                    <a:cubicBezTo>
                      <a:pt x="82150" y="599938"/>
                      <a:pt x="96140" y="609273"/>
                      <a:pt x="94329" y="614394"/>
                    </a:cubicBezTo>
                    <a:cubicBezTo>
                      <a:pt x="103403" y="637775"/>
                      <a:pt x="87429" y="647038"/>
                      <a:pt x="81595" y="653830"/>
                    </a:cubicBezTo>
                    <a:cubicBezTo>
                      <a:pt x="68169" y="669425"/>
                      <a:pt x="56756" y="671038"/>
                      <a:pt x="56059" y="673553"/>
                    </a:cubicBezTo>
                    <a:cubicBezTo>
                      <a:pt x="54899" y="677713"/>
                      <a:pt x="53629" y="680086"/>
                      <a:pt x="49119" y="681426"/>
                    </a:cubicBezTo>
                    <a:cubicBezTo>
                      <a:pt x="77535" y="681462"/>
                      <a:pt x="106248" y="681558"/>
                      <a:pt x="135192" y="681699"/>
                    </a:cubicBezTo>
                    <a:cubicBezTo>
                      <a:pt x="181016" y="631657"/>
                      <a:pt x="184416" y="638163"/>
                      <a:pt x="181435" y="635447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" name="Google Shape;206;p3"/>
              <p:cNvSpPr/>
              <p:nvPr/>
            </p:nvSpPr>
            <p:spPr>
              <a:xfrm>
                <a:off x="1761159" y="2649014"/>
                <a:ext cx="407396" cy="693694"/>
              </a:xfrm>
              <a:custGeom>
                <a:avLst/>
                <a:gdLst/>
                <a:ahLst/>
                <a:cxnLst/>
                <a:rect l="l" t="t" r="r" b="b"/>
                <a:pathLst>
                  <a:path w="407396" h="693694" extrusionOk="0">
                    <a:moveTo>
                      <a:pt x="382635" y="665079"/>
                    </a:moveTo>
                    <a:cubicBezTo>
                      <a:pt x="383723" y="663179"/>
                      <a:pt x="388301" y="663457"/>
                      <a:pt x="388974" y="662573"/>
                    </a:cubicBezTo>
                    <a:cubicBezTo>
                      <a:pt x="394317" y="655575"/>
                      <a:pt x="401745" y="650641"/>
                      <a:pt x="407397" y="643981"/>
                    </a:cubicBezTo>
                    <a:cubicBezTo>
                      <a:pt x="396429" y="629898"/>
                      <a:pt x="396211" y="636418"/>
                      <a:pt x="395455" y="633862"/>
                    </a:cubicBezTo>
                    <a:cubicBezTo>
                      <a:pt x="391914" y="621875"/>
                      <a:pt x="372564" y="612891"/>
                      <a:pt x="371444" y="608941"/>
                    </a:cubicBezTo>
                    <a:cubicBezTo>
                      <a:pt x="367526" y="595100"/>
                      <a:pt x="346027" y="578630"/>
                      <a:pt x="340866" y="571696"/>
                    </a:cubicBezTo>
                    <a:cubicBezTo>
                      <a:pt x="336652" y="566024"/>
                      <a:pt x="333671" y="559186"/>
                      <a:pt x="326812" y="555842"/>
                    </a:cubicBezTo>
                    <a:cubicBezTo>
                      <a:pt x="311193" y="522620"/>
                      <a:pt x="312540" y="529850"/>
                      <a:pt x="322876" y="511749"/>
                    </a:cubicBezTo>
                    <a:cubicBezTo>
                      <a:pt x="328068" y="511494"/>
                      <a:pt x="342149" y="486919"/>
                      <a:pt x="342450" y="486687"/>
                    </a:cubicBezTo>
                    <a:cubicBezTo>
                      <a:pt x="348229" y="482250"/>
                      <a:pt x="351561" y="475994"/>
                      <a:pt x="355679" y="470213"/>
                    </a:cubicBezTo>
                    <a:cubicBezTo>
                      <a:pt x="361705" y="461757"/>
                      <a:pt x="371103" y="456468"/>
                      <a:pt x="378889" y="443966"/>
                    </a:cubicBezTo>
                    <a:cubicBezTo>
                      <a:pt x="389907" y="426280"/>
                      <a:pt x="396097" y="426982"/>
                      <a:pt x="397931" y="423223"/>
                    </a:cubicBezTo>
                    <a:cubicBezTo>
                      <a:pt x="408362" y="401847"/>
                      <a:pt x="418975" y="427838"/>
                      <a:pt x="375189" y="380839"/>
                    </a:cubicBezTo>
                    <a:cubicBezTo>
                      <a:pt x="374907" y="380538"/>
                      <a:pt x="352667" y="359262"/>
                      <a:pt x="343788" y="351563"/>
                    </a:cubicBezTo>
                    <a:cubicBezTo>
                      <a:pt x="338722" y="347171"/>
                      <a:pt x="339446" y="340592"/>
                      <a:pt x="326394" y="333271"/>
                    </a:cubicBezTo>
                    <a:cubicBezTo>
                      <a:pt x="322830" y="323407"/>
                      <a:pt x="326926" y="328965"/>
                      <a:pt x="321615" y="319790"/>
                    </a:cubicBezTo>
                    <a:cubicBezTo>
                      <a:pt x="316955" y="311739"/>
                      <a:pt x="319016" y="299630"/>
                      <a:pt x="328278" y="293725"/>
                    </a:cubicBezTo>
                    <a:cubicBezTo>
                      <a:pt x="330339" y="290140"/>
                      <a:pt x="344102" y="269474"/>
                      <a:pt x="351697" y="262804"/>
                    </a:cubicBezTo>
                    <a:cubicBezTo>
                      <a:pt x="359935" y="255569"/>
                      <a:pt x="371945" y="238576"/>
                      <a:pt x="372245" y="238512"/>
                    </a:cubicBezTo>
                    <a:cubicBezTo>
                      <a:pt x="381065" y="236685"/>
                      <a:pt x="382062" y="226097"/>
                      <a:pt x="389680" y="222931"/>
                    </a:cubicBezTo>
                    <a:cubicBezTo>
                      <a:pt x="392192" y="221883"/>
                      <a:pt x="393762" y="220188"/>
                      <a:pt x="393958" y="217218"/>
                    </a:cubicBezTo>
                    <a:cubicBezTo>
                      <a:pt x="394336" y="211518"/>
                      <a:pt x="398573" y="217855"/>
                      <a:pt x="400388" y="208980"/>
                    </a:cubicBezTo>
                    <a:cubicBezTo>
                      <a:pt x="389116" y="198761"/>
                      <a:pt x="389735" y="198957"/>
                      <a:pt x="381707" y="189991"/>
                    </a:cubicBezTo>
                    <a:cubicBezTo>
                      <a:pt x="374234" y="181649"/>
                      <a:pt x="311084" y="163982"/>
                      <a:pt x="340829" y="124035"/>
                    </a:cubicBezTo>
                    <a:cubicBezTo>
                      <a:pt x="346045" y="117033"/>
                      <a:pt x="343683" y="110645"/>
                      <a:pt x="350191" y="109274"/>
                    </a:cubicBezTo>
                    <a:cubicBezTo>
                      <a:pt x="350496" y="109215"/>
                      <a:pt x="362551" y="87214"/>
                      <a:pt x="364208" y="86380"/>
                    </a:cubicBezTo>
                    <a:cubicBezTo>
                      <a:pt x="374925" y="81004"/>
                      <a:pt x="380041" y="69432"/>
                      <a:pt x="384756" y="65592"/>
                    </a:cubicBezTo>
                    <a:cubicBezTo>
                      <a:pt x="343860" y="32320"/>
                      <a:pt x="325174" y="17481"/>
                      <a:pt x="314575" y="0"/>
                    </a:cubicBezTo>
                    <a:cubicBezTo>
                      <a:pt x="227564" y="2415"/>
                      <a:pt x="140822" y="4770"/>
                      <a:pt x="56924" y="7016"/>
                    </a:cubicBezTo>
                    <a:cubicBezTo>
                      <a:pt x="59645" y="10265"/>
                      <a:pt x="65016" y="16201"/>
                      <a:pt x="77563" y="29272"/>
                    </a:cubicBezTo>
                    <a:cubicBezTo>
                      <a:pt x="83725" y="35691"/>
                      <a:pt x="103071" y="52553"/>
                      <a:pt x="101278" y="59100"/>
                    </a:cubicBezTo>
                    <a:cubicBezTo>
                      <a:pt x="103244" y="67533"/>
                      <a:pt x="96923" y="67578"/>
                      <a:pt x="100195" y="72116"/>
                    </a:cubicBezTo>
                    <a:cubicBezTo>
                      <a:pt x="89841" y="78376"/>
                      <a:pt x="81017" y="85925"/>
                      <a:pt x="73144" y="94745"/>
                    </a:cubicBezTo>
                    <a:cubicBezTo>
                      <a:pt x="45728" y="125479"/>
                      <a:pt x="25517" y="131571"/>
                      <a:pt x="10035" y="147603"/>
                    </a:cubicBezTo>
                    <a:cubicBezTo>
                      <a:pt x="6380" y="151389"/>
                      <a:pt x="4182" y="156492"/>
                      <a:pt x="0" y="160109"/>
                    </a:cubicBezTo>
                    <a:cubicBezTo>
                      <a:pt x="5780" y="172770"/>
                      <a:pt x="11264" y="173362"/>
                      <a:pt x="13048" y="175503"/>
                    </a:cubicBezTo>
                    <a:cubicBezTo>
                      <a:pt x="28972" y="194575"/>
                      <a:pt x="53816" y="243979"/>
                      <a:pt x="81053" y="251592"/>
                    </a:cubicBezTo>
                    <a:cubicBezTo>
                      <a:pt x="86501" y="264704"/>
                      <a:pt x="86069" y="253884"/>
                      <a:pt x="80803" y="281087"/>
                    </a:cubicBezTo>
                    <a:cubicBezTo>
                      <a:pt x="80562" y="282331"/>
                      <a:pt x="80717" y="284668"/>
                      <a:pt x="80384" y="284723"/>
                    </a:cubicBezTo>
                    <a:cubicBezTo>
                      <a:pt x="73922" y="285834"/>
                      <a:pt x="74773" y="294012"/>
                      <a:pt x="69339" y="296021"/>
                    </a:cubicBezTo>
                    <a:cubicBezTo>
                      <a:pt x="59122" y="299798"/>
                      <a:pt x="26610" y="334145"/>
                      <a:pt x="26514" y="334460"/>
                    </a:cubicBezTo>
                    <a:cubicBezTo>
                      <a:pt x="22605" y="347950"/>
                      <a:pt x="-6290" y="359590"/>
                      <a:pt x="9703" y="365550"/>
                    </a:cubicBezTo>
                    <a:cubicBezTo>
                      <a:pt x="10253" y="365759"/>
                      <a:pt x="10881" y="366251"/>
                      <a:pt x="11109" y="366770"/>
                    </a:cubicBezTo>
                    <a:cubicBezTo>
                      <a:pt x="17908" y="382060"/>
                      <a:pt x="33445" y="389577"/>
                      <a:pt x="42911" y="402699"/>
                    </a:cubicBezTo>
                    <a:cubicBezTo>
                      <a:pt x="64010" y="431957"/>
                      <a:pt x="104732" y="455370"/>
                      <a:pt x="85181" y="470860"/>
                    </a:cubicBezTo>
                    <a:cubicBezTo>
                      <a:pt x="83789" y="475903"/>
                      <a:pt x="77458" y="484058"/>
                      <a:pt x="75096" y="487680"/>
                    </a:cubicBezTo>
                    <a:cubicBezTo>
                      <a:pt x="42688" y="516884"/>
                      <a:pt x="39753" y="535085"/>
                      <a:pt x="21749" y="545814"/>
                    </a:cubicBezTo>
                    <a:cubicBezTo>
                      <a:pt x="19879" y="546926"/>
                      <a:pt x="18395" y="548939"/>
                      <a:pt x="17180" y="550958"/>
                    </a:cubicBezTo>
                    <a:cubicBezTo>
                      <a:pt x="27238" y="564147"/>
                      <a:pt x="37582" y="574708"/>
                      <a:pt x="48473" y="584649"/>
                    </a:cubicBezTo>
                    <a:cubicBezTo>
                      <a:pt x="67751" y="602244"/>
                      <a:pt x="60729" y="604194"/>
                      <a:pt x="70440" y="611141"/>
                    </a:cubicBezTo>
                    <a:cubicBezTo>
                      <a:pt x="95512" y="629087"/>
                      <a:pt x="78423" y="624016"/>
                      <a:pt x="92936" y="630135"/>
                    </a:cubicBezTo>
                    <a:cubicBezTo>
                      <a:pt x="105524" y="635447"/>
                      <a:pt x="99603" y="640759"/>
                      <a:pt x="96500" y="651306"/>
                    </a:cubicBezTo>
                    <a:cubicBezTo>
                      <a:pt x="92577" y="664646"/>
                      <a:pt x="83770" y="668815"/>
                      <a:pt x="73217" y="677877"/>
                    </a:cubicBezTo>
                    <a:cubicBezTo>
                      <a:pt x="66986" y="683221"/>
                      <a:pt x="62572" y="687335"/>
                      <a:pt x="59086" y="690492"/>
                    </a:cubicBezTo>
                    <a:cubicBezTo>
                      <a:pt x="97660" y="690756"/>
                      <a:pt x="136553" y="691098"/>
                      <a:pt x="175610" y="691499"/>
                    </a:cubicBezTo>
                    <a:cubicBezTo>
                      <a:pt x="176288" y="690474"/>
                      <a:pt x="178377" y="688925"/>
                      <a:pt x="180138" y="686519"/>
                    </a:cubicBezTo>
                    <a:cubicBezTo>
                      <a:pt x="180352" y="686223"/>
                      <a:pt x="218098" y="643133"/>
                      <a:pt x="218394" y="643006"/>
                    </a:cubicBezTo>
                    <a:cubicBezTo>
                      <a:pt x="231378" y="637297"/>
                      <a:pt x="157415" y="583127"/>
                      <a:pt x="135788" y="549354"/>
                    </a:cubicBezTo>
                    <a:cubicBezTo>
                      <a:pt x="128539" y="544069"/>
                      <a:pt x="124170" y="542452"/>
                      <a:pt x="127009" y="536688"/>
                    </a:cubicBezTo>
                    <a:cubicBezTo>
                      <a:pt x="128766" y="533117"/>
                      <a:pt x="124561" y="522629"/>
                      <a:pt x="134623" y="514843"/>
                    </a:cubicBezTo>
                    <a:cubicBezTo>
                      <a:pt x="136539" y="513357"/>
                      <a:pt x="188562" y="449310"/>
                      <a:pt x="188689" y="449010"/>
                    </a:cubicBezTo>
                    <a:cubicBezTo>
                      <a:pt x="189536" y="447092"/>
                      <a:pt x="194005" y="446845"/>
                      <a:pt x="194551" y="445934"/>
                    </a:cubicBezTo>
                    <a:cubicBezTo>
                      <a:pt x="195989" y="443561"/>
                      <a:pt x="210106" y="425451"/>
                      <a:pt x="221356" y="414635"/>
                    </a:cubicBezTo>
                    <a:cubicBezTo>
                      <a:pt x="167518" y="366907"/>
                      <a:pt x="182782" y="368903"/>
                      <a:pt x="161538" y="358629"/>
                    </a:cubicBezTo>
                    <a:cubicBezTo>
                      <a:pt x="143539" y="349923"/>
                      <a:pt x="140235" y="326956"/>
                      <a:pt x="145182" y="320077"/>
                    </a:cubicBezTo>
                    <a:cubicBezTo>
                      <a:pt x="148258" y="315790"/>
                      <a:pt x="146306" y="308514"/>
                      <a:pt x="153187" y="306641"/>
                    </a:cubicBezTo>
                    <a:cubicBezTo>
                      <a:pt x="153747" y="304778"/>
                      <a:pt x="174190" y="275256"/>
                      <a:pt x="187638" y="264362"/>
                    </a:cubicBezTo>
                    <a:cubicBezTo>
                      <a:pt x="195029" y="258371"/>
                      <a:pt x="182900" y="259852"/>
                      <a:pt x="206952" y="242225"/>
                    </a:cubicBezTo>
                    <a:cubicBezTo>
                      <a:pt x="210944" y="239300"/>
                      <a:pt x="210807" y="241177"/>
                      <a:pt x="209797" y="239487"/>
                    </a:cubicBezTo>
                    <a:cubicBezTo>
                      <a:pt x="157747" y="152742"/>
                      <a:pt x="159490" y="165654"/>
                      <a:pt x="169156" y="135789"/>
                    </a:cubicBezTo>
                    <a:cubicBezTo>
                      <a:pt x="178445" y="135580"/>
                      <a:pt x="227573" y="84995"/>
                      <a:pt x="227746" y="84699"/>
                    </a:cubicBezTo>
                    <a:cubicBezTo>
                      <a:pt x="224196" y="82608"/>
                      <a:pt x="223368" y="83232"/>
                      <a:pt x="220910" y="80294"/>
                    </a:cubicBezTo>
                    <a:cubicBezTo>
                      <a:pt x="208614" y="65614"/>
                      <a:pt x="192995" y="62161"/>
                      <a:pt x="184639" y="49341"/>
                    </a:cubicBezTo>
                    <a:cubicBezTo>
                      <a:pt x="181749" y="44908"/>
                      <a:pt x="159604" y="22944"/>
                      <a:pt x="154962" y="21440"/>
                    </a:cubicBezTo>
                    <a:cubicBezTo>
                      <a:pt x="152541" y="20657"/>
                      <a:pt x="150543" y="16898"/>
                      <a:pt x="144590" y="9991"/>
                    </a:cubicBezTo>
                    <a:cubicBezTo>
                      <a:pt x="139507" y="4100"/>
                      <a:pt x="134710" y="6119"/>
                      <a:pt x="203976" y="3795"/>
                    </a:cubicBezTo>
                    <a:cubicBezTo>
                      <a:pt x="222854" y="22511"/>
                      <a:pt x="217033" y="21080"/>
                      <a:pt x="244280" y="41728"/>
                    </a:cubicBezTo>
                    <a:cubicBezTo>
                      <a:pt x="315503" y="95702"/>
                      <a:pt x="242059" y="114162"/>
                      <a:pt x="233712" y="127056"/>
                    </a:cubicBezTo>
                    <a:cubicBezTo>
                      <a:pt x="226044" y="138906"/>
                      <a:pt x="213906" y="147503"/>
                      <a:pt x="208818" y="161253"/>
                    </a:cubicBezTo>
                    <a:cubicBezTo>
                      <a:pt x="208723" y="161512"/>
                      <a:pt x="208445" y="161740"/>
                      <a:pt x="208263" y="161986"/>
                    </a:cubicBezTo>
                    <a:cubicBezTo>
                      <a:pt x="211226" y="164574"/>
                      <a:pt x="207822" y="177941"/>
                      <a:pt x="213324" y="185540"/>
                    </a:cubicBezTo>
                    <a:cubicBezTo>
                      <a:pt x="214043" y="186538"/>
                      <a:pt x="215240" y="187331"/>
                      <a:pt x="215595" y="188420"/>
                    </a:cubicBezTo>
                    <a:cubicBezTo>
                      <a:pt x="221670" y="206980"/>
                      <a:pt x="241499" y="213377"/>
                      <a:pt x="247151" y="246776"/>
                    </a:cubicBezTo>
                    <a:cubicBezTo>
                      <a:pt x="247493" y="248808"/>
                      <a:pt x="248098" y="252476"/>
                      <a:pt x="247479" y="252726"/>
                    </a:cubicBezTo>
                    <a:cubicBezTo>
                      <a:pt x="240370" y="255638"/>
                      <a:pt x="252226" y="254316"/>
                      <a:pt x="227232" y="275292"/>
                    </a:cubicBezTo>
                    <a:cubicBezTo>
                      <a:pt x="229384" y="285967"/>
                      <a:pt x="216318" y="286213"/>
                      <a:pt x="188685" y="324309"/>
                    </a:cubicBezTo>
                    <a:cubicBezTo>
                      <a:pt x="193791" y="328510"/>
                      <a:pt x="195402" y="327603"/>
                      <a:pt x="196107" y="329189"/>
                    </a:cubicBezTo>
                    <a:cubicBezTo>
                      <a:pt x="202706" y="344032"/>
                      <a:pt x="217797" y="351330"/>
                      <a:pt x="226986" y="364073"/>
                    </a:cubicBezTo>
                    <a:cubicBezTo>
                      <a:pt x="245176" y="389300"/>
                      <a:pt x="294955" y="423004"/>
                      <a:pt x="262711" y="433018"/>
                    </a:cubicBezTo>
                    <a:cubicBezTo>
                      <a:pt x="258652" y="445811"/>
                      <a:pt x="236293" y="461721"/>
                      <a:pt x="174385" y="534178"/>
                    </a:cubicBezTo>
                    <a:cubicBezTo>
                      <a:pt x="198196" y="556124"/>
                      <a:pt x="189376" y="550725"/>
                      <a:pt x="193518" y="553240"/>
                    </a:cubicBezTo>
                    <a:cubicBezTo>
                      <a:pt x="208773" y="562507"/>
                      <a:pt x="226235" y="587205"/>
                      <a:pt x="231146" y="589205"/>
                    </a:cubicBezTo>
                    <a:cubicBezTo>
                      <a:pt x="233030" y="589975"/>
                      <a:pt x="235278" y="591637"/>
                      <a:pt x="235901" y="593414"/>
                    </a:cubicBezTo>
                    <a:cubicBezTo>
                      <a:pt x="239756" y="604312"/>
                      <a:pt x="253860" y="603870"/>
                      <a:pt x="260231" y="620718"/>
                    </a:cubicBezTo>
                    <a:cubicBezTo>
                      <a:pt x="274899" y="624153"/>
                      <a:pt x="280724" y="642172"/>
                      <a:pt x="266976" y="651762"/>
                    </a:cubicBezTo>
                    <a:cubicBezTo>
                      <a:pt x="266703" y="651953"/>
                      <a:pt x="242496" y="678432"/>
                      <a:pt x="231450" y="692114"/>
                    </a:cubicBezTo>
                    <a:cubicBezTo>
                      <a:pt x="272064" y="692588"/>
                      <a:pt x="312763" y="693121"/>
                      <a:pt x="353386" y="693695"/>
                    </a:cubicBezTo>
                    <a:cubicBezTo>
                      <a:pt x="366370" y="681234"/>
                      <a:pt x="381497" y="667065"/>
                      <a:pt x="382635" y="665079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" name="Google Shape;207;p3"/>
              <p:cNvSpPr/>
              <p:nvPr/>
            </p:nvSpPr>
            <p:spPr>
              <a:xfrm>
                <a:off x="1420052" y="2662217"/>
                <a:ext cx="251065" cy="677329"/>
              </a:xfrm>
              <a:custGeom>
                <a:avLst/>
                <a:gdLst/>
                <a:ahLst/>
                <a:cxnLst/>
                <a:rect l="l" t="t" r="r" b="b"/>
                <a:pathLst>
                  <a:path w="251065" h="677329" extrusionOk="0">
                    <a:moveTo>
                      <a:pt x="226954" y="642473"/>
                    </a:moveTo>
                    <a:cubicBezTo>
                      <a:pt x="228015" y="640627"/>
                      <a:pt x="232456" y="640896"/>
                      <a:pt x="233112" y="640040"/>
                    </a:cubicBezTo>
                    <a:cubicBezTo>
                      <a:pt x="238300" y="633247"/>
                      <a:pt x="245509" y="628454"/>
                      <a:pt x="250997" y="621975"/>
                    </a:cubicBezTo>
                    <a:cubicBezTo>
                      <a:pt x="240348" y="608303"/>
                      <a:pt x="240129" y="614631"/>
                      <a:pt x="239401" y="612148"/>
                    </a:cubicBezTo>
                    <a:cubicBezTo>
                      <a:pt x="235929" y="600394"/>
                      <a:pt x="217183" y="591811"/>
                      <a:pt x="216091" y="587952"/>
                    </a:cubicBezTo>
                    <a:cubicBezTo>
                      <a:pt x="212286" y="574512"/>
                      <a:pt x="191411" y="558525"/>
                      <a:pt x="186405" y="551791"/>
                    </a:cubicBezTo>
                    <a:cubicBezTo>
                      <a:pt x="182313" y="546283"/>
                      <a:pt x="179419" y="539645"/>
                      <a:pt x="172761" y="536397"/>
                    </a:cubicBezTo>
                    <a:cubicBezTo>
                      <a:pt x="171769" y="534297"/>
                      <a:pt x="154675" y="506765"/>
                      <a:pt x="164405" y="501075"/>
                    </a:cubicBezTo>
                    <a:cubicBezTo>
                      <a:pt x="168132" y="498892"/>
                      <a:pt x="166330" y="493776"/>
                      <a:pt x="171127" y="493439"/>
                    </a:cubicBezTo>
                    <a:cubicBezTo>
                      <a:pt x="217019" y="430868"/>
                      <a:pt x="199976" y="454759"/>
                      <a:pt x="215454" y="437925"/>
                    </a:cubicBezTo>
                    <a:cubicBezTo>
                      <a:pt x="225480" y="427027"/>
                      <a:pt x="227400" y="417811"/>
                      <a:pt x="239246" y="410211"/>
                    </a:cubicBezTo>
                    <a:cubicBezTo>
                      <a:pt x="243388" y="407551"/>
                      <a:pt x="241781" y="403938"/>
                      <a:pt x="251065" y="396953"/>
                    </a:cubicBezTo>
                    <a:cubicBezTo>
                      <a:pt x="228529" y="374311"/>
                      <a:pt x="172283" y="325211"/>
                      <a:pt x="170349" y="311735"/>
                    </a:cubicBezTo>
                    <a:cubicBezTo>
                      <a:pt x="159039" y="292454"/>
                      <a:pt x="169930" y="286992"/>
                      <a:pt x="178176" y="275766"/>
                    </a:cubicBezTo>
                    <a:cubicBezTo>
                      <a:pt x="185235" y="266153"/>
                      <a:pt x="222653" y="217801"/>
                      <a:pt x="233803" y="213167"/>
                    </a:cubicBezTo>
                    <a:cubicBezTo>
                      <a:pt x="239510" y="210794"/>
                      <a:pt x="237303" y="204666"/>
                      <a:pt x="239797" y="204753"/>
                    </a:cubicBezTo>
                    <a:cubicBezTo>
                      <a:pt x="243688" y="204885"/>
                      <a:pt x="243743" y="201891"/>
                      <a:pt x="244207" y="199623"/>
                    </a:cubicBezTo>
                    <a:cubicBezTo>
                      <a:pt x="233266" y="189704"/>
                      <a:pt x="233853" y="189882"/>
                      <a:pt x="226067" y="181185"/>
                    </a:cubicBezTo>
                    <a:cubicBezTo>
                      <a:pt x="218963" y="173253"/>
                      <a:pt x="157674" y="155685"/>
                      <a:pt x="186377" y="117147"/>
                    </a:cubicBezTo>
                    <a:cubicBezTo>
                      <a:pt x="191438" y="110349"/>
                      <a:pt x="189149" y="104149"/>
                      <a:pt x="195466" y="102814"/>
                    </a:cubicBezTo>
                    <a:cubicBezTo>
                      <a:pt x="195994" y="102704"/>
                      <a:pt x="193786" y="105215"/>
                      <a:pt x="207858" y="81957"/>
                    </a:cubicBezTo>
                    <a:cubicBezTo>
                      <a:pt x="210257" y="77993"/>
                      <a:pt x="209255" y="85018"/>
                      <a:pt x="227063" y="62339"/>
                    </a:cubicBezTo>
                    <a:cubicBezTo>
                      <a:pt x="231919" y="56161"/>
                      <a:pt x="184552" y="30315"/>
                      <a:pt x="163336" y="0"/>
                    </a:cubicBezTo>
                    <a:cubicBezTo>
                      <a:pt x="124734" y="1007"/>
                      <a:pt x="87534" y="1968"/>
                      <a:pt x="52064" y="2884"/>
                    </a:cubicBezTo>
                    <a:cubicBezTo>
                      <a:pt x="56756" y="7321"/>
                      <a:pt x="63086" y="12802"/>
                      <a:pt x="71983" y="19545"/>
                    </a:cubicBezTo>
                    <a:cubicBezTo>
                      <a:pt x="145751" y="75446"/>
                      <a:pt x="68916" y="95351"/>
                      <a:pt x="61102" y="107429"/>
                    </a:cubicBezTo>
                    <a:cubicBezTo>
                      <a:pt x="53201" y="119634"/>
                      <a:pt x="40704" y="128486"/>
                      <a:pt x="35471" y="142660"/>
                    </a:cubicBezTo>
                    <a:cubicBezTo>
                      <a:pt x="35370" y="142929"/>
                      <a:pt x="35084" y="143161"/>
                      <a:pt x="34902" y="143416"/>
                    </a:cubicBezTo>
                    <a:cubicBezTo>
                      <a:pt x="37965" y="146090"/>
                      <a:pt x="34424" y="159822"/>
                      <a:pt x="40113" y="167676"/>
                    </a:cubicBezTo>
                    <a:cubicBezTo>
                      <a:pt x="40850" y="168706"/>
                      <a:pt x="42088" y="169522"/>
                      <a:pt x="42452" y="170642"/>
                    </a:cubicBezTo>
                    <a:cubicBezTo>
                      <a:pt x="45478" y="179891"/>
                      <a:pt x="52796" y="186360"/>
                      <a:pt x="57666" y="194406"/>
                    </a:cubicBezTo>
                    <a:cubicBezTo>
                      <a:pt x="64533" y="205759"/>
                      <a:pt x="70504" y="203600"/>
                      <a:pt x="70723" y="219254"/>
                    </a:cubicBezTo>
                    <a:cubicBezTo>
                      <a:pt x="72862" y="220352"/>
                      <a:pt x="73071" y="222115"/>
                      <a:pt x="73417" y="227505"/>
                    </a:cubicBezTo>
                    <a:cubicBezTo>
                      <a:pt x="73494" y="228612"/>
                      <a:pt x="74759" y="229610"/>
                      <a:pt x="74951" y="230744"/>
                    </a:cubicBezTo>
                    <a:cubicBezTo>
                      <a:pt x="75306" y="232840"/>
                      <a:pt x="75924" y="236617"/>
                      <a:pt x="75292" y="236876"/>
                    </a:cubicBezTo>
                    <a:cubicBezTo>
                      <a:pt x="68001" y="239861"/>
                      <a:pt x="80180" y="238512"/>
                      <a:pt x="54435" y="260116"/>
                    </a:cubicBezTo>
                    <a:cubicBezTo>
                      <a:pt x="56660" y="271119"/>
                      <a:pt x="43212" y="271337"/>
                      <a:pt x="14732" y="310605"/>
                    </a:cubicBezTo>
                    <a:cubicBezTo>
                      <a:pt x="19988" y="314929"/>
                      <a:pt x="21654" y="313995"/>
                      <a:pt x="22377" y="315630"/>
                    </a:cubicBezTo>
                    <a:cubicBezTo>
                      <a:pt x="29177" y="330920"/>
                      <a:pt x="44714" y="338437"/>
                      <a:pt x="54180" y="351558"/>
                    </a:cubicBezTo>
                    <a:cubicBezTo>
                      <a:pt x="72916" y="377541"/>
                      <a:pt x="124183" y="412257"/>
                      <a:pt x="90975" y="422571"/>
                    </a:cubicBezTo>
                    <a:cubicBezTo>
                      <a:pt x="86788" y="435765"/>
                      <a:pt x="64028" y="451825"/>
                      <a:pt x="0" y="526766"/>
                    </a:cubicBezTo>
                    <a:cubicBezTo>
                      <a:pt x="20739" y="545882"/>
                      <a:pt x="17508" y="545067"/>
                      <a:pt x="19706" y="546397"/>
                    </a:cubicBezTo>
                    <a:cubicBezTo>
                      <a:pt x="35416" y="555942"/>
                      <a:pt x="53402" y="581378"/>
                      <a:pt x="58462" y="583441"/>
                    </a:cubicBezTo>
                    <a:cubicBezTo>
                      <a:pt x="60401" y="584234"/>
                      <a:pt x="62717" y="585947"/>
                      <a:pt x="63364" y="587774"/>
                    </a:cubicBezTo>
                    <a:cubicBezTo>
                      <a:pt x="67346" y="599036"/>
                      <a:pt x="81827" y="598476"/>
                      <a:pt x="88422" y="615893"/>
                    </a:cubicBezTo>
                    <a:cubicBezTo>
                      <a:pt x="103535" y="619429"/>
                      <a:pt x="109529" y="637994"/>
                      <a:pt x="95371" y="647867"/>
                    </a:cubicBezTo>
                    <a:cubicBezTo>
                      <a:pt x="95253" y="647949"/>
                      <a:pt x="79324" y="665512"/>
                      <a:pt x="68784" y="677330"/>
                    </a:cubicBezTo>
                    <a:cubicBezTo>
                      <a:pt x="108874" y="676970"/>
                      <a:pt x="149978" y="676765"/>
                      <a:pt x="191889" y="676692"/>
                    </a:cubicBezTo>
                    <a:cubicBezTo>
                      <a:pt x="204895" y="664049"/>
                      <a:pt x="225684" y="644687"/>
                      <a:pt x="226954" y="642473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8" name="Google Shape;208;p3"/>
              <p:cNvSpPr/>
              <p:nvPr/>
            </p:nvSpPr>
            <p:spPr>
              <a:xfrm>
                <a:off x="2266739" y="2639565"/>
                <a:ext cx="228782" cy="708528"/>
              </a:xfrm>
              <a:custGeom>
                <a:avLst/>
                <a:gdLst/>
                <a:ahLst/>
                <a:cxnLst/>
                <a:rect l="l" t="t" r="r" b="b"/>
                <a:pathLst>
                  <a:path w="228782" h="708528" extrusionOk="0">
                    <a:moveTo>
                      <a:pt x="224601" y="658318"/>
                    </a:moveTo>
                    <a:cubicBezTo>
                      <a:pt x="223732" y="656610"/>
                      <a:pt x="165889" y="599761"/>
                      <a:pt x="150379" y="586312"/>
                    </a:cubicBezTo>
                    <a:cubicBezTo>
                      <a:pt x="147248" y="583596"/>
                      <a:pt x="138728" y="567769"/>
                      <a:pt x="128402" y="560712"/>
                    </a:cubicBezTo>
                    <a:cubicBezTo>
                      <a:pt x="123032" y="557044"/>
                      <a:pt x="124261" y="554438"/>
                      <a:pt x="126432" y="549864"/>
                    </a:cubicBezTo>
                    <a:cubicBezTo>
                      <a:pt x="124388" y="541486"/>
                      <a:pt x="127924" y="531158"/>
                      <a:pt x="137650" y="526980"/>
                    </a:cubicBezTo>
                    <a:cubicBezTo>
                      <a:pt x="151476" y="503316"/>
                      <a:pt x="186250" y="467862"/>
                      <a:pt x="188962" y="461684"/>
                    </a:cubicBezTo>
                    <a:cubicBezTo>
                      <a:pt x="189832" y="459707"/>
                      <a:pt x="194433" y="459452"/>
                      <a:pt x="195001" y="458513"/>
                    </a:cubicBezTo>
                    <a:cubicBezTo>
                      <a:pt x="196476" y="456080"/>
                      <a:pt x="211021" y="437410"/>
                      <a:pt x="222613" y="426275"/>
                    </a:cubicBezTo>
                    <a:cubicBezTo>
                      <a:pt x="217142" y="421423"/>
                      <a:pt x="189112" y="396489"/>
                      <a:pt x="185158" y="390106"/>
                    </a:cubicBezTo>
                    <a:cubicBezTo>
                      <a:pt x="172797" y="370151"/>
                      <a:pt x="154912" y="367395"/>
                      <a:pt x="151640" y="362533"/>
                    </a:cubicBezTo>
                    <a:cubicBezTo>
                      <a:pt x="145673" y="353663"/>
                      <a:pt x="137891" y="337590"/>
                      <a:pt x="144153" y="328883"/>
                    </a:cubicBezTo>
                    <a:cubicBezTo>
                      <a:pt x="147325" y="324469"/>
                      <a:pt x="145314" y="316974"/>
                      <a:pt x="152395" y="315047"/>
                    </a:cubicBezTo>
                    <a:cubicBezTo>
                      <a:pt x="154206" y="308992"/>
                      <a:pt x="159667" y="305593"/>
                      <a:pt x="162899" y="300582"/>
                    </a:cubicBezTo>
                    <a:cubicBezTo>
                      <a:pt x="180097" y="273925"/>
                      <a:pt x="190218" y="271798"/>
                      <a:pt x="190714" y="267829"/>
                    </a:cubicBezTo>
                    <a:cubicBezTo>
                      <a:pt x="191930" y="258194"/>
                      <a:pt x="202624" y="250950"/>
                      <a:pt x="211308" y="246708"/>
                    </a:cubicBezTo>
                    <a:cubicBezTo>
                      <a:pt x="209656" y="244653"/>
                      <a:pt x="183765" y="199582"/>
                      <a:pt x="176488" y="192575"/>
                    </a:cubicBezTo>
                    <a:cubicBezTo>
                      <a:pt x="166298" y="182761"/>
                      <a:pt x="168342" y="174392"/>
                      <a:pt x="163463" y="161571"/>
                    </a:cubicBezTo>
                    <a:cubicBezTo>
                      <a:pt x="162116" y="158036"/>
                      <a:pt x="163722" y="154847"/>
                      <a:pt x="168829" y="139074"/>
                    </a:cubicBezTo>
                    <a:cubicBezTo>
                      <a:pt x="177776" y="138869"/>
                      <a:pt x="201186" y="113415"/>
                      <a:pt x="205756" y="108868"/>
                    </a:cubicBezTo>
                    <a:cubicBezTo>
                      <a:pt x="229221" y="85524"/>
                      <a:pt x="232292" y="87196"/>
                      <a:pt x="225830" y="84799"/>
                    </a:cubicBezTo>
                    <a:cubicBezTo>
                      <a:pt x="219814" y="82567"/>
                      <a:pt x="227842" y="82508"/>
                      <a:pt x="197700" y="62389"/>
                    </a:cubicBezTo>
                    <a:cubicBezTo>
                      <a:pt x="190437" y="57546"/>
                      <a:pt x="157224" y="19039"/>
                      <a:pt x="150788" y="18433"/>
                    </a:cubicBezTo>
                    <a:cubicBezTo>
                      <a:pt x="146260" y="12843"/>
                      <a:pt x="140922" y="7599"/>
                      <a:pt x="139024" y="0"/>
                    </a:cubicBezTo>
                    <a:cubicBezTo>
                      <a:pt x="104154" y="1034"/>
                      <a:pt x="68752" y="2068"/>
                      <a:pt x="32999" y="3098"/>
                    </a:cubicBezTo>
                    <a:cubicBezTo>
                      <a:pt x="101233" y="73756"/>
                      <a:pt x="93168" y="65491"/>
                      <a:pt x="98680" y="74981"/>
                    </a:cubicBezTo>
                    <a:cubicBezTo>
                      <a:pt x="98520" y="76512"/>
                      <a:pt x="98274" y="76330"/>
                      <a:pt x="98425" y="77036"/>
                    </a:cubicBezTo>
                    <a:cubicBezTo>
                      <a:pt x="100113" y="84859"/>
                      <a:pt x="94106" y="84986"/>
                      <a:pt x="97282" y="89383"/>
                    </a:cubicBezTo>
                    <a:cubicBezTo>
                      <a:pt x="83129" y="97934"/>
                      <a:pt x="77272" y="104773"/>
                      <a:pt x="55277" y="127088"/>
                    </a:cubicBezTo>
                    <a:cubicBezTo>
                      <a:pt x="39498" y="143093"/>
                      <a:pt x="19073" y="149507"/>
                      <a:pt x="4201" y="170023"/>
                    </a:cubicBezTo>
                    <a:cubicBezTo>
                      <a:pt x="2872" y="171859"/>
                      <a:pt x="1516" y="173508"/>
                      <a:pt x="0" y="174816"/>
                    </a:cubicBezTo>
                    <a:cubicBezTo>
                      <a:pt x="2603" y="180520"/>
                      <a:pt x="5985" y="185841"/>
                      <a:pt x="12060" y="189066"/>
                    </a:cubicBezTo>
                    <a:cubicBezTo>
                      <a:pt x="21335" y="193996"/>
                      <a:pt x="47130" y="254818"/>
                      <a:pt x="78691" y="263638"/>
                    </a:cubicBezTo>
                    <a:cubicBezTo>
                      <a:pt x="79333" y="265182"/>
                      <a:pt x="80498" y="268882"/>
                      <a:pt x="82651" y="271032"/>
                    </a:cubicBezTo>
                    <a:cubicBezTo>
                      <a:pt x="77185" y="298541"/>
                      <a:pt x="78332" y="295753"/>
                      <a:pt x="78041" y="295803"/>
                    </a:cubicBezTo>
                    <a:cubicBezTo>
                      <a:pt x="71765" y="296883"/>
                      <a:pt x="72593" y="304824"/>
                      <a:pt x="67314" y="306773"/>
                    </a:cubicBezTo>
                    <a:cubicBezTo>
                      <a:pt x="60469" y="309302"/>
                      <a:pt x="65453" y="309443"/>
                      <a:pt x="54271" y="316077"/>
                    </a:cubicBezTo>
                    <a:cubicBezTo>
                      <a:pt x="47995" y="319799"/>
                      <a:pt x="10727" y="361376"/>
                      <a:pt x="3609" y="370784"/>
                    </a:cubicBezTo>
                    <a:cubicBezTo>
                      <a:pt x="8551" y="374766"/>
                      <a:pt x="10090" y="373914"/>
                      <a:pt x="10781" y="375468"/>
                    </a:cubicBezTo>
                    <a:cubicBezTo>
                      <a:pt x="17180" y="389869"/>
                      <a:pt x="84380" y="450381"/>
                      <a:pt x="87457" y="464614"/>
                    </a:cubicBezTo>
                    <a:cubicBezTo>
                      <a:pt x="90283" y="477685"/>
                      <a:pt x="59509" y="503134"/>
                      <a:pt x="39139" y="531312"/>
                    </a:cubicBezTo>
                    <a:cubicBezTo>
                      <a:pt x="25176" y="550634"/>
                      <a:pt x="21572" y="546151"/>
                      <a:pt x="16670" y="554302"/>
                    </a:cubicBezTo>
                    <a:cubicBezTo>
                      <a:pt x="39853" y="584708"/>
                      <a:pt x="55167" y="589861"/>
                      <a:pt x="62881" y="606973"/>
                    </a:cubicBezTo>
                    <a:cubicBezTo>
                      <a:pt x="66194" y="614317"/>
                      <a:pt x="79429" y="616167"/>
                      <a:pt x="83420" y="627051"/>
                    </a:cubicBezTo>
                    <a:cubicBezTo>
                      <a:pt x="85022" y="631397"/>
                      <a:pt x="105415" y="632358"/>
                      <a:pt x="94943" y="646382"/>
                    </a:cubicBezTo>
                    <a:cubicBezTo>
                      <a:pt x="91093" y="667931"/>
                      <a:pt x="80480" y="666983"/>
                      <a:pt x="38183" y="706096"/>
                    </a:cubicBezTo>
                    <a:cubicBezTo>
                      <a:pt x="85600" y="706893"/>
                      <a:pt x="132498" y="707713"/>
                      <a:pt x="178591" y="708529"/>
                    </a:cubicBezTo>
                    <a:cubicBezTo>
                      <a:pt x="202365" y="682355"/>
                      <a:pt x="211458" y="668901"/>
                      <a:pt x="224601" y="658318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9" name="Google Shape;209;p3"/>
              <p:cNvSpPr/>
              <p:nvPr/>
            </p:nvSpPr>
            <p:spPr>
              <a:xfrm>
                <a:off x="944222" y="2669702"/>
                <a:ext cx="203512" cy="690414"/>
              </a:xfrm>
              <a:custGeom>
                <a:avLst/>
                <a:gdLst/>
                <a:ahLst/>
                <a:cxnLst/>
                <a:rect l="l" t="t" r="r" b="b"/>
                <a:pathLst>
                  <a:path w="203512" h="690414" extrusionOk="0">
                    <a:moveTo>
                      <a:pt x="178640" y="644391"/>
                    </a:moveTo>
                    <a:cubicBezTo>
                      <a:pt x="179728" y="642491"/>
                      <a:pt x="184306" y="642769"/>
                      <a:pt x="184979" y="641885"/>
                    </a:cubicBezTo>
                    <a:cubicBezTo>
                      <a:pt x="190322" y="634887"/>
                      <a:pt x="197750" y="629953"/>
                      <a:pt x="203397" y="623283"/>
                    </a:cubicBezTo>
                    <a:cubicBezTo>
                      <a:pt x="192429" y="609201"/>
                      <a:pt x="192206" y="615720"/>
                      <a:pt x="191456" y="613164"/>
                    </a:cubicBezTo>
                    <a:cubicBezTo>
                      <a:pt x="187878" y="601059"/>
                      <a:pt x="168569" y="592216"/>
                      <a:pt x="167444" y="588239"/>
                    </a:cubicBezTo>
                    <a:cubicBezTo>
                      <a:pt x="163526" y="574398"/>
                      <a:pt x="142027" y="557928"/>
                      <a:pt x="136866" y="550994"/>
                    </a:cubicBezTo>
                    <a:cubicBezTo>
                      <a:pt x="132647" y="545322"/>
                      <a:pt x="129671" y="538483"/>
                      <a:pt x="122831" y="535149"/>
                    </a:cubicBezTo>
                    <a:cubicBezTo>
                      <a:pt x="105910" y="499166"/>
                      <a:pt x="107635" y="508906"/>
                      <a:pt x="125780" y="484710"/>
                    </a:cubicBezTo>
                    <a:cubicBezTo>
                      <a:pt x="142746" y="462090"/>
                      <a:pt x="135983" y="467903"/>
                      <a:pt x="138468" y="465999"/>
                    </a:cubicBezTo>
                    <a:cubicBezTo>
                      <a:pt x="144248" y="461561"/>
                      <a:pt x="147579" y="455306"/>
                      <a:pt x="151698" y="449524"/>
                    </a:cubicBezTo>
                    <a:cubicBezTo>
                      <a:pt x="157710" y="441091"/>
                      <a:pt x="167117" y="435775"/>
                      <a:pt x="174908" y="423278"/>
                    </a:cubicBezTo>
                    <a:cubicBezTo>
                      <a:pt x="185926" y="405592"/>
                      <a:pt x="192115" y="406293"/>
                      <a:pt x="193950" y="402535"/>
                    </a:cubicBezTo>
                    <a:cubicBezTo>
                      <a:pt x="202200" y="385618"/>
                      <a:pt x="208495" y="396849"/>
                      <a:pt x="198027" y="386584"/>
                    </a:cubicBezTo>
                    <a:cubicBezTo>
                      <a:pt x="183428" y="372270"/>
                      <a:pt x="155439" y="344437"/>
                      <a:pt x="139802" y="330870"/>
                    </a:cubicBezTo>
                    <a:cubicBezTo>
                      <a:pt x="134745" y="326482"/>
                      <a:pt x="135451" y="319890"/>
                      <a:pt x="122408" y="312578"/>
                    </a:cubicBezTo>
                    <a:cubicBezTo>
                      <a:pt x="118817" y="302628"/>
                      <a:pt x="122977" y="308327"/>
                      <a:pt x="117629" y="299097"/>
                    </a:cubicBezTo>
                    <a:cubicBezTo>
                      <a:pt x="112964" y="291046"/>
                      <a:pt x="115031" y="278928"/>
                      <a:pt x="124292" y="273032"/>
                    </a:cubicBezTo>
                    <a:cubicBezTo>
                      <a:pt x="126353" y="269447"/>
                      <a:pt x="140116" y="248786"/>
                      <a:pt x="147711" y="242111"/>
                    </a:cubicBezTo>
                    <a:cubicBezTo>
                      <a:pt x="155949" y="234876"/>
                      <a:pt x="167954" y="217883"/>
                      <a:pt x="168259" y="217819"/>
                    </a:cubicBezTo>
                    <a:cubicBezTo>
                      <a:pt x="177079" y="215992"/>
                      <a:pt x="178076" y="205404"/>
                      <a:pt x="185694" y="202238"/>
                    </a:cubicBezTo>
                    <a:cubicBezTo>
                      <a:pt x="188206" y="201190"/>
                      <a:pt x="189776" y="199495"/>
                      <a:pt x="189972" y="196525"/>
                    </a:cubicBezTo>
                    <a:cubicBezTo>
                      <a:pt x="190350" y="190825"/>
                      <a:pt x="194587" y="197162"/>
                      <a:pt x="196403" y="188287"/>
                    </a:cubicBezTo>
                    <a:cubicBezTo>
                      <a:pt x="185102" y="178046"/>
                      <a:pt x="185735" y="178251"/>
                      <a:pt x="177721" y="169298"/>
                    </a:cubicBezTo>
                    <a:cubicBezTo>
                      <a:pt x="170844" y="161612"/>
                      <a:pt x="107430" y="142837"/>
                      <a:pt x="136843" y="103342"/>
                    </a:cubicBezTo>
                    <a:cubicBezTo>
                      <a:pt x="142059" y="96340"/>
                      <a:pt x="139697" y="89952"/>
                      <a:pt x="146205" y="88581"/>
                    </a:cubicBezTo>
                    <a:cubicBezTo>
                      <a:pt x="146510" y="88522"/>
                      <a:pt x="158565" y="66521"/>
                      <a:pt x="160222" y="65687"/>
                    </a:cubicBezTo>
                    <a:cubicBezTo>
                      <a:pt x="170903" y="60330"/>
                      <a:pt x="176069" y="48726"/>
                      <a:pt x="180770" y="44899"/>
                    </a:cubicBezTo>
                    <a:cubicBezTo>
                      <a:pt x="180483" y="44662"/>
                      <a:pt x="144730" y="14565"/>
                      <a:pt x="133539" y="5144"/>
                    </a:cubicBezTo>
                    <a:cubicBezTo>
                      <a:pt x="108573" y="4674"/>
                      <a:pt x="76866" y="1339"/>
                      <a:pt x="45555" y="0"/>
                    </a:cubicBezTo>
                    <a:cubicBezTo>
                      <a:pt x="64423" y="19499"/>
                      <a:pt x="105455" y="42826"/>
                      <a:pt x="100759" y="62421"/>
                    </a:cubicBezTo>
                    <a:cubicBezTo>
                      <a:pt x="103157" y="81815"/>
                      <a:pt x="61224" y="103538"/>
                      <a:pt x="59394" y="106367"/>
                    </a:cubicBezTo>
                    <a:cubicBezTo>
                      <a:pt x="51721" y="118217"/>
                      <a:pt x="39588" y="126814"/>
                      <a:pt x="34496" y="140578"/>
                    </a:cubicBezTo>
                    <a:cubicBezTo>
                      <a:pt x="34400" y="140837"/>
                      <a:pt x="34123" y="141065"/>
                      <a:pt x="33941" y="141311"/>
                    </a:cubicBezTo>
                    <a:cubicBezTo>
                      <a:pt x="36899" y="143890"/>
                      <a:pt x="33499" y="157266"/>
                      <a:pt x="39001" y="164865"/>
                    </a:cubicBezTo>
                    <a:cubicBezTo>
                      <a:pt x="56960" y="189677"/>
                      <a:pt x="69334" y="205363"/>
                      <a:pt x="72834" y="226097"/>
                    </a:cubicBezTo>
                    <a:cubicBezTo>
                      <a:pt x="73175" y="228129"/>
                      <a:pt x="73780" y="231797"/>
                      <a:pt x="73161" y="232047"/>
                    </a:cubicBezTo>
                    <a:cubicBezTo>
                      <a:pt x="66053" y="234958"/>
                      <a:pt x="77908" y="233637"/>
                      <a:pt x="52914" y="254613"/>
                    </a:cubicBezTo>
                    <a:cubicBezTo>
                      <a:pt x="55062" y="265242"/>
                      <a:pt x="41832" y="265761"/>
                      <a:pt x="14367" y="303630"/>
                    </a:cubicBezTo>
                    <a:cubicBezTo>
                      <a:pt x="19473" y="307830"/>
                      <a:pt x="21080" y="306924"/>
                      <a:pt x="21789" y="308509"/>
                    </a:cubicBezTo>
                    <a:cubicBezTo>
                      <a:pt x="24957" y="315644"/>
                      <a:pt x="83902" y="377313"/>
                      <a:pt x="92153" y="386616"/>
                    </a:cubicBezTo>
                    <a:cubicBezTo>
                      <a:pt x="103576" y="399505"/>
                      <a:pt x="98406" y="409232"/>
                      <a:pt x="88393" y="412339"/>
                    </a:cubicBezTo>
                    <a:cubicBezTo>
                      <a:pt x="86113" y="419537"/>
                      <a:pt x="84307" y="418198"/>
                      <a:pt x="77430" y="428175"/>
                    </a:cubicBezTo>
                    <a:cubicBezTo>
                      <a:pt x="65752" y="445128"/>
                      <a:pt x="54579" y="447957"/>
                      <a:pt x="54156" y="450527"/>
                    </a:cubicBezTo>
                    <a:cubicBezTo>
                      <a:pt x="53273" y="455875"/>
                      <a:pt x="14071" y="494200"/>
                      <a:pt x="7877" y="505426"/>
                    </a:cubicBezTo>
                    <a:cubicBezTo>
                      <a:pt x="-1047" y="521595"/>
                      <a:pt x="-6909" y="502646"/>
                      <a:pt x="16128" y="529239"/>
                    </a:cubicBezTo>
                    <a:cubicBezTo>
                      <a:pt x="17120" y="530383"/>
                      <a:pt x="17962" y="531809"/>
                      <a:pt x="19200" y="532565"/>
                    </a:cubicBezTo>
                    <a:cubicBezTo>
                      <a:pt x="34455" y="541832"/>
                      <a:pt x="51917" y="566530"/>
                      <a:pt x="56828" y="568530"/>
                    </a:cubicBezTo>
                    <a:cubicBezTo>
                      <a:pt x="58712" y="569300"/>
                      <a:pt x="60955" y="570963"/>
                      <a:pt x="61583" y="572739"/>
                    </a:cubicBezTo>
                    <a:cubicBezTo>
                      <a:pt x="65447" y="583674"/>
                      <a:pt x="79510" y="583127"/>
                      <a:pt x="85913" y="600043"/>
                    </a:cubicBezTo>
                    <a:cubicBezTo>
                      <a:pt x="100586" y="603478"/>
                      <a:pt x="106406" y="621497"/>
                      <a:pt x="92658" y="631087"/>
                    </a:cubicBezTo>
                    <a:cubicBezTo>
                      <a:pt x="91506" y="631889"/>
                      <a:pt x="53592" y="675394"/>
                      <a:pt x="39588" y="690415"/>
                    </a:cubicBezTo>
                    <a:cubicBezTo>
                      <a:pt x="69561" y="687207"/>
                      <a:pt x="103207" y="684437"/>
                      <a:pt x="140052" y="682050"/>
                    </a:cubicBezTo>
                    <a:cubicBezTo>
                      <a:pt x="156549" y="665566"/>
                      <a:pt x="176556" y="648017"/>
                      <a:pt x="178640" y="644391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" name="Google Shape;210;p3"/>
              <p:cNvSpPr/>
              <p:nvPr/>
            </p:nvSpPr>
            <p:spPr>
              <a:xfrm>
                <a:off x="2926938" y="3084506"/>
                <a:ext cx="179345" cy="272412"/>
              </a:xfrm>
              <a:custGeom>
                <a:avLst/>
                <a:gdLst/>
                <a:ahLst/>
                <a:cxnLst/>
                <a:rect l="l" t="t" r="r" b="b"/>
                <a:pathLst>
                  <a:path w="179345" h="272412" extrusionOk="0">
                    <a:moveTo>
                      <a:pt x="86917" y="160059"/>
                    </a:moveTo>
                    <a:cubicBezTo>
                      <a:pt x="185159" y="103588"/>
                      <a:pt x="175711" y="111351"/>
                      <a:pt x="147386" y="69774"/>
                    </a:cubicBezTo>
                    <a:cubicBezTo>
                      <a:pt x="129246" y="44689"/>
                      <a:pt x="108397" y="22023"/>
                      <a:pt x="86821" y="0"/>
                    </a:cubicBezTo>
                    <a:cubicBezTo>
                      <a:pt x="82384" y="6729"/>
                      <a:pt x="71475" y="24146"/>
                      <a:pt x="56261" y="33418"/>
                    </a:cubicBezTo>
                    <a:cubicBezTo>
                      <a:pt x="51774" y="36151"/>
                      <a:pt x="55578" y="39454"/>
                      <a:pt x="46463" y="45810"/>
                    </a:cubicBezTo>
                    <a:cubicBezTo>
                      <a:pt x="44560" y="47140"/>
                      <a:pt x="2168" y="96249"/>
                      <a:pt x="1890" y="96545"/>
                    </a:cubicBezTo>
                    <a:cubicBezTo>
                      <a:pt x="-1382" y="100094"/>
                      <a:pt x="-1414" y="96786"/>
                      <a:pt x="10068" y="107702"/>
                    </a:cubicBezTo>
                    <a:cubicBezTo>
                      <a:pt x="13345" y="110814"/>
                      <a:pt x="17286" y="116732"/>
                      <a:pt x="18970" y="117753"/>
                    </a:cubicBezTo>
                    <a:cubicBezTo>
                      <a:pt x="34225" y="127019"/>
                      <a:pt x="51687" y="151717"/>
                      <a:pt x="56598" y="153717"/>
                    </a:cubicBezTo>
                    <a:cubicBezTo>
                      <a:pt x="58482" y="154487"/>
                      <a:pt x="60730" y="156150"/>
                      <a:pt x="61354" y="157927"/>
                    </a:cubicBezTo>
                    <a:cubicBezTo>
                      <a:pt x="65163" y="168697"/>
                      <a:pt x="79262" y="168269"/>
                      <a:pt x="85683" y="185230"/>
                    </a:cubicBezTo>
                    <a:cubicBezTo>
                      <a:pt x="100356" y="188666"/>
                      <a:pt x="106177" y="206684"/>
                      <a:pt x="92428" y="216270"/>
                    </a:cubicBezTo>
                    <a:cubicBezTo>
                      <a:pt x="91354" y="217017"/>
                      <a:pt x="50864" y="263223"/>
                      <a:pt x="43168" y="271884"/>
                    </a:cubicBezTo>
                    <a:cubicBezTo>
                      <a:pt x="74952" y="272171"/>
                      <a:pt x="104898" y="272358"/>
                      <a:pt x="132700" y="272413"/>
                    </a:cubicBezTo>
                    <a:cubicBezTo>
                      <a:pt x="224844" y="250002"/>
                      <a:pt x="164930" y="214265"/>
                      <a:pt x="86917" y="160059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" name="Google Shape;211;p3"/>
              <p:cNvSpPr/>
              <p:nvPr/>
            </p:nvSpPr>
            <p:spPr>
              <a:xfrm>
                <a:off x="1713971" y="2656030"/>
                <a:ext cx="148848" cy="683475"/>
              </a:xfrm>
              <a:custGeom>
                <a:avLst/>
                <a:gdLst/>
                <a:ahLst/>
                <a:cxnLst/>
                <a:rect l="l" t="t" r="r" b="b"/>
                <a:pathLst>
                  <a:path w="148848" h="683475" extrusionOk="0">
                    <a:moveTo>
                      <a:pt x="143683" y="644290"/>
                    </a:moveTo>
                    <a:cubicBezTo>
                      <a:pt x="146787" y="633743"/>
                      <a:pt x="152708" y="628431"/>
                      <a:pt x="140120" y="623119"/>
                    </a:cubicBezTo>
                    <a:cubicBezTo>
                      <a:pt x="125611" y="616996"/>
                      <a:pt x="142695" y="622067"/>
                      <a:pt x="117624" y="604125"/>
                    </a:cubicBezTo>
                    <a:cubicBezTo>
                      <a:pt x="107917" y="597177"/>
                      <a:pt x="114934" y="595228"/>
                      <a:pt x="95656" y="577633"/>
                    </a:cubicBezTo>
                    <a:cubicBezTo>
                      <a:pt x="84766" y="567692"/>
                      <a:pt x="74421" y="557131"/>
                      <a:pt x="64363" y="543941"/>
                    </a:cubicBezTo>
                    <a:cubicBezTo>
                      <a:pt x="65579" y="541923"/>
                      <a:pt x="67062" y="539909"/>
                      <a:pt x="68933" y="538798"/>
                    </a:cubicBezTo>
                    <a:cubicBezTo>
                      <a:pt x="86936" y="528069"/>
                      <a:pt x="89872" y="509872"/>
                      <a:pt x="122280" y="480664"/>
                    </a:cubicBezTo>
                    <a:cubicBezTo>
                      <a:pt x="124646" y="477042"/>
                      <a:pt x="130972" y="468883"/>
                      <a:pt x="132365" y="463844"/>
                    </a:cubicBezTo>
                    <a:cubicBezTo>
                      <a:pt x="151916" y="448354"/>
                      <a:pt x="111193" y="424936"/>
                      <a:pt x="90095" y="395682"/>
                    </a:cubicBezTo>
                    <a:cubicBezTo>
                      <a:pt x="80629" y="382557"/>
                      <a:pt x="65092" y="375039"/>
                      <a:pt x="58292" y="359754"/>
                    </a:cubicBezTo>
                    <a:cubicBezTo>
                      <a:pt x="58060" y="359235"/>
                      <a:pt x="57437" y="358738"/>
                      <a:pt x="56886" y="358533"/>
                    </a:cubicBezTo>
                    <a:cubicBezTo>
                      <a:pt x="40894" y="352574"/>
                      <a:pt x="69788" y="340934"/>
                      <a:pt x="73698" y="327444"/>
                    </a:cubicBezTo>
                    <a:cubicBezTo>
                      <a:pt x="73793" y="327129"/>
                      <a:pt x="106306" y="292782"/>
                      <a:pt x="116523" y="289005"/>
                    </a:cubicBezTo>
                    <a:cubicBezTo>
                      <a:pt x="121961" y="286996"/>
                      <a:pt x="121105" y="278818"/>
                      <a:pt x="127568" y="277707"/>
                    </a:cubicBezTo>
                    <a:cubicBezTo>
                      <a:pt x="127900" y="277652"/>
                      <a:pt x="127745" y="275315"/>
                      <a:pt x="127987" y="274071"/>
                    </a:cubicBezTo>
                    <a:cubicBezTo>
                      <a:pt x="133252" y="246872"/>
                      <a:pt x="133680" y="257688"/>
                      <a:pt x="128237" y="244576"/>
                    </a:cubicBezTo>
                    <a:cubicBezTo>
                      <a:pt x="100999" y="236958"/>
                      <a:pt x="76155" y="187558"/>
                      <a:pt x="60231" y="168487"/>
                    </a:cubicBezTo>
                    <a:cubicBezTo>
                      <a:pt x="58447" y="166346"/>
                      <a:pt x="52963" y="165758"/>
                      <a:pt x="47183" y="153093"/>
                    </a:cubicBezTo>
                    <a:cubicBezTo>
                      <a:pt x="51366" y="149475"/>
                      <a:pt x="53559" y="144373"/>
                      <a:pt x="57218" y="140587"/>
                    </a:cubicBezTo>
                    <a:cubicBezTo>
                      <a:pt x="72701" y="124555"/>
                      <a:pt x="92912" y="118459"/>
                      <a:pt x="120327" y="87729"/>
                    </a:cubicBezTo>
                    <a:cubicBezTo>
                      <a:pt x="128200" y="78904"/>
                      <a:pt x="137020" y="71355"/>
                      <a:pt x="147378" y="65100"/>
                    </a:cubicBezTo>
                    <a:cubicBezTo>
                      <a:pt x="144106" y="60562"/>
                      <a:pt x="150428" y="60516"/>
                      <a:pt x="148461" y="52083"/>
                    </a:cubicBezTo>
                    <a:cubicBezTo>
                      <a:pt x="150255" y="45537"/>
                      <a:pt x="130908" y="28675"/>
                      <a:pt x="124746" y="22256"/>
                    </a:cubicBezTo>
                    <a:cubicBezTo>
                      <a:pt x="112199" y="9185"/>
                      <a:pt x="106829" y="3248"/>
                      <a:pt x="104107" y="0"/>
                    </a:cubicBezTo>
                    <a:cubicBezTo>
                      <a:pt x="85685" y="492"/>
                      <a:pt x="67394" y="980"/>
                      <a:pt x="49272" y="1462"/>
                    </a:cubicBezTo>
                    <a:cubicBezTo>
                      <a:pt x="56017" y="7996"/>
                      <a:pt x="58338" y="14215"/>
                      <a:pt x="64850" y="20301"/>
                    </a:cubicBezTo>
                    <a:cubicBezTo>
                      <a:pt x="119585" y="71501"/>
                      <a:pt x="96794" y="34994"/>
                      <a:pt x="48162" y="100736"/>
                    </a:cubicBezTo>
                    <a:cubicBezTo>
                      <a:pt x="43456" y="107092"/>
                      <a:pt x="26335" y="113871"/>
                      <a:pt x="21661" y="120249"/>
                    </a:cubicBezTo>
                    <a:cubicBezTo>
                      <a:pt x="17060" y="126532"/>
                      <a:pt x="13706" y="131284"/>
                      <a:pt x="9574" y="133070"/>
                    </a:cubicBezTo>
                    <a:cubicBezTo>
                      <a:pt x="153" y="137143"/>
                      <a:pt x="1496" y="149485"/>
                      <a:pt x="1059" y="150519"/>
                    </a:cubicBezTo>
                    <a:cubicBezTo>
                      <a:pt x="-1585" y="156770"/>
                      <a:pt x="1114" y="162191"/>
                      <a:pt x="4850" y="166132"/>
                    </a:cubicBezTo>
                    <a:cubicBezTo>
                      <a:pt x="13606" y="175380"/>
                      <a:pt x="15417" y="184196"/>
                      <a:pt x="26413" y="191554"/>
                    </a:cubicBezTo>
                    <a:cubicBezTo>
                      <a:pt x="30804" y="194493"/>
                      <a:pt x="41695" y="218265"/>
                      <a:pt x="45422" y="222521"/>
                    </a:cubicBezTo>
                    <a:cubicBezTo>
                      <a:pt x="49350" y="227004"/>
                      <a:pt x="54920" y="230161"/>
                      <a:pt x="58424" y="234895"/>
                    </a:cubicBezTo>
                    <a:cubicBezTo>
                      <a:pt x="77584" y="260786"/>
                      <a:pt x="62047" y="239706"/>
                      <a:pt x="82950" y="259109"/>
                    </a:cubicBezTo>
                    <a:cubicBezTo>
                      <a:pt x="77320" y="265210"/>
                      <a:pt x="72355" y="271907"/>
                      <a:pt x="67067" y="278235"/>
                    </a:cubicBezTo>
                    <a:cubicBezTo>
                      <a:pt x="48594" y="300331"/>
                      <a:pt x="42073" y="299675"/>
                      <a:pt x="39879" y="305862"/>
                    </a:cubicBezTo>
                    <a:cubicBezTo>
                      <a:pt x="35979" y="316892"/>
                      <a:pt x="18312" y="333098"/>
                      <a:pt x="15335" y="346743"/>
                    </a:cubicBezTo>
                    <a:cubicBezTo>
                      <a:pt x="11972" y="351576"/>
                      <a:pt x="7267" y="351786"/>
                      <a:pt x="8295" y="364388"/>
                    </a:cubicBezTo>
                    <a:cubicBezTo>
                      <a:pt x="9101" y="374311"/>
                      <a:pt x="18753" y="388170"/>
                      <a:pt x="22685" y="390070"/>
                    </a:cubicBezTo>
                    <a:cubicBezTo>
                      <a:pt x="42514" y="399655"/>
                      <a:pt x="43925" y="410462"/>
                      <a:pt x="53564" y="419483"/>
                    </a:cubicBezTo>
                    <a:cubicBezTo>
                      <a:pt x="104271" y="466910"/>
                      <a:pt x="88575" y="446654"/>
                      <a:pt x="79036" y="460491"/>
                    </a:cubicBezTo>
                    <a:cubicBezTo>
                      <a:pt x="17174" y="550297"/>
                      <a:pt x="-3060" y="545928"/>
                      <a:pt x="35383" y="579323"/>
                    </a:cubicBezTo>
                    <a:cubicBezTo>
                      <a:pt x="79568" y="617857"/>
                      <a:pt x="89681" y="631534"/>
                      <a:pt x="95570" y="636910"/>
                    </a:cubicBezTo>
                    <a:cubicBezTo>
                      <a:pt x="98551" y="639625"/>
                      <a:pt x="95151" y="633119"/>
                      <a:pt x="49345" y="683143"/>
                    </a:cubicBezTo>
                    <a:cubicBezTo>
                      <a:pt x="68232" y="683234"/>
                      <a:pt x="87209" y="683344"/>
                      <a:pt x="106269" y="683476"/>
                    </a:cubicBezTo>
                    <a:cubicBezTo>
                      <a:pt x="109755" y="680319"/>
                      <a:pt x="114170" y="676205"/>
                      <a:pt x="120400" y="670861"/>
                    </a:cubicBezTo>
                    <a:cubicBezTo>
                      <a:pt x="130954" y="661799"/>
                      <a:pt x="139760" y="657630"/>
                      <a:pt x="143683" y="64429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" name="Google Shape;212;p3"/>
              <p:cNvSpPr/>
              <p:nvPr/>
            </p:nvSpPr>
            <p:spPr>
              <a:xfrm>
                <a:off x="1055324" y="2673739"/>
                <a:ext cx="147156" cy="678008"/>
              </a:xfrm>
              <a:custGeom>
                <a:avLst/>
                <a:gdLst/>
                <a:ahLst/>
                <a:cxnLst/>
                <a:rect l="l" t="t" r="r" b="b"/>
                <a:pathLst>
                  <a:path w="147156" h="678008" extrusionOk="0">
                    <a:moveTo>
                      <a:pt x="108460" y="665384"/>
                    </a:moveTo>
                    <a:cubicBezTo>
                      <a:pt x="147308" y="647124"/>
                      <a:pt x="162850" y="601679"/>
                      <a:pt x="126983" y="589774"/>
                    </a:cubicBezTo>
                    <a:cubicBezTo>
                      <a:pt x="125563" y="589300"/>
                      <a:pt x="124334" y="588088"/>
                      <a:pt x="123169" y="587059"/>
                    </a:cubicBezTo>
                    <a:cubicBezTo>
                      <a:pt x="86561" y="554698"/>
                      <a:pt x="87549" y="548771"/>
                      <a:pt x="85546" y="546711"/>
                    </a:cubicBezTo>
                    <a:cubicBezTo>
                      <a:pt x="46376" y="506287"/>
                      <a:pt x="45174" y="507672"/>
                      <a:pt x="50558" y="501248"/>
                    </a:cubicBezTo>
                    <a:cubicBezTo>
                      <a:pt x="50813" y="500947"/>
                      <a:pt x="90061" y="449821"/>
                      <a:pt x="110181" y="435096"/>
                    </a:cubicBezTo>
                    <a:cubicBezTo>
                      <a:pt x="119560" y="428230"/>
                      <a:pt x="134533" y="405109"/>
                      <a:pt x="134729" y="404475"/>
                    </a:cubicBezTo>
                    <a:cubicBezTo>
                      <a:pt x="141332" y="399236"/>
                      <a:pt x="150330" y="397637"/>
                      <a:pt x="138128" y="372475"/>
                    </a:cubicBezTo>
                    <a:cubicBezTo>
                      <a:pt x="135184" y="366406"/>
                      <a:pt x="118923" y="359467"/>
                      <a:pt x="115906" y="350930"/>
                    </a:cubicBezTo>
                    <a:cubicBezTo>
                      <a:pt x="115260" y="349098"/>
                      <a:pt x="112948" y="347390"/>
                      <a:pt x="111009" y="346597"/>
                    </a:cubicBezTo>
                    <a:cubicBezTo>
                      <a:pt x="105948" y="344538"/>
                      <a:pt x="87963" y="319097"/>
                      <a:pt x="72253" y="309553"/>
                    </a:cubicBezTo>
                    <a:cubicBezTo>
                      <a:pt x="70974" y="308774"/>
                      <a:pt x="70109" y="307307"/>
                      <a:pt x="69085" y="306131"/>
                    </a:cubicBezTo>
                    <a:cubicBezTo>
                      <a:pt x="46367" y="279907"/>
                      <a:pt x="40619" y="302154"/>
                      <a:pt x="112079" y="221213"/>
                    </a:cubicBezTo>
                    <a:cubicBezTo>
                      <a:pt x="148769" y="179658"/>
                      <a:pt x="133241" y="181399"/>
                      <a:pt x="107009" y="146018"/>
                    </a:cubicBezTo>
                    <a:cubicBezTo>
                      <a:pt x="97292" y="132910"/>
                      <a:pt x="83116" y="143029"/>
                      <a:pt x="65508" y="106591"/>
                    </a:cubicBezTo>
                    <a:cubicBezTo>
                      <a:pt x="87326" y="75742"/>
                      <a:pt x="116070" y="59651"/>
                      <a:pt x="123397" y="41732"/>
                    </a:cubicBezTo>
                    <a:cubicBezTo>
                      <a:pt x="122450" y="33810"/>
                      <a:pt x="94757" y="16953"/>
                      <a:pt x="75215" y="0"/>
                    </a:cubicBezTo>
                    <a:cubicBezTo>
                      <a:pt x="51923" y="574"/>
                      <a:pt x="39217" y="884"/>
                      <a:pt x="39190" y="884"/>
                    </a:cubicBezTo>
                    <a:cubicBezTo>
                      <a:pt x="34070" y="1171"/>
                      <a:pt x="28445" y="1221"/>
                      <a:pt x="22442" y="1107"/>
                    </a:cubicBezTo>
                    <a:cubicBezTo>
                      <a:pt x="33628" y="10529"/>
                      <a:pt x="69386" y="40625"/>
                      <a:pt x="69672" y="40862"/>
                    </a:cubicBezTo>
                    <a:cubicBezTo>
                      <a:pt x="64971" y="44685"/>
                      <a:pt x="59801" y="56293"/>
                      <a:pt x="49124" y="61651"/>
                    </a:cubicBezTo>
                    <a:cubicBezTo>
                      <a:pt x="47468" y="62485"/>
                      <a:pt x="35412" y="84485"/>
                      <a:pt x="35107" y="84544"/>
                    </a:cubicBezTo>
                    <a:cubicBezTo>
                      <a:pt x="28604" y="85916"/>
                      <a:pt x="30961" y="92303"/>
                      <a:pt x="25746" y="99306"/>
                    </a:cubicBezTo>
                    <a:cubicBezTo>
                      <a:pt x="-3667" y="138801"/>
                      <a:pt x="59742" y="157576"/>
                      <a:pt x="66623" y="165262"/>
                    </a:cubicBezTo>
                    <a:cubicBezTo>
                      <a:pt x="74637" y="174219"/>
                      <a:pt x="74005" y="174009"/>
                      <a:pt x="85305" y="184251"/>
                    </a:cubicBezTo>
                    <a:cubicBezTo>
                      <a:pt x="83494" y="193126"/>
                      <a:pt x="79252" y="186789"/>
                      <a:pt x="78874" y="192488"/>
                    </a:cubicBezTo>
                    <a:cubicBezTo>
                      <a:pt x="78683" y="195454"/>
                      <a:pt x="77109" y="197153"/>
                      <a:pt x="74596" y="198201"/>
                    </a:cubicBezTo>
                    <a:cubicBezTo>
                      <a:pt x="66978" y="201367"/>
                      <a:pt x="65981" y="211955"/>
                      <a:pt x="57162" y="213782"/>
                    </a:cubicBezTo>
                    <a:cubicBezTo>
                      <a:pt x="56857" y="213842"/>
                      <a:pt x="44851" y="230840"/>
                      <a:pt x="36614" y="238075"/>
                    </a:cubicBezTo>
                    <a:cubicBezTo>
                      <a:pt x="29014" y="244749"/>
                      <a:pt x="15256" y="265410"/>
                      <a:pt x="13194" y="268996"/>
                    </a:cubicBezTo>
                    <a:cubicBezTo>
                      <a:pt x="3933" y="274891"/>
                      <a:pt x="1871" y="287010"/>
                      <a:pt x="6532" y="295060"/>
                    </a:cubicBezTo>
                    <a:cubicBezTo>
                      <a:pt x="11879" y="304295"/>
                      <a:pt x="7719" y="298591"/>
                      <a:pt x="11310" y="308541"/>
                    </a:cubicBezTo>
                    <a:cubicBezTo>
                      <a:pt x="24349" y="315853"/>
                      <a:pt x="23648" y="322450"/>
                      <a:pt x="28704" y="326833"/>
                    </a:cubicBezTo>
                    <a:cubicBezTo>
                      <a:pt x="44337" y="340401"/>
                      <a:pt x="72330" y="368233"/>
                      <a:pt x="86930" y="382548"/>
                    </a:cubicBezTo>
                    <a:cubicBezTo>
                      <a:pt x="97397" y="392808"/>
                      <a:pt x="91103" y="381582"/>
                      <a:pt x="82852" y="398498"/>
                    </a:cubicBezTo>
                    <a:cubicBezTo>
                      <a:pt x="81018" y="402257"/>
                      <a:pt x="74829" y="401560"/>
                      <a:pt x="63811" y="419241"/>
                    </a:cubicBezTo>
                    <a:cubicBezTo>
                      <a:pt x="56019" y="431738"/>
                      <a:pt x="46612" y="437059"/>
                      <a:pt x="40600" y="445488"/>
                    </a:cubicBezTo>
                    <a:cubicBezTo>
                      <a:pt x="36482" y="451269"/>
                      <a:pt x="33150" y="457525"/>
                      <a:pt x="27371" y="461962"/>
                    </a:cubicBezTo>
                    <a:cubicBezTo>
                      <a:pt x="24886" y="463866"/>
                      <a:pt x="31653" y="458053"/>
                      <a:pt x="14682" y="480673"/>
                    </a:cubicBezTo>
                    <a:cubicBezTo>
                      <a:pt x="-3462" y="504870"/>
                      <a:pt x="-5187" y="495134"/>
                      <a:pt x="11733" y="531112"/>
                    </a:cubicBezTo>
                    <a:cubicBezTo>
                      <a:pt x="18574" y="534447"/>
                      <a:pt x="21545" y="541285"/>
                      <a:pt x="25769" y="546957"/>
                    </a:cubicBezTo>
                    <a:cubicBezTo>
                      <a:pt x="30925" y="553896"/>
                      <a:pt x="52428" y="570361"/>
                      <a:pt x="56347" y="584202"/>
                    </a:cubicBezTo>
                    <a:cubicBezTo>
                      <a:pt x="57471" y="588180"/>
                      <a:pt x="76781" y="597018"/>
                      <a:pt x="80358" y="609128"/>
                    </a:cubicBezTo>
                    <a:cubicBezTo>
                      <a:pt x="81109" y="611684"/>
                      <a:pt x="81332" y="605169"/>
                      <a:pt x="92300" y="619246"/>
                    </a:cubicBezTo>
                    <a:cubicBezTo>
                      <a:pt x="86652" y="625921"/>
                      <a:pt x="79225" y="630850"/>
                      <a:pt x="73882" y="637848"/>
                    </a:cubicBezTo>
                    <a:cubicBezTo>
                      <a:pt x="73208" y="638732"/>
                      <a:pt x="68630" y="638454"/>
                      <a:pt x="67542" y="640354"/>
                    </a:cubicBezTo>
                    <a:cubicBezTo>
                      <a:pt x="65458" y="643981"/>
                      <a:pt x="45447" y="661530"/>
                      <a:pt x="28959" y="678009"/>
                    </a:cubicBezTo>
                    <a:cubicBezTo>
                      <a:pt x="51946" y="676519"/>
                      <a:pt x="76171" y="675184"/>
                      <a:pt x="101516" y="673986"/>
                    </a:cubicBezTo>
                    <a:cubicBezTo>
                      <a:pt x="106039" y="670072"/>
                      <a:pt x="104515" y="667243"/>
                      <a:pt x="108460" y="66538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" name="Google Shape;213;p3"/>
              <p:cNvSpPr/>
              <p:nvPr/>
            </p:nvSpPr>
            <p:spPr>
              <a:xfrm>
                <a:off x="2734916" y="2626672"/>
                <a:ext cx="148867" cy="727914"/>
              </a:xfrm>
              <a:custGeom>
                <a:avLst/>
                <a:gdLst/>
                <a:ahLst/>
                <a:cxnLst/>
                <a:rect l="l" t="t" r="r" b="b"/>
                <a:pathLst>
                  <a:path w="148867" h="727914" extrusionOk="0">
                    <a:moveTo>
                      <a:pt x="144975" y="668127"/>
                    </a:moveTo>
                    <a:cubicBezTo>
                      <a:pt x="155761" y="653680"/>
                      <a:pt x="134758" y="652691"/>
                      <a:pt x="133115" y="648218"/>
                    </a:cubicBezTo>
                    <a:cubicBezTo>
                      <a:pt x="128997" y="637010"/>
                      <a:pt x="115371" y="635101"/>
                      <a:pt x="111958" y="627538"/>
                    </a:cubicBezTo>
                    <a:cubicBezTo>
                      <a:pt x="104021" y="609934"/>
                      <a:pt x="88211" y="604563"/>
                      <a:pt x="64359" y="573286"/>
                    </a:cubicBezTo>
                    <a:cubicBezTo>
                      <a:pt x="69406" y="564894"/>
                      <a:pt x="73115" y="569509"/>
                      <a:pt x="87496" y="549609"/>
                    </a:cubicBezTo>
                    <a:cubicBezTo>
                      <a:pt x="116322" y="509736"/>
                      <a:pt x="120573" y="517212"/>
                      <a:pt x="131391" y="495804"/>
                    </a:cubicBezTo>
                    <a:cubicBezTo>
                      <a:pt x="138349" y="482008"/>
                      <a:pt x="146637" y="485357"/>
                      <a:pt x="113451" y="450795"/>
                    </a:cubicBezTo>
                    <a:cubicBezTo>
                      <a:pt x="105441" y="442454"/>
                      <a:pt x="96794" y="434330"/>
                      <a:pt x="90086" y="425032"/>
                    </a:cubicBezTo>
                    <a:cubicBezTo>
                      <a:pt x="80624" y="411906"/>
                      <a:pt x="65083" y="404389"/>
                      <a:pt x="58283" y="389104"/>
                    </a:cubicBezTo>
                    <a:cubicBezTo>
                      <a:pt x="57573" y="387505"/>
                      <a:pt x="55990" y="388384"/>
                      <a:pt x="50897" y="384279"/>
                    </a:cubicBezTo>
                    <a:cubicBezTo>
                      <a:pt x="56640" y="376693"/>
                      <a:pt x="102050" y="323694"/>
                      <a:pt x="116513" y="318346"/>
                    </a:cubicBezTo>
                    <a:cubicBezTo>
                      <a:pt x="121947" y="316336"/>
                      <a:pt x="121096" y="308158"/>
                      <a:pt x="127559" y="307047"/>
                    </a:cubicBezTo>
                    <a:cubicBezTo>
                      <a:pt x="127859" y="306997"/>
                      <a:pt x="126817" y="309115"/>
                      <a:pt x="131495" y="285611"/>
                    </a:cubicBezTo>
                    <a:cubicBezTo>
                      <a:pt x="133625" y="282818"/>
                      <a:pt x="131409" y="281579"/>
                      <a:pt x="128232" y="273916"/>
                    </a:cubicBezTo>
                    <a:cubicBezTo>
                      <a:pt x="98992" y="265738"/>
                      <a:pt x="65032" y="199992"/>
                      <a:pt x="59608" y="197108"/>
                    </a:cubicBezTo>
                    <a:cubicBezTo>
                      <a:pt x="53350" y="193786"/>
                      <a:pt x="49864" y="188306"/>
                      <a:pt x="47183" y="182433"/>
                    </a:cubicBezTo>
                    <a:cubicBezTo>
                      <a:pt x="48744" y="181084"/>
                      <a:pt x="50137" y="179385"/>
                      <a:pt x="51507" y="177494"/>
                    </a:cubicBezTo>
                    <a:cubicBezTo>
                      <a:pt x="66826" y="156369"/>
                      <a:pt x="87860" y="149762"/>
                      <a:pt x="104112" y="133275"/>
                    </a:cubicBezTo>
                    <a:cubicBezTo>
                      <a:pt x="126767" y="110290"/>
                      <a:pt x="132797" y="103246"/>
                      <a:pt x="147374" y="94440"/>
                    </a:cubicBezTo>
                    <a:cubicBezTo>
                      <a:pt x="144106" y="89907"/>
                      <a:pt x="150291" y="89775"/>
                      <a:pt x="148552" y="81720"/>
                    </a:cubicBezTo>
                    <a:cubicBezTo>
                      <a:pt x="145817" y="68781"/>
                      <a:pt x="96216" y="23048"/>
                      <a:pt x="76779" y="0"/>
                    </a:cubicBezTo>
                    <a:cubicBezTo>
                      <a:pt x="58961" y="624"/>
                      <a:pt x="40534" y="1257"/>
                      <a:pt x="21566" y="1900"/>
                    </a:cubicBezTo>
                    <a:cubicBezTo>
                      <a:pt x="24856" y="11030"/>
                      <a:pt x="31141" y="18875"/>
                      <a:pt x="33972" y="20242"/>
                    </a:cubicBezTo>
                    <a:cubicBezTo>
                      <a:pt x="53864" y="29864"/>
                      <a:pt x="55179" y="40612"/>
                      <a:pt x="64850" y="49655"/>
                    </a:cubicBezTo>
                    <a:cubicBezTo>
                      <a:pt x="119271" y="100558"/>
                      <a:pt x="96721" y="64453"/>
                      <a:pt x="48162" y="130090"/>
                    </a:cubicBezTo>
                    <a:cubicBezTo>
                      <a:pt x="43456" y="136446"/>
                      <a:pt x="26335" y="143225"/>
                      <a:pt x="21661" y="149603"/>
                    </a:cubicBezTo>
                    <a:cubicBezTo>
                      <a:pt x="17060" y="155886"/>
                      <a:pt x="13706" y="160642"/>
                      <a:pt x="9574" y="162423"/>
                    </a:cubicBezTo>
                    <a:cubicBezTo>
                      <a:pt x="158" y="166496"/>
                      <a:pt x="1496" y="178838"/>
                      <a:pt x="1059" y="179873"/>
                    </a:cubicBezTo>
                    <a:cubicBezTo>
                      <a:pt x="-1585" y="186123"/>
                      <a:pt x="1114" y="191545"/>
                      <a:pt x="4850" y="195486"/>
                    </a:cubicBezTo>
                    <a:cubicBezTo>
                      <a:pt x="13606" y="204734"/>
                      <a:pt x="15417" y="213550"/>
                      <a:pt x="26413" y="220908"/>
                    </a:cubicBezTo>
                    <a:cubicBezTo>
                      <a:pt x="30804" y="223846"/>
                      <a:pt x="41695" y="247619"/>
                      <a:pt x="45422" y="251875"/>
                    </a:cubicBezTo>
                    <a:cubicBezTo>
                      <a:pt x="49350" y="256358"/>
                      <a:pt x="54920" y="259515"/>
                      <a:pt x="58424" y="264248"/>
                    </a:cubicBezTo>
                    <a:cubicBezTo>
                      <a:pt x="78467" y="291333"/>
                      <a:pt x="59253" y="266472"/>
                      <a:pt x="82954" y="288463"/>
                    </a:cubicBezTo>
                    <a:cubicBezTo>
                      <a:pt x="77325" y="294564"/>
                      <a:pt x="72360" y="301261"/>
                      <a:pt x="67071" y="307589"/>
                    </a:cubicBezTo>
                    <a:cubicBezTo>
                      <a:pt x="48590" y="329699"/>
                      <a:pt x="42077" y="329025"/>
                      <a:pt x="39884" y="335216"/>
                    </a:cubicBezTo>
                    <a:cubicBezTo>
                      <a:pt x="35988" y="346232"/>
                      <a:pt x="18316" y="362461"/>
                      <a:pt x="15340" y="376096"/>
                    </a:cubicBezTo>
                    <a:cubicBezTo>
                      <a:pt x="11968" y="380939"/>
                      <a:pt x="7271" y="381140"/>
                      <a:pt x="8300" y="393742"/>
                    </a:cubicBezTo>
                    <a:cubicBezTo>
                      <a:pt x="9105" y="403664"/>
                      <a:pt x="18758" y="417524"/>
                      <a:pt x="22690" y="419423"/>
                    </a:cubicBezTo>
                    <a:cubicBezTo>
                      <a:pt x="47011" y="431187"/>
                      <a:pt x="31355" y="432677"/>
                      <a:pt x="89367" y="481512"/>
                    </a:cubicBezTo>
                    <a:cubicBezTo>
                      <a:pt x="80137" y="490013"/>
                      <a:pt x="80847" y="487234"/>
                      <a:pt x="79040" y="489840"/>
                    </a:cubicBezTo>
                    <a:cubicBezTo>
                      <a:pt x="36975" y="550921"/>
                      <a:pt x="29107" y="549450"/>
                      <a:pt x="17247" y="578680"/>
                    </a:cubicBezTo>
                    <a:cubicBezTo>
                      <a:pt x="11208" y="593569"/>
                      <a:pt x="28797" y="602932"/>
                      <a:pt x="35387" y="608672"/>
                    </a:cubicBezTo>
                    <a:cubicBezTo>
                      <a:pt x="79573" y="647202"/>
                      <a:pt x="89672" y="660874"/>
                      <a:pt x="95574" y="666259"/>
                    </a:cubicBezTo>
                    <a:cubicBezTo>
                      <a:pt x="97008" y="667567"/>
                      <a:pt x="98132" y="665175"/>
                      <a:pt x="83323" y="677918"/>
                    </a:cubicBezTo>
                    <a:cubicBezTo>
                      <a:pt x="57737" y="699918"/>
                      <a:pt x="44535" y="717718"/>
                      <a:pt x="38468" y="727135"/>
                    </a:cubicBezTo>
                    <a:cubicBezTo>
                      <a:pt x="55676" y="727409"/>
                      <a:pt x="72587" y="727668"/>
                      <a:pt x="89194" y="727914"/>
                    </a:cubicBezTo>
                    <a:cubicBezTo>
                      <a:pt x="97499" y="720443"/>
                      <a:pt x="110201" y="708338"/>
                      <a:pt x="134449" y="688907"/>
                    </a:cubicBezTo>
                    <a:cubicBezTo>
                      <a:pt x="140816" y="682077"/>
                      <a:pt x="143501" y="676378"/>
                      <a:pt x="144975" y="66812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4" name="Google Shape;214;p3"/>
              <p:cNvSpPr/>
              <p:nvPr/>
            </p:nvSpPr>
            <p:spPr>
              <a:xfrm>
                <a:off x="1370331" y="2665096"/>
                <a:ext cx="153434" cy="675079"/>
              </a:xfrm>
              <a:custGeom>
                <a:avLst/>
                <a:gdLst/>
                <a:ahLst/>
                <a:cxnLst/>
                <a:rect l="l" t="t" r="r" b="b"/>
                <a:pathLst>
                  <a:path w="153434" h="675079" extrusionOk="0">
                    <a:moveTo>
                      <a:pt x="138124" y="613009"/>
                    </a:moveTo>
                    <a:cubicBezTo>
                      <a:pt x="131530" y="595587"/>
                      <a:pt x="117049" y="596152"/>
                      <a:pt x="113066" y="584890"/>
                    </a:cubicBezTo>
                    <a:cubicBezTo>
                      <a:pt x="112420" y="583059"/>
                      <a:pt x="110108" y="581350"/>
                      <a:pt x="108165" y="580557"/>
                    </a:cubicBezTo>
                    <a:cubicBezTo>
                      <a:pt x="103104" y="578498"/>
                      <a:pt x="85119" y="553058"/>
                      <a:pt x="69409" y="543513"/>
                    </a:cubicBezTo>
                    <a:cubicBezTo>
                      <a:pt x="67215" y="542183"/>
                      <a:pt x="70442" y="542998"/>
                      <a:pt x="49703" y="523882"/>
                    </a:cubicBezTo>
                    <a:cubicBezTo>
                      <a:pt x="113731" y="448941"/>
                      <a:pt x="136490" y="432886"/>
                      <a:pt x="140677" y="419688"/>
                    </a:cubicBezTo>
                    <a:cubicBezTo>
                      <a:pt x="173882" y="409373"/>
                      <a:pt x="122614" y="374661"/>
                      <a:pt x="103882" y="348674"/>
                    </a:cubicBezTo>
                    <a:cubicBezTo>
                      <a:pt x="94416" y="335549"/>
                      <a:pt x="78879" y="328031"/>
                      <a:pt x="72080" y="312746"/>
                    </a:cubicBezTo>
                    <a:cubicBezTo>
                      <a:pt x="71356" y="311111"/>
                      <a:pt x="69691" y="312045"/>
                      <a:pt x="64434" y="307721"/>
                    </a:cubicBezTo>
                    <a:cubicBezTo>
                      <a:pt x="92915" y="268454"/>
                      <a:pt x="106358" y="268235"/>
                      <a:pt x="104137" y="257232"/>
                    </a:cubicBezTo>
                    <a:cubicBezTo>
                      <a:pt x="129887" y="235628"/>
                      <a:pt x="117704" y="236977"/>
                      <a:pt x="124995" y="233992"/>
                    </a:cubicBezTo>
                    <a:cubicBezTo>
                      <a:pt x="125632" y="233733"/>
                      <a:pt x="125008" y="229956"/>
                      <a:pt x="124653" y="227860"/>
                    </a:cubicBezTo>
                    <a:cubicBezTo>
                      <a:pt x="124462" y="226726"/>
                      <a:pt x="123192" y="225728"/>
                      <a:pt x="123120" y="224621"/>
                    </a:cubicBezTo>
                    <a:cubicBezTo>
                      <a:pt x="122769" y="219231"/>
                      <a:pt x="122564" y="217468"/>
                      <a:pt x="120425" y="216370"/>
                    </a:cubicBezTo>
                    <a:cubicBezTo>
                      <a:pt x="120202" y="200721"/>
                      <a:pt x="114236" y="202876"/>
                      <a:pt x="107369" y="191522"/>
                    </a:cubicBezTo>
                    <a:cubicBezTo>
                      <a:pt x="102499" y="183476"/>
                      <a:pt x="95176" y="177007"/>
                      <a:pt x="92155" y="167758"/>
                    </a:cubicBezTo>
                    <a:cubicBezTo>
                      <a:pt x="91786" y="166638"/>
                      <a:pt x="90553" y="165822"/>
                      <a:pt x="89815" y="164792"/>
                    </a:cubicBezTo>
                    <a:cubicBezTo>
                      <a:pt x="84131" y="156943"/>
                      <a:pt x="87667" y="143207"/>
                      <a:pt x="84604" y="140532"/>
                    </a:cubicBezTo>
                    <a:cubicBezTo>
                      <a:pt x="84786" y="140277"/>
                      <a:pt x="85078" y="140045"/>
                      <a:pt x="85173" y="139776"/>
                    </a:cubicBezTo>
                    <a:cubicBezTo>
                      <a:pt x="90407" y="125598"/>
                      <a:pt x="102904" y="116750"/>
                      <a:pt x="110805" y="104545"/>
                    </a:cubicBezTo>
                    <a:cubicBezTo>
                      <a:pt x="118619" y="92467"/>
                      <a:pt x="195453" y="72562"/>
                      <a:pt x="121686" y="16661"/>
                    </a:cubicBezTo>
                    <a:cubicBezTo>
                      <a:pt x="112789" y="9918"/>
                      <a:pt x="106463" y="4437"/>
                      <a:pt x="101766" y="0"/>
                    </a:cubicBezTo>
                    <a:cubicBezTo>
                      <a:pt x="79434" y="574"/>
                      <a:pt x="57794" y="1130"/>
                      <a:pt x="36928" y="1663"/>
                    </a:cubicBezTo>
                    <a:cubicBezTo>
                      <a:pt x="45798" y="9176"/>
                      <a:pt x="55446" y="17130"/>
                      <a:pt x="60252" y="24506"/>
                    </a:cubicBezTo>
                    <a:cubicBezTo>
                      <a:pt x="68867" y="37723"/>
                      <a:pt x="84941" y="41268"/>
                      <a:pt x="97607" y="56384"/>
                    </a:cubicBezTo>
                    <a:cubicBezTo>
                      <a:pt x="100142" y="59414"/>
                      <a:pt x="100993" y="58767"/>
                      <a:pt x="104647" y="60922"/>
                    </a:cubicBezTo>
                    <a:cubicBezTo>
                      <a:pt x="104470" y="61223"/>
                      <a:pt x="53771" y="113324"/>
                      <a:pt x="44301" y="113543"/>
                    </a:cubicBezTo>
                    <a:cubicBezTo>
                      <a:pt x="39194" y="129315"/>
                      <a:pt x="37588" y="132505"/>
                      <a:pt x="38935" y="136040"/>
                    </a:cubicBezTo>
                    <a:cubicBezTo>
                      <a:pt x="62154" y="196998"/>
                      <a:pt x="25937" y="119980"/>
                      <a:pt x="86165" y="220343"/>
                    </a:cubicBezTo>
                    <a:cubicBezTo>
                      <a:pt x="87208" y="222088"/>
                      <a:pt x="87353" y="220147"/>
                      <a:pt x="83235" y="223163"/>
                    </a:cubicBezTo>
                    <a:cubicBezTo>
                      <a:pt x="58454" y="241318"/>
                      <a:pt x="70951" y="239797"/>
                      <a:pt x="63342" y="245965"/>
                    </a:cubicBezTo>
                    <a:cubicBezTo>
                      <a:pt x="49493" y="257187"/>
                      <a:pt x="28440" y="287593"/>
                      <a:pt x="27862" y="289511"/>
                    </a:cubicBezTo>
                    <a:cubicBezTo>
                      <a:pt x="20777" y="291438"/>
                      <a:pt x="22788" y="298933"/>
                      <a:pt x="19621" y="303347"/>
                    </a:cubicBezTo>
                    <a:cubicBezTo>
                      <a:pt x="14382" y="310628"/>
                      <a:pt x="18651" y="334437"/>
                      <a:pt x="36468" y="343057"/>
                    </a:cubicBezTo>
                    <a:cubicBezTo>
                      <a:pt x="56343" y="352670"/>
                      <a:pt x="57685" y="363436"/>
                      <a:pt x="67347" y="372470"/>
                    </a:cubicBezTo>
                    <a:cubicBezTo>
                      <a:pt x="110786" y="413100"/>
                      <a:pt x="97106" y="395300"/>
                      <a:pt x="88300" y="410353"/>
                    </a:cubicBezTo>
                    <a:cubicBezTo>
                      <a:pt x="83412" y="418713"/>
                      <a:pt x="75493" y="424695"/>
                      <a:pt x="70469" y="432977"/>
                    </a:cubicBezTo>
                    <a:cubicBezTo>
                      <a:pt x="69905" y="433916"/>
                      <a:pt x="65304" y="434171"/>
                      <a:pt x="64430" y="436148"/>
                    </a:cubicBezTo>
                    <a:cubicBezTo>
                      <a:pt x="64298" y="436453"/>
                      <a:pt x="10669" y="502460"/>
                      <a:pt x="8744" y="503954"/>
                    </a:cubicBezTo>
                    <a:cubicBezTo>
                      <a:pt x="-1624" y="511972"/>
                      <a:pt x="2714" y="522775"/>
                      <a:pt x="902" y="526451"/>
                    </a:cubicBezTo>
                    <a:cubicBezTo>
                      <a:pt x="-2024" y="532388"/>
                      <a:pt x="2477" y="534055"/>
                      <a:pt x="9941" y="539495"/>
                    </a:cubicBezTo>
                    <a:cubicBezTo>
                      <a:pt x="33219" y="575851"/>
                      <a:pt x="108825" y="629885"/>
                      <a:pt x="95022" y="635953"/>
                    </a:cubicBezTo>
                    <a:cubicBezTo>
                      <a:pt x="94785" y="636058"/>
                      <a:pt x="71120" y="663033"/>
                      <a:pt x="60584" y="675079"/>
                    </a:cubicBezTo>
                    <a:cubicBezTo>
                      <a:pt x="79621" y="674829"/>
                      <a:pt x="98926" y="674619"/>
                      <a:pt x="118482" y="674441"/>
                    </a:cubicBezTo>
                    <a:cubicBezTo>
                      <a:pt x="129018" y="662619"/>
                      <a:pt x="144946" y="645060"/>
                      <a:pt x="145069" y="644978"/>
                    </a:cubicBezTo>
                    <a:cubicBezTo>
                      <a:pt x="159236" y="635110"/>
                      <a:pt x="153238" y="616549"/>
                      <a:pt x="138124" y="61300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" name="Google Shape;215;p3"/>
              <p:cNvSpPr/>
              <p:nvPr/>
            </p:nvSpPr>
            <p:spPr>
              <a:xfrm>
                <a:off x="2075733" y="2647597"/>
                <a:ext cx="148551" cy="696073"/>
              </a:xfrm>
              <a:custGeom>
                <a:avLst/>
                <a:gdLst/>
                <a:ahLst/>
                <a:cxnLst/>
                <a:rect l="l" t="t" r="r" b="b"/>
                <a:pathLst>
                  <a:path w="148551" h="696073" extrusionOk="0">
                    <a:moveTo>
                      <a:pt x="132648" y="673312"/>
                    </a:moveTo>
                    <a:cubicBezTo>
                      <a:pt x="138514" y="666501"/>
                      <a:pt x="155089" y="656751"/>
                      <a:pt x="145764" y="632709"/>
                    </a:cubicBezTo>
                    <a:cubicBezTo>
                      <a:pt x="147625" y="627438"/>
                      <a:pt x="133222" y="617820"/>
                      <a:pt x="127506" y="615921"/>
                    </a:cubicBezTo>
                    <a:cubicBezTo>
                      <a:pt x="122513" y="614267"/>
                      <a:pt x="94028" y="583915"/>
                      <a:pt x="90169" y="579692"/>
                    </a:cubicBezTo>
                    <a:cubicBezTo>
                      <a:pt x="88412" y="577769"/>
                      <a:pt x="87866" y="574712"/>
                      <a:pt x="86064" y="572849"/>
                    </a:cubicBezTo>
                    <a:cubicBezTo>
                      <a:pt x="34833" y="519982"/>
                      <a:pt x="49114" y="535536"/>
                      <a:pt x="54976" y="523289"/>
                    </a:cubicBezTo>
                    <a:cubicBezTo>
                      <a:pt x="59982" y="512834"/>
                      <a:pt x="98188" y="470386"/>
                      <a:pt x="110694" y="461233"/>
                    </a:cubicBezTo>
                    <a:cubicBezTo>
                      <a:pt x="124816" y="450891"/>
                      <a:pt x="126081" y="437451"/>
                      <a:pt x="144203" y="423879"/>
                    </a:cubicBezTo>
                    <a:cubicBezTo>
                      <a:pt x="148053" y="391209"/>
                      <a:pt x="121189" y="390562"/>
                      <a:pt x="116419" y="377071"/>
                    </a:cubicBezTo>
                    <a:cubicBezTo>
                      <a:pt x="115773" y="375240"/>
                      <a:pt x="113461" y="373531"/>
                      <a:pt x="111518" y="372739"/>
                    </a:cubicBezTo>
                    <a:cubicBezTo>
                      <a:pt x="106457" y="370679"/>
                      <a:pt x="88472" y="345239"/>
                      <a:pt x="72762" y="335694"/>
                    </a:cubicBezTo>
                    <a:cubicBezTo>
                      <a:pt x="70745" y="334469"/>
                      <a:pt x="72502" y="333672"/>
                      <a:pt x="53583" y="316546"/>
                    </a:cubicBezTo>
                    <a:cubicBezTo>
                      <a:pt x="59504" y="304669"/>
                      <a:pt x="58581" y="306154"/>
                      <a:pt x="91616" y="270435"/>
                    </a:cubicBezTo>
                    <a:cubicBezTo>
                      <a:pt x="152745" y="204347"/>
                      <a:pt x="139302" y="215026"/>
                      <a:pt x="107522" y="172159"/>
                    </a:cubicBezTo>
                    <a:cubicBezTo>
                      <a:pt x="102971" y="166018"/>
                      <a:pt x="84790" y="160018"/>
                      <a:pt x="79893" y="154154"/>
                    </a:cubicBezTo>
                    <a:cubicBezTo>
                      <a:pt x="55745" y="125224"/>
                      <a:pt x="71842" y="133726"/>
                      <a:pt x="73535" y="120595"/>
                    </a:cubicBezTo>
                    <a:cubicBezTo>
                      <a:pt x="145582" y="53883"/>
                      <a:pt x="126686" y="71501"/>
                      <a:pt x="95316" y="42548"/>
                    </a:cubicBezTo>
                    <a:cubicBezTo>
                      <a:pt x="70991" y="20124"/>
                      <a:pt x="57698" y="7344"/>
                      <a:pt x="50543" y="0"/>
                    </a:cubicBezTo>
                    <a:cubicBezTo>
                      <a:pt x="33700" y="469"/>
                      <a:pt x="16843" y="939"/>
                      <a:pt x="0" y="1408"/>
                    </a:cubicBezTo>
                    <a:cubicBezTo>
                      <a:pt x="10595" y="18889"/>
                      <a:pt x="29281" y="33728"/>
                      <a:pt x="70181" y="66999"/>
                    </a:cubicBezTo>
                    <a:cubicBezTo>
                      <a:pt x="65466" y="70840"/>
                      <a:pt x="60351" y="82412"/>
                      <a:pt x="49633" y="87788"/>
                    </a:cubicBezTo>
                    <a:cubicBezTo>
                      <a:pt x="47977" y="88622"/>
                      <a:pt x="35921" y="110623"/>
                      <a:pt x="35616" y="110682"/>
                    </a:cubicBezTo>
                    <a:cubicBezTo>
                      <a:pt x="29108" y="112053"/>
                      <a:pt x="31470" y="118440"/>
                      <a:pt x="26255" y="125443"/>
                    </a:cubicBezTo>
                    <a:cubicBezTo>
                      <a:pt x="-3495" y="165389"/>
                      <a:pt x="59659" y="183057"/>
                      <a:pt x="67132" y="191399"/>
                    </a:cubicBezTo>
                    <a:cubicBezTo>
                      <a:pt x="75160" y="200370"/>
                      <a:pt x="74541" y="200169"/>
                      <a:pt x="85814" y="210388"/>
                    </a:cubicBezTo>
                    <a:cubicBezTo>
                      <a:pt x="83998" y="219263"/>
                      <a:pt x="79761" y="212926"/>
                      <a:pt x="79383" y="218625"/>
                    </a:cubicBezTo>
                    <a:cubicBezTo>
                      <a:pt x="79192" y="221591"/>
                      <a:pt x="77617" y="223291"/>
                      <a:pt x="75105" y="224338"/>
                    </a:cubicBezTo>
                    <a:cubicBezTo>
                      <a:pt x="67487" y="227505"/>
                      <a:pt x="66490" y="238093"/>
                      <a:pt x="57670" y="239920"/>
                    </a:cubicBezTo>
                    <a:cubicBezTo>
                      <a:pt x="57370" y="239979"/>
                      <a:pt x="45360" y="256977"/>
                      <a:pt x="37123" y="264212"/>
                    </a:cubicBezTo>
                    <a:cubicBezTo>
                      <a:pt x="29522" y="270886"/>
                      <a:pt x="15765" y="291548"/>
                      <a:pt x="13703" y="295133"/>
                    </a:cubicBezTo>
                    <a:cubicBezTo>
                      <a:pt x="4442" y="301038"/>
                      <a:pt x="2385" y="313147"/>
                      <a:pt x="7040" y="321198"/>
                    </a:cubicBezTo>
                    <a:cubicBezTo>
                      <a:pt x="12351" y="330373"/>
                      <a:pt x="8256" y="324815"/>
                      <a:pt x="11819" y="334679"/>
                    </a:cubicBezTo>
                    <a:cubicBezTo>
                      <a:pt x="24867" y="342000"/>
                      <a:pt x="24148" y="348579"/>
                      <a:pt x="29213" y="352971"/>
                    </a:cubicBezTo>
                    <a:cubicBezTo>
                      <a:pt x="38092" y="360670"/>
                      <a:pt x="60333" y="381946"/>
                      <a:pt x="60615" y="382247"/>
                    </a:cubicBezTo>
                    <a:cubicBezTo>
                      <a:pt x="104400" y="429250"/>
                      <a:pt x="93787" y="403254"/>
                      <a:pt x="83356" y="424631"/>
                    </a:cubicBezTo>
                    <a:cubicBezTo>
                      <a:pt x="81522" y="428389"/>
                      <a:pt x="75333" y="427692"/>
                      <a:pt x="64315" y="445374"/>
                    </a:cubicBezTo>
                    <a:cubicBezTo>
                      <a:pt x="56528" y="457875"/>
                      <a:pt x="47130" y="463165"/>
                      <a:pt x="41105" y="471621"/>
                    </a:cubicBezTo>
                    <a:cubicBezTo>
                      <a:pt x="36986" y="477402"/>
                      <a:pt x="33655" y="483657"/>
                      <a:pt x="27875" y="488095"/>
                    </a:cubicBezTo>
                    <a:cubicBezTo>
                      <a:pt x="27575" y="488327"/>
                      <a:pt x="13494" y="512902"/>
                      <a:pt x="8301" y="513157"/>
                    </a:cubicBezTo>
                    <a:cubicBezTo>
                      <a:pt x="-2034" y="531258"/>
                      <a:pt x="-3381" y="524027"/>
                      <a:pt x="12238" y="557249"/>
                    </a:cubicBezTo>
                    <a:cubicBezTo>
                      <a:pt x="19096" y="560593"/>
                      <a:pt x="22072" y="567432"/>
                      <a:pt x="26291" y="573104"/>
                    </a:cubicBezTo>
                    <a:cubicBezTo>
                      <a:pt x="31447" y="580043"/>
                      <a:pt x="52951" y="596508"/>
                      <a:pt x="56869" y="610349"/>
                    </a:cubicBezTo>
                    <a:cubicBezTo>
                      <a:pt x="57989" y="614299"/>
                      <a:pt x="77340" y="623283"/>
                      <a:pt x="80880" y="635270"/>
                    </a:cubicBezTo>
                    <a:cubicBezTo>
                      <a:pt x="81636" y="637825"/>
                      <a:pt x="81854" y="631311"/>
                      <a:pt x="92822" y="645388"/>
                    </a:cubicBezTo>
                    <a:cubicBezTo>
                      <a:pt x="87170" y="652054"/>
                      <a:pt x="79743" y="656983"/>
                      <a:pt x="74400" y="663981"/>
                    </a:cubicBezTo>
                    <a:cubicBezTo>
                      <a:pt x="73726" y="664865"/>
                      <a:pt x="69148" y="664587"/>
                      <a:pt x="68060" y="666487"/>
                    </a:cubicBezTo>
                    <a:cubicBezTo>
                      <a:pt x="66922" y="668469"/>
                      <a:pt x="51795" y="682642"/>
                      <a:pt x="38802" y="695094"/>
                    </a:cubicBezTo>
                    <a:cubicBezTo>
                      <a:pt x="61034" y="695408"/>
                      <a:pt x="83238" y="695736"/>
                      <a:pt x="105383" y="696073"/>
                    </a:cubicBezTo>
                    <a:cubicBezTo>
                      <a:pt x="105756" y="695344"/>
                      <a:pt x="106089" y="694542"/>
                      <a:pt x="106343" y="693613"/>
                    </a:cubicBezTo>
                    <a:cubicBezTo>
                      <a:pt x="107067" y="691043"/>
                      <a:pt x="118763" y="689444"/>
                      <a:pt x="132648" y="6733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" name="Google Shape;216;p3"/>
              <p:cNvSpPr/>
              <p:nvPr/>
            </p:nvSpPr>
            <p:spPr>
              <a:xfrm>
                <a:off x="2391321" y="2637756"/>
                <a:ext cx="153352" cy="711335"/>
              </a:xfrm>
              <a:custGeom>
                <a:avLst/>
                <a:gdLst/>
                <a:ahLst/>
                <a:cxnLst/>
                <a:rect l="l" t="t" r="r" b="b"/>
                <a:pathLst>
                  <a:path w="153352" h="711335" extrusionOk="0">
                    <a:moveTo>
                      <a:pt x="114783" y="705513"/>
                    </a:moveTo>
                    <a:cubicBezTo>
                      <a:pt x="124417" y="696469"/>
                      <a:pt x="143004" y="673726"/>
                      <a:pt x="145020" y="672323"/>
                    </a:cubicBezTo>
                    <a:cubicBezTo>
                      <a:pt x="159182" y="662450"/>
                      <a:pt x="153184" y="643885"/>
                      <a:pt x="138070" y="640349"/>
                    </a:cubicBezTo>
                    <a:cubicBezTo>
                      <a:pt x="131476" y="622928"/>
                      <a:pt x="116995" y="623488"/>
                      <a:pt x="113012" y="612230"/>
                    </a:cubicBezTo>
                    <a:cubicBezTo>
                      <a:pt x="112366" y="610399"/>
                      <a:pt x="110054" y="608690"/>
                      <a:pt x="108111" y="607898"/>
                    </a:cubicBezTo>
                    <a:cubicBezTo>
                      <a:pt x="103050" y="605838"/>
                      <a:pt x="85065" y="580398"/>
                      <a:pt x="69355" y="570853"/>
                    </a:cubicBezTo>
                    <a:cubicBezTo>
                      <a:pt x="68076" y="570074"/>
                      <a:pt x="67211" y="568607"/>
                      <a:pt x="66187" y="567427"/>
                    </a:cubicBezTo>
                    <a:cubicBezTo>
                      <a:pt x="42458" y="540037"/>
                      <a:pt x="48497" y="559550"/>
                      <a:pt x="57690" y="542898"/>
                    </a:cubicBezTo>
                    <a:cubicBezTo>
                      <a:pt x="64085" y="531312"/>
                      <a:pt x="104443" y="491872"/>
                      <a:pt x="105358" y="486355"/>
                    </a:cubicBezTo>
                    <a:cubicBezTo>
                      <a:pt x="105795" y="483703"/>
                      <a:pt x="117304" y="480792"/>
                      <a:pt x="129332" y="463333"/>
                    </a:cubicBezTo>
                    <a:cubicBezTo>
                      <a:pt x="136414" y="453060"/>
                      <a:pt x="138275" y="454436"/>
                      <a:pt x="140623" y="447023"/>
                    </a:cubicBezTo>
                    <a:cubicBezTo>
                      <a:pt x="150936" y="443820"/>
                      <a:pt x="156265" y="433806"/>
                      <a:pt x="144496" y="420530"/>
                    </a:cubicBezTo>
                    <a:cubicBezTo>
                      <a:pt x="136000" y="410949"/>
                      <a:pt x="75289" y="347431"/>
                      <a:pt x="72026" y="340082"/>
                    </a:cubicBezTo>
                    <a:cubicBezTo>
                      <a:pt x="71298" y="338446"/>
                      <a:pt x="69637" y="339380"/>
                      <a:pt x="64380" y="335057"/>
                    </a:cubicBezTo>
                    <a:cubicBezTo>
                      <a:pt x="92669" y="296053"/>
                      <a:pt x="106295" y="295516"/>
                      <a:pt x="104083" y="284568"/>
                    </a:cubicBezTo>
                    <a:cubicBezTo>
                      <a:pt x="129828" y="262964"/>
                      <a:pt x="117618" y="264326"/>
                      <a:pt x="124936" y="261328"/>
                    </a:cubicBezTo>
                    <a:cubicBezTo>
                      <a:pt x="125573" y="261068"/>
                      <a:pt x="124950" y="257292"/>
                      <a:pt x="124595" y="255196"/>
                    </a:cubicBezTo>
                    <a:cubicBezTo>
                      <a:pt x="118797" y="220835"/>
                      <a:pt x="98313" y="214110"/>
                      <a:pt x="92091" y="195094"/>
                    </a:cubicBezTo>
                    <a:cubicBezTo>
                      <a:pt x="91723" y="193973"/>
                      <a:pt x="90489" y="193158"/>
                      <a:pt x="89752" y="192128"/>
                    </a:cubicBezTo>
                    <a:cubicBezTo>
                      <a:pt x="84086" y="184306"/>
                      <a:pt x="87591" y="170524"/>
                      <a:pt x="84541" y="167868"/>
                    </a:cubicBezTo>
                    <a:cubicBezTo>
                      <a:pt x="84723" y="167613"/>
                      <a:pt x="85015" y="167380"/>
                      <a:pt x="85110" y="167111"/>
                    </a:cubicBezTo>
                    <a:cubicBezTo>
                      <a:pt x="90344" y="152933"/>
                      <a:pt x="102841" y="144086"/>
                      <a:pt x="110742" y="131880"/>
                    </a:cubicBezTo>
                    <a:cubicBezTo>
                      <a:pt x="119334" y="118600"/>
                      <a:pt x="194981" y="99588"/>
                      <a:pt x="121623" y="43997"/>
                    </a:cubicBezTo>
                    <a:cubicBezTo>
                      <a:pt x="86680" y="17518"/>
                      <a:pt x="92706" y="14875"/>
                      <a:pt x="75089" y="0"/>
                    </a:cubicBezTo>
                    <a:cubicBezTo>
                      <a:pt x="55083" y="601"/>
                      <a:pt x="34853" y="1207"/>
                      <a:pt x="14442" y="1809"/>
                    </a:cubicBezTo>
                    <a:cubicBezTo>
                      <a:pt x="16340" y="9408"/>
                      <a:pt x="21678" y="14652"/>
                      <a:pt x="26207" y="20242"/>
                    </a:cubicBezTo>
                    <a:cubicBezTo>
                      <a:pt x="32642" y="20852"/>
                      <a:pt x="65850" y="59355"/>
                      <a:pt x="73118" y="64198"/>
                    </a:cubicBezTo>
                    <a:cubicBezTo>
                      <a:pt x="103260" y="84317"/>
                      <a:pt x="95232" y="84376"/>
                      <a:pt x="101248" y="86608"/>
                    </a:cubicBezTo>
                    <a:cubicBezTo>
                      <a:pt x="107710" y="89005"/>
                      <a:pt x="104639" y="87333"/>
                      <a:pt x="81174" y="110677"/>
                    </a:cubicBezTo>
                    <a:cubicBezTo>
                      <a:pt x="76604" y="115224"/>
                      <a:pt x="53194" y="140678"/>
                      <a:pt x="44247" y="140883"/>
                    </a:cubicBezTo>
                    <a:cubicBezTo>
                      <a:pt x="39141" y="156656"/>
                      <a:pt x="37534" y="159845"/>
                      <a:pt x="38881" y="163380"/>
                    </a:cubicBezTo>
                    <a:cubicBezTo>
                      <a:pt x="43760" y="176196"/>
                      <a:pt x="41716" y="184570"/>
                      <a:pt x="51906" y="194383"/>
                    </a:cubicBezTo>
                    <a:cubicBezTo>
                      <a:pt x="59183" y="201390"/>
                      <a:pt x="85074" y="246462"/>
                      <a:pt x="86726" y="248517"/>
                    </a:cubicBezTo>
                    <a:cubicBezTo>
                      <a:pt x="78038" y="252763"/>
                      <a:pt x="67348" y="260002"/>
                      <a:pt x="66133" y="269638"/>
                    </a:cubicBezTo>
                    <a:cubicBezTo>
                      <a:pt x="65632" y="273606"/>
                      <a:pt x="55515" y="275729"/>
                      <a:pt x="38317" y="302391"/>
                    </a:cubicBezTo>
                    <a:cubicBezTo>
                      <a:pt x="35085" y="307398"/>
                      <a:pt x="29624" y="310801"/>
                      <a:pt x="27813" y="316856"/>
                    </a:cubicBezTo>
                    <a:cubicBezTo>
                      <a:pt x="20727" y="318783"/>
                      <a:pt x="22739" y="326277"/>
                      <a:pt x="19571" y="330692"/>
                    </a:cubicBezTo>
                    <a:cubicBezTo>
                      <a:pt x="13304" y="339403"/>
                      <a:pt x="21087" y="355472"/>
                      <a:pt x="27058" y="364342"/>
                    </a:cubicBezTo>
                    <a:cubicBezTo>
                      <a:pt x="30325" y="369203"/>
                      <a:pt x="48215" y="371964"/>
                      <a:pt x="60576" y="391915"/>
                    </a:cubicBezTo>
                    <a:cubicBezTo>
                      <a:pt x="64530" y="398302"/>
                      <a:pt x="92560" y="423232"/>
                      <a:pt x="98031" y="428084"/>
                    </a:cubicBezTo>
                    <a:cubicBezTo>
                      <a:pt x="86444" y="439219"/>
                      <a:pt x="71894" y="457889"/>
                      <a:pt x="70420" y="460322"/>
                    </a:cubicBezTo>
                    <a:cubicBezTo>
                      <a:pt x="69851" y="461260"/>
                      <a:pt x="65254" y="461516"/>
                      <a:pt x="64380" y="463493"/>
                    </a:cubicBezTo>
                    <a:cubicBezTo>
                      <a:pt x="61668" y="469671"/>
                      <a:pt x="26894" y="505125"/>
                      <a:pt x="13068" y="528788"/>
                    </a:cubicBezTo>
                    <a:cubicBezTo>
                      <a:pt x="3347" y="532966"/>
                      <a:pt x="-194" y="543295"/>
                      <a:pt x="1850" y="551673"/>
                    </a:cubicBezTo>
                    <a:cubicBezTo>
                      <a:pt x="-321" y="556247"/>
                      <a:pt x="-1550" y="558848"/>
                      <a:pt x="3820" y="562521"/>
                    </a:cubicBezTo>
                    <a:cubicBezTo>
                      <a:pt x="14146" y="569578"/>
                      <a:pt x="22661" y="585400"/>
                      <a:pt x="25797" y="588120"/>
                    </a:cubicBezTo>
                    <a:cubicBezTo>
                      <a:pt x="41307" y="601569"/>
                      <a:pt x="99150" y="658418"/>
                      <a:pt x="100019" y="660127"/>
                    </a:cubicBezTo>
                    <a:cubicBezTo>
                      <a:pt x="86876" y="670710"/>
                      <a:pt x="77788" y="684164"/>
                      <a:pt x="54022" y="710347"/>
                    </a:cubicBezTo>
                    <a:cubicBezTo>
                      <a:pt x="72618" y="710675"/>
                      <a:pt x="91077" y="711007"/>
                      <a:pt x="109385" y="711335"/>
                    </a:cubicBezTo>
                    <a:cubicBezTo>
                      <a:pt x="110732" y="709618"/>
                      <a:pt x="112457" y="707691"/>
                      <a:pt x="114783" y="70551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" name="Google Shape;217;p3"/>
              <p:cNvSpPr/>
              <p:nvPr/>
            </p:nvSpPr>
            <p:spPr>
              <a:xfrm>
                <a:off x="2878565" y="2620886"/>
                <a:ext cx="148919" cy="735504"/>
              </a:xfrm>
              <a:custGeom>
                <a:avLst/>
                <a:gdLst/>
                <a:ahLst/>
                <a:cxnLst/>
                <a:rect l="l" t="t" r="r" b="b"/>
                <a:pathLst>
                  <a:path w="148919" h="735504" extrusionOk="0">
                    <a:moveTo>
                      <a:pt x="140802" y="679890"/>
                    </a:moveTo>
                    <a:cubicBezTo>
                      <a:pt x="154550" y="670309"/>
                      <a:pt x="148730" y="652286"/>
                      <a:pt x="134057" y="648851"/>
                    </a:cubicBezTo>
                    <a:cubicBezTo>
                      <a:pt x="127640" y="631894"/>
                      <a:pt x="113541" y="632317"/>
                      <a:pt x="109728" y="621547"/>
                    </a:cubicBezTo>
                    <a:cubicBezTo>
                      <a:pt x="109100" y="619770"/>
                      <a:pt x="106856" y="618107"/>
                      <a:pt x="104972" y="617337"/>
                    </a:cubicBezTo>
                    <a:cubicBezTo>
                      <a:pt x="100061" y="615337"/>
                      <a:pt x="82599" y="590640"/>
                      <a:pt x="67344" y="581373"/>
                    </a:cubicBezTo>
                    <a:cubicBezTo>
                      <a:pt x="65660" y="580352"/>
                      <a:pt x="61719" y="574434"/>
                      <a:pt x="58442" y="571323"/>
                    </a:cubicBezTo>
                    <a:cubicBezTo>
                      <a:pt x="46960" y="560407"/>
                      <a:pt x="46992" y="563714"/>
                      <a:pt x="50264" y="560165"/>
                    </a:cubicBezTo>
                    <a:cubicBezTo>
                      <a:pt x="50537" y="559869"/>
                      <a:pt x="92934" y="510756"/>
                      <a:pt x="94837" y="509430"/>
                    </a:cubicBezTo>
                    <a:cubicBezTo>
                      <a:pt x="103952" y="503070"/>
                      <a:pt x="100148" y="499772"/>
                      <a:pt x="104635" y="497038"/>
                    </a:cubicBezTo>
                    <a:cubicBezTo>
                      <a:pt x="119854" y="487771"/>
                      <a:pt x="130758" y="470350"/>
                      <a:pt x="135195" y="463620"/>
                    </a:cubicBezTo>
                    <a:cubicBezTo>
                      <a:pt x="128560" y="456850"/>
                      <a:pt x="121865" y="450135"/>
                      <a:pt x="115148" y="443438"/>
                    </a:cubicBezTo>
                    <a:cubicBezTo>
                      <a:pt x="122147" y="438353"/>
                      <a:pt x="128655" y="433711"/>
                      <a:pt x="134713" y="429410"/>
                    </a:cubicBezTo>
                    <a:cubicBezTo>
                      <a:pt x="122966" y="416918"/>
                      <a:pt x="72582" y="363249"/>
                      <a:pt x="69943" y="357321"/>
                    </a:cubicBezTo>
                    <a:cubicBezTo>
                      <a:pt x="69237" y="355731"/>
                      <a:pt x="67622" y="356638"/>
                      <a:pt x="62520" y="352442"/>
                    </a:cubicBezTo>
                    <a:cubicBezTo>
                      <a:pt x="90158" y="314327"/>
                      <a:pt x="103224" y="314099"/>
                      <a:pt x="101067" y="303425"/>
                    </a:cubicBezTo>
                    <a:cubicBezTo>
                      <a:pt x="126066" y="282449"/>
                      <a:pt x="114238" y="283761"/>
                      <a:pt x="121314" y="280859"/>
                    </a:cubicBezTo>
                    <a:cubicBezTo>
                      <a:pt x="121933" y="280609"/>
                      <a:pt x="121328" y="276941"/>
                      <a:pt x="120987" y="274909"/>
                    </a:cubicBezTo>
                    <a:cubicBezTo>
                      <a:pt x="120800" y="273807"/>
                      <a:pt x="119567" y="272841"/>
                      <a:pt x="119494" y="271766"/>
                    </a:cubicBezTo>
                    <a:cubicBezTo>
                      <a:pt x="119157" y="266531"/>
                      <a:pt x="118952" y="264818"/>
                      <a:pt x="116877" y="263752"/>
                    </a:cubicBezTo>
                    <a:cubicBezTo>
                      <a:pt x="116668" y="248553"/>
                      <a:pt x="110870" y="250649"/>
                      <a:pt x="104198" y="239628"/>
                    </a:cubicBezTo>
                    <a:cubicBezTo>
                      <a:pt x="99470" y="231815"/>
                      <a:pt x="92361" y="225537"/>
                      <a:pt x="89426" y="216557"/>
                    </a:cubicBezTo>
                    <a:cubicBezTo>
                      <a:pt x="89071" y="215468"/>
                      <a:pt x="87869" y="214675"/>
                      <a:pt x="87150" y="213678"/>
                    </a:cubicBezTo>
                    <a:cubicBezTo>
                      <a:pt x="81648" y="206083"/>
                      <a:pt x="85052" y="192702"/>
                      <a:pt x="82089" y="190123"/>
                    </a:cubicBezTo>
                    <a:cubicBezTo>
                      <a:pt x="82267" y="189877"/>
                      <a:pt x="82549" y="189650"/>
                      <a:pt x="82644" y="189390"/>
                    </a:cubicBezTo>
                    <a:cubicBezTo>
                      <a:pt x="87728" y="175626"/>
                      <a:pt x="99861" y="167034"/>
                      <a:pt x="107529" y="155184"/>
                    </a:cubicBezTo>
                    <a:cubicBezTo>
                      <a:pt x="115111" y="143466"/>
                      <a:pt x="189716" y="124131"/>
                      <a:pt x="118097" y="69856"/>
                    </a:cubicBezTo>
                    <a:cubicBezTo>
                      <a:pt x="81438" y="42079"/>
                      <a:pt x="91246" y="41331"/>
                      <a:pt x="68323" y="23408"/>
                    </a:cubicBezTo>
                    <a:cubicBezTo>
                      <a:pt x="61309" y="17923"/>
                      <a:pt x="70826" y="21326"/>
                      <a:pt x="73793" y="13130"/>
                    </a:cubicBezTo>
                    <a:cubicBezTo>
                      <a:pt x="74826" y="10283"/>
                      <a:pt x="77238" y="9116"/>
                      <a:pt x="78985" y="7162"/>
                    </a:cubicBezTo>
                    <a:cubicBezTo>
                      <a:pt x="82153" y="3613"/>
                      <a:pt x="84629" y="1385"/>
                      <a:pt x="86103" y="0"/>
                    </a:cubicBezTo>
                    <a:cubicBezTo>
                      <a:pt x="66488" y="820"/>
                      <a:pt x="45140" y="1667"/>
                      <a:pt x="22262" y="2542"/>
                    </a:cubicBezTo>
                    <a:cubicBezTo>
                      <a:pt x="13123" y="7868"/>
                      <a:pt x="12359" y="22616"/>
                      <a:pt x="14416" y="27887"/>
                    </a:cubicBezTo>
                    <a:cubicBezTo>
                      <a:pt x="14143" y="34484"/>
                      <a:pt x="26271" y="48758"/>
                      <a:pt x="28779" y="49569"/>
                    </a:cubicBezTo>
                    <a:cubicBezTo>
                      <a:pt x="37212" y="52302"/>
                      <a:pt x="62447" y="83761"/>
                      <a:pt x="70998" y="89469"/>
                    </a:cubicBezTo>
                    <a:cubicBezTo>
                      <a:pt x="100261" y="109001"/>
                      <a:pt x="92470" y="109060"/>
                      <a:pt x="98309" y="111228"/>
                    </a:cubicBezTo>
                    <a:cubicBezTo>
                      <a:pt x="100626" y="112085"/>
                      <a:pt x="104112" y="113137"/>
                      <a:pt x="96766" y="117616"/>
                    </a:cubicBezTo>
                    <a:cubicBezTo>
                      <a:pt x="88943" y="122381"/>
                      <a:pt x="54091" y="163672"/>
                      <a:pt x="42969" y="163922"/>
                    </a:cubicBezTo>
                    <a:cubicBezTo>
                      <a:pt x="38013" y="179239"/>
                      <a:pt x="36452" y="182333"/>
                      <a:pt x="37758" y="185768"/>
                    </a:cubicBezTo>
                    <a:cubicBezTo>
                      <a:pt x="42495" y="198215"/>
                      <a:pt x="40511" y="206338"/>
                      <a:pt x="50405" y="215869"/>
                    </a:cubicBezTo>
                    <a:cubicBezTo>
                      <a:pt x="57487" y="222685"/>
                      <a:pt x="82594" y="266422"/>
                      <a:pt x="84219" y="268426"/>
                    </a:cubicBezTo>
                    <a:cubicBezTo>
                      <a:pt x="75791" y="272549"/>
                      <a:pt x="65401" y="279579"/>
                      <a:pt x="64222" y="288932"/>
                    </a:cubicBezTo>
                    <a:cubicBezTo>
                      <a:pt x="63735" y="292787"/>
                      <a:pt x="53914" y="294842"/>
                      <a:pt x="37212" y="320733"/>
                    </a:cubicBezTo>
                    <a:cubicBezTo>
                      <a:pt x="34076" y="325594"/>
                      <a:pt x="28774" y="328897"/>
                      <a:pt x="27013" y="334774"/>
                    </a:cubicBezTo>
                    <a:cubicBezTo>
                      <a:pt x="20132" y="336647"/>
                      <a:pt x="22089" y="343922"/>
                      <a:pt x="19008" y="348210"/>
                    </a:cubicBezTo>
                    <a:cubicBezTo>
                      <a:pt x="12923" y="356665"/>
                      <a:pt x="20482" y="372269"/>
                      <a:pt x="26276" y="380885"/>
                    </a:cubicBezTo>
                    <a:cubicBezTo>
                      <a:pt x="29452" y="385605"/>
                      <a:pt x="46814" y="388284"/>
                      <a:pt x="58820" y="407655"/>
                    </a:cubicBezTo>
                    <a:cubicBezTo>
                      <a:pt x="62652" y="413842"/>
                      <a:pt x="89703" y="437911"/>
                      <a:pt x="95187" y="442772"/>
                    </a:cubicBezTo>
                    <a:cubicBezTo>
                      <a:pt x="78762" y="458554"/>
                      <a:pt x="24788" y="519850"/>
                      <a:pt x="12695" y="540547"/>
                    </a:cubicBezTo>
                    <a:cubicBezTo>
                      <a:pt x="3257" y="544598"/>
                      <a:pt x="-179" y="554630"/>
                      <a:pt x="1805" y="562767"/>
                    </a:cubicBezTo>
                    <a:cubicBezTo>
                      <a:pt x="-302" y="567199"/>
                      <a:pt x="-1522" y="569723"/>
                      <a:pt x="3716" y="573295"/>
                    </a:cubicBezTo>
                    <a:cubicBezTo>
                      <a:pt x="13738" y="580147"/>
                      <a:pt x="22011" y="595510"/>
                      <a:pt x="25051" y="598148"/>
                    </a:cubicBezTo>
                    <a:cubicBezTo>
                      <a:pt x="48157" y="618189"/>
                      <a:pt x="96966" y="667763"/>
                      <a:pt x="97117" y="668059"/>
                    </a:cubicBezTo>
                    <a:cubicBezTo>
                      <a:pt x="92006" y="672168"/>
                      <a:pt x="93317" y="669357"/>
                      <a:pt x="89867" y="673667"/>
                    </a:cubicBezTo>
                    <a:cubicBezTo>
                      <a:pt x="56385" y="715513"/>
                      <a:pt x="35887" y="730088"/>
                      <a:pt x="37508" y="734940"/>
                    </a:cubicBezTo>
                    <a:cubicBezTo>
                      <a:pt x="56062" y="735158"/>
                      <a:pt x="74070" y="735345"/>
                      <a:pt x="91537" y="735505"/>
                    </a:cubicBezTo>
                    <a:cubicBezTo>
                      <a:pt x="99238" y="726844"/>
                      <a:pt x="139728" y="680642"/>
                      <a:pt x="140802" y="67989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" name="Google Shape;218;p3"/>
              <p:cNvSpPr/>
              <p:nvPr/>
            </p:nvSpPr>
            <p:spPr>
              <a:xfrm>
                <a:off x="1229693" y="2668650"/>
                <a:ext cx="144548" cy="674965"/>
              </a:xfrm>
              <a:custGeom>
                <a:avLst/>
                <a:gdLst/>
                <a:ahLst/>
                <a:cxnLst/>
                <a:rect l="l" t="t" r="r" b="b"/>
                <a:pathLst>
                  <a:path w="144548" h="674965" extrusionOk="0">
                    <a:moveTo>
                      <a:pt x="140753" y="617296"/>
                    </a:moveTo>
                    <a:cubicBezTo>
                      <a:pt x="151225" y="603273"/>
                      <a:pt x="130831" y="602312"/>
                      <a:pt x="129230" y="597966"/>
                    </a:cubicBezTo>
                    <a:cubicBezTo>
                      <a:pt x="125234" y="587082"/>
                      <a:pt x="111999" y="585232"/>
                      <a:pt x="108691" y="577888"/>
                    </a:cubicBezTo>
                    <a:cubicBezTo>
                      <a:pt x="100986" y="560794"/>
                      <a:pt x="85635" y="555582"/>
                      <a:pt x="62480" y="525217"/>
                    </a:cubicBezTo>
                    <a:cubicBezTo>
                      <a:pt x="67377" y="517066"/>
                      <a:pt x="70981" y="521549"/>
                      <a:pt x="84948" y="502227"/>
                    </a:cubicBezTo>
                    <a:cubicBezTo>
                      <a:pt x="112937" y="463516"/>
                      <a:pt x="117065" y="470773"/>
                      <a:pt x="127568" y="449985"/>
                    </a:cubicBezTo>
                    <a:cubicBezTo>
                      <a:pt x="134322" y="436590"/>
                      <a:pt x="142368" y="439843"/>
                      <a:pt x="110152" y="406284"/>
                    </a:cubicBezTo>
                    <a:cubicBezTo>
                      <a:pt x="102379" y="398184"/>
                      <a:pt x="93977" y="390302"/>
                      <a:pt x="87469" y="381272"/>
                    </a:cubicBezTo>
                    <a:cubicBezTo>
                      <a:pt x="78281" y="368529"/>
                      <a:pt x="63190" y="361230"/>
                      <a:pt x="56591" y="346387"/>
                    </a:cubicBezTo>
                    <a:cubicBezTo>
                      <a:pt x="55899" y="344834"/>
                      <a:pt x="54365" y="345686"/>
                      <a:pt x="49419" y="341704"/>
                    </a:cubicBezTo>
                    <a:cubicBezTo>
                      <a:pt x="55016" y="334309"/>
                      <a:pt x="99079" y="282887"/>
                      <a:pt x="113128" y="277688"/>
                    </a:cubicBezTo>
                    <a:cubicBezTo>
                      <a:pt x="118407" y="275738"/>
                      <a:pt x="117579" y="267797"/>
                      <a:pt x="123855" y="266718"/>
                    </a:cubicBezTo>
                    <a:cubicBezTo>
                      <a:pt x="124146" y="266668"/>
                      <a:pt x="123136" y="268727"/>
                      <a:pt x="127678" y="245906"/>
                    </a:cubicBezTo>
                    <a:cubicBezTo>
                      <a:pt x="129744" y="243195"/>
                      <a:pt x="127596" y="241993"/>
                      <a:pt x="124510" y="234553"/>
                    </a:cubicBezTo>
                    <a:cubicBezTo>
                      <a:pt x="96180" y="226630"/>
                      <a:pt x="63103" y="162761"/>
                      <a:pt x="57879" y="159981"/>
                    </a:cubicBezTo>
                    <a:cubicBezTo>
                      <a:pt x="51803" y="156756"/>
                      <a:pt x="48422" y="151439"/>
                      <a:pt x="45819" y="145730"/>
                    </a:cubicBezTo>
                    <a:cubicBezTo>
                      <a:pt x="47334" y="144423"/>
                      <a:pt x="48686" y="142774"/>
                      <a:pt x="50019" y="140938"/>
                    </a:cubicBezTo>
                    <a:cubicBezTo>
                      <a:pt x="64892" y="120427"/>
                      <a:pt x="85317" y="114012"/>
                      <a:pt x="101095" y="98003"/>
                    </a:cubicBezTo>
                    <a:cubicBezTo>
                      <a:pt x="123090" y="75688"/>
                      <a:pt x="128943" y="68849"/>
                      <a:pt x="143101" y="60298"/>
                    </a:cubicBezTo>
                    <a:cubicBezTo>
                      <a:pt x="139929" y="55897"/>
                      <a:pt x="145932" y="55769"/>
                      <a:pt x="144243" y="47947"/>
                    </a:cubicBezTo>
                    <a:cubicBezTo>
                      <a:pt x="141991" y="37327"/>
                      <a:pt x="116737" y="15340"/>
                      <a:pt x="103544" y="0"/>
                    </a:cubicBezTo>
                    <a:cubicBezTo>
                      <a:pt x="84989" y="469"/>
                      <a:pt x="67295" y="920"/>
                      <a:pt x="50538" y="1339"/>
                    </a:cubicBezTo>
                    <a:cubicBezTo>
                      <a:pt x="56127" y="7417"/>
                      <a:pt x="56163" y="10438"/>
                      <a:pt x="62971" y="16807"/>
                    </a:cubicBezTo>
                    <a:cubicBezTo>
                      <a:pt x="115759" y="66179"/>
                      <a:pt x="94105" y="30917"/>
                      <a:pt x="46765" y="94900"/>
                    </a:cubicBezTo>
                    <a:cubicBezTo>
                      <a:pt x="42196" y="101073"/>
                      <a:pt x="25576" y="107652"/>
                      <a:pt x="21034" y="113848"/>
                    </a:cubicBezTo>
                    <a:cubicBezTo>
                      <a:pt x="16406" y="120172"/>
                      <a:pt x="13261" y="124586"/>
                      <a:pt x="9297" y="126299"/>
                    </a:cubicBezTo>
                    <a:cubicBezTo>
                      <a:pt x="149" y="130254"/>
                      <a:pt x="1451" y="142236"/>
                      <a:pt x="1028" y="143243"/>
                    </a:cubicBezTo>
                    <a:cubicBezTo>
                      <a:pt x="-1539" y="149311"/>
                      <a:pt x="1082" y="154574"/>
                      <a:pt x="4709" y="158405"/>
                    </a:cubicBezTo>
                    <a:cubicBezTo>
                      <a:pt x="13211" y="167385"/>
                      <a:pt x="14967" y="175945"/>
                      <a:pt x="25644" y="183089"/>
                    </a:cubicBezTo>
                    <a:cubicBezTo>
                      <a:pt x="29908" y="185941"/>
                      <a:pt x="40480" y="209021"/>
                      <a:pt x="44098" y="213154"/>
                    </a:cubicBezTo>
                    <a:cubicBezTo>
                      <a:pt x="47912" y="217509"/>
                      <a:pt x="53319" y="220571"/>
                      <a:pt x="56723" y="225168"/>
                    </a:cubicBezTo>
                    <a:cubicBezTo>
                      <a:pt x="76178" y="251464"/>
                      <a:pt x="57519" y="227313"/>
                      <a:pt x="80534" y="248681"/>
                    </a:cubicBezTo>
                    <a:cubicBezTo>
                      <a:pt x="75068" y="254604"/>
                      <a:pt x="70248" y="261109"/>
                      <a:pt x="65110" y="267251"/>
                    </a:cubicBezTo>
                    <a:cubicBezTo>
                      <a:pt x="47166" y="288714"/>
                      <a:pt x="40844" y="288062"/>
                      <a:pt x="38715" y="294072"/>
                    </a:cubicBezTo>
                    <a:cubicBezTo>
                      <a:pt x="34933" y="304769"/>
                      <a:pt x="17775" y="320523"/>
                      <a:pt x="14885" y="333763"/>
                    </a:cubicBezTo>
                    <a:cubicBezTo>
                      <a:pt x="11613" y="338465"/>
                      <a:pt x="7049" y="338656"/>
                      <a:pt x="8045" y="350898"/>
                    </a:cubicBezTo>
                    <a:cubicBezTo>
                      <a:pt x="8828" y="360533"/>
                      <a:pt x="18199" y="373987"/>
                      <a:pt x="22017" y="375832"/>
                    </a:cubicBezTo>
                    <a:cubicBezTo>
                      <a:pt x="45632" y="387249"/>
                      <a:pt x="30427" y="388698"/>
                      <a:pt x="86755" y="436116"/>
                    </a:cubicBezTo>
                    <a:cubicBezTo>
                      <a:pt x="77794" y="444372"/>
                      <a:pt x="78481" y="441670"/>
                      <a:pt x="76729" y="444203"/>
                    </a:cubicBezTo>
                    <a:cubicBezTo>
                      <a:pt x="35879" y="503512"/>
                      <a:pt x="28252" y="502072"/>
                      <a:pt x="16733" y="530460"/>
                    </a:cubicBezTo>
                    <a:cubicBezTo>
                      <a:pt x="10867" y="544921"/>
                      <a:pt x="27947" y="554006"/>
                      <a:pt x="34346" y="559582"/>
                    </a:cubicBezTo>
                    <a:cubicBezTo>
                      <a:pt x="77248" y="596991"/>
                      <a:pt x="87051" y="610262"/>
                      <a:pt x="92785" y="615492"/>
                    </a:cubicBezTo>
                    <a:cubicBezTo>
                      <a:pt x="93063" y="615747"/>
                      <a:pt x="44927" y="660172"/>
                      <a:pt x="35979" y="674965"/>
                    </a:cubicBezTo>
                    <a:cubicBezTo>
                      <a:pt x="52345" y="674478"/>
                      <a:pt x="69033" y="674036"/>
                      <a:pt x="86022" y="673630"/>
                    </a:cubicBezTo>
                    <a:cubicBezTo>
                      <a:pt x="94710" y="670232"/>
                      <a:pt x="100504" y="661544"/>
                      <a:pt x="130531" y="637484"/>
                    </a:cubicBezTo>
                    <a:cubicBezTo>
                      <a:pt x="136670" y="630887"/>
                      <a:pt x="139305" y="625370"/>
                      <a:pt x="140753" y="61729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9" name="Google Shape;219;p3"/>
              <p:cNvSpPr/>
              <p:nvPr/>
            </p:nvSpPr>
            <p:spPr>
              <a:xfrm>
                <a:off x="1581464" y="2660891"/>
                <a:ext cx="143713" cy="678004"/>
              </a:xfrm>
              <a:custGeom>
                <a:avLst/>
                <a:gdLst/>
                <a:ahLst/>
                <a:cxnLst/>
                <a:rect l="l" t="t" r="r" b="b"/>
                <a:pathLst>
                  <a:path w="143713" h="678004" extrusionOk="0">
                    <a:moveTo>
                      <a:pt x="102715" y="670136"/>
                    </a:moveTo>
                    <a:cubicBezTo>
                      <a:pt x="103411" y="667621"/>
                      <a:pt x="114825" y="666008"/>
                      <a:pt x="128251" y="650414"/>
                    </a:cubicBezTo>
                    <a:cubicBezTo>
                      <a:pt x="134085" y="643621"/>
                      <a:pt x="150059" y="634363"/>
                      <a:pt x="140984" y="610977"/>
                    </a:cubicBezTo>
                    <a:cubicBezTo>
                      <a:pt x="142796" y="605857"/>
                      <a:pt x="128806" y="596521"/>
                      <a:pt x="123258" y="594676"/>
                    </a:cubicBezTo>
                    <a:cubicBezTo>
                      <a:pt x="118411" y="593068"/>
                      <a:pt x="90755" y="563600"/>
                      <a:pt x="87005" y="559505"/>
                    </a:cubicBezTo>
                    <a:cubicBezTo>
                      <a:pt x="85298" y="557637"/>
                      <a:pt x="84770" y="554671"/>
                      <a:pt x="83023" y="552862"/>
                    </a:cubicBezTo>
                    <a:cubicBezTo>
                      <a:pt x="33262" y="501512"/>
                      <a:pt x="47152" y="516629"/>
                      <a:pt x="52840" y="504747"/>
                    </a:cubicBezTo>
                    <a:cubicBezTo>
                      <a:pt x="57701" y="494596"/>
                      <a:pt x="94796" y="453383"/>
                      <a:pt x="106938" y="444495"/>
                    </a:cubicBezTo>
                    <a:cubicBezTo>
                      <a:pt x="120632" y="434467"/>
                      <a:pt x="121906" y="421378"/>
                      <a:pt x="139469" y="408225"/>
                    </a:cubicBezTo>
                    <a:cubicBezTo>
                      <a:pt x="143205" y="376502"/>
                      <a:pt x="117123" y="375878"/>
                      <a:pt x="112495" y="362775"/>
                    </a:cubicBezTo>
                    <a:cubicBezTo>
                      <a:pt x="111867" y="360998"/>
                      <a:pt x="109623" y="359335"/>
                      <a:pt x="107739" y="358565"/>
                    </a:cubicBezTo>
                    <a:cubicBezTo>
                      <a:pt x="102829" y="356565"/>
                      <a:pt x="85366" y="331868"/>
                      <a:pt x="70111" y="322601"/>
                    </a:cubicBezTo>
                    <a:cubicBezTo>
                      <a:pt x="68155" y="321412"/>
                      <a:pt x="69861" y="320637"/>
                      <a:pt x="51493" y="304013"/>
                    </a:cubicBezTo>
                    <a:cubicBezTo>
                      <a:pt x="66275" y="274367"/>
                      <a:pt x="145089" y="212006"/>
                      <a:pt x="127800" y="197595"/>
                    </a:cubicBezTo>
                    <a:cubicBezTo>
                      <a:pt x="128901" y="189117"/>
                      <a:pt x="124764" y="192023"/>
                      <a:pt x="103862" y="163827"/>
                    </a:cubicBezTo>
                    <a:cubicBezTo>
                      <a:pt x="99443" y="157867"/>
                      <a:pt x="81789" y="152036"/>
                      <a:pt x="77038" y="146346"/>
                    </a:cubicBezTo>
                    <a:cubicBezTo>
                      <a:pt x="53591" y="118249"/>
                      <a:pt x="69219" y="126504"/>
                      <a:pt x="70862" y="113762"/>
                    </a:cubicBezTo>
                    <a:cubicBezTo>
                      <a:pt x="140811" y="48990"/>
                      <a:pt x="122466" y="66093"/>
                      <a:pt x="92011" y="37983"/>
                    </a:cubicBezTo>
                    <a:cubicBezTo>
                      <a:pt x="42227" y="-7909"/>
                      <a:pt x="69670" y="17795"/>
                      <a:pt x="52276" y="0"/>
                    </a:cubicBezTo>
                    <a:cubicBezTo>
                      <a:pt x="35246" y="446"/>
                      <a:pt x="18458" y="884"/>
                      <a:pt x="1915" y="1317"/>
                    </a:cubicBezTo>
                    <a:cubicBezTo>
                      <a:pt x="23127" y="31632"/>
                      <a:pt x="70498" y="57478"/>
                      <a:pt x="65642" y="63655"/>
                    </a:cubicBezTo>
                    <a:cubicBezTo>
                      <a:pt x="47834" y="86339"/>
                      <a:pt x="48835" y="79310"/>
                      <a:pt x="46437" y="83273"/>
                    </a:cubicBezTo>
                    <a:cubicBezTo>
                      <a:pt x="32370" y="106527"/>
                      <a:pt x="34573" y="104021"/>
                      <a:pt x="34045" y="104130"/>
                    </a:cubicBezTo>
                    <a:cubicBezTo>
                      <a:pt x="27728" y="105461"/>
                      <a:pt x="30022" y="111661"/>
                      <a:pt x="24956" y="118463"/>
                    </a:cubicBezTo>
                    <a:cubicBezTo>
                      <a:pt x="-3742" y="157002"/>
                      <a:pt x="57546" y="174570"/>
                      <a:pt x="64646" y="182501"/>
                    </a:cubicBezTo>
                    <a:cubicBezTo>
                      <a:pt x="72428" y="191199"/>
                      <a:pt x="71845" y="191021"/>
                      <a:pt x="82786" y="200939"/>
                    </a:cubicBezTo>
                    <a:cubicBezTo>
                      <a:pt x="82322" y="203204"/>
                      <a:pt x="82267" y="206201"/>
                      <a:pt x="78376" y="206069"/>
                    </a:cubicBezTo>
                    <a:cubicBezTo>
                      <a:pt x="75882" y="205983"/>
                      <a:pt x="78094" y="212115"/>
                      <a:pt x="72382" y="214484"/>
                    </a:cubicBezTo>
                    <a:cubicBezTo>
                      <a:pt x="61232" y="219117"/>
                      <a:pt x="23814" y="267469"/>
                      <a:pt x="16755" y="277082"/>
                    </a:cubicBezTo>
                    <a:cubicBezTo>
                      <a:pt x="8509" y="288308"/>
                      <a:pt x="-2382" y="293771"/>
                      <a:pt x="8928" y="313052"/>
                    </a:cubicBezTo>
                    <a:cubicBezTo>
                      <a:pt x="10862" y="326528"/>
                      <a:pt x="67108" y="375627"/>
                      <a:pt x="89644" y="398270"/>
                    </a:cubicBezTo>
                    <a:cubicBezTo>
                      <a:pt x="80360" y="405259"/>
                      <a:pt x="81967" y="408872"/>
                      <a:pt x="77825" y="411528"/>
                    </a:cubicBezTo>
                    <a:cubicBezTo>
                      <a:pt x="65979" y="419127"/>
                      <a:pt x="64059" y="428344"/>
                      <a:pt x="54033" y="439242"/>
                    </a:cubicBezTo>
                    <a:cubicBezTo>
                      <a:pt x="38550" y="456071"/>
                      <a:pt x="55598" y="432180"/>
                      <a:pt x="9706" y="494756"/>
                    </a:cubicBezTo>
                    <a:cubicBezTo>
                      <a:pt x="4909" y="495093"/>
                      <a:pt x="6711" y="500209"/>
                      <a:pt x="2984" y="502391"/>
                    </a:cubicBezTo>
                    <a:cubicBezTo>
                      <a:pt x="-6746" y="508082"/>
                      <a:pt x="10348" y="535613"/>
                      <a:pt x="11340" y="537713"/>
                    </a:cubicBezTo>
                    <a:cubicBezTo>
                      <a:pt x="17998" y="540962"/>
                      <a:pt x="20888" y="547600"/>
                      <a:pt x="24984" y="553108"/>
                    </a:cubicBezTo>
                    <a:cubicBezTo>
                      <a:pt x="29990" y="559842"/>
                      <a:pt x="50865" y="575833"/>
                      <a:pt x="54670" y="589268"/>
                    </a:cubicBezTo>
                    <a:cubicBezTo>
                      <a:pt x="55762" y="593127"/>
                      <a:pt x="74512" y="601715"/>
                      <a:pt x="77980" y="613465"/>
                    </a:cubicBezTo>
                    <a:cubicBezTo>
                      <a:pt x="78708" y="615948"/>
                      <a:pt x="78927" y="609620"/>
                      <a:pt x="89576" y="623292"/>
                    </a:cubicBezTo>
                    <a:cubicBezTo>
                      <a:pt x="84092" y="629771"/>
                      <a:pt x="76879" y="634559"/>
                      <a:pt x="71691" y="641356"/>
                    </a:cubicBezTo>
                    <a:cubicBezTo>
                      <a:pt x="71035" y="642213"/>
                      <a:pt x="66594" y="641944"/>
                      <a:pt x="65533" y="643789"/>
                    </a:cubicBezTo>
                    <a:cubicBezTo>
                      <a:pt x="64263" y="645999"/>
                      <a:pt x="43474" y="665366"/>
                      <a:pt x="30454" y="678004"/>
                    </a:cubicBezTo>
                    <a:cubicBezTo>
                      <a:pt x="52026" y="677968"/>
                      <a:pt x="73811" y="677968"/>
                      <a:pt x="95770" y="677995"/>
                    </a:cubicBezTo>
                    <a:cubicBezTo>
                      <a:pt x="100285" y="676674"/>
                      <a:pt x="101554" y="674296"/>
                      <a:pt x="102715" y="67013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0" name="Google Shape;220;p3"/>
              <p:cNvSpPr/>
              <p:nvPr/>
            </p:nvSpPr>
            <p:spPr>
              <a:xfrm>
                <a:off x="896104" y="2669155"/>
                <a:ext cx="149256" cy="700543"/>
              </a:xfrm>
              <a:custGeom>
                <a:avLst/>
                <a:gdLst/>
                <a:ahLst/>
                <a:cxnLst/>
                <a:rect l="l" t="t" r="r" b="b"/>
                <a:pathLst>
                  <a:path w="149256" h="700543" extrusionOk="0">
                    <a:moveTo>
                      <a:pt x="140785" y="631630"/>
                    </a:moveTo>
                    <a:cubicBezTo>
                      <a:pt x="154533" y="622045"/>
                      <a:pt x="148712" y="604021"/>
                      <a:pt x="134040" y="600586"/>
                    </a:cubicBezTo>
                    <a:cubicBezTo>
                      <a:pt x="127637" y="583674"/>
                      <a:pt x="113579" y="584217"/>
                      <a:pt x="109710" y="573282"/>
                    </a:cubicBezTo>
                    <a:cubicBezTo>
                      <a:pt x="109082" y="571506"/>
                      <a:pt x="106839" y="569843"/>
                      <a:pt x="104955" y="569073"/>
                    </a:cubicBezTo>
                    <a:cubicBezTo>
                      <a:pt x="100044" y="567073"/>
                      <a:pt x="82582" y="542375"/>
                      <a:pt x="67327" y="533108"/>
                    </a:cubicBezTo>
                    <a:cubicBezTo>
                      <a:pt x="66089" y="532352"/>
                      <a:pt x="65247" y="530930"/>
                      <a:pt x="64255" y="529782"/>
                    </a:cubicBezTo>
                    <a:cubicBezTo>
                      <a:pt x="41218" y="503189"/>
                      <a:pt x="47079" y="522138"/>
                      <a:pt x="56004" y="505969"/>
                    </a:cubicBezTo>
                    <a:cubicBezTo>
                      <a:pt x="62202" y="494743"/>
                      <a:pt x="101405" y="456418"/>
                      <a:pt x="102283" y="451070"/>
                    </a:cubicBezTo>
                    <a:cubicBezTo>
                      <a:pt x="102706" y="448496"/>
                      <a:pt x="113884" y="445666"/>
                      <a:pt x="125557" y="428718"/>
                    </a:cubicBezTo>
                    <a:cubicBezTo>
                      <a:pt x="132429" y="418741"/>
                      <a:pt x="134236" y="420080"/>
                      <a:pt x="136520" y="412882"/>
                    </a:cubicBezTo>
                    <a:cubicBezTo>
                      <a:pt x="146533" y="409775"/>
                      <a:pt x="151707" y="400048"/>
                      <a:pt x="140279" y="387159"/>
                    </a:cubicBezTo>
                    <a:cubicBezTo>
                      <a:pt x="132028" y="377856"/>
                      <a:pt x="73088" y="316187"/>
                      <a:pt x="69916" y="309052"/>
                    </a:cubicBezTo>
                    <a:cubicBezTo>
                      <a:pt x="69206" y="307462"/>
                      <a:pt x="67595" y="308369"/>
                      <a:pt x="62494" y="304173"/>
                    </a:cubicBezTo>
                    <a:cubicBezTo>
                      <a:pt x="89959" y="266304"/>
                      <a:pt x="103189" y="265780"/>
                      <a:pt x="101041" y="255156"/>
                    </a:cubicBezTo>
                    <a:cubicBezTo>
                      <a:pt x="126035" y="234180"/>
                      <a:pt x="114179" y="235506"/>
                      <a:pt x="121288" y="232590"/>
                    </a:cubicBezTo>
                    <a:cubicBezTo>
                      <a:pt x="121907" y="232339"/>
                      <a:pt x="121302" y="228672"/>
                      <a:pt x="120960" y="226640"/>
                    </a:cubicBezTo>
                    <a:cubicBezTo>
                      <a:pt x="117461" y="205906"/>
                      <a:pt x="105087" y="190220"/>
                      <a:pt x="87128" y="165408"/>
                    </a:cubicBezTo>
                    <a:cubicBezTo>
                      <a:pt x="81626" y="157814"/>
                      <a:pt x="85030" y="144433"/>
                      <a:pt x="82068" y="141854"/>
                    </a:cubicBezTo>
                    <a:cubicBezTo>
                      <a:pt x="82245" y="141608"/>
                      <a:pt x="82527" y="141380"/>
                      <a:pt x="82623" y="141121"/>
                    </a:cubicBezTo>
                    <a:cubicBezTo>
                      <a:pt x="87720" y="127357"/>
                      <a:pt x="99848" y="118760"/>
                      <a:pt x="107521" y="106910"/>
                    </a:cubicBezTo>
                    <a:cubicBezTo>
                      <a:pt x="109351" y="104081"/>
                      <a:pt x="151284" y="82358"/>
                      <a:pt x="148885" y="62964"/>
                    </a:cubicBezTo>
                    <a:cubicBezTo>
                      <a:pt x="153577" y="43369"/>
                      <a:pt x="112550" y="20038"/>
                      <a:pt x="93682" y="543"/>
                    </a:cubicBezTo>
                    <a:cubicBezTo>
                      <a:pt x="71737" y="-396"/>
                      <a:pt x="50015" y="-318"/>
                      <a:pt x="30937" y="2397"/>
                    </a:cubicBezTo>
                    <a:cubicBezTo>
                      <a:pt x="40940" y="8602"/>
                      <a:pt x="62949" y="35833"/>
                      <a:pt x="70986" y="41195"/>
                    </a:cubicBezTo>
                    <a:cubicBezTo>
                      <a:pt x="100249" y="60727"/>
                      <a:pt x="92453" y="60786"/>
                      <a:pt x="98296" y="62955"/>
                    </a:cubicBezTo>
                    <a:cubicBezTo>
                      <a:pt x="104572" y="65283"/>
                      <a:pt x="101591" y="63661"/>
                      <a:pt x="78809" y="86322"/>
                    </a:cubicBezTo>
                    <a:cubicBezTo>
                      <a:pt x="74372" y="90737"/>
                      <a:pt x="51639" y="115453"/>
                      <a:pt x="42956" y="115648"/>
                    </a:cubicBezTo>
                    <a:cubicBezTo>
                      <a:pt x="38000" y="130965"/>
                      <a:pt x="36439" y="134059"/>
                      <a:pt x="37745" y="137494"/>
                    </a:cubicBezTo>
                    <a:cubicBezTo>
                      <a:pt x="42483" y="149941"/>
                      <a:pt x="40499" y="158064"/>
                      <a:pt x="50393" y="167595"/>
                    </a:cubicBezTo>
                    <a:cubicBezTo>
                      <a:pt x="57460" y="174397"/>
                      <a:pt x="82595" y="218157"/>
                      <a:pt x="84202" y="220152"/>
                    </a:cubicBezTo>
                    <a:cubicBezTo>
                      <a:pt x="75769" y="224271"/>
                      <a:pt x="65384" y="231305"/>
                      <a:pt x="64205" y="240659"/>
                    </a:cubicBezTo>
                    <a:cubicBezTo>
                      <a:pt x="63718" y="244508"/>
                      <a:pt x="53897" y="246572"/>
                      <a:pt x="37199" y="272459"/>
                    </a:cubicBezTo>
                    <a:cubicBezTo>
                      <a:pt x="34064" y="277320"/>
                      <a:pt x="28762" y="280623"/>
                      <a:pt x="27000" y="286500"/>
                    </a:cubicBezTo>
                    <a:cubicBezTo>
                      <a:pt x="20124" y="288373"/>
                      <a:pt x="22076" y="295649"/>
                      <a:pt x="18995" y="299936"/>
                    </a:cubicBezTo>
                    <a:cubicBezTo>
                      <a:pt x="12910" y="308392"/>
                      <a:pt x="20470" y="323996"/>
                      <a:pt x="26263" y="332611"/>
                    </a:cubicBezTo>
                    <a:cubicBezTo>
                      <a:pt x="29435" y="337331"/>
                      <a:pt x="46802" y="340010"/>
                      <a:pt x="58807" y="359382"/>
                    </a:cubicBezTo>
                    <a:cubicBezTo>
                      <a:pt x="62648" y="365582"/>
                      <a:pt x="89863" y="389788"/>
                      <a:pt x="95174" y="394499"/>
                    </a:cubicBezTo>
                    <a:cubicBezTo>
                      <a:pt x="83924" y="405310"/>
                      <a:pt x="69798" y="423438"/>
                      <a:pt x="68369" y="425798"/>
                    </a:cubicBezTo>
                    <a:cubicBezTo>
                      <a:pt x="67814" y="426709"/>
                      <a:pt x="63354" y="426955"/>
                      <a:pt x="62507" y="428873"/>
                    </a:cubicBezTo>
                    <a:cubicBezTo>
                      <a:pt x="59872" y="434873"/>
                      <a:pt x="26108" y="469293"/>
                      <a:pt x="12687" y="492269"/>
                    </a:cubicBezTo>
                    <a:cubicBezTo>
                      <a:pt x="3249" y="496324"/>
                      <a:pt x="-187" y="506351"/>
                      <a:pt x="1797" y="514488"/>
                    </a:cubicBezTo>
                    <a:cubicBezTo>
                      <a:pt x="-310" y="518930"/>
                      <a:pt x="-1507" y="521459"/>
                      <a:pt x="3708" y="525017"/>
                    </a:cubicBezTo>
                    <a:cubicBezTo>
                      <a:pt x="13734" y="531864"/>
                      <a:pt x="22003" y="547232"/>
                      <a:pt x="25043" y="549869"/>
                    </a:cubicBezTo>
                    <a:cubicBezTo>
                      <a:pt x="40098" y="562927"/>
                      <a:pt x="96262" y="618122"/>
                      <a:pt x="97109" y="619780"/>
                    </a:cubicBezTo>
                    <a:cubicBezTo>
                      <a:pt x="85540" y="629093"/>
                      <a:pt x="33649" y="690857"/>
                      <a:pt x="29189" y="692734"/>
                    </a:cubicBezTo>
                    <a:cubicBezTo>
                      <a:pt x="24834" y="694566"/>
                      <a:pt x="20142" y="694570"/>
                      <a:pt x="16947" y="700543"/>
                    </a:cubicBezTo>
                    <a:cubicBezTo>
                      <a:pt x="37404" y="696985"/>
                      <a:pt x="61106" y="693796"/>
                      <a:pt x="87720" y="690948"/>
                    </a:cubicBezTo>
                    <a:cubicBezTo>
                      <a:pt x="101719" y="675941"/>
                      <a:pt x="139633" y="632432"/>
                      <a:pt x="140785" y="6316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1" name="Google Shape;221;p3"/>
              <p:cNvSpPr/>
              <p:nvPr/>
            </p:nvSpPr>
            <p:spPr>
              <a:xfrm>
                <a:off x="2566321" y="2632749"/>
                <a:ext cx="150088" cy="719066"/>
              </a:xfrm>
              <a:custGeom>
                <a:avLst/>
                <a:gdLst/>
                <a:ahLst/>
                <a:cxnLst/>
                <a:rect l="l" t="t" r="r" b="b"/>
                <a:pathLst>
                  <a:path w="150088" h="719066" extrusionOk="0">
                    <a:moveTo>
                      <a:pt x="100584" y="707513"/>
                    </a:moveTo>
                    <a:cubicBezTo>
                      <a:pt x="104066" y="705604"/>
                      <a:pt x="107816" y="702861"/>
                      <a:pt x="109090" y="698283"/>
                    </a:cubicBezTo>
                    <a:cubicBezTo>
                      <a:pt x="109786" y="695777"/>
                      <a:pt x="121136" y="694228"/>
                      <a:pt x="134626" y="678565"/>
                    </a:cubicBezTo>
                    <a:cubicBezTo>
                      <a:pt x="140455" y="671776"/>
                      <a:pt x="156434" y="662514"/>
                      <a:pt x="147359" y="639124"/>
                    </a:cubicBezTo>
                    <a:cubicBezTo>
                      <a:pt x="149166" y="634003"/>
                      <a:pt x="135181" y="624668"/>
                      <a:pt x="129633" y="622823"/>
                    </a:cubicBezTo>
                    <a:cubicBezTo>
                      <a:pt x="124786" y="621215"/>
                      <a:pt x="97130" y="591747"/>
                      <a:pt x="93380" y="587651"/>
                    </a:cubicBezTo>
                    <a:cubicBezTo>
                      <a:pt x="91673" y="585783"/>
                      <a:pt x="91145" y="582817"/>
                      <a:pt x="89398" y="581009"/>
                    </a:cubicBezTo>
                    <a:cubicBezTo>
                      <a:pt x="39660" y="529677"/>
                      <a:pt x="53522" y="544784"/>
                      <a:pt x="59215" y="532893"/>
                    </a:cubicBezTo>
                    <a:cubicBezTo>
                      <a:pt x="64076" y="522743"/>
                      <a:pt x="101171" y="481530"/>
                      <a:pt x="113313" y="472641"/>
                    </a:cubicBezTo>
                    <a:cubicBezTo>
                      <a:pt x="127007" y="462614"/>
                      <a:pt x="128281" y="449524"/>
                      <a:pt x="145844" y="436371"/>
                    </a:cubicBezTo>
                    <a:cubicBezTo>
                      <a:pt x="149580" y="404648"/>
                      <a:pt x="123498" y="404024"/>
                      <a:pt x="118870" y="390921"/>
                    </a:cubicBezTo>
                    <a:cubicBezTo>
                      <a:pt x="118242" y="389145"/>
                      <a:pt x="115998" y="387482"/>
                      <a:pt x="114114" y="386712"/>
                    </a:cubicBezTo>
                    <a:cubicBezTo>
                      <a:pt x="109204" y="384712"/>
                      <a:pt x="91741" y="360014"/>
                      <a:pt x="76486" y="350747"/>
                    </a:cubicBezTo>
                    <a:cubicBezTo>
                      <a:pt x="74530" y="349558"/>
                      <a:pt x="76241" y="348784"/>
                      <a:pt x="57868" y="332159"/>
                    </a:cubicBezTo>
                    <a:cubicBezTo>
                      <a:pt x="72645" y="302518"/>
                      <a:pt x="151455" y="240161"/>
                      <a:pt x="134175" y="225742"/>
                    </a:cubicBezTo>
                    <a:cubicBezTo>
                      <a:pt x="135272" y="217263"/>
                      <a:pt x="131140" y="220170"/>
                      <a:pt x="110237" y="191973"/>
                    </a:cubicBezTo>
                    <a:cubicBezTo>
                      <a:pt x="105818" y="186014"/>
                      <a:pt x="88164" y="180182"/>
                      <a:pt x="83413" y="174492"/>
                    </a:cubicBezTo>
                    <a:cubicBezTo>
                      <a:pt x="59966" y="146400"/>
                      <a:pt x="75594" y="154656"/>
                      <a:pt x="77237" y="141908"/>
                    </a:cubicBezTo>
                    <a:cubicBezTo>
                      <a:pt x="147045" y="77269"/>
                      <a:pt x="129073" y="94449"/>
                      <a:pt x="98386" y="66129"/>
                    </a:cubicBezTo>
                    <a:cubicBezTo>
                      <a:pt x="38140" y="10583"/>
                      <a:pt x="45453" y="16638"/>
                      <a:pt x="50832" y="11932"/>
                    </a:cubicBezTo>
                    <a:cubicBezTo>
                      <a:pt x="64649" y="-150"/>
                      <a:pt x="54501" y="8315"/>
                      <a:pt x="62410" y="0"/>
                    </a:cubicBezTo>
                    <a:cubicBezTo>
                      <a:pt x="42290" y="638"/>
                      <a:pt x="21770" y="1285"/>
                      <a:pt x="922" y="1932"/>
                    </a:cubicBezTo>
                    <a:cubicBezTo>
                      <a:pt x="-9919" y="38320"/>
                      <a:pt x="78589" y="83442"/>
                      <a:pt x="72013" y="91807"/>
                    </a:cubicBezTo>
                    <a:cubicBezTo>
                      <a:pt x="54241" y="114445"/>
                      <a:pt x="55188" y="107493"/>
                      <a:pt x="52808" y="111424"/>
                    </a:cubicBezTo>
                    <a:cubicBezTo>
                      <a:pt x="38740" y="134678"/>
                      <a:pt x="40943" y="132172"/>
                      <a:pt x="40415" y="132281"/>
                    </a:cubicBezTo>
                    <a:cubicBezTo>
                      <a:pt x="34098" y="133612"/>
                      <a:pt x="36392" y="139812"/>
                      <a:pt x="31327" y="146614"/>
                    </a:cubicBezTo>
                    <a:cubicBezTo>
                      <a:pt x="22111" y="158988"/>
                      <a:pt x="21833" y="172615"/>
                      <a:pt x="30062" y="183531"/>
                    </a:cubicBezTo>
                    <a:cubicBezTo>
                      <a:pt x="35263" y="190429"/>
                      <a:pt x="70201" y="209737"/>
                      <a:pt x="71021" y="210652"/>
                    </a:cubicBezTo>
                    <a:cubicBezTo>
                      <a:pt x="78798" y="219345"/>
                      <a:pt x="78189" y="219145"/>
                      <a:pt x="89161" y="229090"/>
                    </a:cubicBezTo>
                    <a:cubicBezTo>
                      <a:pt x="88697" y="231355"/>
                      <a:pt x="88642" y="234352"/>
                      <a:pt x="84751" y="234220"/>
                    </a:cubicBezTo>
                    <a:cubicBezTo>
                      <a:pt x="82257" y="234134"/>
                      <a:pt x="84469" y="240266"/>
                      <a:pt x="78757" y="242635"/>
                    </a:cubicBezTo>
                    <a:cubicBezTo>
                      <a:pt x="71362" y="245706"/>
                      <a:pt x="70393" y="255993"/>
                      <a:pt x="61832" y="257761"/>
                    </a:cubicBezTo>
                    <a:cubicBezTo>
                      <a:pt x="59935" y="258153"/>
                      <a:pt x="17883" y="312122"/>
                      <a:pt x="17592" y="312350"/>
                    </a:cubicBezTo>
                    <a:cubicBezTo>
                      <a:pt x="-11994" y="335225"/>
                      <a:pt x="59461" y="389669"/>
                      <a:pt x="96029" y="426417"/>
                    </a:cubicBezTo>
                    <a:cubicBezTo>
                      <a:pt x="86672" y="433460"/>
                      <a:pt x="88456" y="436945"/>
                      <a:pt x="84209" y="439674"/>
                    </a:cubicBezTo>
                    <a:cubicBezTo>
                      <a:pt x="72363" y="447274"/>
                      <a:pt x="70443" y="456490"/>
                      <a:pt x="60417" y="467388"/>
                    </a:cubicBezTo>
                    <a:cubicBezTo>
                      <a:pt x="55620" y="472605"/>
                      <a:pt x="49804" y="477024"/>
                      <a:pt x="45744" y="482728"/>
                    </a:cubicBezTo>
                    <a:cubicBezTo>
                      <a:pt x="-25" y="546957"/>
                      <a:pt x="-744" y="526602"/>
                      <a:pt x="17719" y="565865"/>
                    </a:cubicBezTo>
                    <a:cubicBezTo>
                      <a:pt x="24377" y="569113"/>
                      <a:pt x="27267" y="575751"/>
                      <a:pt x="31363" y="581259"/>
                    </a:cubicBezTo>
                    <a:cubicBezTo>
                      <a:pt x="36369" y="587993"/>
                      <a:pt x="57245" y="603984"/>
                      <a:pt x="61049" y="617419"/>
                    </a:cubicBezTo>
                    <a:cubicBezTo>
                      <a:pt x="62142" y="621278"/>
                      <a:pt x="80892" y="629866"/>
                      <a:pt x="84360" y="641616"/>
                    </a:cubicBezTo>
                    <a:cubicBezTo>
                      <a:pt x="85088" y="644099"/>
                      <a:pt x="85306" y="637771"/>
                      <a:pt x="95956" y="651443"/>
                    </a:cubicBezTo>
                    <a:cubicBezTo>
                      <a:pt x="90472" y="657922"/>
                      <a:pt x="83258" y="662710"/>
                      <a:pt x="78070" y="669507"/>
                    </a:cubicBezTo>
                    <a:cubicBezTo>
                      <a:pt x="77415" y="670364"/>
                      <a:pt x="72969" y="670095"/>
                      <a:pt x="71913" y="671940"/>
                    </a:cubicBezTo>
                    <a:cubicBezTo>
                      <a:pt x="71867" y="672018"/>
                      <a:pt x="33889" y="708989"/>
                      <a:pt x="25301" y="717964"/>
                    </a:cubicBezTo>
                    <a:cubicBezTo>
                      <a:pt x="46404" y="718338"/>
                      <a:pt x="67239" y="718707"/>
                      <a:pt x="87787" y="719067"/>
                    </a:cubicBezTo>
                    <a:cubicBezTo>
                      <a:pt x="93184" y="717969"/>
                      <a:pt x="86999" y="714966"/>
                      <a:pt x="100584" y="70751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2" name="Google Shape;222;p3"/>
              <p:cNvSpPr/>
              <p:nvPr/>
            </p:nvSpPr>
            <p:spPr>
              <a:xfrm>
                <a:off x="2220939" y="2642672"/>
                <a:ext cx="144539" cy="703007"/>
              </a:xfrm>
              <a:custGeom>
                <a:avLst/>
                <a:gdLst/>
                <a:ahLst/>
                <a:cxnLst/>
                <a:rect l="l" t="t" r="r" b="b"/>
                <a:pathLst>
                  <a:path w="144539" h="703007" extrusionOk="0">
                    <a:moveTo>
                      <a:pt x="140753" y="643283"/>
                    </a:moveTo>
                    <a:cubicBezTo>
                      <a:pt x="151225" y="629260"/>
                      <a:pt x="130831" y="628299"/>
                      <a:pt x="129230" y="623953"/>
                    </a:cubicBezTo>
                    <a:cubicBezTo>
                      <a:pt x="125238" y="613069"/>
                      <a:pt x="111999" y="611219"/>
                      <a:pt x="108691" y="603875"/>
                    </a:cubicBezTo>
                    <a:cubicBezTo>
                      <a:pt x="100977" y="586758"/>
                      <a:pt x="85663" y="581610"/>
                      <a:pt x="62480" y="551204"/>
                    </a:cubicBezTo>
                    <a:cubicBezTo>
                      <a:pt x="67377" y="543053"/>
                      <a:pt x="70981" y="547536"/>
                      <a:pt x="84948" y="528214"/>
                    </a:cubicBezTo>
                    <a:cubicBezTo>
                      <a:pt x="105319" y="500036"/>
                      <a:pt x="136092" y="474591"/>
                      <a:pt x="133266" y="461516"/>
                    </a:cubicBezTo>
                    <a:cubicBezTo>
                      <a:pt x="130194" y="447278"/>
                      <a:pt x="62990" y="386771"/>
                      <a:pt x="56591" y="372370"/>
                    </a:cubicBezTo>
                    <a:cubicBezTo>
                      <a:pt x="55899" y="370816"/>
                      <a:pt x="54365" y="371668"/>
                      <a:pt x="49419" y="367686"/>
                    </a:cubicBezTo>
                    <a:cubicBezTo>
                      <a:pt x="56541" y="358283"/>
                      <a:pt x="93805" y="316701"/>
                      <a:pt x="100080" y="312979"/>
                    </a:cubicBezTo>
                    <a:cubicBezTo>
                      <a:pt x="111262" y="306345"/>
                      <a:pt x="106279" y="306204"/>
                      <a:pt x="113124" y="303675"/>
                    </a:cubicBezTo>
                    <a:cubicBezTo>
                      <a:pt x="118403" y="301726"/>
                      <a:pt x="117574" y="293785"/>
                      <a:pt x="123850" y="292705"/>
                    </a:cubicBezTo>
                    <a:cubicBezTo>
                      <a:pt x="124141" y="292655"/>
                      <a:pt x="122995" y="295443"/>
                      <a:pt x="128460" y="267934"/>
                    </a:cubicBezTo>
                    <a:cubicBezTo>
                      <a:pt x="126308" y="265784"/>
                      <a:pt x="125138" y="262084"/>
                      <a:pt x="124501" y="260540"/>
                    </a:cubicBezTo>
                    <a:cubicBezTo>
                      <a:pt x="92944" y="251715"/>
                      <a:pt x="67145" y="190898"/>
                      <a:pt x="57870" y="185968"/>
                    </a:cubicBezTo>
                    <a:cubicBezTo>
                      <a:pt x="51794" y="182747"/>
                      <a:pt x="48413" y="177426"/>
                      <a:pt x="45810" y="171718"/>
                    </a:cubicBezTo>
                    <a:cubicBezTo>
                      <a:pt x="47325" y="170410"/>
                      <a:pt x="48677" y="168761"/>
                      <a:pt x="50010" y="166925"/>
                    </a:cubicBezTo>
                    <a:cubicBezTo>
                      <a:pt x="64883" y="146414"/>
                      <a:pt x="85303" y="139999"/>
                      <a:pt x="101086" y="123990"/>
                    </a:cubicBezTo>
                    <a:cubicBezTo>
                      <a:pt x="123081" y="101675"/>
                      <a:pt x="128934" y="94836"/>
                      <a:pt x="143092" y="86285"/>
                    </a:cubicBezTo>
                    <a:cubicBezTo>
                      <a:pt x="139920" y="81884"/>
                      <a:pt x="145923" y="81756"/>
                      <a:pt x="144234" y="73938"/>
                    </a:cubicBezTo>
                    <a:cubicBezTo>
                      <a:pt x="144084" y="73232"/>
                      <a:pt x="144330" y="73410"/>
                      <a:pt x="144489" y="71883"/>
                    </a:cubicBezTo>
                    <a:cubicBezTo>
                      <a:pt x="138978" y="62389"/>
                      <a:pt x="147038" y="70658"/>
                      <a:pt x="78809" y="0"/>
                    </a:cubicBezTo>
                    <a:cubicBezTo>
                      <a:pt x="60336" y="533"/>
                      <a:pt x="41777" y="1066"/>
                      <a:pt x="23146" y="1599"/>
                    </a:cubicBezTo>
                    <a:cubicBezTo>
                      <a:pt x="34687" y="22802"/>
                      <a:pt x="42242" y="12233"/>
                      <a:pt x="56432" y="35126"/>
                    </a:cubicBezTo>
                    <a:cubicBezTo>
                      <a:pt x="60518" y="41728"/>
                      <a:pt x="92649" y="70152"/>
                      <a:pt x="94724" y="71979"/>
                    </a:cubicBezTo>
                    <a:cubicBezTo>
                      <a:pt x="71700" y="97993"/>
                      <a:pt x="69247" y="90481"/>
                      <a:pt x="46756" y="120887"/>
                    </a:cubicBezTo>
                    <a:cubicBezTo>
                      <a:pt x="40549" y="129274"/>
                      <a:pt x="30814" y="126855"/>
                      <a:pt x="13598" y="149398"/>
                    </a:cubicBezTo>
                    <a:cubicBezTo>
                      <a:pt x="7203" y="154528"/>
                      <a:pt x="4309" y="152482"/>
                      <a:pt x="1415" y="163818"/>
                    </a:cubicBezTo>
                    <a:cubicBezTo>
                      <a:pt x="978" y="165544"/>
                      <a:pt x="1688" y="167654"/>
                      <a:pt x="1028" y="169225"/>
                    </a:cubicBezTo>
                    <a:cubicBezTo>
                      <a:pt x="-1539" y="175294"/>
                      <a:pt x="1082" y="180556"/>
                      <a:pt x="4709" y="184388"/>
                    </a:cubicBezTo>
                    <a:cubicBezTo>
                      <a:pt x="13211" y="193367"/>
                      <a:pt x="14967" y="201928"/>
                      <a:pt x="25644" y="209072"/>
                    </a:cubicBezTo>
                    <a:cubicBezTo>
                      <a:pt x="29908" y="211924"/>
                      <a:pt x="40480" y="235004"/>
                      <a:pt x="44098" y="239136"/>
                    </a:cubicBezTo>
                    <a:cubicBezTo>
                      <a:pt x="47912" y="243492"/>
                      <a:pt x="53319" y="246553"/>
                      <a:pt x="56723" y="251150"/>
                    </a:cubicBezTo>
                    <a:cubicBezTo>
                      <a:pt x="76183" y="277447"/>
                      <a:pt x="57528" y="253305"/>
                      <a:pt x="80534" y="274663"/>
                    </a:cubicBezTo>
                    <a:cubicBezTo>
                      <a:pt x="70540" y="285502"/>
                      <a:pt x="60227" y="301448"/>
                      <a:pt x="47061" y="311571"/>
                    </a:cubicBezTo>
                    <a:cubicBezTo>
                      <a:pt x="43912" y="313999"/>
                      <a:pt x="39921" y="316655"/>
                      <a:pt x="38719" y="320054"/>
                    </a:cubicBezTo>
                    <a:cubicBezTo>
                      <a:pt x="34837" y="331034"/>
                      <a:pt x="24497" y="337731"/>
                      <a:pt x="20788" y="348633"/>
                    </a:cubicBezTo>
                    <a:cubicBezTo>
                      <a:pt x="14458" y="353558"/>
                      <a:pt x="16934" y="358911"/>
                      <a:pt x="12519" y="362497"/>
                    </a:cubicBezTo>
                    <a:cubicBezTo>
                      <a:pt x="1483" y="371468"/>
                      <a:pt x="11636" y="388721"/>
                      <a:pt x="19714" y="400475"/>
                    </a:cubicBezTo>
                    <a:cubicBezTo>
                      <a:pt x="20688" y="401897"/>
                      <a:pt x="34987" y="405778"/>
                      <a:pt x="45477" y="422699"/>
                    </a:cubicBezTo>
                    <a:cubicBezTo>
                      <a:pt x="49569" y="429305"/>
                      <a:pt x="80593" y="456905"/>
                      <a:pt x="86760" y="462094"/>
                    </a:cubicBezTo>
                    <a:cubicBezTo>
                      <a:pt x="68728" y="478701"/>
                      <a:pt x="88657" y="454249"/>
                      <a:pt x="62489" y="490705"/>
                    </a:cubicBezTo>
                    <a:cubicBezTo>
                      <a:pt x="38241" y="524442"/>
                      <a:pt x="27078" y="530952"/>
                      <a:pt x="16738" y="556443"/>
                    </a:cubicBezTo>
                    <a:cubicBezTo>
                      <a:pt x="11272" y="569919"/>
                      <a:pt x="21316" y="573204"/>
                      <a:pt x="53119" y="602048"/>
                    </a:cubicBezTo>
                    <a:cubicBezTo>
                      <a:pt x="81840" y="628094"/>
                      <a:pt x="85649" y="635165"/>
                      <a:pt x="93659" y="642195"/>
                    </a:cubicBezTo>
                    <a:cubicBezTo>
                      <a:pt x="64259" y="666341"/>
                      <a:pt x="76875" y="655626"/>
                      <a:pt x="45364" y="689494"/>
                    </a:cubicBezTo>
                    <a:cubicBezTo>
                      <a:pt x="38915" y="696428"/>
                      <a:pt x="34914" y="700164"/>
                      <a:pt x="35279" y="702201"/>
                    </a:cubicBezTo>
                    <a:cubicBezTo>
                      <a:pt x="51571" y="702465"/>
                      <a:pt x="67818" y="702734"/>
                      <a:pt x="84006" y="703007"/>
                    </a:cubicBezTo>
                    <a:cubicBezTo>
                      <a:pt x="126290" y="663885"/>
                      <a:pt x="136903" y="664833"/>
                      <a:pt x="140753" y="64328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3" name="Google Shape;223;p3"/>
              <p:cNvSpPr/>
              <p:nvPr/>
            </p:nvSpPr>
            <p:spPr>
              <a:xfrm>
                <a:off x="1887284" y="2652804"/>
                <a:ext cx="148948" cy="688314"/>
              </a:xfrm>
              <a:custGeom>
                <a:avLst/>
                <a:gdLst/>
                <a:ahLst/>
                <a:cxnLst/>
                <a:rect l="l" t="t" r="r" b="b"/>
                <a:pathLst>
                  <a:path w="148948" h="688314" extrusionOk="0">
                    <a:moveTo>
                      <a:pt x="134097" y="616923"/>
                    </a:moveTo>
                    <a:cubicBezTo>
                      <a:pt x="127726" y="600080"/>
                      <a:pt x="113627" y="600517"/>
                      <a:pt x="109767" y="589619"/>
                    </a:cubicBezTo>
                    <a:cubicBezTo>
                      <a:pt x="109139" y="587842"/>
                      <a:pt x="106896" y="586179"/>
                      <a:pt x="105012" y="585410"/>
                    </a:cubicBezTo>
                    <a:cubicBezTo>
                      <a:pt x="100101" y="583409"/>
                      <a:pt x="82639" y="558712"/>
                      <a:pt x="67384" y="549445"/>
                    </a:cubicBezTo>
                    <a:cubicBezTo>
                      <a:pt x="63247" y="546930"/>
                      <a:pt x="72062" y="552329"/>
                      <a:pt x="48251" y="530383"/>
                    </a:cubicBezTo>
                    <a:cubicBezTo>
                      <a:pt x="110163" y="457925"/>
                      <a:pt x="132518" y="442016"/>
                      <a:pt x="136577" y="429223"/>
                    </a:cubicBezTo>
                    <a:cubicBezTo>
                      <a:pt x="168821" y="419209"/>
                      <a:pt x="119042" y="385504"/>
                      <a:pt x="100852" y="360278"/>
                    </a:cubicBezTo>
                    <a:cubicBezTo>
                      <a:pt x="91663" y="347535"/>
                      <a:pt x="76577" y="340237"/>
                      <a:pt x="69973" y="325394"/>
                    </a:cubicBezTo>
                    <a:cubicBezTo>
                      <a:pt x="69268" y="323804"/>
                      <a:pt x="67652" y="324710"/>
                      <a:pt x="62551" y="320514"/>
                    </a:cubicBezTo>
                    <a:cubicBezTo>
                      <a:pt x="90184" y="282413"/>
                      <a:pt x="103250" y="282167"/>
                      <a:pt x="101098" y="271497"/>
                    </a:cubicBezTo>
                    <a:cubicBezTo>
                      <a:pt x="126092" y="250521"/>
                      <a:pt x="114236" y="251847"/>
                      <a:pt x="121345" y="248931"/>
                    </a:cubicBezTo>
                    <a:cubicBezTo>
                      <a:pt x="121964" y="248681"/>
                      <a:pt x="121359" y="245013"/>
                      <a:pt x="121018" y="242981"/>
                    </a:cubicBezTo>
                    <a:cubicBezTo>
                      <a:pt x="115365" y="209586"/>
                      <a:pt x="95532" y="203190"/>
                      <a:pt x="89461" y="184624"/>
                    </a:cubicBezTo>
                    <a:cubicBezTo>
                      <a:pt x="89106" y="183536"/>
                      <a:pt x="87904" y="182743"/>
                      <a:pt x="87190" y="181745"/>
                    </a:cubicBezTo>
                    <a:cubicBezTo>
                      <a:pt x="81688" y="174150"/>
                      <a:pt x="85096" y="160779"/>
                      <a:pt x="82129" y="158191"/>
                    </a:cubicBezTo>
                    <a:cubicBezTo>
                      <a:pt x="82307" y="157945"/>
                      <a:pt x="82584" y="157717"/>
                      <a:pt x="82684" y="157457"/>
                    </a:cubicBezTo>
                    <a:cubicBezTo>
                      <a:pt x="87777" y="143708"/>
                      <a:pt x="99910" y="135111"/>
                      <a:pt x="107578" y="123261"/>
                    </a:cubicBezTo>
                    <a:cubicBezTo>
                      <a:pt x="115920" y="110367"/>
                      <a:pt x="189364" y="91907"/>
                      <a:pt x="118146" y="37933"/>
                    </a:cubicBezTo>
                    <a:cubicBezTo>
                      <a:pt x="90899" y="17281"/>
                      <a:pt x="96720" y="18716"/>
                      <a:pt x="77842" y="0"/>
                    </a:cubicBezTo>
                    <a:cubicBezTo>
                      <a:pt x="8576" y="2324"/>
                      <a:pt x="13377" y="301"/>
                      <a:pt x="18456" y="6196"/>
                    </a:cubicBezTo>
                    <a:cubicBezTo>
                      <a:pt x="24413" y="13107"/>
                      <a:pt x="26411" y="16866"/>
                      <a:pt x="28828" y="17645"/>
                    </a:cubicBezTo>
                    <a:cubicBezTo>
                      <a:pt x="33470" y="19153"/>
                      <a:pt x="55615" y="41117"/>
                      <a:pt x="58505" y="45546"/>
                    </a:cubicBezTo>
                    <a:cubicBezTo>
                      <a:pt x="66856" y="58366"/>
                      <a:pt x="82475" y="61819"/>
                      <a:pt x="94776" y="76499"/>
                    </a:cubicBezTo>
                    <a:cubicBezTo>
                      <a:pt x="97238" y="79437"/>
                      <a:pt x="98067" y="78813"/>
                      <a:pt x="101612" y="80904"/>
                    </a:cubicBezTo>
                    <a:cubicBezTo>
                      <a:pt x="101439" y="81196"/>
                      <a:pt x="52311" y="131780"/>
                      <a:pt x="43022" y="131994"/>
                    </a:cubicBezTo>
                    <a:cubicBezTo>
                      <a:pt x="33356" y="161858"/>
                      <a:pt x="31618" y="148947"/>
                      <a:pt x="83663" y="235692"/>
                    </a:cubicBezTo>
                    <a:cubicBezTo>
                      <a:pt x="84673" y="237382"/>
                      <a:pt x="84810" y="235505"/>
                      <a:pt x="80818" y="238430"/>
                    </a:cubicBezTo>
                    <a:cubicBezTo>
                      <a:pt x="56766" y="256057"/>
                      <a:pt x="68895" y="254581"/>
                      <a:pt x="61504" y="260567"/>
                    </a:cubicBezTo>
                    <a:cubicBezTo>
                      <a:pt x="48056" y="271460"/>
                      <a:pt x="27613" y="300983"/>
                      <a:pt x="27053" y="302846"/>
                    </a:cubicBezTo>
                    <a:cubicBezTo>
                      <a:pt x="20176" y="304719"/>
                      <a:pt x="22129" y="311995"/>
                      <a:pt x="19048" y="316282"/>
                    </a:cubicBezTo>
                    <a:cubicBezTo>
                      <a:pt x="14101" y="323161"/>
                      <a:pt x="17405" y="346132"/>
                      <a:pt x="35404" y="354834"/>
                    </a:cubicBezTo>
                    <a:cubicBezTo>
                      <a:pt x="56648" y="365108"/>
                      <a:pt x="41389" y="363112"/>
                      <a:pt x="95222" y="410840"/>
                    </a:cubicBezTo>
                    <a:cubicBezTo>
                      <a:pt x="83972" y="421656"/>
                      <a:pt x="69851" y="439770"/>
                      <a:pt x="68417" y="442139"/>
                    </a:cubicBezTo>
                    <a:cubicBezTo>
                      <a:pt x="67866" y="443050"/>
                      <a:pt x="63402" y="443296"/>
                      <a:pt x="62555" y="445214"/>
                    </a:cubicBezTo>
                    <a:cubicBezTo>
                      <a:pt x="62428" y="445511"/>
                      <a:pt x="10405" y="509562"/>
                      <a:pt x="8489" y="511048"/>
                    </a:cubicBezTo>
                    <a:cubicBezTo>
                      <a:pt x="-1573" y="518829"/>
                      <a:pt x="2632" y="529321"/>
                      <a:pt x="875" y="532893"/>
                    </a:cubicBezTo>
                    <a:cubicBezTo>
                      <a:pt x="-1964" y="538657"/>
                      <a:pt x="2405" y="540274"/>
                      <a:pt x="9654" y="545559"/>
                    </a:cubicBezTo>
                    <a:cubicBezTo>
                      <a:pt x="31285" y="579332"/>
                      <a:pt x="105244" y="633502"/>
                      <a:pt x="92260" y="639211"/>
                    </a:cubicBezTo>
                    <a:cubicBezTo>
                      <a:pt x="91968" y="639338"/>
                      <a:pt x="54218" y="682428"/>
                      <a:pt x="54004" y="682724"/>
                    </a:cubicBezTo>
                    <a:cubicBezTo>
                      <a:pt x="52238" y="685134"/>
                      <a:pt x="50154" y="686679"/>
                      <a:pt x="49476" y="687704"/>
                    </a:cubicBezTo>
                    <a:cubicBezTo>
                      <a:pt x="68062" y="687895"/>
                      <a:pt x="86680" y="688100"/>
                      <a:pt x="105317" y="688314"/>
                    </a:cubicBezTo>
                    <a:cubicBezTo>
                      <a:pt x="116362" y="674633"/>
                      <a:pt x="140564" y="648158"/>
                      <a:pt x="140842" y="647962"/>
                    </a:cubicBezTo>
                    <a:cubicBezTo>
                      <a:pt x="154590" y="638381"/>
                      <a:pt x="148765" y="620358"/>
                      <a:pt x="134097" y="61692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24" name="Google Shape;224;p3"/>
          <p:cNvSpPr txBox="1">
            <a:spLocks noGrp="1"/>
          </p:cNvSpPr>
          <p:nvPr>
            <p:ph type="ctrTitle"/>
          </p:nvPr>
        </p:nvSpPr>
        <p:spPr>
          <a:xfrm>
            <a:off x="4572000" y="1213813"/>
            <a:ext cx="3899400" cy="1717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25" name="Google Shape;225;p3"/>
          <p:cNvSpPr txBox="1">
            <a:spLocks noGrp="1"/>
          </p:cNvSpPr>
          <p:nvPr>
            <p:ph type="subTitle" idx="1"/>
          </p:nvPr>
        </p:nvSpPr>
        <p:spPr>
          <a:xfrm>
            <a:off x="4572000" y="3129313"/>
            <a:ext cx="3899400" cy="45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Mali Light"/>
              <a:buNone/>
              <a:defRPr sz="1800">
                <a:latin typeface="Mali Light"/>
                <a:ea typeface="Mali Light"/>
                <a:cs typeface="Mali Light"/>
                <a:sym typeface="Mali Light"/>
              </a:defRPr>
            </a:lvl1pPr>
            <a:lvl2pPr lvl="1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800"/>
              </a:spcBef>
              <a:spcAft>
                <a:spcPts val="80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bg>
      <p:bgPr>
        <a:solidFill>
          <a:schemeClr val="lt2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" name="Google Shape;282;p5"/>
          <p:cNvGrpSpPr/>
          <p:nvPr/>
        </p:nvGrpSpPr>
        <p:grpSpPr>
          <a:xfrm rot="-610912">
            <a:off x="8441321" y="-455773"/>
            <a:ext cx="2003691" cy="2694440"/>
            <a:chOff x="16880120" y="-910586"/>
            <a:chExt cx="4006778" cy="5388068"/>
          </a:xfrm>
        </p:grpSpPr>
        <p:sp>
          <p:nvSpPr>
            <p:cNvPr id="283" name="Google Shape;283;p5"/>
            <p:cNvSpPr/>
            <p:nvPr/>
          </p:nvSpPr>
          <p:spPr>
            <a:xfrm>
              <a:off x="16884405" y="-910586"/>
              <a:ext cx="4002494" cy="5388068"/>
            </a:xfrm>
            <a:custGeom>
              <a:avLst/>
              <a:gdLst/>
              <a:ahLst/>
              <a:cxnLst/>
              <a:rect l="l" t="t" r="r" b="b"/>
              <a:pathLst>
                <a:path w="4002494" h="5388068" extrusionOk="0">
                  <a:moveTo>
                    <a:pt x="3980049" y="5193005"/>
                  </a:moveTo>
                  <a:cubicBezTo>
                    <a:pt x="3972369" y="5062388"/>
                    <a:pt x="3993093" y="4908838"/>
                    <a:pt x="3984551" y="4749729"/>
                  </a:cubicBezTo>
                  <a:cubicBezTo>
                    <a:pt x="3963581" y="4381283"/>
                    <a:pt x="3975547" y="4648951"/>
                    <a:pt x="3975547" y="4285796"/>
                  </a:cubicBezTo>
                  <a:cubicBezTo>
                    <a:pt x="3976355" y="3876712"/>
                    <a:pt x="3921542" y="3617665"/>
                    <a:pt x="3940983" y="2956443"/>
                  </a:cubicBezTo>
                  <a:cubicBezTo>
                    <a:pt x="3948243" y="2801493"/>
                    <a:pt x="3951108" y="2883381"/>
                    <a:pt x="3930148" y="2513867"/>
                  </a:cubicBezTo>
                  <a:cubicBezTo>
                    <a:pt x="3893807" y="1990309"/>
                    <a:pt x="3890285" y="6738"/>
                    <a:pt x="3851402" y="5779"/>
                  </a:cubicBezTo>
                  <a:cubicBezTo>
                    <a:pt x="3522514" y="-3273"/>
                    <a:pt x="3143930" y="12740"/>
                    <a:pt x="3145976" y="12740"/>
                  </a:cubicBezTo>
                  <a:cubicBezTo>
                    <a:pt x="2774974" y="12740"/>
                    <a:pt x="3118715" y="-23694"/>
                    <a:pt x="2666350" y="26663"/>
                  </a:cubicBezTo>
                  <a:cubicBezTo>
                    <a:pt x="2465290" y="48937"/>
                    <a:pt x="1969508" y="21329"/>
                    <a:pt x="1946189" y="19928"/>
                  </a:cubicBezTo>
                  <a:cubicBezTo>
                    <a:pt x="1927577" y="21318"/>
                    <a:pt x="1509722" y="54045"/>
                    <a:pt x="1466358" y="50328"/>
                  </a:cubicBezTo>
                  <a:cubicBezTo>
                    <a:pt x="1038637" y="13861"/>
                    <a:pt x="216304" y="70026"/>
                    <a:pt x="267379" y="66125"/>
                  </a:cubicBezTo>
                  <a:cubicBezTo>
                    <a:pt x="254088" y="66125"/>
                    <a:pt x="36872" y="61944"/>
                    <a:pt x="38919" y="62181"/>
                  </a:cubicBezTo>
                  <a:cubicBezTo>
                    <a:pt x="37540" y="62181"/>
                    <a:pt x="36463" y="706787"/>
                    <a:pt x="36463" y="1180581"/>
                  </a:cubicBezTo>
                  <a:cubicBezTo>
                    <a:pt x="36420" y="1181378"/>
                    <a:pt x="11033" y="1565687"/>
                    <a:pt x="8847" y="1739194"/>
                  </a:cubicBezTo>
                  <a:cubicBezTo>
                    <a:pt x="8847" y="1761015"/>
                    <a:pt x="35849" y="2016937"/>
                    <a:pt x="32370" y="2050882"/>
                  </a:cubicBezTo>
                  <a:cubicBezTo>
                    <a:pt x="-13212" y="2502994"/>
                    <a:pt x="57262" y="2948921"/>
                    <a:pt x="15395" y="3850429"/>
                  </a:cubicBezTo>
                  <a:cubicBezTo>
                    <a:pt x="-1160" y="4173271"/>
                    <a:pt x="21082" y="4125231"/>
                    <a:pt x="15600" y="4293005"/>
                  </a:cubicBezTo>
                  <a:cubicBezTo>
                    <a:pt x="-11963" y="5054650"/>
                    <a:pt x="3332" y="4660223"/>
                    <a:pt x="13553" y="5151700"/>
                  </a:cubicBezTo>
                  <a:cubicBezTo>
                    <a:pt x="18034" y="5361209"/>
                    <a:pt x="9482" y="5370315"/>
                    <a:pt x="22956" y="5370552"/>
                  </a:cubicBezTo>
                  <a:cubicBezTo>
                    <a:pt x="886057" y="5383731"/>
                    <a:pt x="1626682" y="5391835"/>
                    <a:pt x="2748758" y="5371942"/>
                  </a:cubicBezTo>
                  <a:cubicBezTo>
                    <a:pt x="3194025" y="5363354"/>
                    <a:pt x="3200369" y="5391436"/>
                    <a:pt x="3248019" y="5387729"/>
                  </a:cubicBezTo>
                  <a:cubicBezTo>
                    <a:pt x="4154311" y="5318557"/>
                    <a:pt x="4000708" y="5500049"/>
                    <a:pt x="3980049" y="5193005"/>
                  </a:cubicBezTo>
                  <a:close/>
                  <a:moveTo>
                    <a:pt x="216864" y="606634"/>
                  </a:moveTo>
                  <a:cubicBezTo>
                    <a:pt x="179026" y="591321"/>
                    <a:pt x="158982" y="540264"/>
                    <a:pt x="175342" y="498711"/>
                  </a:cubicBezTo>
                  <a:cubicBezTo>
                    <a:pt x="202754" y="428386"/>
                    <a:pt x="297042" y="435822"/>
                    <a:pt x="321578" y="503819"/>
                  </a:cubicBezTo>
                  <a:cubicBezTo>
                    <a:pt x="345716" y="561848"/>
                    <a:pt x="286605" y="635180"/>
                    <a:pt x="216864" y="606634"/>
                  </a:cubicBezTo>
                  <a:close/>
                  <a:moveTo>
                    <a:pt x="209701" y="1047593"/>
                  </a:moveTo>
                  <a:cubicBezTo>
                    <a:pt x="179435" y="1031342"/>
                    <a:pt x="163678" y="990964"/>
                    <a:pt x="172477" y="954530"/>
                  </a:cubicBezTo>
                  <a:cubicBezTo>
                    <a:pt x="191908" y="874927"/>
                    <a:pt x="295814" y="874690"/>
                    <a:pt x="322397" y="948496"/>
                  </a:cubicBezTo>
                  <a:cubicBezTo>
                    <a:pt x="348172" y="1010221"/>
                    <a:pt x="280272" y="1085654"/>
                    <a:pt x="209701" y="1047593"/>
                  </a:cubicBezTo>
                  <a:close/>
                  <a:moveTo>
                    <a:pt x="218501" y="1496203"/>
                  </a:moveTo>
                  <a:cubicBezTo>
                    <a:pt x="180663" y="1480890"/>
                    <a:pt x="160619" y="1430296"/>
                    <a:pt x="176775" y="1388517"/>
                  </a:cubicBezTo>
                  <a:cubicBezTo>
                    <a:pt x="203982" y="1317729"/>
                    <a:pt x="298884" y="1325390"/>
                    <a:pt x="323215" y="1393388"/>
                  </a:cubicBezTo>
                  <a:cubicBezTo>
                    <a:pt x="347558" y="1451644"/>
                    <a:pt x="288038" y="1524512"/>
                    <a:pt x="218501" y="1496203"/>
                  </a:cubicBezTo>
                  <a:close/>
                  <a:moveTo>
                    <a:pt x="219524" y="1941095"/>
                  </a:moveTo>
                  <a:cubicBezTo>
                    <a:pt x="181686" y="1925782"/>
                    <a:pt x="161642" y="1875188"/>
                    <a:pt x="177798" y="1833646"/>
                  </a:cubicBezTo>
                  <a:cubicBezTo>
                    <a:pt x="205005" y="1762631"/>
                    <a:pt x="299907" y="1770293"/>
                    <a:pt x="324239" y="1838291"/>
                  </a:cubicBezTo>
                  <a:cubicBezTo>
                    <a:pt x="348785" y="1896999"/>
                    <a:pt x="288447" y="1969177"/>
                    <a:pt x="219524" y="1941095"/>
                  </a:cubicBezTo>
                  <a:close/>
                  <a:moveTo>
                    <a:pt x="175138" y="2289218"/>
                  </a:moveTo>
                  <a:cubicBezTo>
                    <a:pt x="194568" y="2209614"/>
                    <a:pt x="298475" y="2209151"/>
                    <a:pt x="325057" y="2283183"/>
                  </a:cubicBezTo>
                  <a:cubicBezTo>
                    <a:pt x="378642" y="2411526"/>
                    <a:pt x="139551" y="2435665"/>
                    <a:pt x="175138" y="2289218"/>
                  </a:cubicBezTo>
                  <a:close/>
                  <a:moveTo>
                    <a:pt x="176161" y="2733883"/>
                  </a:moveTo>
                  <a:cubicBezTo>
                    <a:pt x="195592" y="2654517"/>
                    <a:pt x="299293" y="2653580"/>
                    <a:pt x="326081" y="2727849"/>
                  </a:cubicBezTo>
                  <a:cubicBezTo>
                    <a:pt x="379870" y="2856882"/>
                    <a:pt x="140779" y="2880331"/>
                    <a:pt x="176161" y="2733883"/>
                  </a:cubicBezTo>
                  <a:close/>
                  <a:moveTo>
                    <a:pt x="222185" y="3275556"/>
                  </a:moveTo>
                  <a:cubicBezTo>
                    <a:pt x="184347" y="3260243"/>
                    <a:pt x="164302" y="3209649"/>
                    <a:pt x="180459" y="3168107"/>
                  </a:cubicBezTo>
                  <a:cubicBezTo>
                    <a:pt x="207666" y="3097093"/>
                    <a:pt x="302568" y="3104754"/>
                    <a:pt x="326899" y="3172752"/>
                  </a:cubicBezTo>
                  <a:cubicBezTo>
                    <a:pt x="351241" y="3231234"/>
                    <a:pt x="291312" y="3303638"/>
                    <a:pt x="222185" y="3275556"/>
                  </a:cubicBezTo>
                  <a:close/>
                  <a:moveTo>
                    <a:pt x="177798" y="3623678"/>
                  </a:moveTo>
                  <a:cubicBezTo>
                    <a:pt x="197229" y="3543838"/>
                    <a:pt x="301135" y="3543838"/>
                    <a:pt x="327718" y="3617644"/>
                  </a:cubicBezTo>
                  <a:cubicBezTo>
                    <a:pt x="381303" y="3745987"/>
                    <a:pt x="142211" y="3770126"/>
                    <a:pt x="177798" y="3623678"/>
                  </a:cubicBezTo>
                  <a:close/>
                  <a:moveTo>
                    <a:pt x="216045" y="4161407"/>
                  </a:moveTo>
                  <a:cubicBezTo>
                    <a:pt x="185779" y="4145156"/>
                    <a:pt x="170022" y="4104778"/>
                    <a:pt x="178821" y="4068344"/>
                  </a:cubicBezTo>
                  <a:cubicBezTo>
                    <a:pt x="198252" y="3988741"/>
                    <a:pt x="302158" y="3988504"/>
                    <a:pt x="328741" y="4062309"/>
                  </a:cubicBezTo>
                  <a:cubicBezTo>
                    <a:pt x="354516" y="4124046"/>
                    <a:pt x="286810" y="4199468"/>
                    <a:pt x="216045" y="4161407"/>
                  </a:cubicBezTo>
                  <a:close/>
                  <a:moveTo>
                    <a:pt x="224834" y="4610017"/>
                  </a:moveTo>
                  <a:cubicBezTo>
                    <a:pt x="186997" y="4594704"/>
                    <a:pt x="166952" y="4544110"/>
                    <a:pt x="183108" y="4502568"/>
                  </a:cubicBezTo>
                  <a:cubicBezTo>
                    <a:pt x="210315" y="4431553"/>
                    <a:pt x="305217" y="4439215"/>
                    <a:pt x="329549" y="4507213"/>
                  </a:cubicBezTo>
                  <a:cubicBezTo>
                    <a:pt x="353902" y="4565695"/>
                    <a:pt x="293973" y="4638099"/>
                    <a:pt x="224834" y="4610017"/>
                  </a:cubicBezTo>
                  <a:close/>
                  <a:moveTo>
                    <a:pt x="225653" y="5054920"/>
                  </a:moveTo>
                  <a:cubicBezTo>
                    <a:pt x="145680" y="5022430"/>
                    <a:pt x="172477" y="4882017"/>
                    <a:pt x="268198" y="4898267"/>
                  </a:cubicBezTo>
                  <a:cubicBezTo>
                    <a:pt x="384168" y="4918451"/>
                    <a:pt x="335085" y="5099479"/>
                    <a:pt x="225653" y="50549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4" name="Google Shape;284;p5"/>
            <p:cNvGrpSpPr/>
            <p:nvPr/>
          </p:nvGrpSpPr>
          <p:grpSpPr>
            <a:xfrm>
              <a:off x="16880120" y="-629756"/>
              <a:ext cx="3990798" cy="4912173"/>
              <a:chOff x="16880120" y="-629756"/>
              <a:chExt cx="3990798" cy="4912173"/>
            </a:xfrm>
          </p:grpSpPr>
          <p:sp>
            <p:nvSpPr>
              <p:cNvPr id="285" name="Google Shape;285;p5"/>
              <p:cNvSpPr/>
              <p:nvPr/>
            </p:nvSpPr>
            <p:spPr>
              <a:xfrm>
                <a:off x="16916433" y="-629756"/>
                <a:ext cx="3844732" cy="38955"/>
              </a:xfrm>
              <a:custGeom>
                <a:avLst/>
                <a:gdLst/>
                <a:ahLst/>
                <a:cxnLst/>
                <a:rect l="l" t="t" r="r" b="b"/>
                <a:pathLst>
                  <a:path w="3844732" h="38955" extrusionOk="0">
                    <a:moveTo>
                      <a:pt x="3842886" y="38955"/>
                    </a:moveTo>
                    <a:cubicBezTo>
                      <a:pt x="3841852" y="38966"/>
                      <a:pt x="6815" y="25970"/>
                      <a:pt x="5458" y="25959"/>
                    </a:cubicBezTo>
                    <a:cubicBezTo>
                      <a:pt x="5458" y="-13557"/>
                      <a:pt x="-271278" y="140"/>
                      <a:pt x="3116392" y="14353"/>
                    </a:cubicBezTo>
                    <a:cubicBezTo>
                      <a:pt x="3922591" y="17457"/>
                      <a:pt x="3841938" y="5517"/>
                      <a:pt x="3842886" y="3895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" name="Google Shape;286;p5"/>
              <p:cNvSpPr/>
              <p:nvPr/>
            </p:nvSpPr>
            <p:spPr>
              <a:xfrm>
                <a:off x="16916688" y="-188474"/>
                <a:ext cx="3855780" cy="40711"/>
              </a:xfrm>
              <a:custGeom>
                <a:avLst/>
                <a:gdLst/>
                <a:ahLst/>
                <a:cxnLst/>
                <a:rect l="l" t="t" r="r" b="b"/>
                <a:pathLst>
                  <a:path w="3855780" h="40711" extrusionOk="0">
                    <a:moveTo>
                      <a:pt x="3853684" y="40712"/>
                    </a:moveTo>
                    <a:cubicBezTo>
                      <a:pt x="3852456" y="40733"/>
                      <a:pt x="5172" y="27726"/>
                      <a:pt x="4385" y="27716"/>
                    </a:cubicBezTo>
                    <a:cubicBezTo>
                      <a:pt x="5301" y="-13676"/>
                      <a:pt x="-256549" y="-927"/>
                      <a:pt x="3126565" y="16110"/>
                    </a:cubicBezTo>
                    <a:cubicBezTo>
                      <a:pt x="3932311" y="19202"/>
                      <a:pt x="3853684" y="6864"/>
                      <a:pt x="3853684" y="4071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" name="Google Shape;287;p5"/>
              <p:cNvSpPr/>
              <p:nvPr/>
            </p:nvSpPr>
            <p:spPr>
              <a:xfrm>
                <a:off x="16917798" y="254434"/>
                <a:ext cx="3881401" cy="32230"/>
              </a:xfrm>
              <a:custGeom>
                <a:avLst/>
                <a:gdLst/>
                <a:ahLst/>
                <a:cxnLst/>
                <a:rect l="l" t="t" r="r" b="b"/>
                <a:pathLst>
                  <a:path w="3881401" h="32230" extrusionOk="0">
                    <a:moveTo>
                      <a:pt x="515223" y="29710"/>
                    </a:moveTo>
                    <a:cubicBezTo>
                      <a:pt x="-71659" y="29710"/>
                      <a:pt x="3080" y="37479"/>
                      <a:pt x="3080" y="0"/>
                    </a:cubicBezTo>
                    <a:cubicBezTo>
                      <a:pt x="4728263" y="26897"/>
                      <a:pt x="5412320" y="37566"/>
                      <a:pt x="515223" y="2971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" name="Google Shape;288;p5"/>
              <p:cNvSpPr/>
              <p:nvPr/>
            </p:nvSpPr>
            <p:spPr>
              <a:xfrm>
                <a:off x="16892252" y="698830"/>
                <a:ext cx="3896768" cy="39494"/>
              </a:xfrm>
              <a:custGeom>
                <a:avLst/>
                <a:gdLst/>
                <a:ahLst/>
                <a:cxnLst/>
                <a:rect l="l" t="t" r="r" b="b"/>
                <a:pathLst>
                  <a:path w="3896768" h="39494" extrusionOk="0">
                    <a:moveTo>
                      <a:pt x="3894684" y="39495"/>
                    </a:moveTo>
                    <a:cubicBezTo>
                      <a:pt x="3893844" y="39506"/>
                      <a:pt x="5243" y="26272"/>
                      <a:pt x="4069" y="26262"/>
                    </a:cubicBezTo>
                    <a:cubicBezTo>
                      <a:pt x="5975" y="-13879"/>
                      <a:pt x="-258718" y="270"/>
                      <a:pt x="3172068" y="14656"/>
                    </a:cubicBezTo>
                    <a:cubicBezTo>
                      <a:pt x="3972837" y="17748"/>
                      <a:pt x="3894684" y="5798"/>
                      <a:pt x="3894684" y="3949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" name="Google Shape;289;p5"/>
              <p:cNvSpPr/>
              <p:nvPr/>
            </p:nvSpPr>
            <p:spPr>
              <a:xfrm>
                <a:off x="16910189" y="1141930"/>
                <a:ext cx="3888819" cy="39206"/>
              </a:xfrm>
              <a:custGeom>
                <a:avLst/>
                <a:gdLst/>
                <a:ahLst/>
                <a:cxnLst/>
                <a:rect l="l" t="t" r="r" b="b"/>
                <a:pathLst>
                  <a:path w="3888819" h="39206" extrusionOk="0">
                    <a:moveTo>
                      <a:pt x="3886968" y="39207"/>
                    </a:moveTo>
                    <a:cubicBezTo>
                      <a:pt x="3886020" y="39218"/>
                      <a:pt x="4033" y="25985"/>
                      <a:pt x="2902" y="25974"/>
                    </a:cubicBezTo>
                    <a:cubicBezTo>
                      <a:pt x="8858" y="-13725"/>
                      <a:pt x="-260058" y="230"/>
                      <a:pt x="3164761" y="14605"/>
                    </a:cubicBezTo>
                    <a:cubicBezTo>
                      <a:pt x="3966576" y="17698"/>
                      <a:pt x="3885999" y="6027"/>
                      <a:pt x="3886968" y="3920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" name="Google Shape;290;p5"/>
              <p:cNvSpPr/>
              <p:nvPr/>
            </p:nvSpPr>
            <p:spPr>
              <a:xfrm>
                <a:off x="16896198" y="1584712"/>
                <a:ext cx="3921113" cy="39463"/>
              </a:xfrm>
              <a:custGeom>
                <a:avLst/>
                <a:gdLst/>
                <a:ahLst/>
                <a:cxnLst/>
                <a:rect l="l" t="t" r="r" b="b"/>
                <a:pathLst>
                  <a:path w="3921113" h="39463" extrusionOk="0">
                    <a:moveTo>
                      <a:pt x="3919980" y="39463"/>
                    </a:moveTo>
                    <a:cubicBezTo>
                      <a:pt x="3919194" y="39474"/>
                      <a:pt x="96176" y="26629"/>
                      <a:pt x="5238" y="26004"/>
                    </a:cubicBezTo>
                    <a:cubicBezTo>
                      <a:pt x="4355" y="-13943"/>
                      <a:pt x="-265466" y="367"/>
                      <a:pt x="3189188" y="14861"/>
                    </a:cubicBezTo>
                    <a:cubicBezTo>
                      <a:pt x="3999846" y="17965"/>
                      <a:pt x="3916942" y="6025"/>
                      <a:pt x="3919980" y="3946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" name="Google Shape;291;p5"/>
              <p:cNvSpPr/>
              <p:nvPr/>
            </p:nvSpPr>
            <p:spPr>
              <a:xfrm>
                <a:off x="16908105" y="2026362"/>
                <a:ext cx="3929224" cy="35926"/>
              </a:xfrm>
              <a:custGeom>
                <a:avLst/>
                <a:gdLst/>
                <a:ahLst/>
                <a:cxnLst/>
                <a:rect l="l" t="t" r="r" b="b"/>
                <a:pathLst>
                  <a:path w="3929224" h="35926" extrusionOk="0">
                    <a:moveTo>
                      <a:pt x="1435497" y="31337"/>
                    </a:moveTo>
                    <a:cubicBezTo>
                      <a:pt x="-131189" y="25313"/>
                      <a:pt x="3490" y="43115"/>
                      <a:pt x="2542" y="0"/>
                    </a:cubicBezTo>
                    <a:cubicBezTo>
                      <a:pt x="4190982" y="11649"/>
                      <a:pt x="5573766" y="48794"/>
                      <a:pt x="1435497" y="3133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" name="Google Shape;292;p5"/>
              <p:cNvSpPr/>
              <p:nvPr/>
            </p:nvSpPr>
            <p:spPr>
              <a:xfrm>
                <a:off x="16907405" y="2469915"/>
                <a:ext cx="3920672" cy="40338"/>
              </a:xfrm>
              <a:custGeom>
                <a:avLst/>
                <a:gdLst/>
                <a:ahLst/>
                <a:cxnLst/>
                <a:rect l="l" t="t" r="r" b="b"/>
                <a:pathLst>
                  <a:path w="3920672" h="40338" extrusionOk="0">
                    <a:moveTo>
                      <a:pt x="3918596" y="40338"/>
                    </a:moveTo>
                    <a:cubicBezTo>
                      <a:pt x="3917810" y="40349"/>
                      <a:pt x="88600" y="27450"/>
                      <a:pt x="4663" y="26879"/>
                    </a:cubicBezTo>
                    <a:cubicBezTo>
                      <a:pt x="4663" y="-15029"/>
                      <a:pt x="-260020" y="995"/>
                      <a:pt x="3199050" y="15510"/>
                    </a:cubicBezTo>
                    <a:cubicBezTo>
                      <a:pt x="3996427" y="19368"/>
                      <a:pt x="3918596" y="5229"/>
                      <a:pt x="3918596" y="4033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" name="Google Shape;293;p5"/>
              <p:cNvSpPr/>
              <p:nvPr/>
            </p:nvSpPr>
            <p:spPr>
              <a:xfrm>
                <a:off x="16895773" y="2912345"/>
                <a:ext cx="3950136" cy="40946"/>
              </a:xfrm>
              <a:custGeom>
                <a:avLst/>
                <a:gdLst/>
                <a:ahLst/>
                <a:cxnLst/>
                <a:rect l="l" t="t" r="r" b="b"/>
                <a:pathLst>
                  <a:path w="3950136" h="40946" extrusionOk="0">
                    <a:moveTo>
                      <a:pt x="3949250" y="40946"/>
                    </a:moveTo>
                    <a:cubicBezTo>
                      <a:pt x="3948463" y="40957"/>
                      <a:pt x="73897" y="27939"/>
                      <a:pt x="4026" y="27487"/>
                    </a:cubicBezTo>
                    <a:cubicBezTo>
                      <a:pt x="6040" y="-15887"/>
                      <a:pt x="-260980" y="1506"/>
                      <a:pt x="3221312" y="16118"/>
                    </a:cubicBezTo>
                    <a:cubicBezTo>
                      <a:pt x="4028566" y="19222"/>
                      <a:pt x="3945534" y="7249"/>
                      <a:pt x="3949250" y="4094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" name="Google Shape;294;p5"/>
              <p:cNvSpPr/>
              <p:nvPr/>
            </p:nvSpPr>
            <p:spPr>
              <a:xfrm>
                <a:off x="16896555" y="3355025"/>
                <a:ext cx="3974364" cy="36624"/>
              </a:xfrm>
              <a:custGeom>
                <a:avLst/>
                <a:gdLst/>
                <a:ahLst/>
                <a:cxnLst/>
                <a:rect l="l" t="t" r="r" b="b"/>
                <a:pathLst>
                  <a:path w="3974364" h="36624" extrusionOk="0">
                    <a:moveTo>
                      <a:pt x="1478745" y="31563"/>
                    </a:moveTo>
                    <a:cubicBezTo>
                      <a:pt x="-155431" y="25292"/>
                      <a:pt x="4269" y="44570"/>
                      <a:pt x="4269" y="0"/>
                    </a:cubicBezTo>
                    <a:cubicBezTo>
                      <a:pt x="4167397" y="16046"/>
                      <a:pt x="5675985" y="49279"/>
                      <a:pt x="1478745" y="3156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5" name="Google Shape;295;p5"/>
              <p:cNvSpPr/>
              <p:nvPr/>
            </p:nvSpPr>
            <p:spPr>
              <a:xfrm>
                <a:off x="16880120" y="3799080"/>
                <a:ext cx="3990333" cy="40062"/>
              </a:xfrm>
              <a:custGeom>
                <a:avLst/>
                <a:gdLst/>
                <a:ahLst/>
                <a:cxnLst/>
                <a:rect l="l" t="t" r="r" b="b"/>
                <a:pathLst>
                  <a:path w="3990333" h="40062" extrusionOk="0">
                    <a:moveTo>
                      <a:pt x="3988835" y="40062"/>
                    </a:moveTo>
                    <a:cubicBezTo>
                      <a:pt x="3988017" y="40073"/>
                      <a:pt x="169211" y="27530"/>
                      <a:pt x="4955" y="26139"/>
                    </a:cubicBezTo>
                    <a:cubicBezTo>
                      <a:pt x="4955" y="-14444"/>
                      <a:pt x="-269055" y="665"/>
                      <a:pt x="3258044" y="15460"/>
                    </a:cubicBezTo>
                    <a:cubicBezTo>
                      <a:pt x="4068464" y="18564"/>
                      <a:pt x="3986929" y="6613"/>
                      <a:pt x="3988835" y="4006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6" name="Google Shape;296;p5"/>
              <p:cNvSpPr/>
              <p:nvPr/>
            </p:nvSpPr>
            <p:spPr>
              <a:xfrm>
                <a:off x="16893473" y="4241008"/>
                <a:ext cx="3972413" cy="41409"/>
              </a:xfrm>
              <a:custGeom>
                <a:avLst/>
                <a:gdLst/>
                <a:ahLst/>
                <a:cxnLst/>
                <a:rect l="l" t="t" r="r" b="b"/>
                <a:pathLst>
                  <a:path w="3972413" h="41409" extrusionOk="0">
                    <a:moveTo>
                      <a:pt x="3970980" y="41410"/>
                    </a:moveTo>
                    <a:cubicBezTo>
                      <a:pt x="3970205" y="41421"/>
                      <a:pt x="109231" y="28123"/>
                      <a:pt x="5099" y="27250"/>
                    </a:cubicBezTo>
                    <a:cubicBezTo>
                      <a:pt x="4129" y="-13440"/>
                      <a:pt x="-265562" y="-1156"/>
                      <a:pt x="3255117" y="16571"/>
                    </a:cubicBezTo>
                    <a:cubicBezTo>
                      <a:pt x="4049338" y="19674"/>
                      <a:pt x="3968945" y="6819"/>
                      <a:pt x="3970980" y="4141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97" name="Google Shape;297;p5"/>
            <p:cNvSpPr/>
            <p:nvPr/>
          </p:nvSpPr>
          <p:spPr>
            <a:xfrm>
              <a:off x="17405811" y="-863266"/>
              <a:ext cx="107173" cy="5336227"/>
            </a:xfrm>
            <a:custGeom>
              <a:avLst/>
              <a:gdLst/>
              <a:ahLst/>
              <a:cxnLst/>
              <a:rect l="l" t="t" r="r" b="b"/>
              <a:pathLst>
                <a:path w="107173" h="5336227" extrusionOk="0">
                  <a:moveTo>
                    <a:pt x="107173" y="5336228"/>
                  </a:moveTo>
                  <a:cubicBezTo>
                    <a:pt x="48019" y="5336228"/>
                    <a:pt x="-45116" y="2253665"/>
                    <a:pt x="25153" y="1"/>
                  </a:cubicBezTo>
                  <a:cubicBezTo>
                    <a:pt x="85039" y="-1820"/>
                    <a:pt x="-59237" y="2079211"/>
                    <a:pt x="107173" y="53362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8" name="Google Shape;298;p5"/>
          <p:cNvSpPr txBox="1">
            <a:spLocks noGrp="1"/>
          </p:cNvSpPr>
          <p:nvPr>
            <p:ph type="title"/>
          </p:nvPr>
        </p:nvSpPr>
        <p:spPr>
          <a:xfrm>
            <a:off x="514350" y="557100"/>
            <a:ext cx="7562100" cy="61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99" name="Google Shape;299;p5"/>
          <p:cNvSpPr txBox="1">
            <a:spLocks noGrp="1"/>
          </p:cNvSpPr>
          <p:nvPr>
            <p:ph type="body" idx="1"/>
          </p:nvPr>
        </p:nvSpPr>
        <p:spPr>
          <a:xfrm>
            <a:off x="514350" y="2334650"/>
            <a:ext cx="8115300" cy="223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bg>
      <p:bgPr>
        <a:solidFill>
          <a:schemeClr val="lt2"/>
        </a:solid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oogle Shape;301;p6"/>
          <p:cNvGrpSpPr/>
          <p:nvPr/>
        </p:nvGrpSpPr>
        <p:grpSpPr>
          <a:xfrm rot="-610912">
            <a:off x="8441321" y="-455773"/>
            <a:ext cx="2003691" cy="2694440"/>
            <a:chOff x="16880120" y="-910586"/>
            <a:chExt cx="4006778" cy="5388068"/>
          </a:xfrm>
        </p:grpSpPr>
        <p:sp>
          <p:nvSpPr>
            <p:cNvPr id="302" name="Google Shape;302;p6"/>
            <p:cNvSpPr/>
            <p:nvPr/>
          </p:nvSpPr>
          <p:spPr>
            <a:xfrm>
              <a:off x="16884405" y="-910586"/>
              <a:ext cx="4002494" cy="5388068"/>
            </a:xfrm>
            <a:custGeom>
              <a:avLst/>
              <a:gdLst/>
              <a:ahLst/>
              <a:cxnLst/>
              <a:rect l="l" t="t" r="r" b="b"/>
              <a:pathLst>
                <a:path w="4002494" h="5388068" extrusionOk="0">
                  <a:moveTo>
                    <a:pt x="3980049" y="5193005"/>
                  </a:moveTo>
                  <a:cubicBezTo>
                    <a:pt x="3972369" y="5062388"/>
                    <a:pt x="3993093" y="4908838"/>
                    <a:pt x="3984551" y="4749729"/>
                  </a:cubicBezTo>
                  <a:cubicBezTo>
                    <a:pt x="3963581" y="4381283"/>
                    <a:pt x="3975547" y="4648951"/>
                    <a:pt x="3975547" y="4285796"/>
                  </a:cubicBezTo>
                  <a:cubicBezTo>
                    <a:pt x="3976355" y="3876712"/>
                    <a:pt x="3921542" y="3617665"/>
                    <a:pt x="3940983" y="2956443"/>
                  </a:cubicBezTo>
                  <a:cubicBezTo>
                    <a:pt x="3948243" y="2801493"/>
                    <a:pt x="3951108" y="2883381"/>
                    <a:pt x="3930148" y="2513867"/>
                  </a:cubicBezTo>
                  <a:cubicBezTo>
                    <a:pt x="3893807" y="1990309"/>
                    <a:pt x="3890285" y="6738"/>
                    <a:pt x="3851402" y="5779"/>
                  </a:cubicBezTo>
                  <a:cubicBezTo>
                    <a:pt x="3522514" y="-3273"/>
                    <a:pt x="3143930" y="12740"/>
                    <a:pt x="3145976" y="12740"/>
                  </a:cubicBezTo>
                  <a:cubicBezTo>
                    <a:pt x="2774974" y="12740"/>
                    <a:pt x="3118715" y="-23694"/>
                    <a:pt x="2666350" y="26663"/>
                  </a:cubicBezTo>
                  <a:cubicBezTo>
                    <a:pt x="2465290" y="48937"/>
                    <a:pt x="1969508" y="21329"/>
                    <a:pt x="1946189" y="19928"/>
                  </a:cubicBezTo>
                  <a:cubicBezTo>
                    <a:pt x="1927577" y="21318"/>
                    <a:pt x="1509722" y="54045"/>
                    <a:pt x="1466358" y="50328"/>
                  </a:cubicBezTo>
                  <a:cubicBezTo>
                    <a:pt x="1038637" y="13861"/>
                    <a:pt x="216304" y="70026"/>
                    <a:pt x="267379" y="66125"/>
                  </a:cubicBezTo>
                  <a:cubicBezTo>
                    <a:pt x="254088" y="66125"/>
                    <a:pt x="36872" y="61944"/>
                    <a:pt x="38919" y="62181"/>
                  </a:cubicBezTo>
                  <a:cubicBezTo>
                    <a:pt x="37540" y="62181"/>
                    <a:pt x="36463" y="706787"/>
                    <a:pt x="36463" y="1180581"/>
                  </a:cubicBezTo>
                  <a:cubicBezTo>
                    <a:pt x="36420" y="1181378"/>
                    <a:pt x="11033" y="1565687"/>
                    <a:pt x="8847" y="1739194"/>
                  </a:cubicBezTo>
                  <a:cubicBezTo>
                    <a:pt x="8847" y="1761015"/>
                    <a:pt x="35849" y="2016937"/>
                    <a:pt x="32370" y="2050882"/>
                  </a:cubicBezTo>
                  <a:cubicBezTo>
                    <a:pt x="-13212" y="2502994"/>
                    <a:pt x="57262" y="2948921"/>
                    <a:pt x="15395" y="3850429"/>
                  </a:cubicBezTo>
                  <a:cubicBezTo>
                    <a:pt x="-1160" y="4173271"/>
                    <a:pt x="21082" y="4125231"/>
                    <a:pt x="15600" y="4293005"/>
                  </a:cubicBezTo>
                  <a:cubicBezTo>
                    <a:pt x="-11963" y="5054650"/>
                    <a:pt x="3332" y="4660223"/>
                    <a:pt x="13553" y="5151700"/>
                  </a:cubicBezTo>
                  <a:cubicBezTo>
                    <a:pt x="18034" y="5361209"/>
                    <a:pt x="9482" y="5370315"/>
                    <a:pt x="22956" y="5370552"/>
                  </a:cubicBezTo>
                  <a:cubicBezTo>
                    <a:pt x="886057" y="5383731"/>
                    <a:pt x="1626682" y="5391835"/>
                    <a:pt x="2748758" y="5371942"/>
                  </a:cubicBezTo>
                  <a:cubicBezTo>
                    <a:pt x="3194025" y="5363354"/>
                    <a:pt x="3200369" y="5391436"/>
                    <a:pt x="3248019" y="5387729"/>
                  </a:cubicBezTo>
                  <a:cubicBezTo>
                    <a:pt x="4154311" y="5318557"/>
                    <a:pt x="4000708" y="5500049"/>
                    <a:pt x="3980049" y="5193005"/>
                  </a:cubicBezTo>
                  <a:close/>
                  <a:moveTo>
                    <a:pt x="216864" y="606634"/>
                  </a:moveTo>
                  <a:cubicBezTo>
                    <a:pt x="179026" y="591321"/>
                    <a:pt x="158982" y="540264"/>
                    <a:pt x="175342" y="498711"/>
                  </a:cubicBezTo>
                  <a:cubicBezTo>
                    <a:pt x="202754" y="428386"/>
                    <a:pt x="297042" y="435822"/>
                    <a:pt x="321578" y="503819"/>
                  </a:cubicBezTo>
                  <a:cubicBezTo>
                    <a:pt x="345716" y="561848"/>
                    <a:pt x="286605" y="635180"/>
                    <a:pt x="216864" y="606634"/>
                  </a:cubicBezTo>
                  <a:close/>
                  <a:moveTo>
                    <a:pt x="209701" y="1047593"/>
                  </a:moveTo>
                  <a:cubicBezTo>
                    <a:pt x="179435" y="1031342"/>
                    <a:pt x="163678" y="990964"/>
                    <a:pt x="172477" y="954530"/>
                  </a:cubicBezTo>
                  <a:cubicBezTo>
                    <a:pt x="191908" y="874927"/>
                    <a:pt x="295814" y="874690"/>
                    <a:pt x="322397" y="948496"/>
                  </a:cubicBezTo>
                  <a:cubicBezTo>
                    <a:pt x="348172" y="1010221"/>
                    <a:pt x="280272" y="1085654"/>
                    <a:pt x="209701" y="1047593"/>
                  </a:cubicBezTo>
                  <a:close/>
                  <a:moveTo>
                    <a:pt x="218501" y="1496203"/>
                  </a:moveTo>
                  <a:cubicBezTo>
                    <a:pt x="180663" y="1480890"/>
                    <a:pt x="160619" y="1430296"/>
                    <a:pt x="176775" y="1388517"/>
                  </a:cubicBezTo>
                  <a:cubicBezTo>
                    <a:pt x="203982" y="1317729"/>
                    <a:pt x="298884" y="1325390"/>
                    <a:pt x="323215" y="1393388"/>
                  </a:cubicBezTo>
                  <a:cubicBezTo>
                    <a:pt x="347558" y="1451644"/>
                    <a:pt x="288038" y="1524512"/>
                    <a:pt x="218501" y="1496203"/>
                  </a:cubicBezTo>
                  <a:close/>
                  <a:moveTo>
                    <a:pt x="219524" y="1941095"/>
                  </a:moveTo>
                  <a:cubicBezTo>
                    <a:pt x="181686" y="1925782"/>
                    <a:pt x="161642" y="1875188"/>
                    <a:pt x="177798" y="1833646"/>
                  </a:cubicBezTo>
                  <a:cubicBezTo>
                    <a:pt x="205005" y="1762631"/>
                    <a:pt x="299907" y="1770293"/>
                    <a:pt x="324239" y="1838291"/>
                  </a:cubicBezTo>
                  <a:cubicBezTo>
                    <a:pt x="348785" y="1896999"/>
                    <a:pt x="288447" y="1969177"/>
                    <a:pt x="219524" y="1941095"/>
                  </a:cubicBezTo>
                  <a:close/>
                  <a:moveTo>
                    <a:pt x="175138" y="2289218"/>
                  </a:moveTo>
                  <a:cubicBezTo>
                    <a:pt x="194568" y="2209614"/>
                    <a:pt x="298475" y="2209151"/>
                    <a:pt x="325057" y="2283183"/>
                  </a:cubicBezTo>
                  <a:cubicBezTo>
                    <a:pt x="378642" y="2411526"/>
                    <a:pt x="139551" y="2435665"/>
                    <a:pt x="175138" y="2289218"/>
                  </a:cubicBezTo>
                  <a:close/>
                  <a:moveTo>
                    <a:pt x="176161" y="2733883"/>
                  </a:moveTo>
                  <a:cubicBezTo>
                    <a:pt x="195592" y="2654517"/>
                    <a:pt x="299293" y="2653580"/>
                    <a:pt x="326081" y="2727849"/>
                  </a:cubicBezTo>
                  <a:cubicBezTo>
                    <a:pt x="379870" y="2856882"/>
                    <a:pt x="140779" y="2880331"/>
                    <a:pt x="176161" y="2733883"/>
                  </a:cubicBezTo>
                  <a:close/>
                  <a:moveTo>
                    <a:pt x="222185" y="3275556"/>
                  </a:moveTo>
                  <a:cubicBezTo>
                    <a:pt x="184347" y="3260243"/>
                    <a:pt x="164302" y="3209649"/>
                    <a:pt x="180459" y="3168107"/>
                  </a:cubicBezTo>
                  <a:cubicBezTo>
                    <a:pt x="207666" y="3097093"/>
                    <a:pt x="302568" y="3104754"/>
                    <a:pt x="326899" y="3172752"/>
                  </a:cubicBezTo>
                  <a:cubicBezTo>
                    <a:pt x="351241" y="3231234"/>
                    <a:pt x="291312" y="3303638"/>
                    <a:pt x="222185" y="3275556"/>
                  </a:cubicBezTo>
                  <a:close/>
                  <a:moveTo>
                    <a:pt x="177798" y="3623678"/>
                  </a:moveTo>
                  <a:cubicBezTo>
                    <a:pt x="197229" y="3543838"/>
                    <a:pt x="301135" y="3543838"/>
                    <a:pt x="327718" y="3617644"/>
                  </a:cubicBezTo>
                  <a:cubicBezTo>
                    <a:pt x="381303" y="3745987"/>
                    <a:pt x="142211" y="3770126"/>
                    <a:pt x="177798" y="3623678"/>
                  </a:cubicBezTo>
                  <a:close/>
                  <a:moveTo>
                    <a:pt x="216045" y="4161407"/>
                  </a:moveTo>
                  <a:cubicBezTo>
                    <a:pt x="185779" y="4145156"/>
                    <a:pt x="170022" y="4104778"/>
                    <a:pt x="178821" y="4068344"/>
                  </a:cubicBezTo>
                  <a:cubicBezTo>
                    <a:pt x="198252" y="3988741"/>
                    <a:pt x="302158" y="3988504"/>
                    <a:pt x="328741" y="4062309"/>
                  </a:cubicBezTo>
                  <a:cubicBezTo>
                    <a:pt x="354516" y="4124046"/>
                    <a:pt x="286810" y="4199468"/>
                    <a:pt x="216045" y="4161407"/>
                  </a:cubicBezTo>
                  <a:close/>
                  <a:moveTo>
                    <a:pt x="224834" y="4610017"/>
                  </a:moveTo>
                  <a:cubicBezTo>
                    <a:pt x="186997" y="4594704"/>
                    <a:pt x="166952" y="4544110"/>
                    <a:pt x="183108" y="4502568"/>
                  </a:cubicBezTo>
                  <a:cubicBezTo>
                    <a:pt x="210315" y="4431553"/>
                    <a:pt x="305217" y="4439215"/>
                    <a:pt x="329549" y="4507213"/>
                  </a:cubicBezTo>
                  <a:cubicBezTo>
                    <a:pt x="353902" y="4565695"/>
                    <a:pt x="293973" y="4638099"/>
                    <a:pt x="224834" y="4610017"/>
                  </a:cubicBezTo>
                  <a:close/>
                  <a:moveTo>
                    <a:pt x="225653" y="5054920"/>
                  </a:moveTo>
                  <a:cubicBezTo>
                    <a:pt x="145680" y="5022430"/>
                    <a:pt x="172477" y="4882017"/>
                    <a:pt x="268198" y="4898267"/>
                  </a:cubicBezTo>
                  <a:cubicBezTo>
                    <a:pt x="384168" y="4918451"/>
                    <a:pt x="335085" y="5099479"/>
                    <a:pt x="225653" y="50549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03" name="Google Shape;303;p6"/>
            <p:cNvGrpSpPr/>
            <p:nvPr/>
          </p:nvGrpSpPr>
          <p:grpSpPr>
            <a:xfrm>
              <a:off x="16880120" y="-629756"/>
              <a:ext cx="3990798" cy="4912173"/>
              <a:chOff x="16880120" y="-629756"/>
              <a:chExt cx="3990798" cy="4912173"/>
            </a:xfrm>
          </p:grpSpPr>
          <p:sp>
            <p:nvSpPr>
              <p:cNvPr id="304" name="Google Shape;304;p6"/>
              <p:cNvSpPr/>
              <p:nvPr/>
            </p:nvSpPr>
            <p:spPr>
              <a:xfrm>
                <a:off x="16916433" y="-629756"/>
                <a:ext cx="3844732" cy="38955"/>
              </a:xfrm>
              <a:custGeom>
                <a:avLst/>
                <a:gdLst/>
                <a:ahLst/>
                <a:cxnLst/>
                <a:rect l="l" t="t" r="r" b="b"/>
                <a:pathLst>
                  <a:path w="3844732" h="38955" extrusionOk="0">
                    <a:moveTo>
                      <a:pt x="3842886" y="38955"/>
                    </a:moveTo>
                    <a:cubicBezTo>
                      <a:pt x="3841852" y="38966"/>
                      <a:pt x="6815" y="25970"/>
                      <a:pt x="5458" y="25959"/>
                    </a:cubicBezTo>
                    <a:cubicBezTo>
                      <a:pt x="5458" y="-13557"/>
                      <a:pt x="-271278" y="140"/>
                      <a:pt x="3116392" y="14353"/>
                    </a:cubicBezTo>
                    <a:cubicBezTo>
                      <a:pt x="3922591" y="17457"/>
                      <a:pt x="3841938" y="5517"/>
                      <a:pt x="3842886" y="3895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" name="Google Shape;305;p6"/>
              <p:cNvSpPr/>
              <p:nvPr/>
            </p:nvSpPr>
            <p:spPr>
              <a:xfrm>
                <a:off x="16916688" y="-188474"/>
                <a:ext cx="3855780" cy="40711"/>
              </a:xfrm>
              <a:custGeom>
                <a:avLst/>
                <a:gdLst/>
                <a:ahLst/>
                <a:cxnLst/>
                <a:rect l="l" t="t" r="r" b="b"/>
                <a:pathLst>
                  <a:path w="3855780" h="40711" extrusionOk="0">
                    <a:moveTo>
                      <a:pt x="3853684" y="40712"/>
                    </a:moveTo>
                    <a:cubicBezTo>
                      <a:pt x="3852456" y="40733"/>
                      <a:pt x="5172" y="27726"/>
                      <a:pt x="4385" y="27716"/>
                    </a:cubicBezTo>
                    <a:cubicBezTo>
                      <a:pt x="5301" y="-13676"/>
                      <a:pt x="-256549" y="-927"/>
                      <a:pt x="3126565" y="16110"/>
                    </a:cubicBezTo>
                    <a:cubicBezTo>
                      <a:pt x="3932311" y="19202"/>
                      <a:pt x="3853684" y="6864"/>
                      <a:pt x="3853684" y="4071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" name="Google Shape;306;p6"/>
              <p:cNvSpPr/>
              <p:nvPr/>
            </p:nvSpPr>
            <p:spPr>
              <a:xfrm>
                <a:off x="16917798" y="254434"/>
                <a:ext cx="3881401" cy="32230"/>
              </a:xfrm>
              <a:custGeom>
                <a:avLst/>
                <a:gdLst/>
                <a:ahLst/>
                <a:cxnLst/>
                <a:rect l="l" t="t" r="r" b="b"/>
                <a:pathLst>
                  <a:path w="3881401" h="32230" extrusionOk="0">
                    <a:moveTo>
                      <a:pt x="515223" y="29710"/>
                    </a:moveTo>
                    <a:cubicBezTo>
                      <a:pt x="-71659" y="29710"/>
                      <a:pt x="3080" y="37479"/>
                      <a:pt x="3080" y="0"/>
                    </a:cubicBezTo>
                    <a:cubicBezTo>
                      <a:pt x="4728263" y="26897"/>
                      <a:pt x="5412320" y="37566"/>
                      <a:pt x="515223" y="2971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16892252" y="698830"/>
                <a:ext cx="3896768" cy="39494"/>
              </a:xfrm>
              <a:custGeom>
                <a:avLst/>
                <a:gdLst/>
                <a:ahLst/>
                <a:cxnLst/>
                <a:rect l="l" t="t" r="r" b="b"/>
                <a:pathLst>
                  <a:path w="3896768" h="39494" extrusionOk="0">
                    <a:moveTo>
                      <a:pt x="3894684" y="39495"/>
                    </a:moveTo>
                    <a:cubicBezTo>
                      <a:pt x="3893844" y="39506"/>
                      <a:pt x="5243" y="26272"/>
                      <a:pt x="4069" y="26262"/>
                    </a:cubicBezTo>
                    <a:cubicBezTo>
                      <a:pt x="5975" y="-13879"/>
                      <a:pt x="-258718" y="270"/>
                      <a:pt x="3172068" y="14656"/>
                    </a:cubicBezTo>
                    <a:cubicBezTo>
                      <a:pt x="3972837" y="17748"/>
                      <a:pt x="3894684" y="5798"/>
                      <a:pt x="3894684" y="3949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16910189" y="1141930"/>
                <a:ext cx="3888819" cy="39206"/>
              </a:xfrm>
              <a:custGeom>
                <a:avLst/>
                <a:gdLst/>
                <a:ahLst/>
                <a:cxnLst/>
                <a:rect l="l" t="t" r="r" b="b"/>
                <a:pathLst>
                  <a:path w="3888819" h="39206" extrusionOk="0">
                    <a:moveTo>
                      <a:pt x="3886968" y="39207"/>
                    </a:moveTo>
                    <a:cubicBezTo>
                      <a:pt x="3886020" y="39218"/>
                      <a:pt x="4033" y="25985"/>
                      <a:pt x="2902" y="25974"/>
                    </a:cubicBezTo>
                    <a:cubicBezTo>
                      <a:pt x="8858" y="-13725"/>
                      <a:pt x="-260058" y="230"/>
                      <a:pt x="3164761" y="14605"/>
                    </a:cubicBezTo>
                    <a:cubicBezTo>
                      <a:pt x="3966576" y="17698"/>
                      <a:pt x="3885999" y="6027"/>
                      <a:pt x="3886968" y="3920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16896198" y="1584712"/>
                <a:ext cx="3921113" cy="39463"/>
              </a:xfrm>
              <a:custGeom>
                <a:avLst/>
                <a:gdLst/>
                <a:ahLst/>
                <a:cxnLst/>
                <a:rect l="l" t="t" r="r" b="b"/>
                <a:pathLst>
                  <a:path w="3921113" h="39463" extrusionOk="0">
                    <a:moveTo>
                      <a:pt x="3919980" y="39463"/>
                    </a:moveTo>
                    <a:cubicBezTo>
                      <a:pt x="3919194" y="39474"/>
                      <a:pt x="96176" y="26629"/>
                      <a:pt x="5238" y="26004"/>
                    </a:cubicBezTo>
                    <a:cubicBezTo>
                      <a:pt x="4355" y="-13943"/>
                      <a:pt x="-265466" y="367"/>
                      <a:pt x="3189188" y="14861"/>
                    </a:cubicBezTo>
                    <a:cubicBezTo>
                      <a:pt x="3999846" y="17965"/>
                      <a:pt x="3916942" y="6025"/>
                      <a:pt x="3919980" y="3946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16908105" y="2026362"/>
                <a:ext cx="3929224" cy="35926"/>
              </a:xfrm>
              <a:custGeom>
                <a:avLst/>
                <a:gdLst/>
                <a:ahLst/>
                <a:cxnLst/>
                <a:rect l="l" t="t" r="r" b="b"/>
                <a:pathLst>
                  <a:path w="3929224" h="35926" extrusionOk="0">
                    <a:moveTo>
                      <a:pt x="1435497" y="31337"/>
                    </a:moveTo>
                    <a:cubicBezTo>
                      <a:pt x="-131189" y="25313"/>
                      <a:pt x="3490" y="43115"/>
                      <a:pt x="2542" y="0"/>
                    </a:cubicBezTo>
                    <a:cubicBezTo>
                      <a:pt x="4190982" y="11649"/>
                      <a:pt x="5573766" y="48794"/>
                      <a:pt x="1435497" y="3133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16907405" y="2469915"/>
                <a:ext cx="3920672" cy="40338"/>
              </a:xfrm>
              <a:custGeom>
                <a:avLst/>
                <a:gdLst/>
                <a:ahLst/>
                <a:cxnLst/>
                <a:rect l="l" t="t" r="r" b="b"/>
                <a:pathLst>
                  <a:path w="3920672" h="40338" extrusionOk="0">
                    <a:moveTo>
                      <a:pt x="3918596" y="40338"/>
                    </a:moveTo>
                    <a:cubicBezTo>
                      <a:pt x="3917810" y="40349"/>
                      <a:pt x="88600" y="27450"/>
                      <a:pt x="4663" y="26879"/>
                    </a:cubicBezTo>
                    <a:cubicBezTo>
                      <a:pt x="4663" y="-15029"/>
                      <a:pt x="-260020" y="995"/>
                      <a:pt x="3199050" y="15510"/>
                    </a:cubicBezTo>
                    <a:cubicBezTo>
                      <a:pt x="3996427" y="19368"/>
                      <a:pt x="3918596" y="5229"/>
                      <a:pt x="3918596" y="4033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16895773" y="2912345"/>
                <a:ext cx="3950136" cy="40946"/>
              </a:xfrm>
              <a:custGeom>
                <a:avLst/>
                <a:gdLst/>
                <a:ahLst/>
                <a:cxnLst/>
                <a:rect l="l" t="t" r="r" b="b"/>
                <a:pathLst>
                  <a:path w="3950136" h="40946" extrusionOk="0">
                    <a:moveTo>
                      <a:pt x="3949250" y="40946"/>
                    </a:moveTo>
                    <a:cubicBezTo>
                      <a:pt x="3948463" y="40957"/>
                      <a:pt x="73897" y="27939"/>
                      <a:pt x="4026" y="27487"/>
                    </a:cubicBezTo>
                    <a:cubicBezTo>
                      <a:pt x="6040" y="-15887"/>
                      <a:pt x="-260980" y="1506"/>
                      <a:pt x="3221312" y="16118"/>
                    </a:cubicBezTo>
                    <a:cubicBezTo>
                      <a:pt x="4028566" y="19222"/>
                      <a:pt x="3945534" y="7249"/>
                      <a:pt x="3949250" y="4094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16896555" y="3355025"/>
                <a:ext cx="3974364" cy="36624"/>
              </a:xfrm>
              <a:custGeom>
                <a:avLst/>
                <a:gdLst/>
                <a:ahLst/>
                <a:cxnLst/>
                <a:rect l="l" t="t" r="r" b="b"/>
                <a:pathLst>
                  <a:path w="3974364" h="36624" extrusionOk="0">
                    <a:moveTo>
                      <a:pt x="1478745" y="31563"/>
                    </a:moveTo>
                    <a:cubicBezTo>
                      <a:pt x="-155431" y="25292"/>
                      <a:pt x="4269" y="44570"/>
                      <a:pt x="4269" y="0"/>
                    </a:cubicBezTo>
                    <a:cubicBezTo>
                      <a:pt x="4167397" y="16046"/>
                      <a:pt x="5675985" y="49279"/>
                      <a:pt x="1478745" y="3156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16880120" y="3799080"/>
                <a:ext cx="3990333" cy="40062"/>
              </a:xfrm>
              <a:custGeom>
                <a:avLst/>
                <a:gdLst/>
                <a:ahLst/>
                <a:cxnLst/>
                <a:rect l="l" t="t" r="r" b="b"/>
                <a:pathLst>
                  <a:path w="3990333" h="40062" extrusionOk="0">
                    <a:moveTo>
                      <a:pt x="3988835" y="40062"/>
                    </a:moveTo>
                    <a:cubicBezTo>
                      <a:pt x="3988017" y="40073"/>
                      <a:pt x="169211" y="27530"/>
                      <a:pt x="4955" y="26139"/>
                    </a:cubicBezTo>
                    <a:cubicBezTo>
                      <a:pt x="4955" y="-14444"/>
                      <a:pt x="-269055" y="665"/>
                      <a:pt x="3258044" y="15460"/>
                    </a:cubicBezTo>
                    <a:cubicBezTo>
                      <a:pt x="4068464" y="18564"/>
                      <a:pt x="3986929" y="6613"/>
                      <a:pt x="3988835" y="4006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16893473" y="4241008"/>
                <a:ext cx="3972413" cy="41409"/>
              </a:xfrm>
              <a:custGeom>
                <a:avLst/>
                <a:gdLst/>
                <a:ahLst/>
                <a:cxnLst/>
                <a:rect l="l" t="t" r="r" b="b"/>
                <a:pathLst>
                  <a:path w="3972413" h="41409" extrusionOk="0">
                    <a:moveTo>
                      <a:pt x="3970980" y="41410"/>
                    </a:moveTo>
                    <a:cubicBezTo>
                      <a:pt x="3970205" y="41421"/>
                      <a:pt x="109231" y="28123"/>
                      <a:pt x="5099" y="27250"/>
                    </a:cubicBezTo>
                    <a:cubicBezTo>
                      <a:pt x="4129" y="-13440"/>
                      <a:pt x="-265562" y="-1156"/>
                      <a:pt x="3255117" y="16571"/>
                    </a:cubicBezTo>
                    <a:cubicBezTo>
                      <a:pt x="4049338" y="19674"/>
                      <a:pt x="3968945" y="6819"/>
                      <a:pt x="3970980" y="4141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16" name="Google Shape;316;p6"/>
            <p:cNvSpPr/>
            <p:nvPr/>
          </p:nvSpPr>
          <p:spPr>
            <a:xfrm>
              <a:off x="17405811" y="-863266"/>
              <a:ext cx="107173" cy="5336227"/>
            </a:xfrm>
            <a:custGeom>
              <a:avLst/>
              <a:gdLst/>
              <a:ahLst/>
              <a:cxnLst/>
              <a:rect l="l" t="t" r="r" b="b"/>
              <a:pathLst>
                <a:path w="107173" h="5336227" extrusionOk="0">
                  <a:moveTo>
                    <a:pt x="107173" y="5336228"/>
                  </a:moveTo>
                  <a:cubicBezTo>
                    <a:pt x="48019" y="5336228"/>
                    <a:pt x="-45116" y="2253665"/>
                    <a:pt x="25153" y="1"/>
                  </a:cubicBezTo>
                  <a:cubicBezTo>
                    <a:pt x="85039" y="-1820"/>
                    <a:pt x="-59237" y="2079211"/>
                    <a:pt x="107173" y="53362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7" name="Google Shape;317;p6"/>
          <p:cNvSpPr txBox="1">
            <a:spLocks noGrp="1"/>
          </p:cNvSpPr>
          <p:nvPr>
            <p:ph type="title"/>
          </p:nvPr>
        </p:nvSpPr>
        <p:spPr>
          <a:xfrm>
            <a:off x="514350" y="557100"/>
            <a:ext cx="7562100" cy="61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318" name="Google Shape;318;p6"/>
          <p:cNvSpPr txBox="1">
            <a:spLocks noGrp="1"/>
          </p:cNvSpPr>
          <p:nvPr>
            <p:ph type="body" idx="1"/>
          </p:nvPr>
        </p:nvSpPr>
        <p:spPr>
          <a:xfrm>
            <a:off x="514350" y="2334650"/>
            <a:ext cx="3904500" cy="223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9" name="Google Shape;319;p6"/>
          <p:cNvSpPr txBox="1">
            <a:spLocks noGrp="1"/>
          </p:cNvSpPr>
          <p:nvPr>
            <p:ph type="body" idx="2"/>
          </p:nvPr>
        </p:nvSpPr>
        <p:spPr>
          <a:xfrm>
            <a:off x="4725080" y="2334688"/>
            <a:ext cx="3904500" cy="223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bg>
      <p:bgPr>
        <a:solidFill>
          <a:schemeClr val="lt2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" name="Google Shape;321;p7"/>
          <p:cNvGrpSpPr/>
          <p:nvPr/>
        </p:nvGrpSpPr>
        <p:grpSpPr>
          <a:xfrm rot="-610912">
            <a:off x="8441321" y="-455773"/>
            <a:ext cx="2003691" cy="2694440"/>
            <a:chOff x="16880120" y="-910586"/>
            <a:chExt cx="4006778" cy="5388068"/>
          </a:xfrm>
        </p:grpSpPr>
        <p:sp>
          <p:nvSpPr>
            <p:cNvPr id="322" name="Google Shape;322;p7"/>
            <p:cNvSpPr/>
            <p:nvPr/>
          </p:nvSpPr>
          <p:spPr>
            <a:xfrm>
              <a:off x="16884405" y="-910586"/>
              <a:ext cx="4002494" cy="5388068"/>
            </a:xfrm>
            <a:custGeom>
              <a:avLst/>
              <a:gdLst/>
              <a:ahLst/>
              <a:cxnLst/>
              <a:rect l="l" t="t" r="r" b="b"/>
              <a:pathLst>
                <a:path w="4002494" h="5388068" extrusionOk="0">
                  <a:moveTo>
                    <a:pt x="3980049" y="5193005"/>
                  </a:moveTo>
                  <a:cubicBezTo>
                    <a:pt x="3972369" y="5062388"/>
                    <a:pt x="3993093" y="4908838"/>
                    <a:pt x="3984551" y="4749729"/>
                  </a:cubicBezTo>
                  <a:cubicBezTo>
                    <a:pt x="3963581" y="4381283"/>
                    <a:pt x="3975547" y="4648951"/>
                    <a:pt x="3975547" y="4285796"/>
                  </a:cubicBezTo>
                  <a:cubicBezTo>
                    <a:pt x="3976355" y="3876712"/>
                    <a:pt x="3921542" y="3617665"/>
                    <a:pt x="3940983" y="2956443"/>
                  </a:cubicBezTo>
                  <a:cubicBezTo>
                    <a:pt x="3948243" y="2801493"/>
                    <a:pt x="3951108" y="2883381"/>
                    <a:pt x="3930148" y="2513867"/>
                  </a:cubicBezTo>
                  <a:cubicBezTo>
                    <a:pt x="3893807" y="1990309"/>
                    <a:pt x="3890285" y="6738"/>
                    <a:pt x="3851402" y="5779"/>
                  </a:cubicBezTo>
                  <a:cubicBezTo>
                    <a:pt x="3522514" y="-3273"/>
                    <a:pt x="3143930" y="12740"/>
                    <a:pt x="3145976" y="12740"/>
                  </a:cubicBezTo>
                  <a:cubicBezTo>
                    <a:pt x="2774974" y="12740"/>
                    <a:pt x="3118715" y="-23694"/>
                    <a:pt x="2666350" y="26663"/>
                  </a:cubicBezTo>
                  <a:cubicBezTo>
                    <a:pt x="2465290" y="48937"/>
                    <a:pt x="1969508" y="21329"/>
                    <a:pt x="1946189" y="19928"/>
                  </a:cubicBezTo>
                  <a:cubicBezTo>
                    <a:pt x="1927577" y="21318"/>
                    <a:pt x="1509722" y="54045"/>
                    <a:pt x="1466358" y="50328"/>
                  </a:cubicBezTo>
                  <a:cubicBezTo>
                    <a:pt x="1038637" y="13861"/>
                    <a:pt x="216304" y="70026"/>
                    <a:pt x="267379" y="66125"/>
                  </a:cubicBezTo>
                  <a:cubicBezTo>
                    <a:pt x="254088" y="66125"/>
                    <a:pt x="36872" y="61944"/>
                    <a:pt x="38919" y="62181"/>
                  </a:cubicBezTo>
                  <a:cubicBezTo>
                    <a:pt x="37540" y="62181"/>
                    <a:pt x="36463" y="706787"/>
                    <a:pt x="36463" y="1180581"/>
                  </a:cubicBezTo>
                  <a:cubicBezTo>
                    <a:pt x="36420" y="1181378"/>
                    <a:pt x="11033" y="1565687"/>
                    <a:pt x="8847" y="1739194"/>
                  </a:cubicBezTo>
                  <a:cubicBezTo>
                    <a:pt x="8847" y="1761015"/>
                    <a:pt x="35849" y="2016937"/>
                    <a:pt x="32370" y="2050882"/>
                  </a:cubicBezTo>
                  <a:cubicBezTo>
                    <a:pt x="-13212" y="2502994"/>
                    <a:pt x="57262" y="2948921"/>
                    <a:pt x="15395" y="3850429"/>
                  </a:cubicBezTo>
                  <a:cubicBezTo>
                    <a:pt x="-1160" y="4173271"/>
                    <a:pt x="21082" y="4125231"/>
                    <a:pt x="15600" y="4293005"/>
                  </a:cubicBezTo>
                  <a:cubicBezTo>
                    <a:pt x="-11963" y="5054650"/>
                    <a:pt x="3332" y="4660223"/>
                    <a:pt x="13553" y="5151700"/>
                  </a:cubicBezTo>
                  <a:cubicBezTo>
                    <a:pt x="18034" y="5361209"/>
                    <a:pt x="9482" y="5370315"/>
                    <a:pt x="22956" y="5370552"/>
                  </a:cubicBezTo>
                  <a:cubicBezTo>
                    <a:pt x="886057" y="5383731"/>
                    <a:pt x="1626682" y="5391835"/>
                    <a:pt x="2748758" y="5371942"/>
                  </a:cubicBezTo>
                  <a:cubicBezTo>
                    <a:pt x="3194025" y="5363354"/>
                    <a:pt x="3200369" y="5391436"/>
                    <a:pt x="3248019" y="5387729"/>
                  </a:cubicBezTo>
                  <a:cubicBezTo>
                    <a:pt x="4154311" y="5318557"/>
                    <a:pt x="4000708" y="5500049"/>
                    <a:pt x="3980049" y="5193005"/>
                  </a:cubicBezTo>
                  <a:close/>
                  <a:moveTo>
                    <a:pt x="216864" y="606634"/>
                  </a:moveTo>
                  <a:cubicBezTo>
                    <a:pt x="179026" y="591321"/>
                    <a:pt x="158982" y="540264"/>
                    <a:pt x="175342" y="498711"/>
                  </a:cubicBezTo>
                  <a:cubicBezTo>
                    <a:pt x="202754" y="428386"/>
                    <a:pt x="297042" y="435822"/>
                    <a:pt x="321578" y="503819"/>
                  </a:cubicBezTo>
                  <a:cubicBezTo>
                    <a:pt x="345716" y="561848"/>
                    <a:pt x="286605" y="635180"/>
                    <a:pt x="216864" y="606634"/>
                  </a:cubicBezTo>
                  <a:close/>
                  <a:moveTo>
                    <a:pt x="209701" y="1047593"/>
                  </a:moveTo>
                  <a:cubicBezTo>
                    <a:pt x="179435" y="1031342"/>
                    <a:pt x="163678" y="990964"/>
                    <a:pt x="172477" y="954530"/>
                  </a:cubicBezTo>
                  <a:cubicBezTo>
                    <a:pt x="191908" y="874927"/>
                    <a:pt x="295814" y="874690"/>
                    <a:pt x="322397" y="948496"/>
                  </a:cubicBezTo>
                  <a:cubicBezTo>
                    <a:pt x="348172" y="1010221"/>
                    <a:pt x="280272" y="1085654"/>
                    <a:pt x="209701" y="1047593"/>
                  </a:cubicBezTo>
                  <a:close/>
                  <a:moveTo>
                    <a:pt x="218501" y="1496203"/>
                  </a:moveTo>
                  <a:cubicBezTo>
                    <a:pt x="180663" y="1480890"/>
                    <a:pt x="160619" y="1430296"/>
                    <a:pt x="176775" y="1388517"/>
                  </a:cubicBezTo>
                  <a:cubicBezTo>
                    <a:pt x="203982" y="1317729"/>
                    <a:pt x="298884" y="1325390"/>
                    <a:pt x="323215" y="1393388"/>
                  </a:cubicBezTo>
                  <a:cubicBezTo>
                    <a:pt x="347558" y="1451644"/>
                    <a:pt x="288038" y="1524512"/>
                    <a:pt x="218501" y="1496203"/>
                  </a:cubicBezTo>
                  <a:close/>
                  <a:moveTo>
                    <a:pt x="219524" y="1941095"/>
                  </a:moveTo>
                  <a:cubicBezTo>
                    <a:pt x="181686" y="1925782"/>
                    <a:pt x="161642" y="1875188"/>
                    <a:pt x="177798" y="1833646"/>
                  </a:cubicBezTo>
                  <a:cubicBezTo>
                    <a:pt x="205005" y="1762631"/>
                    <a:pt x="299907" y="1770293"/>
                    <a:pt x="324239" y="1838291"/>
                  </a:cubicBezTo>
                  <a:cubicBezTo>
                    <a:pt x="348785" y="1896999"/>
                    <a:pt x="288447" y="1969177"/>
                    <a:pt x="219524" y="1941095"/>
                  </a:cubicBezTo>
                  <a:close/>
                  <a:moveTo>
                    <a:pt x="175138" y="2289218"/>
                  </a:moveTo>
                  <a:cubicBezTo>
                    <a:pt x="194568" y="2209614"/>
                    <a:pt x="298475" y="2209151"/>
                    <a:pt x="325057" y="2283183"/>
                  </a:cubicBezTo>
                  <a:cubicBezTo>
                    <a:pt x="378642" y="2411526"/>
                    <a:pt x="139551" y="2435665"/>
                    <a:pt x="175138" y="2289218"/>
                  </a:cubicBezTo>
                  <a:close/>
                  <a:moveTo>
                    <a:pt x="176161" y="2733883"/>
                  </a:moveTo>
                  <a:cubicBezTo>
                    <a:pt x="195592" y="2654517"/>
                    <a:pt x="299293" y="2653580"/>
                    <a:pt x="326081" y="2727849"/>
                  </a:cubicBezTo>
                  <a:cubicBezTo>
                    <a:pt x="379870" y="2856882"/>
                    <a:pt x="140779" y="2880331"/>
                    <a:pt x="176161" y="2733883"/>
                  </a:cubicBezTo>
                  <a:close/>
                  <a:moveTo>
                    <a:pt x="222185" y="3275556"/>
                  </a:moveTo>
                  <a:cubicBezTo>
                    <a:pt x="184347" y="3260243"/>
                    <a:pt x="164302" y="3209649"/>
                    <a:pt x="180459" y="3168107"/>
                  </a:cubicBezTo>
                  <a:cubicBezTo>
                    <a:pt x="207666" y="3097093"/>
                    <a:pt x="302568" y="3104754"/>
                    <a:pt x="326899" y="3172752"/>
                  </a:cubicBezTo>
                  <a:cubicBezTo>
                    <a:pt x="351241" y="3231234"/>
                    <a:pt x="291312" y="3303638"/>
                    <a:pt x="222185" y="3275556"/>
                  </a:cubicBezTo>
                  <a:close/>
                  <a:moveTo>
                    <a:pt x="177798" y="3623678"/>
                  </a:moveTo>
                  <a:cubicBezTo>
                    <a:pt x="197229" y="3543838"/>
                    <a:pt x="301135" y="3543838"/>
                    <a:pt x="327718" y="3617644"/>
                  </a:cubicBezTo>
                  <a:cubicBezTo>
                    <a:pt x="381303" y="3745987"/>
                    <a:pt x="142211" y="3770126"/>
                    <a:pt x="177798" y="3623678"/>
                  </a:cubicBezTo>
                  <a:close/>
                  <a:moveTo>
                    <a:pt x="216045" y="4161407"/>
                  </a:moveTo>
                  <a:cubicBezTo>
                    <a:pt x="185779" y="4145156"/>
                    <a:pt x="170022" y="4104778"/>
                    <a:pt x="178821" y="4068344"/>
                  </a:cubicBezTo>
                  <a:cubicBezTo>
                    <a:pt x="198252" y="3988741"/>
                    <a:pt x="302158" y="3988504"/>
                    <a:pt x="328741" y="4062309"/>
                  </a:cubicBezTo>
                  <a:cubicBezTo>
                    <a:pt x="354516" y="4124046"/>
                    <a:pt x="286810" y="4199468"/>
                    <a:pt x="216045" y="4161407"/>
                  </a:cubicBezTo>
                  <a:close/>
                  <a:moveTo>
                    <a:pt x="224834" y="4610017"/>
                  </a:moveTo>
                  <a:cubicBezTo>
                    <a:pt x="186997" y="4594704"/>
                    <a:pt x="166952" y="4544110"/>
                    <a:pt x="183108" y="4502568"/>
                  </a:cubicBezTo>
                  <a:cubicBezTo>
                    <a:pt x="210315" y="4431553"/>
                    <a:pt x="305217" y="4439215"/>
                    <a:pt x="329549" y="4507213"/>
                  </a:cubicBezTo>
                  <a:cubicBezTo>
                    <a:pt x="353902" y="4565695"/>
                    <a:pt x="293973" y="4638099"/>
                    <a:pt x="224834" y="4610017"/>
                  </a:cubicBezTo>
                  <a:close/>
                  <a:moveTo>
                    <a:pt x="225653" y="5054920"/>
                  </a:moveTo>
                  <a:cubicBezTo>
                    <a:pt x="145680" y="5022430"/>
                    <a:pt x="172477" y="4882017"/>
                    <a:pt x="268198" y="4898267"/>
                  </a:cubicBezTo>
                  <a:cubicBezTo>
                    <a:pt x="384168" y="4918451"/>
                    <a:pt x="335085" y="5099479"/>
                    <a:pt x="225653" y="50549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3" name="Google Shape;323;p7"/>
            <p:cNvGrpSpPr/>
            <p:nvPr/>
          </p:nvGrpSpPr>
          <p:grpSpPr>
            <a:xfrm>
              <a:off x="16880120" y="-629756"/>
              <a:ext cx="3990798" cy="4912173"/>
              <a:chOff x="16880120" y="-629756"/>
              <a:chExt cx="3990798" cy="4912173"/>
            </a:xfrm>
          </p:grpSpPr>
          <p:sp>
            <p:nvSpPr>
              <p:cNvPr id="324" name="Google Shape;324;p7"/>
              <p:cNvSpPr/>
              <p:nvPr/>
            </p:nvSpPr>
            <p:spPr>
              <a:xfrm>
                <a:off x="16916433" y="-629756"/>
                <a:ext cx="3844732" cy="38955"/>
              </a:xfrm>
              <a:custGeom>
                <a:avLst/>
                <a:gdLst/>
                <a:ahLst/>
                <a:cxnLst/>
                <a:rect l="l" t="t" r="r" b="b"/>
                <a:pathLst>
                  <a:path w="3844732" h="38955" extrusionOk="0">
                    <a:moveTo>
                      <a:pt x="3842886" y="38955"/>
                    </a:moveTo>
                    <a:cubicBezTo>
                      <a:pt x="3841852" y="38966"/>
                      <a:pt x="6815" y="25970"/>
                      <a:pt x="5458" y="25959"/>
                    </a:cubicBezTo>
                    <a:cubicBezTo>
                      <a:pt x="5458" y="-13557"/>
                      <a:pt x="-271278" y="140"/>
                      <a:pt x="3116392" y="14353"/>
                    </a:cubicBezTo>
                    <a:cubicBezTo>
                      <a:pt x="3922591" y="17457"/>
                      <a:pt x="3841938" y="5517"/>
                      <a:pt x="3842886" y="3895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" name="Google Shape;325;p7"/>
              <p:cNvSpPr/>
              <p:nvPr/>
            </p:nvSpPr>
            <p:spPr>
              <a:xfrm>
                <a:off x="16916688" y="-188474"/>
                <a:ext cx="3855780" cy="40711"/>
              </a:xfrm>
              <a:custGeom>
                <a:avLst/>
                <a:gdLst/>
                <a:ahLst/>
                <a:cxnLst/>
                <a:rect l="l" t="t" r="r" b="b"/>
                <a:pathLst>
                  <a:path w="3855780" h="40711" extrusionOk="0">
                    <a:moveTo>
                      <a:pt x="3853684" y="40712"/>
                    </a:moveTo>
                    <a:cubicBezTo>
                      <a:pt x="3852456" y="40733"/>
                      <a:pt x="5172" y="27726"/>
                      <a:pt x="4385" y="27716"/>
                    </a:cubicBezTo>
                    <a:cubicBezTo>
                      <a:pt x="5301" y="-13676"/>
                      <a:pt x="-256549" y="-927"/>
                      <a:pt x="3126565" y="16110"/>
                    </a:cubicBezTo>
                    <a:cubicBezTo>
                      <a:pt x="3932311" y="19202"/>
                      <a:pt x="3853684" y="6864"/>
                      <a:pt x="3853684" y="4071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" name="Google Shape;326;p7"/>
              <p:cNvSpPr/>
              <p:nvPr/>
            </p:nvSpPr>
            <p:spPr>
              <a:xfrm>
                <a:off x="16917798" y="254434"/>
                <a:ext cx="3881401" cy="32230"/>
              </a:xfrm>
              <a:custGeom>
                <a:avLst/>
                <a:gdLst/>
                <a:ahLst/>
                <a:cxnLst/>
                <a:rect l="l" t="t" r="r" b="b"/>
                <a:pathLst>
                  <a:path w="3881401" h="32230" extrusionOk="0">
                    <a:moveTo>
                      <a:pt x="515223" y="29710"/>
                    </a:moveTo>
                    <a:cubicBezTo>
                      <a:pt x="-71659" y="29710"/>
                      <a:pt x="3080" y="37479"/>
                      <a:pt x="3080" y="0"/>
                    </a:cubicBezTo>
                    <a:cubicBezTo>
                      <a:pt x="4728263" y="26897"/>
                      <a:pt x="5412320" y="37566"/>
                      <a:pt x="515223" y="2971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" name="Google Shape;327;p7"/>
              <p:cNvSpPr/>
              <p:nvPr/>
            </p:nvSpPr>
            <p:spPr>
              <a:xfrm>
                <a:off x="16892252" y="698830"/>
                <a:ext cx="3896768" cy="39494"/>
              </a:xfrm>
              <a:custGeom>
                <a:avLst/>
                <a:gdLst/>
                <a:ahLst/>
                <a:cxnLst/>
                <a:rect l="l" t="t" r="r" b="b"/>
                <a:pathLst>
                  <a:path w="3896768" h="39494" extrusionOk="0">
                    <a:moveTo>
                      <a:pt x="3894684" y="39495"/>
                    </a:moveTo>
                    <a:cubicBezTo>
                      <a:pt x="3893844" y="39506"/>
                      <a:pt x="5243" y="26272"/>
                      <a:pt x="4069" y="26262"/>
                    </a:cubicBezTo>
                    <a:cubicBezTo>
                      <a:pt x="5975" y="-13879"/>
                      <a:pt x="-258718" y="270"/>
                      <a:pt x="3172068" y="14656"/>
                    </a:cubicBezTo>
                    <a:cubicBezTo>
                      <a:pt x="3972837" y="17748"/>
                      <a:pt x="3894684" y="5798"/>
                      <a:pt x="3894684" y="3949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" name="Google Shape;328;p7"/>
              <p:cNvSpPr/>
              <p:nvPr/>
            </p:nvSpPr>
            <p:spPr>
              <a:xfrm>
                <a:off x="16910189" y="1141930"/>
                <a:ext cx="3888819" cy="39206"/>
              </a:xfrm>
              <a:custGeom>
                <a:avLst/>
                <a:gdLst/>
                <a:ahLst/>
                <a:cxnLst/>
                <a:rect l="l" t="t" r="r" b="b"/>
                <a:pathLst>
                  <a:path w="3888819" h="39206" extrusionOk="0">
                    <a:moveTo>
                      <a:pt x="3886968" y="39207"/>
                    </a:moveTo>
                    <a:cubicBezTo>
                      <a:pt x="3886020" y="39218"/>
                      <a:pt x="4033" y="25985"/>
                      <a:pt x="2902" y="25974"/>
                    </a:cubicBezTo>
                    <a:cubicBezTo>
                      <a:pt x="8858" y="-13725"/>
                      <a:pt x="-260058" y="230"/>
                      <a:pt x="3164761" y="14605"/>
                    </a:cubicBezTo>
                    <a:cubicBezTo>
                      <a:pt x="3966576" y="17698"/>
                      <a:pt x="3885999" y="6027"/>
                      <a:pt x="3886968" y="3920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" name="Google Shape;329;p7"/>
              <p:cNvSpPr/>
              <p:nvPr/>
            </p:nvSpPr>
            <p:spPr>
              <a:xfrm>
                <a:off x="16896198" y="1584712"/>
                <a:ext cx="3921113" cy="39463"/>
              </a:xfrm>
              <a:custGeom>
                <a:avLst/>
                <a:gdLst/>
                <a:ahLst/>
                <a:cxnLst/>
                <a:rect l="l" t="t" r="r" b="b"/>
                <a:pathLst>
                  <a:path w="3921113" h="39463" extrusionOk="0">
                    <a:moveTo>
                      <a:pt x="3919980" y="39463"/>
                    </a:moveTo>
                    <a:cubicBezTo>
                      <a:pt x="3919194" y="39474"/>
                      <a:pt x="96176" y="26629"/>
                      <a:pt x="5238" y="26004"/>
                    </a:cubicBezTo>
                    <a:cubicBezTo>
                      <a:pt x="4355" y="-13943"/>
                      <a:pt x="-265466" y="367"/>
                      <a:pt x="3189188" y="14861"/>
                    </a:cubicBezTo>
                    <a:cubicBezTo>
                      <a:pt x="3999846" y="17965"/>
                      <a:pt x="3916942" y="6025"/>
                      <a:pt x="3919980" y="3946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" name="Google Shape;330;p7"/>
              <p:cNvSpPr/>
              <p:nvPr/>
            </p:nvSpPr>
            <p:spPr>
              <a:xfrm>
                <a:off x="16908105" y="2026362"/>
                <a:ext cx="3929224" cy="35926"/>
              </a:xfrm>
              <a:custGeom>
                <a:avLst/>
                <a:gdLst/>
                <a:ahLst/>
                <a:cxnLst/>
                <a:rect l="l" t="t" r="r" b="b"/>
                <a:pathLst>
                  <a:path w="3929224" h="35926" extrusionOk="0">
                    <a:moveTo>
                      <a:pt x="1435497" y="31337"/>
                    </a:moveTo>
                    <a:cubicBezTo>
                      <a:pt x="-131189" y="25313"/>
                      <a:pt x="3490" y="43115"/>
                      <a:pt x="2542" y="0"/>
                    </a:cubicBezTo>
                    <a:cubicBezTo>
                      <a:pt x="4190982" y="11649"/>
                      <a:pt x="5573766" y="48794"/>
                      <a:pt x="1435497" y="3133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" name="Google Shape;331;p7"/>
              <p:cNvSpPr/>
              <p:nvPr/>
            </p:nvSpPr>
            <p:spPr>
              <a:xfrm>
                <a:off x="16907405" y="2469915"/>
                <a:ext cx="3920672" cy="40338"/>
              </a:xfrm>
              <a:custGeom>
                <a:avLst/>
                <a:gdLst/>
                <a:ahLst/>
                <a:cxnLst/>
                <a:rect l="l" t="t" r="r" b="b"/>
                <a:pathLst>
                  <a:path w="3920672" h="40338" extrusionOk="0">
                    <a:moveTo>
                      <a:pt x="3918596" y="40338"/>
                    </a:moveTo>
                    <a:cubicBezTo>
                      <a:pt x="3917810" y="40349"/>
                      <a:pt x="88600" y="27450"/>
                      <a:pt x="4663" y="26879"/>
                    </a:cubicBezTo>
                    <a:cubicBezTo>
                      <a:pt x="4663" y="-15029"/>
                      <a:pt x="-260020" y="995"/>
                      <a:pt x="3199050" y="15510"/>
                    </a:cubicBezTo>
                    <a:cubicBezTo>
                      <a:pt x="3996427" y="19368"/>
                      <a:pt x="3918596" y="5229"/>
                      <a:pt x="3918596" y="4033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" name="Google Shape;332;p7"/>
              <p:cNvSpPr/>
              <p:nvPr/>
            </p:nvSpPr>
            <p:spPr>
              <a:xfrm>
                <a:off x="16895773" y="2912345"/>
                <a:ext cx="3950136" cy="40946"/>
              </a:xfrm>
              <a:custGeom>
                <a:avLst/>
                <a:gdLst/>
                <a:ahLst/>
                <a:cxnLst/>
                <a:rect l="l" t="t" r="r" b="b"/>
                <a:pathLst>
                  <a:path w="3950136" h="40946" extrusionOk="0">
                    <a:moveTo>
                      <a:pt x="3949250" y="40946"/>
                    </a:moveTo>
                    <a:cubicBezTo>
                      <a:pt x="3948463" y="40957"/>
                      <a:pt x="73897" y="27939"/>
                      <a:pt x="4026" y="27487"/>
                    </a:cubicBezTo>
                    <a:cubicBezTo>
                      <a:pt x="6040" y="-15887"/>
                      <a:pt x="-260980" y="1506"/>
                      <a:pt x="3221312" y="16118"/>
                    </a:cubicBezTo>
                    <a:cubicBezTo>
                      <a:pt x="4028566" y="19222"/>
                      <a:pt x="3945534" y="7249"/>
                      <a:pt x="3949250" y="4094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" name="Google Shape;333;p7"/>
              <p:cNvSpPr/>
              <p:nvPr/>
            </p:nvSpPr>
            <p:spPr>
              <a:xfrm>
                <a:off x="16896555" y="3355025"/>
                <a:ext cx="3974364" cy="36624"/>
              </a:xfrm>
              <a:custGeom>
                <a:avLst/>
                <a:gdLst/>
                <a:ahLst/>
                <a:cxnLst/>
                <a:rect l="l" t="t" r="r" b="b"/>
                <a:pathLst>
                  <a:path w="3974364" h="36624" extrusionOk="0">
                    <a:moveTo>
                      <a:pt x="1478745" y="31563"/>
                    </a:moveTo>
                    <a:cubicBezTo>
                      <a:pt x="-155431" y="25292"/>
                      <a:pt x="4269" y="44570"/>
                      <a:pt x="4269" y="0"/>
                    </a:cubicBezTo>
                    <a:cubicBezTo>
                      <a:pt x="4167397" y="16046"/>
                      <a:pt x="5675985" y="49279"/>
                      <a:pt x="1478745" y="3156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" name="Google Shape;334;p7"/>
              <p:cNvSpPr/>
              <p:nvPr/>
            </p:nvSpPr>
            <p:spPr>
              <a:xfrm>
                <a:off x="16880120" y="3799080"/>
                <a:ext cx="3990333" cy="40062"/>
              </a:xfrm>
              <a:custGeom>
                <a:avLst/>
                <a:gdLst/>
                <a:ahLst/>
                <a:cxnLst/>
                <a:rect l="l" t="t" r="r" b="b"/>
                <a:pathLst>
                  <a:path w="3990333" h="40062" extrusionOk="0">
                    <a:moveTo>
                      <a:pt x="3988835" y="40062"/>
                    </a:moveTo>
                    <a:cubicBezTo>
                      <a:pt x="3988017" y="40073"/>
                      <a:pt x="169211" y="27530"/>
                      <a:pt x="4955" y="26139"/>
                    </a:cubicBezTo>
                    <a:cubicBezTo>
                      <a:pt x="4955" y="-14444"/>
                      <a:pt x="-269055" y="665"/>
                      <a:pt x="3258044" y="15460"/>
                    </a:cubicBezTo>
                    <a:cubicBezTo>
                      <a:pt x="4068464" y="18564"/>
                      <a:pt x="3986929" y="6613"/>
                      <a:pt x="3988835" y="4006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" name="Google Shape;335;p7"/>
              <p:cNvSpPr/>
              <p:nvPr/>
            </p:nvSpPr>
            <p:spPr>
              <a:xfrm>
                <a:off x="16893473" y="4241008"/>
                <a:ext cx="3972413" cy="41409"/>
              </a:xfrm>
              <a:custGeom>
                <a:avLst/>
                <a:gdLst/>
                <a:ahLst/>
                <a:cxnLst/>
                <a:rect l="l" t="t" r="r" b="b"/>
                <a:pathLst>
                  <a:path w="3972413" h="41409" extrusionOk="0">
                    <a:moveTo>
                      <a:pt x="3970980" y="41410"/>
                    </a:moveTo>
                    <a:cubicBezTo>
                      <a:pt x="3970205" y="41421"/>
                      <a:pt x="109231" y="28123"/>
                      <a:pt x="5099" y="27250"/>
                    </a:cubicBezTo>
                    <a:cubicBezTo>
                      <a:pt x="4129" y="-13440"/>
                      <a:pt x="-265562" y="-1156"/>
                      <a:pt x="3255117" y="16571"/>
                    </a:cubicBezTo>
                    <a:cubicBezTo>
                      <a:pt x="4049338" y="19674"/>
                      <a:pt x="3968945" y="6819"/>
                      <a:pt x="3970980" y="4141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36" name="Google Shape;336;p7"/>
            <p:cNvSpPr/>
            <p:nvPr/>
          </p:nvSpPr>
          <p:spPr>
            <a:xfrm>
              <a:off x="17405811" y="-863266"/>
              <a:ext cx="107173" cy="5336227"/>
            </a:xfrm>
            <a:custGeom>
              <a:avLst/>
              <a:gdLst/>
              <a:ahLst/>
              <a:cxnLst/>
              <a:rect l="l" t="t" r="r" b="b"/>
              <a:pathLst>
                <a:path w="107173" h="5336227" extrusionOk="0">
                  <a:moveTo>
                    <a:pt x="107173" y="5336228"/>
                  </a:moveTo>
                  <a:cubicBezTo>
                    <a:pt x="48019" y="5336228"/>
                    <a:pt x="-45116" y="2253665"/>
                    <a:pt x="25153" y="1"/>
                  </a:cubicBezTo>
                  <a:cubicBezTo>
                    <a:pt x="85039" y="-1820"/>
                    <a:pt x="-59237" y="2079211"/>
                    <a:pt x="107173" y="53362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7" name="Google Shape;337;p7"/>
          <p:cNvSpPr txBox="1">
            <a:spLocks noGrp="1"/>
          </p:cNvSpPr>
          <p:nvPr>
            <p:ph type="title"/>
          </p:nvPr>
        </p:nvSpPr>
        <p:spPr>
          <a:xfrm>
            <a:off x="514350" y="557100"/>
            <a:ext cx="7562100" cy="61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338" name="Google Shape;338;p7"/>
          <p:cNvSpPr txBox="1">
            <a:spLocks noGrp="1"/>
          </p:cNvSpPr>
          <p:nvPr>
            <p:ph type="body" idx="1"/>
          </p:nvPr>
        </p:nvSpPr>
        <p:spPr>
          <a:xfrm>
            <a:off x="514350" y="2334650"/>
            <a:ext cx="2570700" cy="223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rtl="0">
              <a:spcBef>
                <a:spcPts val="800"/>
              </a:spcBef>
              <a:spcAft>
                <a:spcPts val="8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339" name="Google Shape;339;p7"/>
          <p:cNvSpPr txBox="1">
            <a:spLocks noGrp="1"/>
          </p:cNvSpPr>
          <p:nvPr>
            <p:ph type="body" idx="2"/>
          </p:nvPr>
        </p:nvSpPr>
        <p:spPr>
          <a:xfrm>
            <a:off x="3286638" y="2334688"/>
            <a:ext cx="2570700" cy="223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rtl="0">
              <a:spcBef>
                <a:spcPts val="800"/>
              </a:spcBef>
              <a:spcAft>
                <a:spcPts val="8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340" name="Google Shape;340;p7"/>
          <p:cNvSpPr txBox="1">
            <a:spLocks noGrp="1"/>
          </p:cNvSpPr>
          <p:nvPr>
            <p:ph type="body" idx="3"/>
          </p:nvPr>
        </p:nvSpPr>
        <p:spPr>
          <a:xfrm>
            <a:off x="6058938" y="2334688"/>
            <a:ext cx="2570700" cy="223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rtl="0">
              <a:spcBef>
                <a:spcPts val="800"/>
              </a:spcBef>
              <a:spcAft>
                <a:spcPts val="8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accent1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2" name="Google Shape;342;p8"/>
          <p:cNvGrpSpPr/>
          <p:nvPr/>
        </p:nvGrpSpPr>
        <p:grpSpPr>
          <a:xfrm>
            <a:off x="7903276" y="-701317"/>
            <a:ext cx="2477307" cy="3261723"/>
            <a:chOff x="7903276" y="-701317"/>
            <a:chExt cx="2477307" cy="3261723"/>
          </a:xfrm>
        </p:grpSpPr>
        <p:sp>
          <p:nvSpPr>
            <p:cNvPr id="343" name="Google Shape;343;p8"/>
            <p:cNvSpPr/>
            <p:nvPr/>
          </p:nvSpPr>
          <p:spPr>
            <a:xfrm rot="-482944">
              <a:off x="8103099" y="-570638"/>
              <a:ext cx="2077661" cy="3000364"/>
            </a:xfrm>
            <a:custGeom>
              <a:avLst/>
              <a:gdLst/>
              <a:ahLst/>
              <a:cxnLst/>
              <a:rect l="l" t="t" r="r" b="b"/>
              <a:pathLst>
                <a:path w="4155945" h="6001629" extrusionOk="0">
                  <a:moveTo>
                    <a:pt x="1219877" y="5973720"/>
                  </a:moveTo>
                  <a:cubicBezTo>
                    <a:pt x="1190150" y="5973720"/>
                    <a:pt x="1162104" y="5970180"/>
                    <a:pt x="1130347" y="5960637"/>
                  </a:cubicBezTo>
                  <a:cubicBezTo>
                    <a:pt x="1075362" y="5942824"/>
                    <a:pt x="953028" y="5747363"/>
                    <a:pt x="903835" y="5599759"/>
                  </a:cubicBezTo>
                  <a:cubicBezTo>
                    <a:pt x="835766" y="5393724"/>
                    <a:pt x="873459" y="5327730"/>
                    <a:pt x="832449" y="5319291"/>
                  </a:cubicBezTo>
                  <a:cubicBezTo>
                    <a:pt x="478858" y="5246996"/>
                    <a:pt x="177669" y="4988878"/>
                    <a:pt x="11381" y="4676553"/>
                  </a:cubicBezTo>
                  <a:cubicBezTo>
                    <a:pt x="-3963" y="4676553"/>
                    <a:pt x="651" y="4605974"/>
                    <a:pt x="651" y="97888"/>
                  </a:cubicBezTo>
                  <a:cubicBezTo>
                    <a:pt x="220974" y="70305"/>
                    <a:pt x="440900" y="48939"/>
                    <a:pt x="662461" y="48891"/>
                  </a:cubicBezTo>
                  <a:cubicBezTo>
                    <a:pt x="2319076" y="48507"/>
                    <a:pt x="3164248" y="-21952"/>
                    <a:pt x="4040301" y="6964"/>
                  </a:cubicBezTo>
                  <a:cubicBezTo>
                    <a:pt x="4083955" y="8668"/>
                    <a:pt x="4160448" y="4214368"/>
                    <a:pt x="4155738" y="5969435"/>
                  </a:cubicBezTo>
                  <a:cubicBezTo>
                    <a:pt x="4155738" y="6039282"/>
                    <a:pt x="3458733" y="5973720"/>
                    <a:pt x="1219877" y="597372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44" name="Google Shape;344;p8"/>
            <p:cNvGrpSpPr/>
            <p:nvPr/>
          </p:nvGrpSpPr>
          <p:grpSpPr>
            <a:xfrm rot="-486348">
              <a:off x="8255029" y="-355036"/>
              <a:ext cx="1712007" cy="2535946"/>
              <a:chOff x="16514858" y="-719861"/>
              <a:chExt cx="3424047" cy="5071798"/>
            </a:xfrm>
          </p:grpSpPr>
          <p:grpSp>
            <p:nvGrpSpPr>
              <p:cNvPr id="345" name="Google Shape;345;p8"/>
              <p:cNvGrpSpPr/>
              <p:nvPr/>
            </p:nvGrpSpPr>
            <p:grpSpPr>
              <a:xfrm>
                <a:off x="16514898" y="-719861"/>
                <a:ext cx="3424001" cy="68939"/>
                <a:chOff x="16514898" y="-719861"/>
                <a:chExt cx="3424001" cy="68939"/>
              </a:xfrm>
            </p:grpSpPr>
            <p:grpSp>
              <p:nvGrpSpPr>
                <p:cNvPr id="346" name="Google Shape;346;p8"/>
                <p:cNvGrpSpPr/>
                <p:nvPr/>
              </p:nvGrpSpPr>
              <p:grpSpPr>
                <a:xfrm>
                  <a:off x="16514898" y="-719861"/>
                  <a:ext cx="61337" cy="68909"/>
                  <a:chOff x="16514898" y="-719861"/>
                  <a:chExt cx="61337" cy="68909"/>
                </a:xfrm>
              </p:grpSpPr>
              <p:sp>
                <p:nvSpPr>
                  <p:cNvPr id="347" name="Google Shape;347;p8"/>
                  <p:cNvSpPr/>
                  <p:nvPr/>
                </p:nvSpPr>
                <p:spPr>
                  <a:xfrm>
                    <a:off x="16554531" y="-718220"/>
                    <a:ext cx="34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6" extrusionOk="0">
                        <a:moveTo>
                          <a:pt x="35" y="37"/>
                        </a:moveTo>
                        <a:cubicBezTo>
                          <a:pt x="23" y="1"/>
                          <a:pt x="-37" y="-23"/>
                          <a:pt x="35" y="37"/>
                        </a:cubicBezTo>
                        <a:lnTo>
                          <a:pt x="35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8" name="Google Shape;348;p8"/>
                  <p:cNvSpPr/>
                  <p:nvPr/>
                </p:nvSpPr>
                <p:spPr>
                  <a:xfrm>
                    <a:off x="16514898" y="-719861"/>
                    <a:ext cx="61337" cy="689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37" h="68909" extrusionOk="0">
                        <a:moveTo>
                          <a:pt x="61225" y="33955"/>
                        </a:moveTo>
                        <a:cubicBezTo>
                          <a:pt x="58557" y="2279"/>
                          <a:pt x="29539" y="-2943"/>
                          <a:pt x="42360" y="3203"/>
                        </a:cubicBezTo>
                        <a:cubicBezTo>
                          <a:pt x="32771" y="-1634"/>
                          <a:pt x="23435" y="-866"/>
                          <a:pt x="15036" y="4655"/>
                        </a:cubicBezTo>
                        <a:cubicBezTo>
                          <a:pt x="-17648" y="26561"/>
                          <a:pt x="8739" y="80492"/>
                          <a:pt x="39223" y="66676"/>
                        </a:cubicBezTo>
                        <a:cubicBezTo>
                          <a:pt x="65466" y="54613"/>
                          <a:pt x="60888" y="29682"/>
                          <a:pt x="61225" y="3395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49" name="Google Shape;349;p8"/>
                <p:cNvGrpSpPr/>
                <p:nvPr/>
              </p:nvGrpSpPr>
              <p:grpSpPr>
                <a:xfrm>
                  <a:off x="16935261" y="-719841"/>
                  <a:ext cx="61318" cy="68919"/>
                  <a:chOff x="16935261" y="-719841"/>
                  <a:chExt cx="61318" cy="68919"/>
                </a:xfrm>
              </p:grpSpPr>
              <p:sp>
                <p:nvSpPr>
                  <p:cNvPr id="350" name="Google Shape;350;p8"/>
                  <p:cNvSpPr/>
                  <p:nvPr/>
                </p:nvSpPr>
                <p:spPr>
                  <a:xfrm>
                    <a:off x="16974864" y="-718220"/>
                    <a:ext cx="29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36" extrusionOk="0">
                        <a:moveTo>
                          <a:pt x="30" y="37"/>
                        </a:moveTo>
                        <a:cubicBezTo>
                          <a:pt x="18" y="1"/>
                          <a:pt x="-30" y="-23"/>
                          <a:pt x="30" y="37"/>
                        </a:cubicBezTo>
                        <a:lnTo>
                          <a:pt x="30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1" name="Google Shape;351;p8"/>
                  <p:cNvSpPr/>
                  <p:nvPr/>
                </p:nvSpPr>
                <p:spPr>
                  <a:xfrm>
                    <a:off x="16935261" y="-719841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5"/>
                        </a:cubicBezTo>
                        <a:cubicBezTo>
                          <a:pt x="65443" y="54664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52" name="Google Shape;352;p8"/>
                <p:cNvGrpSpPr/>
                <p:nvPr/>
              </p:nvGrpSpPr>
              <p:grpSpPr>
                <a:xfrm>
                  <a:off x="17355600" y="-719841"/>
                  <a:ext cx="61318" cy="68919"/>
                  <a:chOff x="17355600" y="-719841"/>
                  <a:chExt cx="61318" cy="68919"/>
                </a:xfrm>
              </p:grpSpPr>
              <p:sp>
                <p:nvSpPr>
                  <p:cNvPr id="353" name="Google Shape;353;p8"/>
                  <p:cNvSpPr/>
                  <p:nvPr/>
                </p:nvSpPr>
                <p:spPr>
                  <a:xfrm>
                    <a:off x="17395198" y="-718220"/>
                    <a:ext cx="34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6" extrusionOk="0">
                        <a:moveTo>
                          <a:pt x="35" y="37"/>
                        </a:moveTo>
                        <a:cubicBezTo>
                          <a:pt x="23" y="1"/>
                          <a:pt x="-37" y="-23"/>
                          <a:pt x="35" y="37"/>
                        </a:cubicBezTo>
                        <a:lnTo>
                          <a:pt x="35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4" name="Google Shape;354;p8"/>
                  <p:cNvSpPr/>
                  <p:nvPr/>
                </p:nvSpPr>
                <p:spPr>
                  <a:xfrm>
                    <a:off x="17355600" y="-719841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5"/>
                        </a:cubicBezTo>
                        <a:cubicBezTo>
                          <a:pt x="65443" y="54664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55" name="Google Shape;355;p8"/>
                <p:cNvGrpSpPr/>
                <p:nvPr/>
              </p:nvGrpSpPr>
              <p:grpSpPr>
                <a:xfrm>
                  <a:off x="17775927" y="-719841"/>
                  <a:ext cx="61318" cy="68919"/>
                  <a:chOff x="17775927" y="-719841"/>
                  <a:chExt cx="61318" cy="68919"/>
                </a:xfrm>
              </p:grpSpPr>
              <p:sp>
                <p:nvSpPr>
                  <p:cNvPr id="356" name="Google Shape;356;p8"/>
                  <p:cNvSpPr/>
                  <p:nvPr/>
                </p:nvSpPr>
                <p:spPr>
                  <a:xfrm>
                    <a:off x="17815530" y="-718220"/>
                    <a:ext cx="29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36" extrusionOk="0">
                        <a:moveTo>
                          <a:pt x="30" y="37"/>
                        </a:moveTo>
                        <a:cubicBezTo>
                          <a:pt x="18" y="1"/>
                          <a:pt x="-31" y="-23"/>
                          <a:pt x="30" y="37"/>
                        </a:cubicBezTo>
                        <a:lnTo>
                          <a:pt x="30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7" name="Google Shape;357;p8"/>
                  <p:cNvSpPr/>
                  <p:nvPr/>
                </p:nvSpPr>
                <p:spPr>
                  <a:xfrm>
                    <a:off x="17775927" y="-719841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7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5"/>
                        </a:cubicBezTo>
                        <a:cubicBezTo>
                          <a:pt x="65443" y="54664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58" name="Google Shape;358;p8"/>
                <p:cNvGrpSpPr/>
                <p:nvPr/>
              </p:nvGrpSpPr>
              <p:grpSpPr>
                <a:xfrm>
                  <a:off x="18196266" y="-719841"/>
                  <a:ext cx="61318" cy="68919"/>
                  <a:chOff x="18196266" y="-719841"/>
                  <a:chExt cx="61318" cy="68919"/>
                </a:xfrm>
              </p:grpSpPr>
              <p:sp>
                <p:nvSpPr>
                  <p:cNvPr id="359" name="Google Shape;359;p8"/>
                  <p:cNvSpPr/>
                  <p:nvPr/>
                </p:nvSpPr>
                <p:spPr>
                  <a:xfrm>
                    <a:off x="18235859" y="-718220"/>
                    <a:ext cx="26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36" extrusionOk="0">
                        <a:moveTo>
                          <a:pt x="27" y="37"/>
                        </a:moveTo>
                        <a:cubicBezTo>
                          <a:pt x="27" y="1"/>
                          <a:pt x="-33" y="-23"/>
                          <a:pt x="27" y="37"/>
                        </a:cubicBezTo>
                        <a:lnTo>
                          <a:pt x="27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0" name="Google Shape;360;p8"/>
                  <p:cNvSpPr/>
                  <p:nvPr/>
                </p:nvSpPr>
                <p:spPr>
                  <a:xfrm>
                    <a:off x="18196266" y="-719841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5"/>
                        </a:cubicBezTo>
                        <a:cubicBezTo>
                          <a:pt x="65442" y="54664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1" name="Google Shape;361;p8"/>
                <p:cNvGrpSpPr/>
                <p:nvPr/>
              </p:nvGrpSpPr>
              <p:grpSpPr>
                <a:xfrm>
                  <a:off x="18616594" y="-719841"/>
                  <a:ext cx="61318" cy="68919"/>
                  <a:chOff x="18616594" y="-719841"/>
                  <a:chExt cx="61318" cy="68919"/>
                </a:xfrm>
              </p:grpSpPr>
              <p:sp>
                <p:nvSpPr>
                  <p:cNvPr id="362" name="Google Shape;362;p8"/>
                  <p:cNvSpPr/>
                  <p:nvPr/>
                </p:nvSpPr>
                <p:spPr>
                  <a:xfrm>
                    <a:off x="18656195" y="-718220"/>
                    <a:ext cx="29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36" extrusionOk="0">
                        <a:moveTo>
                          <a:pt x="30" y="37"/>
                        </a:moveTo>
                        <a:cubicBezTo>
                          <a:pt x="18" y="1"/>
                          <a:pt x="-31" y="-23"/>
                          <a:pt x="30" y="37"/>
                        </a:cubicBezTo>
                        <a:lnTo>
                          <a:pt x="30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3" name="Google Shape;363;p8"/>
                  <p:cNvSpPr/>
                  <p:nvPr/>
                </p:nvSpPr>
                <p:spPr>
                  <a:xfrm>
                    <a:off x="18616594" y="-719841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5"/>
                        </a:cubicBezTo>
                        <a:cubicBezTo>
                          <a:pt x="65443" y="54664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4" name="Google Shape;364;p8"/>
                <p:cNvGrpSpPr/>
                <p:nvPr/>
              </p:nvGrpSpPr>
              <p:grpSpPr>
                <a:xfrm>
                  <a:off x="19036931" y="-719841"/>
                  <a:ext cx="61318" cy="68919"/>
                  <a:chOff x="19036931" y="-719841"/>
                  <a:chExt cx="61318" cy="68919"/>
                </a:xfrm>
              </p:grpSpPr>
              <p:sp>
                <p:nvSpPr>
                  <p:cNvPr id="365" name="Google Shape;365;p8"/>
                  <p:cNvSpPr/>
                  <p:nvPr/>
                </p:nvSpPr>
                <p:spPr>
                  <a:xfrm>
                    <a:off x="19076527" y="-718220"/>
                    <a:ext cx="26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36" extrusionOk="0">
                        <a:moveTo>
                          <a:pt x="27" y="37"/>
                        </a:moveTo>
                        <a:cubicBezTo>
                          <a:pt x="27" y="1"/>
                          <a:pt x="-33" y="-23"/>
                          <a:pt x="27" y="37"/>
                        </a:cubicBezTo>
                        <a:lnTo>
                          <a:pt x="27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6" name="Google Shape;366;p8"/>
                  <p:cNvSpPr/>
                  <p:nvPr/>
                </p:nvSpPr>
                <p:spPr>
                  <a:xfrm>
                    <a:off x="19036931" y="-719841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2" y="80627"/>
                          <a:pt x="39188" y="66655"/>
                        </a:cubicBezTo>
                        <a:cubicBezTo>
                          <a:pt x="65442" y="54664"/>
                          <a:pt x="60888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7" name="Google Shape;367;p8"/>
                <p:cNvGrpSpPr/>
                <p:nvPr/>
              </p:nvGrpSpPr>
              <p:grpSpPr>
                <a:xfrm>
                  <a:off x="19457259" y="-719841"/>
                  <a:ext cx="61318" cy="68919"/>
                  <a:chOff x="19457259" y="-719841"/>
                  <a:chExt cx="61318" cy="68919"/>
                </a:xfrm>
              </p:grpSpPr>
              <p:sp>
                <p:nvSpPr>
                  <p:cNvPr id="368" name="Google Shape;368;p8"/>
                  <p:cNvSpPr/>
                  <p:nvPr/>
                </p:nvSpPr>
                <p:spPr>
                  <a:xfrm>
                    <a:off x="19496863" y="-718220"/>
                    <a:ext cx="29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36" extrusionOk="0">
                        <a:moveTo>
                          <a:pt x="30" y="37"/>
                        </a:moveTo>
                        <a:cubicBezTo>
                          <a:pt x="18" y="1"/>
                          <a:pt x="-31" y="-23"/>
                          <a:pt x="30" y="37"/>
                        </a:cubicBezTo>
                        <a:lnTo>
                          <a:pt x="30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9" name="Google Shape;369;p8"/>
                  <p:cNvSpPr/>
                  <p:nvPr/>
                </p:nvSpPr>
                <p:spPr>
                  <a:xfrm>
                    <a:off x="19457259" y="-719841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7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5"/>
                        </a:cubicBezTo>
                        <a:cubicBezTo>
                          <a:pt x="65443" y="54664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0" name="Google Shape;370;p8"/>
                <p:cNvGrpSpPr/>
                <p:nvPr/>
              </p:nvGrpSpPr>
              <p:grpSpPr>
                <a:xfrm>
                  <a:off x="19877563" y="-719861"/>
                  <a:ext cx="61337" cy="68909"/>
                  <a:chOff x="19877563" y="-719861"/>
                  <a:chExt cx="61337" cy="68909"/>
                </a:xfrm>
              </p:grpSpPr>
              <p:sp>
                <p:nvSpPr>
                  <p:cNvPr id="371" name="Google Shape;371;p8"/>
                  <p:cNvSpPr/>
                  <p:nvPr/>
                </p:nvSpPr>
                <p:spPr>
                  <a:xfrm>
                    <a:off x="19917192" y="-718220"/>
                    <a:ext cx="26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36" extrusionOk="0">
                        <a:moveTo>
                          <a:pt x="27" y="37"/>
                        </a:moveTo>
                        <a:cubicBezTo>
                          <a:pt x="27" y="1"/>
                          <a:pt x="-33" y="-23"/>
                          <a:pt x="27" y="37"/>
                        </a:cubicBezTo>
                        <a:lnTo>
                          <a:pt x="27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2" name="Google Shape;372;p8"/>
                  <p:cNvSpPr/>
                  <p:nvPr/>
                </p:nvSpPr>
                <p:spPr>
                  <a:xfrm>
                    <a:off x="19877563" y="-719861"/>
                    <a:ext cx="61337" cy="689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37" h="68909" extrusionOk="0">
                        <a:moveTo>
                          <a:pt x="61225" y="33955"/>
                        </a:moveTo>
                        <a:cubicBezTo>
                          <a:pt x="58557" y="2279"/>
                          <a:pt x="29539" y="-2943"/>
                          <a:pt x="42360" y="3203"/>
                        </a:cubicBezTo>
                        <a:cubicBezTo>
                          <a:pt x="32771" y="-1634"/>
                          <a:pt x="23435" y="-866"/>
                          <a:pt x="15036" y="4655"/>
                        </a:cubicBezTo>
                        <a:cubicBezTo>
                          <a:pt x="-17648" y="26561"/>
                          <a:pt x="8739" y="80492"/>
                          <a:pt x="39224" y="66676"/>
                        </a:cubicBezTo>
                        <a:cubicBezTo>
                          <a:pt x="65466" y="54613"/>
                          <a:pt x="60888" y="29682"/>
                          <a:pt x="61225" y="3395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73" name="Google Shape;373;p8"/>
              <p:cNvGrpSpPr/>
              <p:nvPr/>
            </p:nvGrpSpPr>
            <p:grpSpPr>
              <a:xfrm>
                <a:off x="16514858" y="-265070"/>
                <a:ext cx="3424047" cy="68951"/>
                <a:chOff x="16514858" y="-265070"/>
                <a:chExt cx="3424047" cy="68951"/>
              </a:xfrm>
            </p:grpSpPr>
            <p:grpSp>
              <p:nvGrpSpPr>
                <p:cNvPr id="374" name="Google Shape;374;p8"/>
                <p:cNvGrpSpPr/>
                <p:nvPr/>
              </p:nvGrpSpPr>
              <p:grpSpPr>
                <a:xfrm>
                  <a:off x="16514858" y="-265070"/>
                  <a:ext cx="61382" cy="68935"/>
                  <a:chOff x="16514858" y="-265070"/>
                  <a:chExt cx="61382" cy="68935"/>
                </a:xfrm>
              </p:grpSpPr>
              <p:sp>
                <p:nvSpPr>
                  <p:cNvPr id="375" name="Google Shape;375;p8"/>
                  <p:cNvSpPr/>
                  <p:nvPr/>
                </p:nvSpPr>
                <p:spPr>
                  <a:xfrm>
                    <a:off x="16554531" y="-263407"/>
                    <a:ext cx="34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27" extrusionOk="0">
                        <a:moveTo>
                          <a:pt x="35" y="28"/>
                        </a:moveTo>
                        <a:cubicBezTo>
                          <a:pt x="23" y="4"/>
                          <a:pt x="-37" y="-20"/>
                          <a:pt x="35" y="28"/>
                        </a:cubicBezTo>
                        <a:lnTo>
                          <a:pt x="35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6" name="Google Shape;376;p8"/>
                  <p:cNvSpPr/>
                  <p:nvPr/>
                </p:nvSpPr>
                <p:spPr>
                  <a:xfrm>
                    <a:off x="16514858" y="-265070"/>
                    <a:ext cx="61382" cy="689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82" h="68935" extrusionOk="0">
                        <a:moveTo>
                          <a:pt x="61265" y="33967"/>
                        </a:moveTo>
                        <a:cubicBezTo>
                          <a:pt x="58597" y="2291"/>
                          <a:pt x="29579" y="-2931"/>
                          <a:pt x="42400" y="3215"/>
                        </a:cubicBezTo>
                        <a:cubicBezTo>
                          <a:pt x="32811" y="-1623"/>
                          <a:pt x="23451" y="-890"/>
                          <a:pt x="15076" y="4667"/>
                        </a:cubicBezTo>
                        <a:cubicBezTo>
                          <a:pt x="-17715" y="26429"/>
                          <a:pt x="8816" y="80576"/>
                          <a:pt x="39264" y="66688"/>
                        </a:cubicBezTo>
                        <a:cubicBezTo>
                          <a:pt x="65542" y="54697"/>
                          <a:pt x="60928" y="29706"/>
                          <a:pt x="61265" y="33967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7" name="Google Shape;377;p8"/>
                <p:cNvGrpSpPr/>
                <p:nvPr/>
              </p:nvGrpSpPr>
              <p:grpSpPr>
                <a:xfrm>
                  <a:off x="16935261" y="-265038"/>
                  <a:ext cx="61318" cy="68919"/>
                  <a:chOff x="16935261" y="-265038"/>
                  <a:chExt cx="61318" cy="68919"/>
                </a:xfrm>
              </p:grpSpPr>
              <p:sp>
                <p:nvSpPr>
                  <p:cNvPr id="378" name="Google Shape;378;p8"/>
                  <p:cNvSpPr/>
                  <p:nvPr/>
                </p:nvSpPr>
                <p:spPr>
                  <a:xfrm>
                    <a:off x="16974864" y="-263407"/>
                    <a:ext cx="29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27" extrusionOk="0">
                        <a:moveTo>
                          <a:pt x="30" y="28"/>
                        </a:moveTo>
                        <a:cubicBezTo>
                          <a:pt x="18" y="4"/>
                          <a:pt x="-30" y="-20"/>
                          <a:pt x="30" y="28"/>
                        </a:cubicBezTo>
                        <a:lnTo>
                          <a:pt x="30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9" name="Google Shape;379;p8"/>
                  <p:cNvSpPr/>
                  <p:nvPr/>
                </p:nvSpPr>
                <p:spPr>
                  <a:xfrm>
                    <a:off x="16935261" y="-265038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6"/>
                        </a:cubicBezTo>
                        <a:cubicBezTo>
                          <a:pt x="65443" y="54676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0" name="Google Shape;380;p8"/>
                <p:cNvGrpSpPr/>
                <p:nvPr/>
              </p:nvGrpSpPr>
              <p:grpSpPr>
                <a:xfrm>
                  <a:off x="17355600" y="-265038"/>
                  <a:ext cx="61318" cy="68919"/>
                  <a:chOff x="17355600" y="-265038"/>
                  <a:chExt cx="61318" cy="68919"/>
                </a:xfrm>
              </p:grpSpPr>
              <p:sp>
                <p:nvSpPr>
                  <p:cNvPr id="381" name="Google Shape;381;p8"/>
                  <p:cNvSpPr/>
                  <p:nvPr/>
                </p:nvSpPr>
                <p:spPr>
                  <a:xfrm>
                    <a:off x="17395198" y="-263407"/>
                    <a:ext cx="34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27" extrusionOk="0">
                        <a:moveTo>
                          <a:pt x="35" y="28"/>
                        </a:moveTo>
                        <a:cubicBezTo>
                          <a:pt x="23" y="4"/>
                          <a:pt x="-37" y="-20"/>
                          <a:pt x="35" y="28"/>
                        </a:cubicBezTo>
                        <a:lnTo>
                          <a:pt x="35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2" name="Google Shape;382;p8"/>
                  <p:cNvSpPr/>
                  <p:nvPr/>
                </p:nvSpPr>
                <p:spPr>
                  <a:xfrm>
                    <a:off x="17355600" y="-265038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6"/>
                        </a:cubicBezTo>
                        <a:cubicBezTo>
                          <a:pt x="65443" y="54676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3" name="Google Shape;383;p8"/>
                <p:cNvGrpSpPr/>
                <p:nvPr/>
              </p:nvGrpSpPr>
              <p:grpSpPr>
                <a:xfrm>
                  <a:off x="17775927" y="-265038"/>
                  <a:ext cx="61318" cy="68919"/>
                  <a:chOff x="17775927" y="-265038"/>
                  <a:chExt cx="61318" cy="68919"/>
                </a:xfrm>
              </p:grpSpPr>
              <p:sp>
                <p:nvSpPr>
                  <p:cNvPr id="384" name="Google Shape;384;p8"/>
                  <p:cNvSpPr/>
                  <p:nvPr/>
                </p:nvSpPr>
                <p:spPr>
                  <a:xfrm>
                    <a:off x="17815530" y="-263407"/>
                    <a:ext cx="29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27" extrusionOk="0">
                        <a:moveTo>
                          <a:pt x="30" y="28"/>
                        </a:moveTo>
                        <a:cubicBezTo>
                          <a:pt x="18" y="4"/>
                          <a:pt x="-31" y="-20"/>
                          <a:pt x="30" y="28"/>
                        </a:cubicBezTo>
                        <a:lnTo>
                          <a:pt x="30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5" name="Google Shape;385;p8"/>
                  <p:cNvSpPr/>
                  <p:nvPr/>
                </p:nvSpPr>
                <p:spPr>
                  <a:xfrm>
                    <a:off x="17775927" y="-265038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7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6"/>
                        </a:cubicBezTo>
                        <a:cubicBezTo>
                          <a:pt x="65443" y="54676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6" name="Google Shape;386;p8"/>
                <p:cNvGrpSpPr/>
                <p:nvPr/>
              </p:nvGrpSpPr>
              <p:grpSpPr>
                <a:xfrm>
                  <a:off x="18196266" y="-265038"/>
                  <a:ext cx="61318" cy="68919"/>
                  <a:chOff x="18196266" y="-265038"/>
                  <a:chExt cx="61318" cy="68919"/>
                </a:xfrm>
              </p:grpSpPr>
              <p:sp>
                <p:nvSpPr>
                  <p:cNvPr id="387" name="Google Shape;387;p8"/>
                  <p:cNvSpPr/>
                  <p:nvPr/>
                </p:nvSpPr>
                <p:spPr>
                  <a:xfrm>
                    <a:off x="18235859" y="-263407"/>
                    <a:ext cx="26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27" extrusionOk="0">
                        <a:moveTo>
                          <a:pt x="27" y="28"/>
                        </a:moveTo>
                        <a:cubicBezTo>
                          <a:pt x="27" y="4"/>
                          <a:pt x="-33" y="-20"/>
                          <a:pt x="27" y="28"/>
                        </a:cubicBezTo>
                        <a:lnTo>
                          <a:pt x="27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8" name="Google Shape;388;p8"/>
                  <p:cNvSpPr/>
                  <p:nvPr/>
                </p:nvSpPr>
                <p:spPr>
                  <a:xfrm>
                    <a:off x="18196266" y="-265038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6"/>
                        </a:cubicBezTo>
                        <a:cubicBezTo>
                          <a:pt x="65442" y="54676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9" name="Google Shape;389;p8"/>
                <p:cNvGrpSpPr/>
                <p:nvPr/>
              </p:nvGrpSpPr>
              <p:grpSpPr>
                <a:xfrm>
                  <a:off x="18616594" y="-265038"/>
                  <a:ext cx="61318" cy="68919"/>
                  <a:chOff x="18616594" y="-265038"/>
                  <a:chExt cx="61318" cy="68919"/>
                </a:xfrm>
              </p:grpSpPr>
              <p:sp>
                <p:nvSpPr>
                  <p:cNvPr id="390" name="Google Shape;390;p8"/>
                  <p:cNvSpPr/>
                  <p:nvPr/>
                </p:nvSpPr>
                <p:spPr>
                  <a:xfrm>
                    <a:off x="18656195" y="-263407"/>
                    <a:ext cx="29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27" extrusionOk="0">
                        <a:moveTo>
                          <a:pt x="30" y="28"/>
                        </a:moveTo>
                        <a:cubicBezTo>
                          <a:pt x="18" y="4"/>
                          <a:pt x="-31" y="-20"/>
                          <a:pt x="30" y="28"/>
                        </a:cubicBezTo>
                        <a:lnTo>
                          <a:pt x="30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1" name="Google Shape;391;p8"/>
                  <p:cNvSpPr/>
                  <p:nvPr/>
                </p:nvSpPr>
                <p:spPr>
                  <a:xfrm>
                    <a:off x="18616594" y="-265038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6"/>
                        </a:cubicBezTo>
                        <a:cubicBezTo>
                          <a:pt x="65443" y="54676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2" name="Google Shape;392;p8"/>
                <p:cNvGrpSpPr/>
                <p:nvPr/>
              </p:nvGrpSpPr>
              <p:grpSpPr>
                <a:xfrm>
                  <a:off x="19036931" y="-265038"/>
                  <a:ext cx="61318" cy="68919"/>
                  <a:chOff x="19036931" y="-265038"/>
                  <a:chExt cx="61318" cy="68919"/>
                </a:xfrm>
              </p:grpSpPr>
              <p:sp>
                <p:nvSpPr>
                  <p:cNvPr id="393" name="Google Shape;393;p8"/>
                  <p:cNvSpPr/>
                  <p:nvPr/>
                </p:nvSpPr>
                <p:spPr>
                  <a:xfrm>
                    <a:off x="19076527" y="-263407"/>
                    <a:ext cx="26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27" extrusionOk="0">
                        <a:moveTo>
                          <a:pt x="27" y="28"/>
                        </a:moveTo>
                        <a:cubicBezTo>
                          <a:pt x="27" y="4"/>
                          <a:pt x="-33" y="-20"/>
                          <a:pt x="27" y="28"/>
                        </a:cubicBezTo>
                        <a:lnTo>
                          <a:pt x="27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4" name="Google Shape;394;p8"/>
                  <p:cNvSpPr/>
                  <p:nvPr/>
                </p:nvSpPr>
                <p:spPr>
                  <a:xfrm>
                    <a:off x="19036931" y="-265038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2" y="80627"/>
                          <a:pt x="39188" y="66656"/>
                        </a:cubicBezTo>
                        <a:cubicBezTo>
                          <a:pt x="65442" y="54676"/>
                          <a:pt x="60888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5" name="Google Shape;395;p8"/>
                <p:cNvGrpSpPr/>
                <p:nvPr/>
              </p:nvGrpSpPr>
              <p:grpSpPr>
                <a:xfrm>
                  <a:off x="19457259" y="-265038"/>
                  <a:ext cx="61318" cy="68919"/>
                  <a:chOff x="19457259" y="-265038"/>
                  <a:chExt cx="61318" cy="68919"/>
                </a:xfrm>
              </p:grpSpPr>
              <p:sp>
                <p:nvSpPr>
                  <p:cNvPr id="396" name="Google Shape;396;p8"/>
                  <p:cNvSpPr/>
                  <p:nvPr/>
                </p:nvSpPr>
                <p:spPr>
                  <a:xfrm>
                    <a:off x="19496863" y="-263407"/>
                    <a:ext cx="29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27" extrusionOk="0">
                        <a:moveTo>
                          <a:pt x="30" y="28"/>
                        </a:moveTo>
                        <a:cubicBezTo>
                          <a:pt x="18" y="4"/>
                          <a:pt x="-31" y="-20"/>
                          <a:pt x="30" y="28"/>
                        </a:cubicBezTo>
                        <a:lnTo>
                          <a:pt x="30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7" name="Google Shape;397;p8"/>
                  <p:cNvSpPr/>
                  <p:nvPr/>
                </p:nvSpPr>
                <p:spPr>
                  <a:xfrm>
                    <a:off x="19457259" y="-265038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7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6"/>
                        </a:cubicBezTo>
                        <a:cubicBezTo>
                          <a:pt x="65443" y="54676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8" name="Google Shape;398;p8"/>
                <p:cNvGrpSpPr/>
                <p:nvPr/>
              </p:nvGrpSpPr>
              <p:grpSpPr>
                <a:xfrm>
                  <a:off x="19877523" y="-265070"/>
                  <a:ext cx="61381" cy="68935"/>
                  <a:chOff x="19877523" y="-265070"/>
                  <a:chExt cx="61381" cy="68935"/>
                </a:xfrm>
              </p:grpSpPr>
              <p:sp>
                <p:nvSpPr>
                  <p:cNvPr id="399" name="Google Shape;399;p8"/>
                  <p:cNvSpPr/>
                  <p:nvPr/>
                </p:nvSpPr>
                <p:spPr>
                  <a:xfrm>
                    <a:off x="19917192" y="-263407"/>
                    <a:ext cx="26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27" extrusionOk="0">
                        <a:moveTo>
                          <a:pt x="27" y="28"/>
                        </a:moveTo>
                        <a:cubicBezTo>
                          <a:pt x="27" y="4"/>
                          <a:pt x="-33" y="-20"/>
                          <a:pt x="27" y="28"/>
                        </a:cubicBezTo>
                        <a:lnTo>
                          <a:pt x="27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0" name="Google Shape;400;p8"/>
                  <p:cNvSpPr/>
                  <p:nvPr/>
                </p:nvSpPr>
                <p:spPr>
                  <a:xfrm>
                    <a:off x="19877523" y="-265070"/>
                    <a:ext cx="61381" cy="689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81" h="68935" extrusionOk="0">
                        <a:moveTo>
                          <a:pt x="61265" y="33967"/>
                        </a:moveTo>
                        <a:cubicBezTo>
                          <a:pt x="58597" y="2291"/>
                          <a:pt x="29579" y="-2931"/>
                          <a:pt x="42400" y="3215"/>
                        </a:cubicBezTo>
                        <a:cubicBezTo>
                          <a:pt x="32811" y="-1623"/>
                          <a:pt x="23451" y="-890"/>
                          <a:pt x="15076" y="4667"/>
                        </a:cubicBezTo>
                        <a:cubicBezTo>
                          <a:pt x="-17716" y="26429"/>
                          <a:pt x="8816" y="80576"/>
                          <a:pt x="39264" y="66688"/>
                        </a:cubicBezTo>
                        <a:cubicBezTo>
                          <a:pt x="65531" y="54697"/>
                          <a:pt x="60928" y="29706"/>
                          <a:pt x="61265" y="33967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01" name="Google Shape;401;p8"/>
              <p:cNvGrpSpPr/>
              <p:nvPr/>
            </p:nvGrpSpPr>
            <p:grpSpPr>
              <a:xfrm>
                <a:off x="16514858" y="189732"/>
                <a:ext cx="3424047" cy="68952"/>
                <a:chOff x="16514858" y="189732"/>
                <a:chExt cx="3424047" cy="68952"/>
              </a:xfrm>
            </p:grpSpPr>
            <p:grpSp>
              <p:nvGrpSpPr>
                <p:cNvPr id="402" name="Google Shape;402;p8"/>
                <p:cNvGrpSpPr/>
                <p:nvPr/>
              </p:nvGrpSpPr>
              <p:grpSpPr>
                <a:xfrm>
                  <a:off x="16514858" y="189732"/>
                  <a:ext cx="61382" cy="68935"/>
                  <a:chOff x="16514858" y="189732"/>
                  <a:chExt cx="61382" cy="68935"/>
                </a:xfrm>
              </p:grpSpPr>
              <p:sp>
                <p:nvSpPr>
                  <p:cNvPr id="403" name="Google Shape;403;p8"/>
                  <p:cNvSpPr/>
                  <p:nvPr/>
                </p:nvSpPr>
                <p:spPr>
                  <a:xfrm>
                    <a:off x="16554531" y="191395"/>
                    <a:ext cx="34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27" extrusionOk="0">
                        <a:moveTo>
                          <a:pt x="35" y="28"/>
                        </a:moveTo>
                        <a:cubicBezTo>
                          <a:pt x="23" y="4"/>
                          <a:pt x="-37" y="-20"/>
                          <a:pt x="35" y="28"/>
                        </a:cubicBezTo>
                        <a:lnTo>
                          <a:pt x="35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4" name="Google Shape;404;p8"/>
                  <p:cNvSpPr/>
                  <p:nvPr/>
                </p:nvSpPr>
                <p:spPr>
                  <a:xfrm>
                    <a:off x="16514858" y="189732"/>
                    <a:ext cx="61382" cy="689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82" h="68935" extrusionOk="0">
                        <a:moveTo>
                          <a:pt x="61265" y="33967"/>
                        </a:moveTo>
                        <a:cubicBezTo>
                          <a:pt x="58597" y="2291"/>
                          <a:pt x="29579" y="-2931"/>
                          <a:pt x="42400" y="3215"/>
                        </a:cubicBezTo>
                        <a:cubicBezTo>
                          <a:pt x="32811" y="-1623"/>
                          <a:pt x="23451" y="-890"/>
                          <a:pt x="15076" y="4667"/>
                        </a:cubicBezTo>
                        <a:cubicBezTo>
                          <a:pt x="-17715" y="26429"/>
                          <a:pt x="8816" y="80576"/>
                          <a:pt x="39264" y="66688"/>
                        </a:cubicBezTo>
                        <a:cubicBezTo>
                          <a:pt x="65542" y="54697"/>
                          <a:pt x="60928" y="29706"/>
                          <a:pt x="61265" y="33967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05" name="Google Shape;405;p8"/>
                <p:cNvGrpSpPr/>
                <p:nvPr/>
              </p:nvGrpSpPr>
              <p:grpSpPr>
                <a:xfrm>
                  <a:off x="16935261" y="189765"/>
                  <a:ext cx="61318" cy="68919"/>
                  <a:chOff x="16935261" y="189765"/>
                  <a:chExt cx="61318" cy="68919"/>
                </a:xfrm>
              </p:grpSpPr>
              <p:sp>
                <p:nvSpPr>
                  <p:cNvPr id="406" name="Google Shape;406;p8"/>
                  <p:cNvSpPr/>
                  <p:nvPr/>
                </p:nvSpPr>
                <p:spPr>
                  <a:xfrm>
                    <a:off x="16974864" y="191395"/>
                    <a:ext cx="29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27" extrusionOk="0">
                        <a:moveTo>
                          <a:pt x="30" y="28"/>
                        </a:moveTo>
                        <a:cubicBezTo>
                          <a:pt x="18" y="4"/>
                          <a:pt x="-30" y="-20"/>
                          <a:pt x="30" y="28"/>
                        </a:cubicBezTo>
                        <a:lnTo>
                          <a:pt x="30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7" name="Google Shape;407;p8"/>
                  <p:cNvSpPr/>
                  <p:nvPr/>
                </p:nvSpPr>
                <p:spPr>
                  <a:xfrm>
                    <a:off x="16935261" y="189765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6"/>
                        </a:cubicBezTo>
                        <a:cubicBezTo>
                          <a:pt x="65443" y="54676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08" name="Google Shape;408;p8"/>
                <p:cNvGrpSpPr/>
                <p:nvPr/>
              </p:nvGrpSpPr>
              <p:grpSpPr>
                <a:xfrm>
                  <a:off x="17355600" y="189765"/>
                  <a:ext cx="61318" cy="68919"/>
                  <a:chOff x="17355600" y="189765"/>
                  <a:chExt cx="61318" cy="68919"/>
                </a:xfrm>
              </p:grpSpPr>
              <p:sp>
                <p:nvSpPr>
                  <p:cNvPr id="409" name="Google Shape;409;p8"/>
                  <p:cNvSpPr/>
                  <p:nvPr/>
                </p:nvSpPr>
                <p:spPr>
                  <a:xfrm>
                    <a:off x="17395198" y="191395"/>
                    <a:ext cx="34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27" extrusionOk="0">
                        <a:moveTo>
                          <a:pt x="35" y="28"/>
                        </a:moveTo>
                        <a:cubicBezTo>
                          <a:pt x="23" y="4"/>
                          <a:pt x="-37" y="-20"/>
                          <a:pt x="35" y="28"/>
                        </a:cubicBezTo>
                        <a:lnTo>
                          <a:pt x="35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0" name="Google Shape;410;p8"/>
                  <p:cNvSpPr/>
                  <p:nvPr/>
                </p:nvSpPr>
                <p:spPr>
                  <a:xfrm>
                    <a:off x="17355600" y="189765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6"/>
                        </a:cubicBezTo>
                        <a:cubicBezTo>
                          <a:pt x="65443" y="54676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1" name="Google Shape;411;p8"/>
                <p:cNvGrpSpPr/>
                <p:nvPr/>
              </p:nvGrpSpPr>
              <p:grpSpPr>
                <a:xfrm>
                  <a:off x="17775927" y="189765"/>
                  <a:ext cx="61318" cy="68919"/>
                  <a:chOff x="17775927" y="189765"/>
                  <a:chExt cx="61318" cy="68919"/>
                </a:xfrm>
              </p:grpSpPr>
              <p:sp>
                <p:nvSpPr>
                  <p:cNvPr id="412" name="Google Shape;412;p8"/>
                  <p:cNvSpPr/>
                  <p:nvPr/>
                </p:nvSpPr>
                <p:spPr>
                  <a:xfrm>
                    <a:off x="17815530" y="191395"/>
                    <a:ext cx="29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27" extrusionOk="0">
                        <a:moveTo>
                          <a:pt x="30" y="28"/>
                        </a:moveTo>
                        <a:cubicBezTo>
                          <a:pt x="18" y="4"/>
                          <a:pt x="-31" y="-20"/>
                          <a:pt x="30" y="28"/>
                        </a:cubicBezTo>
                        <a:lnTo>
                          <a:pt x="30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3" name="Google Shape;413;p8"/>
                  <p:cNvSpPr/>
                  <p:nvPr/>
                </p:nvSpPr>
                <p:spPr>
                  <a:xfrm>
                    <a:off x="17775927" y="189765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7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6"/>
                        </a:cubicBezTo>
                        <a:cubicBezTo>
                          <a:pt x="65443" y="54676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4" name="Google Shape;414;p8"/>
                <p:cNvGrpSpPr/>
                <p:nvPr/>
              </p:nvGrpSpPr>
              <p:grpSpPr>
                <a:xfrm>
                  <a:off x="18196266" y="189765"/>
                  <a:ext cx="61318" cy="68919"/>
                  <a:chOff x="18196266" y="189765"/>
                  <a:chExt cx="61318" cy="68919"/>
                </a:xfrm>
              </p:grpSpPr>
              <p:sp>
                <p:nvSpPr>
                  <p:cNvPr id="415" name="Google Shape;415;p8"/>
                  <p:cNvSpPr/>
                  <p:nvPr/>
                </p:nvSpPr>
                <p:spPr>
                  <a:xfrm>
                    <a:off x="18235859" y="191395"/>
                    <a:ext cx="26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27" extrusionOk="0">
                        <a:moveTo>
                          <a:pt x="27" y="28"/>
                        </a:moveTo>
                        <a:cubicBezTo>
                          <a:pt x="27" y="4"/>
                          <a:pt x="-33" y="-20"/>
                          <a:pt x="27" y="28"/>
                        </a:cubicBezTo>
                        <a:lnTo>
                          <a:pt x="27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6" name="Google Shape;416;p8"/>
                  <p:cNvSpPr/>
                  <p:nvPr/>
                </p:nvSpPr>
                <p:spPr>
                  <a:xfrm>
                    <a:off x="18196266" y="189765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6"/>
                        </a:cubicBezTo>
                        <a:cubicBezTo>
                          <a:pt x="65442" y="54676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7" name="Google Shape;417;p8"/>
                <p:cNvGrpSpPr/>
                <p:nvPr/>
              </p:nvGrpSpPr>
              <p:grpSpPr>
                <a:xfrm>
                  <a:off x="18616594" y="189765"/>
                  <a:ext cx="61318" cy="68919"/>
                  <a:chOff x="18616594" y="189765"/>
                  <a:chExt cx="61318" cy="68919"/>
                </a:xfrm>
              </p:grpSpPr>
              <p:sp>
                <p:nvSpPr>
                  <p:cNvPr id="418" name="Google Shape;418;p8"/>
                  <p:cNvSpPr/>
                  <p:nvPr/>
                </p:nvSpPr>
                <p:spPr>
                  <a:xfrm>
                    <a:off x="18656195" y="191395"/>
                    <a:ext cx="29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27" extrusionOk="0">
                        <a:moveTo>
                          <a:pt x="30" y="28"/>
                        </a:moveTo>
                        <a:cubicBezTo>
                          <a:pt x="18" y="4"/>
                          <a:pt x="-31" y="-20"/>
                          <a:pt x="30" y="28"/>
                        </a:cubicBezTo>
                        <a:lnTo>
                          <a:pt x="30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9" name="Google Shape;419;p8"/>
                  <p:cNvSpPr/>
                  <p:nvPr/>
                </p:nvSpPr>
                <p:spPr>
                  <a:xfrm>
                    <a:off x="18616594" y="189765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6"/>
                        </a:cubicBezTo>
                        <a:cubicBezTo>
                          <a:pt x="65443" y="54676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0" name="Google Shape;420;p8"/>
                <p:cNvGrpSpPr/>
                <p:nvPr/>
              </p:nvGrpSpPr>
              <p:grpSpPr>
                <a:xfrm>
                  <a:off x="19036931" y="189765"/>
                  <a:ext cx="61318" cy="68919"/>
                  <a:chOff x="19036931" y="189765"/>
                  <a:chExt cx="61318" cy="68919"/>
                </a:xfrm>
              </p:grpSpPr>
              <p:sp>
                <p:nvSpPr>
                  <p:cNvPr id="421" name="Google Shape;421;p8"/>
                  <p:cNvSpPr/>
                  <p:nvPr/>
                </p:nvSpPr>
                <p:spPr>
                  <a:xfrm>
                    <a:off x="19076527" y="191395"/>
                    <a:ext cx="26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27" extrusionOk="0">
                        <a:moveTo>
                          <a:pt x="27" y="28"/>
                        </a:moveTo>
                        <a:cubicBezTo>
                          <a:pt x="27" y="4"/>
                          <a:pt x="-33" y="-20"/>
                          <a:pt x="27" y="28"/>
                        </a:cubicBezTo>
                        <a:lnTo>
                          <a:pt x="27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2" name="Google Shape;422;p8"/>
                  <p:cNvSpPr/>
                  <p:nvPr/>
                </p:nvSpPr>
                <p:spPr>
                  <a:xfrm>
                    <a:off x="19036931" y="189765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2" y="80627"/>
                          <a:pt x="39188" y="66656"/>
                        </a:cubicBezTo>
                        <a:cubicBezTo>
                          <a:pt x="65442" y="54676"/>
                          <a:pt x="60888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3" name="Google Shape;423;p8"/>
                <p:cNvGrpSpPr/>
                <p:nvPr/>
              </p:nvGrpSpPr>
              <p:grpSpPr>
                <a:xfrm>
                  <a:off x="19457259" y="189765"/>
                  <a:ext cx="61318" cy="68919"/>
                  <a:chOff x="19457259" y="189765"/>
                  <a:chExt cx="61318" cy="68919"/>
                </a:xfrm>
              </p:grpSpPr>
              <p:sp>
                <p:nvSpPr>
                  <p:cNvPr id="424" name="Google Shape;424;p8"/>
                  <p:cNvSpPr/>
                  <p:nvPr/>
                </p:nvSpPr>
                <p:spPr>
                  <a:xfrm>
                    <a:off x="19496863" y="191395"/>
                    <a:ext cx="29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27" extrusionOk="0">
                        <a:moveTo>
                          <a:pt x="30" y="28"/>
                        </a:moveTo>
                        <a:cubicBezTo>
                          <a:pt x="18" y="4"/>
                          <a:pt x="-31" y="-20"/>
                          <a:pt x="30" y="28"/>
                        </a:cubicBezTo>
                        <a:lnTo>
                          <a:pt x="30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5" name="Google Shape;425;p8"/>
                  <p:cNvSpPr/>
                  <p:nvPr/>
                </p:nvSpPr>
                <p:spPr>
                  <a:xfrm>
                    <a:off x="19457259" y="189765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7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6"/>
                        </a:cubicBezTo>
                        <a:cubicBezTo>
                          <a:pt x="65443" y="54676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6" name="Google Shape;426;p8"/>
                <p:cNvGrpSpPr/>
                <p:nvPr/>
              </p:nvGrpSpPr>
              <p:grpSpPr>
                <a:xfrm>
                  <a:off x="19877523" y="189732"/>
                  <a:ext cx="61381" cy="68935"/>
                  <a:chOff x="19877523" y="189732"/>
                  <a:chExt cx="61381" cy="68935"/>
                </a:xfrm>
              </p:grpSpPr>
              <p:sp>
                <p:nvSpPr>
                  <p:cNvPr id="427" name="Google Shape;427;p8"/>
                  <p:cNvSpPr/>
                  <p:nvPr/>
                </p:nvSpPr>
                <p:spPr>
                  <a:xfrm>
                    <a:off x="19917192" y="191395"/>
                    <a:ext cx="26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27" extrusionOk="0">
                        <a:moveTo>
                          <a:pt x="27" y="28"/>
                        </a:moveTo>
                        <a:cubicBezTo>
                          <a:pt x="27" y="4"/>
                          <a:pt x="-33" y="-20"/>
                          <a:pt x="27" y="28"/>
                        </a:cubicBezTo>
                        <a:lnTo>
                          <a:pt x="27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8" name="Google Shape;428;p8"/>
                  <p:cNvSpPr/>
                  <p:nvPr/>
                </p:nvSpPr>
                <p:spPr>
                  <a:xfrm>
                    <a:off x="19877523" y="189732"/>
                    <a:ext cx="61381" cy="689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81" h="68935" extrusionOk="0">
                        <a:moveTo>
                          <a:pt x="61265" y="33967"/>
                        </a:moveTo>
                        <a:cubicBezTo>
                          <a:pt x="58597" y="2291"/>
                          <a:pt x="29579" y="-2931"/>
                          <a:pt x="42400" y="3215"/>
                        </a:cubicBezTo>
                        <a:cubicBezTo>
                          <a:pt x="32811" y="-1623"/>
                          <a:pt x="23451" y="-890"/>
                          <a:pt x="15076" y="4667"/>
                        </a:cubicBezTo>
                        <a:cubicBezTo>
                          <a:pt x="-17716" y="26429"/>
                          <a:pt x="8816" y="80576"/>
                          <a:pt x="39264" y="66688"/>
                        </a:cubicBezTo>
                        <a:cubicBezTo>
                          <a:pt x="65531" y="54697"/>
                          <a:pt x="60928" y="29706"/>
                          <a:pt x="61265" y="33967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29" name="Google Shape;429;p8"/>
              <p:cNvGrpSpPr/>
              <p:nvPr/>
            </p:nvGrpSpPr>
            <p:grpSpPr>
              <a:xfrm>
                <a:off x="16514858" y="644547"/>
                <a:ext cx="3424047" cy="68952"/>
                <a:chOff x="16514858" y="644547"/>
                <a:chExt cx="3424047" cy="68952"/>
              </a:xfrm>
            </p:grpSpPr>
            <p:grpSp>
              <p:nvGrpSpPr>
                <p:cNvPr id="430" name="Google Shape;430;p8"/>
                <p:cNvGrpSpPr/>
                <p:nvPr/>
              </p:nvGrpSpPr>
              <p:grpSpPr>
                <a:xfrm>
                  <a:off x="16514858" y="644547"/>
                  <a:ext cx="61382" cy="68935"/>
                  <a:chOff x="16514858" y="644547"/>
                  <a:chExt cx="61382" cy="68935"/>
                </a:xfrm>
              </p:grpSpPr>
              <p:sp>
                <p:nvSpPr>
                  <p:cNvPr id="431" name="Google Shape;431;p8"/>
                  <p:cNvSpPr/>
                  <p:nvPr/>
                </p:nvSpPr>
                <p:spPr>
                  <a:xfrm>
                    <a:off x="16554531" y="646201"/>
                    <a:ext cx="34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6" extrusionOk="0">
                        <a:moveTo>
                          <a:pt x="35" y="37"/>
                        </a:moveTo>
                        <a:cubicBezTo>
                          <a:pt x="23" y="1"/>
                          <a:pt x="-37" y="-23"/>
                          <a:pt x="35" y="37"/>
                        </a:cubicBezTo>
                        <a:lnTo>
                          <a:pt x="35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2" name="Google Shape;432;p8"/>
                  <p:cNvSpPr/>
                  <p:nvPr/>
                </p:nvSpPr>
                <p:spPr>
                  <a:xfrm>
                    <a:off x="16514858" y="644547"/>
                    <a:ext cx="61382" cy="689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82" h="68935" extrusionOk="0">
                        <a:moveTo>
                          <a:pt x="61265" y="33967"/>
                        </a:moveTo>
                        <a:cubicBezTo>
                          <a:pt x="58597" y="2291"/>
                          <a:pt x="29579" y="-2931"/>
                          <a:pt x="42400" y="3215"/>
                        </a:cubicBezTo>
                        <a:cubicBezTo>
                          <a:pt x="32811" y="-1623"/>
                          <a:pt x="23451" y="-890"/>
                          <a:pt x="15076" y="4667"/>
                        </a:cubicBezTo>
                        <a:cubicBezTo>
                          <a:pt x="-17715" y="26429"/>
                          <a:pt x="8816" y="80576"/>
                          <a:pt x="39264" y="66688"/>
                        </a:cubicBezTo>
                        <a:cubicBezTo>
                          <a:pt x="65542" y="54685"/>
                          <a:pt x="60928" y="29694"/>
                          <a:pt x="61265" y="33967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33" name="Google Shape;433;p8"/>
                <p:cNvGrpSpPr/>
                <p:nvPr/>
              </p:nvGrpSpPr>
              <p:grpSpPr>
                <a:xfrm>
                  <a:off x="16935261" y="644580"/>
                  <a:ext cx="61318" cy="68919"/>
                  <a:chOff x="16935261" y="644580"/>
                  <a:chExt cx="61318" cy="68919"/>
                </a:xfrm>
              </p:grpSpPr>
              <p:sp>
                <p:nvSpPr>
                  <p:cNvPr id="434" name="Google Shape;434;p8"/>
                  <p:cNvSpPr/>
                  <p:nvPr/>
                </p:nvSpPr>
                <p:spPr>
                  <a:xfrm>
                    <a:off x="16974864" y="646201"/>
                    <a:ext cx="29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36" extrusionOk="0">
                        <a:moveTo>
                          <a:pt x="30" y="37"/>
                        </a:moveTo>
                        <a:cubicBezTo>
                          <a:pt x="18" y="1"/>
                          <a:pt x="-30" y="-23"/>
                          <a:pt x="30" y="37"/>
                        </a:cubicBezTo>
                        <a:lnTo>
                          <a:pt x="30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5" name="Google Shape;435;p8"/>
                  <p:cNvSpPr/>
                  <p:nvPr/>
                </p:nvSpPr>
                <p:spPr>
                  <a:xfrm>
                    <a:off x="16935261" y="644580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5"/>
                        </a:cubicBezTo>
                        <a:cubicBezTo>
                          <a:pt x="65443" y="54664"/>
                          <a:pt x="60889" y="30214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36" name="Google Shape;436;p8"/>
                <p:cNvGrpSpPr/>
                <p:nvPr/>
              </p:nvGrpSpPr>
              <p:grpSpPr>
                <a:xfrm>
                  <a:off x="17355600" y="644580"/>
                  <a:ext cx="61318" cy="68919"/>
                  <a:chOff x="17355600" y="644580"/>
                  <a:chExt cx="61318" cy="68919"/>
                </a:xfrm>
              </p:grpSpPr>
              <p:sp>
                <p:nvSpPr>
                  <p:cNvPr id="437" name="Google Shape;437;p8"/>
                  <p:cNvSpPr/>
                  <p:nvPr/>
                </p:nvSpPr>
                <p:spPr>
                  <a:xfrm>
                    <a:off x="17395198" y="646201"/>
                    <a:ext cx="34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6" extrusionOk="0">
                        <a:moveTo>
                          <a:pt x="35" y="37"/>
                        </a:moveTo>
                        <a:cubicBezTo>
                          <a:pt x="23" y="1"/>
                          <a:pt x="-37" y="-23"/>
                          <a:pt x="35" y="37"/>
                        </a:cubicBezTo>
                        <a:lnTo>
                          <a:pt x="35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8" name="Google Shape;438;p8"/>
                  <p:cNvSpPr/>
                  <p:nvPr/>
                </p:nvSpPr>
                <p:spPr>
                  <a:xfrm>
                    <a:off x="17355600" y="644580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5"/>
                        </a:cubicBezTo>
                        <a:cubicBezTo>
                          <a:pt x="65443" y="54664"/>
                          <a:pt x="60889" y="30214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39" name="Google Shape;439;p8"/>
                <p:cNvGrpSpPr/>
                <p:nvPr/>
              </p:nvGrpSpPr>
              <p:grpSpPr>
                <a:xfrm>
                  <a:off x="17775927" y="644580"/>
                  <a:ext cx="61318" cy="68919"/>
                  <a:chOff x="17775927" y="644580"/>
                  <a:chExt cx="61318" cy="68919"/>
                </a:xfrm>
              </p:grpSpPr>
              <p:sp>
                <p:nvSpPr>
                  <p:cNvPr id="440" name="Google Shape;440;p8"/>
                  <p:cNvSpPr/>
                  <p:nvPr/>
                </p:nvSpPr>
                <p:spPr>
                  <a:xfrm>
                    <a:off x="17815530" y="646201"/>
                    <a:ext cx="29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36" extrusionOk="0">
                        <a:moveTo>
                          <a:pt x="30" y="37"/>
                        </a:moveTo>
                        <a:cubicBezTo>
                          <a:pt x="18" y="1"/>
                          <a:pt x="-31" y="-23"/>
                          <a:pt x="30" y="37"/>
                        </a:cubicBezTo>
                        <a:lnTo>
                          <a:pt x="30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1" name="Google Shape;441;p8"/>
                  <p:cNvSpPr/>
                  <p:nvPr/>
                </p:nvSpPr>
                <p:spPr>
                  <a:xfrm>
                    <a:off x="17775927" y="644580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7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5"/>
                        </a:cubicBezTo>
                        <a:cubicBezTo>
                          <a:pt x="65443" y="54664"/>
                          <a:pt x="60889" y="30214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2" name="Google Shape;442;p8"/>
                <p:cNvGrpSpPr/>
                <p:nvPr/>
              </p:nvGrpSpPr>
              <p:grpSpPr>
                <a:xfrm>
                  <a:off x="18196266" y="644580"/>
                  <a:ext cx="61318" cy="68919"/>
                  <a:chOff x="18196266" y="644580"/>
                  <a:chExt cx="61318" cy="68919"/>
                </a:xfrm>
              </p:grpSpPr>
              <p:sp>
                <p:nvSpPr>
                  <p:cNvPr id="443" name="Google Shape;443;p8"/>
                  <p:cNvSpPr/>
                  <p:nvPr/>
                </p:nvSpPr>
                <p:spPr>
                  <a:xfrm>
                    <a:off x="18235859" y="646201"/>
                    <a:ext cx="26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36" extrusionOk="0">
                        <a:moveTo>
                          <a:pt x="27" y="37"/>
                        </a:moveTo>
                        <a:cubicBezTo>
                          <a:pt x="27" y="1"/>
                          <a:pt x="-33" y="-23"/>
                          <a:pt x="27" y="37"/>
                        </a:cubicBezTo>
                        <a:lnTo>
                          <a:pt x="27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4" name="Google Shape;444;p8"/>
                  <p:cNvSpPr/>
                  <p:nvPr/>
                </p:nvSpPr>
                <p:spPr>
                  <a:xfrm>
                    <a:off x="18196266" y="644580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5"/>
                        </a:cubicBezTo>
                        <a:cubicBezTo>
                          <a:pt x="65442" y="54664"/>
                          <a:pt x="60889" y="30214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5" name="Google Shape;445;p8"/>
                <p:cNvGrpSpPr/>
                <p:nvPr/>
              </p:nvGrpSpPr>
              <p:grpSpPr>
                <a:xfrm>
                  <a:off x="18616594" y="644580"/>
                  <a:ext cx="61318" cy="68919"/>
                  <a:chOff x="18616594" y="644580"/>
                  <a:chExt cx="61318" cy="68919"/>
                </a:xfrm>
              </p:grpSpPr>
              <p:sp>
                <p:nvSpPr>
                  <p:cNvPr id="446" name="Google Shape;446;p8"/>
                  <p:cNvSpPr/>
                  <p:nvPr/>
                </p:nvSpPr>
                <p:spPr>
                  <a:xfrm>
                    <a:off x="18656195" y="646201"/>
                    <a:ext cx="29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36" extrusionOk="0">
                        <a:moveTo>
                          <a:pt x="30" y="37"/>
                        </a:moveTo>
                        <a:cubicBezTo>
                          <a:pt x="18" y="1"/>
                          <a:pt x="-31" y="-23"/>
                          <a:pt x="30" y="37"/>
                        </a:cubicBezTo>
                        <a:lnTo>
                          <a:pt x="30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7" name="Google Shape;447;p8"/>
                  <p:cNvSpPr/>
                  <p:nvPr/>
                </p:nvSpPr>
                <p:spPr>
                  <a:xfrm>
                    <a:off x="18616594" y="644580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5"/>
                        </a:cubicBezTo>
                        <a:cubicBezTo>
                          <a:pt x="65443" y="54664"/>
                          <a:pt x="60889" y="30214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8" name="Google Shape;448;p8"/>
                <p:cNvGrpSpPr/>
                <p:nvPr/>
              </p:nvGrpSpPr>
              <p:grpSpPr>
                <a:xfrm>
                  <a:off x="19036931" y="644580"/>
                  <a:ext cx="61318" cy="68919"/>
                  <a:chOff x="19036931" y="644580"/>
                  <a:chExt cx="61318" cy="68919"/>
                </a:xfrm>
              </p:grpSpPr>
              <p:sp>
                <p:nvSpPr>
                  <p:cNvPr id="449" name="Google Shape;449;p8"/>
                  <p:cNvSpPr/>
                  <p:nvPr/>
                </p:nvSpPr>
                <p:spPr>
                  <a:xfrm>
                    <a:off x="19076527" y="646201"/>
                    <a:ext cx="26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36" extrusionOk="0">
                        <a:moveTo>
                          <a:pt x="27" y="37"/>
                        </a:moveTo>
                        <a:cubicBezTo>
                          <a:pt x="27" y="1"/>
                          <a:pt x="-33" y="-23"/>
                          <a:pt x="27" y="37"/>
                        </a:cubicBezTo>
                        <a:lnTo>
                          <a:pt x="27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0" name="Google Shape;450;p8"/>
                  <p:cNvSpPr/>
                  <p:nvPr/>
                </p:nvSpPr>
                <p:spPr>
                  <a:xfrm>
                    <a:off x="19036931" y="644580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2" y="80627"/>
                          <a:pt x="39188" y="66655"/>
                        </a:cubicBezTo>
                        <a:cubicBezTo>
                          <a:pt x="65442" y="54664"/>
                          <a:pt x="60888" y="30214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1" name="Google Shape;451;p8"/>
                <p:cNvGrpSpPr/>
                <p:nvPr/>
              </p:nvGrpSpPr>
              <p:grpSpPr>
                <a:xfrm>
                  <a:off x="19457259" y="644580"/>
                  <a:ext cx="61318" cy="68919"/>
                  <a:chOff x="19457259" y="644580"/>
                  <a:chExt cx="61318" cy="68919"/>
                </a:xfrm>
              </p:grpSpPr>
              <p:sp>
                <p:nvSpPr>
                  <p:cNvPr id="452" name="Google Shape;452;p8"/>
                  <p:cNvSpPr/>
                  <p:nvPr/>
                </p:nvSpPr>
                <p:spPr>
                  <a:xfrm>
                    <a:off x="19496863" y="646201"/>
                    <a:ext cx="29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36" extrusionOk="0">
                        <a:moveTo>
                          <a:pt x="30" y="37"/>
                        </a:moveTo>
                        <a:cubicBezTo>
                          <a:pt x="18" y="1"/>
                          <a:pt x="-31" y="-23"/>
                          <a:pt x="30" y="37"/>
                        </a:cubicBezTo>
                        <a:lnTo>
                          <a:pt x="30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3" name="Google Shape;453;p8"/>
                  <p:cNvSpPr/>
                  <p:nvPr/>
                </p:nvSpPr>
                <p:spPr>
                  <a:xfrm>
                    <a:off x="19457259" y="644580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7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5"/>
                        </a:cubicBezTo>
                        <a:cubicBezTo>
                          <a:pt x="65443" y="54664"/>
                          <a:pt x="60889" y="30214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4" name="Google Shape;454;p8"/>
                <p:cNvGrpSpPr/>
                <p:nvPr/>
              </p:nvGrpSpPr>
              <p:grpSpPr>
                <a:xfrm>
                  <a:off x="19877523" y="644547"/>
                  <a:ext cx="61381" cy="68935"/>
                  <a:chOff x="19877523" y="644547"/>
                  <a:chExt cx="61381" cy="68935"/>
                </a:xfrm>
              </p:grpSpPr>
              <p:sp>
                <p:nvSpPr>
                  <p:cNvPr id="455" name="Google Shape;455;p8"/>
                  <p:cNvSpPr/>
                  <p:nvPr/>
                </p:nvSpPr>
                <p:spPr>
                  <a:xfrm>
                    <a:off x="19917192" y="646201"/>
                    <a:ext cx="26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36" extrusionOk="0">
                        <a:moveTo>
                          <a:pt x="27" y="37"/>
                        </a:moveTo>
                        <a:cubicBezTo>
                          <a:pt x="27" y="1"/>
                          <a:pt x="-33" y="-23"/>
                          <a:pt x="27" y="37"/>
                        </a:cubicBezTo>
                        <a:lnTo>
                          <a:pt x="27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6" name="Google Shape;456;p8"/>
                  <p:cNvSpPr/>
                  <p:nvPr/>
                </p:nvSpPr>
                <p:spPr>
                  <a:xfrm>
                    <a:off x="19877523" y="644547"/>
                    <a:ext cx="61381" cy="689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81" h="68935" extrusionOk="0">
                        <a:moveTo>
                          <a:pt x="61265" y="33967"/>
                        </a:moveTo>
                        <a:cubicBezTo>
                          <a:pt x="58597" y="2291"/>
                          <a:pt x="29579" y="-2931"/>
                          <a:pt x="42400" y="3215"/>
                        </a:cubicBezTo>
                        <a:cubicBezTo>
                          <a:pt x="32811" y="-1623"/>
                          <a:pt x="23451" y="-890"/>
                          <a:pt x="15076" y="4667"/>
                        </a:cubicBezTo>
                        <a:cubicBezTo>
                          <a:pt x="-17716" y="26429"/>
                          <a:pt x="8816" y="80576"/>
                          <a:pt x="39264" y="66688"/>
                        </a:cubicBezTo>
                        <a:cubicBezTo>
                          <a:pt x="65531" y="54685"/>
                          <a:pt x="60928" y="29694"/>
                          <a:pt x="61265" y="33967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57" name="Google Shape;457;p8"/>
              <p:cNvGrpSpPr/>
              <p:nvPr/>
            </p:nvGrpSpPr>
            <p:grpSpPr>
              <a:xfrm>
                <a:off x="16514858" y="1099351"/>
                <a:ext cx="3424047" cy="68951"/>
                <a:chOff x="16514858" y="1099351"/>
                <a:chExt cx="3424047" cy="68951"/>
              </a:xfrm>
            </p:grpSpPr>
            <p:grpSp>
              <p:nvGrpSpPr>
                <p:cNvPr id="458" name="Google Shape;458;p8"/>
                <p:cNvGrpSpPr/>
                <p:nvPr/>
              </p:nvGrpSpPr>
              <p:grpSpPr>
                <a:xfrm>
                  <a:off x="16514858" y="1099351"/>
                  <a:ext cx="61382" cy="68935"/>
                  <a:chOff x="16514858" y="1099351"/>
                  <a:chExt cx="61382" cy="68935"/>
                </a:xfrm>
              </p:grpSpPr>
              <p:sp>
                <p:nvSpPr>
                  <p:cNvPr id="459" name="Google Shape;459;p8"/>
                  <p:cNvSpPr/>
                  <p:nvPr/>
                </p:nvSpPr>
                <p:spPr>
                  <a:xfrm>
                    <a:off x="16554531" y="1101004"/>
                    <a:ext cx="34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6" extrusionOk="0">
                        <a:moveTo>
                          <a:pt x="35" y="37"/>
                        </a:moveTo>
                        <a:cubicBezTo>
                          <a:pt x="23" y="1"/>
                          <a:pt x="-37" y="-23"/>
                          <a:pt x="35" y="37"/>
                        </a:cubicBezTo>
                        <a:lnTo>
                          <a:pt x="35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0" name="Google Shape;460;p8"/>
                  <p:cNvSpPr/>
                  <p:nvPr/>
                </p:nvSpPr>
                <p:spPr>
                  <a:xfrm>
                    <a:off x="16514858" y="1099351"/>
                    <a:ext cx="61382" cy="689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82" h="68935" extrusionOk="0">
                        <a:moveTo>
                          <a:pt x="61265" y="33967"/>
                        </a:moveTo>
                        <a:cubicBezTo>
                          <a:pt x="58597" y="2291"/>
                          <a:pt x="29579" y="-2931"/>
                          <a:pt x="42400" y="3215"/>
                        </a:cubicBezTo>
                        <a:cubicBezTo>
                          <a:pt x="32811" y="-1623"/>
                          <a:pt x="23451" y="-890"/>
                          <a:pt x="15076" y="4667"/>
                        </a:cubicBezTo>
                        <a:cubicBezTo>
                          <a:pt x="-17715" y="26429"/>
                          <a:pt x="8816" y="80576"/>
                          <a:pt x="39264" y="66688"/>
                        </a:cubicBezTo>
                        <a:cubicBezTo>
                          <a:pt x="65542" y="54685"/>
                          <a:pt x="60928" y="29694"/>
                          <a:pt x="61265" y="33967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61" name="Google Shape;461;p8"/>
                <p:cNvGrpSpPr/>
                <p:nvPr/>
              </p:nvGrpSpPr>
              <p:grpSpPr>
                <a:xfrm>
                  <a:off x="16935261" y="1099383"/>
                  <a:ext cx="61318" cy="68919"/>
                  <a:chOff x="16935261" y="1099383"/>
                  <a:chExt cx="61318" cy="68919"/>
                </a:xfrm>
              </p:grpSpPr>
              <p:sp>
                <p:nvSpPr>
                  <p:cNvPr id="462" name="Google Shape;462;p8"/>
                  <p:cNvSpPr/>
                  <p:nvPr/>
                </p:nvSpPr>
                <p:spPr>
                  <a:xfrm>
                    <a:off x="16974864" y="1101004"/>
                    <a:ext cx="29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36" extrusionOk="0">
                        <a:moveTo>
                          <a:pt x="30" y="37"/>
                        </a:moveTo>
                        <a:cubicBezTo>
                          <a:pt x="18" y="1"/>
                          <a:pt x="-30" y="-23"/>
                          <a:pt x="30" y="37"/>
                        </a:cubicBezTo>
                        <a:lnTo>
                          <a:pt x="30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3" name="Google Shape;463;p8"/>
                  <p:cNvSpPr/>
                  <p:nvPr/>
                </p:nvSpPr>
                <p:spPr>
                  <a:xfrm>
                    <a:off x="16935261" y="1099383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5"/>
                        </a:cubicBezTo>
                        <a:cubicBezTo>
                          <a:pt x="65443" y="54664"/>
                          <a:pt x="60889" y="30214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64" name="Google Shape;464;p8"/>
                <p:cNvGrpSpPr/>
                <p:nvPr/>
              </p:nvGrpSpPr>
              <p:grpSpPr>
                <a:xfrm>
                  <a:off x="17355600" y="1099383"/>
                  <a:ext cx="61318" cy="68919"/>
                  <a:chOff x="17355600" y="1099383"/>
                  <a:chExt cx="61318" cy="68919"/>
                </a:xfrm>
              </p:grpSpPr>
              <p:sp>
                <p:nvSpPr>
                  <p:cNvPr id="465" name="Google Shape;465;p8"/>
                  <p:cNvSpPr/>
                  <p:nvPr/>
                </p:nvSpPr>
                <p:spPr>
                  <a:xfrm>
                    <a:off x="17395198" y="1101004"/>
                    <a:ext cx="34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6" extrusionOk="0">
                        <a:moveTo>
                          <a:pt x="35" y="37"/>
                        </a:moveTo>
                        <a:cubicBezTo>
                          <a:pt x="23" y="1"/>
                          <a:pt x="-37" y="-23"/>
                          <a:pt x="35" y="37"/>
                        </a:cubicBezTo>
                        <a:lnTo>
                          <a:pt x="35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6" name="Google Shape;466;p8"/>
                  <p:cNvSpPr/>
                  <p:nvPr/>
                </p:nvSpPr>
                <p:spPr>
                  <a:xfrm>
                    <a:off x="17355600" y="1099383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5"/>
                        </a:cubicBezTo>
                        <a:cubicBezTo>
                          <a:pt x="65443" y="54664"/>
                          <a:pt x="60889" y="30214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67" name="Google Shape;467;p8"/>
                <p:cNvGrpSpPr/>
                <p:nvPr/>
              </p:nvGrpSpPr>
              <p:grpSpPr>
                <a:xfrm>
                  <a:off x="17775927" y="1099383"/>
                  <a:ext cx="61318" cy="68919"/>
                  <a:chOff x="17775927" y="1099383"/>
                  <a:chExt cx="61318" cy="68919"/>
                </a:xfrm>
              </p:grpSpPr>
              <p:sp>
                <p:nvSpPr>
                  <p:cNvPr id="468" name="Google Shape;468;p8"/>
                  <p:cNvSpPr/>
                  <p:nvPr/>
                </p:nvSpPr>
                <p:spPr>
                  <a:xfrm>
                    <a:off x="17815530" y="1101004"/>
                    <a:ext cx="29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36" extrusionOk="0">
                        <a:moveTo>
                          <a:pt x="30" y="37"/>
                        </a:moveTo>
                        <a:cubicBezTo>
                          <a:pt x="18" y="1"/>
                          <a:pt x="-31" y="-23"/>
                          <a:pt x="30" y="37"/>
                        </a:cubicBezTo>
                        <a:lnTo>
                          <a:pt x="30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9" name="Google Shape;469;p8"/>
                  <p:cNvSpPr/>
                  <p:nvPr/>
                </p:nvSpPr>
                <p:spPr>
                  <a:xfrm>
                    <a:off x="17775927" y="1099383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7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5"/>
                        </a:cubicBezTo>
                        <a:cubicBezTo>
                          <a:pt x="65443" y="54664"/>
                          <a:pt x="60889" y="30214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70" name="Google Shape;470;p8"/>
                <p:cNvGrpSpPr/>
                <p:nvPr/>
              </p:nvGrpSpPr>
              <p:grpSpPr>
                <a:xfrm>
                  <a:off x="18196266" y="1099383"/>
                  <a:ext cx="61318" cy="68919"/>
                  <a:chOff x="18196266" y="1099383"/>
                  <a:chExt cx="61318" cy="68919"/>
                </a:xfrm>
              </p:grpSpPr>
              <p:sp>
                <p:nvSpPr>
                  <p:cNvPr id="471" name="Google Shape;471;p8"/>
                  <p:cNvSpPr/>
                  <p:nvPr/>
                </p:nvSpPr>
                <p:spPr>
                  <a:xfrm>
                    <a:off x="18235859" y="1101004"/>
                    <a:ext cx="26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36" extrusionOk="0">
                        <a:moveTo>
                          <a:pt x="27" y="37"/>
                        </a:moveTo>
                        <a:cubicBezTo>
                          <a:pt x="27" y="1"/>
                          <a:pt x="-33" y="-23"/>
                          <a:pt x="27" y="37"/>
                        </a:cubicBezTo>
                        <a:lnTo>
                          <a:pt x="27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2" name="Google Shape;472;p8"/>
                  <p:cNvSpPr/>
                  <p:nvPr/>
                </p:nvSpPr>
                <p:spPr>
                  <a:xfrm>
                    <a:off x="18196266" y="1099383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5"/>
                        </a:cubicBezTo>
                        <a:cubicBezTo>
                          <a:pt x="65442" y="54664"/>
                          <a:pt x="60889" y="30214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73" name="Google Shape;473;p8"/>
                <p:cNvGrpSpPr/>
                <p:nvPr/>
              </p:nvGrpSpPr>
              <p:grpSpPr>
                <a:xfrm>
                  <a:off x="18616594" y="1099383"/>
                  <a:ext cx="61318" cy="68919"/>
                  <a:chOff x="18616594" y="1099383"/>
                  <a:chExt cx="61318" cy="68919"/>
                </a:xfrm>
              </p:grpSpPr>
              <p:sp>
                <p:nvSpPr>
                  <p:cNvPr id="474" name="Google Shape;474;p8"/>
                  <p:cNvSpPr/>
                  <p:nvPr/>
                </p:nvSpPr>
                <p:spPr>
                  <a:xfrm>
                    <a:off x="18656195" y="1101004"/>
                    <a:ext cx="29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36" extrusionOk="0">
                        <a:moveTo>
                          <a:pt x="30" y="37"/>
                        </a:moveTo>
                        <a:cubicBezTo>
                          <a:pt x="18" y="1"/>
                          <a:pt x="-31" y="-23"/>
                          <a:pt x="30" y="37"/>
                        </a:cubicBezTo>
                        <a:lnTo>
                          <a:pt x="30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5" name="Google Shape;475;p8"/>
                  <p:cNvSpPr/>
                  <p:nvPr/>
                </p:nvSpPr>
                <p:spPr>
                  <a:xfrm>
                    <a:off x="18616594" y="1099383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5"/>
                        </a:cubicBezTo>
                        <a:cubicBezTo>
                          <a:pt x="65443" y="54664"/>
                          <a:pt x="60889" y="30214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76" name="Google Shape;476;p8"/>
                <p:cNvGrpSpPr/>
                <p:nvPr/>
              </p:nvGrpSpPr>
              <p:grpSpPr>
                <a:xfrm>
                  <a:off x="19036931" y="1099383"/>
                  <a:ext cx="61318" cy="68919"/>
                  <a:chOff x="19036931" y="1099383"/>
                  <a:chExt cx="61318" cy="68919"/>
                </a:xfrm>
              </p:grpSpPr>
              <p:sp>
                <p:nvSpPr>
                  <p:cNvPr id="477" name="Google Shape;477;p8"/>
                  <p:cNvSpPr/>
                  <p:nvPr/>
                </p:nvSpPr>
                <p:spPr>
                  <a:xfrm>
                    <a:off x="19076527" y="1101004"/>
                    <a:ext cx="26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36" extrusionOk="0">
                        <a:moveTo>
                          <a:pt x="27" y="37"/>
                        </a:moveTo>
                        <a:cubicBezTo>
                          <a:pt x="27" y="1"/>
                          <a:pt x="-33" y="-23"/>
                          <a:pt x="27" y="37"/>
                        </a:cubicBezTo>
                        <a:lnTo>
                          <a:pt x="27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8" name="Google Shape;478;p8"/>
                  <p:cNvSpPr/>
                  <p:nvPr/>
                </p:nvSpPr>
                <p:spPr>
                  <a:xfrm>
                    <a:off x="19036931" y="1099383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2" y="80627"/>
                          <a:pt x="39188" y="66655"/>
                        </a:cubicBezTo>
                        <a:cubicBezTo>
                          <a:pt x="65442" y="54664"/>
                          <a:pt x="60888" y="30214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79" name="Google Shape;479;p8"/>
                <p:cNvGrpSpPr/>
                <p:nvPr/>
              </p:nvGrpSpPr>
              <p:grpSpPr>
                <a:xfrm>
                  <a:off x="19457259" y="1099383"/>
                  <a:ext cx="61318" cy="68919"/>
                  <a:chOff x="19457259" y="1099383"/>
                  <a:chExt cx="61318" cy="68919"/>
                </a:xfrm>
              </p:grpSpPr>
              <p:sp>
                <p:nvSpPr>
                  <p:cNvPr id="480" name="Google Shape;480;p8"/>
                  <p:cNvSpPr/>
                  <p:nvPr/>
                </p:nvSpPr>
                <p:spPr>
                  <a:xfrm>
                    <a:off x="19496863" y="1101004"/>
                    <a:ext cx="29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36" extrusionOk="0">
                        <a:moveTo>
                          <a:pt x="30" y="37"/>
                        </a:moveTo>
                        <a:cubicBezTo>
                          <a:pt x="18" y="1"/>
                          <a:pt x="-31" y="-23"/>
                          <a:pt x="30" y="37"/>
                        </a:cubicBezTo>
                        <a:lnTo>
                          <a:pt x="30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1" name="Google Shape;481;p8"/>
                  <p:cNvSpPr/>
                  <p:nvPr/>
                </p:nvSpPr>
                <p:spPr>
                  <a:xfrm>
                    <a:off x="19457259" y="1099383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7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5"/>
                        </a:cubicBezTo>
                        <a:cubicBezTo>
                          <a:pt x="65443" y="54664"/>
                          <a:pt x="60889" y="30214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2" name="Google Shape;482;p8"/>
                <p:cNvGrpSpPr/>
                <p:nvPr/>
              </p:nvGrpSpPr>
              <p:grpSpPr>
                <a:xfrm>
                  <a:off x="19877523" y="1099351"/>
                  <a:ext cx="61381" cy="68935"/>
                  <a:chOff x="19877523" y="1099351"/>
                  <a:chExt cx="61381" cy="68935"/>
                </a:xfrm>
              </p:grpSpPr>
              <p:sp>
                <p:nvSpPr>
                  <p:cNvPr id="483" name="Google Shape;483;p8"/>
                  <p:cNvSpPr/>
                  <p:nvPr/>
                </p:nvSpPr>
                <p:spPr>
                  <a:xfrm>
                    <a:off x="19917192" y="1101004"/>
                    <a:ext cx="26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36" extrusionOk="0">
                        <a:moveTo>
                          <a:pt x="27" y="37"/>
                        </a:moveTo>
                        <a:cubicBezTo>
                          <a:pt x="27" y="1"/>
                          <a:pt x="-33" y="-23"/>
                          <a:pt x="27" y="37"/>
                        </a:cubicBezTo>
                        <a:lnTo>
                          <a:pt x="27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4" name="Google Shape;484;p8"/>
                  <p:cNvSpPr/>
                  <p:nvPr/>
                </p:nvSpPr>
                <p:spPr>
                  <a:xfrm>
                    <a:off x="19877523" y="1099351"/>
                    <a:ext cx="61381" cy="689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81" h="68935" extrusionOk="0">
                        <a:moveTo>
                          <a:pt x="61265" y="33967"/>
                        </a:moveTo>
                        <a:cubicBezTo>
                          <a:pt x="58597" y="2291"/>
                          <a:pt x="29579" y="-2931"/>
                          <a:pt x="42400" y="3215"/>
                        </a:cubicBezTo>
                        <a:cubicBezTo>
                          <a:pt x="32811" y="-1623"/>
                          <a:pt x="23451" y="-890"/>
                          <a:pt x="15076" y="4667"/>
                        </a:cubicBezTo>
                        <a:cubicBezTo>
                          <a:pt x="-17716" y="26429"/>
                          <a:pt x="8816" y="80576"/>
                          <a:pt x="39264" y="66688"/>
                        </a:cubicBezTo>
                        <a:cubicBezTo>
                          <a:pt x="65531" y="54685"/>
                          <a:pt x="60928" y="29694"/>
                          <a:pt x="61265" y="33967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85" name="Google Shape;485;p8"/>
              <p:cNvGrpSpPr/>
              <p:nvPr/>
            </p:nvGrpSpPr>
            <p:grpSpPr>
              <a:xfrm>
                <a:off x="16514858" y="1554154"/>
                <a:ext cx="3424047" cy="68951"/>
                <a:chOff x="16514858" y="1554154"/>
                <a:chExt cx="3424047" cy="68951"/>
              </a:xfrm>
            </p:grpSpPr>
            <p:grpSp>
              <p:nvGrpSpPr>
                <p:cNvPr id="486" name="Google Shape;486;p8"/>
                <p:cNvGrpSpPr/>
                <p:nvPr/>
              </p:nvGrpSpPr>
              <p:grpSpPr>
                <a:xfrm>
                  <a:off x="16514858" y="1554154"/>
                  <a:ext cx="61382" cy="68935"/>
                  <a:chOff x="16514858" y="1554154"/>
                  <a:chExt cx="61382" cy="68935"/>
                </a:xfrm>
              </p:grpSpPr>
              <p:sp>
                <p:nvSpPr>
                  <p:cNvPr id="487" name="Google Shape;487;p8"/>
                  <p:cNvSpPr/>
                  <p:nvPr/>
                </p:nvSpPr>
                <p:spPr>
                  <a:xfrm>
                    <a:off x="16554531" y="1555808"/>
                    <a:ext cx="34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6" extrusionOk="0">
                        <a:moveTo>
                          <a:pt x="35" y="37"/>
                        </a:moveTo>
                        <a:cubicBezTo>
                          <a:pt x="23" y="1"/>
                          <a:pt x="-37" y="-23"/>
                          <a:pt x="35" y="37"/>
                        </a:cubicBezTo>
                        <a:lnTo>
                          <a:pt x="35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8" name="Google Shape;488;p8"/>
                  <p:cNvSpPr/>
                  <p:nvPr/>
                </p:nvSpPr>
                <p:spPr>
                  <a:xfrm>
                    <a:off x="16514858" y="1554154"/>
                    <a:ext cx="61382" cy="689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82" h="68935" extrusionOk="0">
                        <a:moveTo>
                          <a:pt x="61265" y="33967"/>
                        </a:moveTo>
                        <a:cubicBezTo>
                          <a:pt x="58597" y="2291"/>
                          <a:pt x="29579" y="-2931"/>
                          <a:pt x="42400" y="3215"/>
                        </a:cubicBezTo>
                        <a:cubicBezTo>
                          <a:pt x="32811" y="-1623"/>
                          <a:pt x="23451" y="-890"/>
                          <a:pt x="15076" y="4667"/>
                        </a:cubicBezTo>
                        <a:cubicBezTo>
                          <a:pt x="-17715" y="26429"/>
                          <a:pt x="8816" y="80576"/>
                          <a:pt x="39264" y="66688"/>
                        </a:cubicBezTo>
                        <a:cubicBezTo>
                          <a:pt x="65542" y="54697"/>
                          <a:pt x="60928" y="29694"/>
                          <a:pt x="61265" y="33967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9" name="Google Shape;489;p8"/>
                <p:cNvGrpSpPr/>
                <p:nvPr/>
              </p:nvGrpSpPr>
              <p:grpSpPr>
                <a:xfrm>
                  <a:off x="16935261" y="1554186"/>
                  <a:ext cx="61318" cy="68919"/>
                  <a:chOff x="16935261" y="1554186"/>
                  <a:chExt cx="61318" cy="68919"/>
                </a:xfrm>
              </p:grpSpPr>
              <p:sp>
                <p:nvSpPr>
                  <p:cNvPr id="490" name="Google Shape;490;p8"/>
                  <p:cNvSpPr/>
                  <p:nvPr/>
                </p:nvSpPr>
                <p:spPr>
                  <a:xfrm>
                    <a:off x="16974864" y="1555808"/>
                    <a:ext cx="29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36" extrusionOk="0">
                        <a:moveTo>
                          <a:pt x="30" y="37"/>
                        </a:moveTo>
                        <a:cubicBezTo>
                          <a:pt x="18" y="1"/>
                          <a:pt x="-30" y="-23"/>
                          <a:pt x="30" y="37"/>
                        </a:cubicBezTo>
                        <a:lnTo>
                          <a:pt x="30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1" name="Google Shape;491;p8"/>
                  <p:cNvSpPr/>
                  <p:nvPr/>
                </p:nvSpPr>
                <p:spPr>
                  <a:xfrm>
                    <a:off x="16935261" y="1554186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5"/>
                        </a:cubicBezTo>
                        <a:cubicBezTo>
                          <a:pt x="65443" y="54664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92" name="Google Shape;492;p8"/>
                <p:cNvGrpSpPr/>
                <p:nvPr/>
              </p:nvGrpSpPr>
              <p:grpSpPr>
                <a:xfrm>
                  <a:off x="17355600" y="1554186"/>
                  <a:ext cx="61318" cy="68919"/>
                  <a:chOff x="17355600" y="1554186"/>
                  <a:chExt cx="61318" cy="68919"/>
                </a:xfrm>
              </p:grpSpPr>
              <p:sp>
                <p:nvSpPr>
                  <p:cNvPr id="493" name="Google Shape;493;p8"/>
                  <p:cNvSpPr/>
                  <p:nvPr/>
                </p:nvSpPr>
                <p:spPr>
                  <a:xfrm>
                    <a:off x="17395198" y="1555808"/>
                    <a:ext cx="34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6" extrusionOk="0">
                        <a:moveTo>
                          <a:pt x="35" y="37"/>
                        </a:moveTo>
                        <a:cubicBezTo>
                          <a:pt x="23" y="1"/>
                          <a:pt x="-37" y="-23"/>
                          <a:pt x="35" y="37"/>
                        </a:cubicBezTo>
                        <a:lnTo>
                          <a:pt x="35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4" name="Google Shape;494;p8"/>
                  <p:cNvSpPr/>
                  <p:nvPr/>
                </p:nvSpPr>
                <p:spPr>
                  <a:xfrm>
                    <a:off x="17355600" y="1554186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5"/>
                        </a:cubicBezTo>
                        <a:cubicBezTo>
                          <a:pt x="65443" y="54664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95" name="Google Shape;495;p8"/>
                <p:cNvGrpSpPr/>
                <p:nvPr/>
              </p:nvGrpSpPr>
              <p:grpSpPr>
                <a:xfrm>
                  <a:off x="17775927" y="1554186"/>
                  <a:ext cx="61318" cy="68919"/>
                  <a:chOff x="17775927" y="1554186"/>
                  <a:chExt cx="61318" cy="68919"/>
                </a:xfrm>
              </p:grpSpPr>
              <p:sp>
                <p:nvSpPr>
                  <p:cNvPr id="496" name="Google Shape;496;p8"/>
                  <p:cNvSpPr/>
                  <p:nvPr/>
                </p:nvSpPr>
                <p:spPr>
                  <a:xfrm>
                    <a:off x="17815530" y="1555808"/>
                    <a:ext cx="29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36" extrusionOk="0">
                        <a:moveTo>
                          <a:pt x="30" y="37"/>
                        </a:moveTo>
                        <a:cubicBezTo>
                          <a:pt x="18" y="1"/>
                          <a:pt x="-31" y="-23"/>
                          <a:pt x="30" y="37"/>
                        </a:cubicBezTo>
                        <a:lnTo>
                          <a:pt x="30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7" name="Google Shape;497;p8"/>
                  <p:cNvSpPr/>
                  <p:nvPr/>
                </p:nvSpPr>
                <p:spPr>
                  <a:xfrm>
                    <a:off x="17775927" y="1554186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7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5"/>
                        </a:cubicBezTo>
                        <a:cubicBezTo>
                          <a:pt x="65443" y="54664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98" name="Google Shape;498;p8"/>
                <p:cNvGrpSpPr/>
                <p:nvPr/>
              </p:nvGrpSpPr>
              <p:grpSpPr>
                <a:xfrm>
                  <a:off x="18196266" y="1554186"/>
                  <a:ext cx="61318" cy="68919"/>
                  <a:chOff x="18196266" y="1554186"/>
                  <a:chExt cx="61318" cy="68919"/>
                </a:xfrm>
              </p:grpSpPr>
              <p:sp>
                <p:nvSpPr>
                  <p:cNvPr id="499" name="Google Shape;499;p8"/>
                  <p:cNvSpPr/>
                  <p:nvPr/>
                </p:nvSpPr>
                <p:spPr>
                  <a:xfrm>
                    <a:off x="18235859" y="1555808"/>
                    <a:ext cx="26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36" extrusionOk="0">
                        <a:moveTo>
                          <a:pt x="27" y="37"/>
                        </a:moveTo>
                        <a:cubicBezTo>
                          <a:pt x="27" y="1"/>
                          <a:pt x="-33" y="-23"/>
                          <a:pt x="27" y="37"/>
                        </a:cubicBezTo>
                        <a:lnTo>
                          <a:pt x="27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0" name="Google Shape;500;p8"/>
                  <p:cNvSpPr/>
                  <p:nvPr/>
                </p:nvSpPr>
                <p:spPr>
                  <a:xfrm>
                    <a:off x="18196266" y="1554186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5"/>
                        </a:cubicBezTo>
                        <a:cubicBezTo>
                          <a:pt x="65442" y="54664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1" name="Google Shape;501;p8"/>
                <p:cNvGrpSpPr/>
                <p:nvPr/>
              </p:nvGrpSpPr>
              <p:grpSpPr>
                <a:xfrm>
                  <a:off x="18616594" y="1554186"/>
                  <a:ext cx="61318" cy="68919"/>
                  <a:chOff x="18616594" y="1554186"/>
                  <a:chExt cx="61318" cy="68919"/>
                </a:xfrm>
              </p:grpSpPr>
              <p:sp>
                <p:nvSpPr>
                  <p:cNvPr id="502" name="Google Shape;502;p8"/>
                  <p:cNvSpPr/>
                  <p:nvPr/>
                </p:nvSpPr>
                <p:spPr>
                  <a:xfrm>
                    <a:off x="18656195" y="1555808"/>
                    <a:ext cx="29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36" extrusionOk="0">
                        <a:moveTo>
                          <a:pt x="30" y="37"/>
                        </a:moveTo>
                        <a:cubicBezTo>
                          <a:pt x="18" y="1"/>
                          <a:pt x="-31" y="-23"/>
                          <a:pt x="30" y="37"/>
                        </a:cubicBezTo>
                        <a:lnTo>
                          <a:pt x="30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3" name="Google Shape;503;p8"/>
                  <p:cNvSpPr/>
                  <p:nvPr/>
                </p:nvSpPr>
                <p:spPr>
                  <a:xfrm>
                    <a:off x="18616594" y="1554186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5"/>
                        </a:cubicBezTo>
                        <a:cubicBezTo>
                          <a:pt x="65443" y="54664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4" name="Google Shape;504;p8"/>
                <p:cNvGrpSpPr/>
                <p:nvPr/>
              </p:nvGrpSpPr>
              <p:grpSpPr>
                <a:xfrm>
                  <a:off x="19036931" y="1554186"/>
                  <a:ext cx="61318" cy="68919"/>
                  <a:chOff x="19036931" y="1554186"/>
                  <a:chExt cx="61318" cy="68919"/>
                </a:xfrm>
              </p:grpSpPr>
              <p:sp>
                <p:nvSpPr>
                  <p:cNvPr id="505" name="Google Shape;505;p8"/>
                  <p:cNvSpPr/>
                  <p:nvPr/>
                </p:nvSpPr>
                <p:spPr>
                  <a:xfrm>
                    <a:off x="19076527" y="1555808"/>
                    <a:ext cx="26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36" extrusionOk="0">
                        <a:moveTo>
                          <a:pt x="27" y="37"/>
                        </a:moveTo>
                        <a:cubicBezTo>
                          <a:pt x="27" y="1"/>
                          <a:pt x="-33" y="-23"/>
                          <a:pt x="27" y="37"/>
                        </a:cubicBezTo>
                        <a:lnTo>
                          <a:pt x="27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6" name="Google Shape;506;p8"/>
                  <p:cNvSpPr/>
                  <p:nvPr/>
                </p:nvSpPr>
                <p:spPr>
                  <a:xfrm>
                    <a:off x="19036931" y="1554186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2" y="80627"/>
                          <a:pt x="39188" y="66655"/>
                        </a:cubicBezTo>
                        <a:cubicBezTo>
                          <a:pt x="65442" y="54664"/>
                          <a:pt x="60888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7" name="Google Shape;507;p8"/>
                <p:cNvGrpSpPr/>
                <p:nvPr/>
              </p:nvGrpSpPr>
              <p:grpSpPr>
                <a:xfrm>
                  <a:off x="19457259" y="1554186"/>
                  <a:ext cx="61318" cy="68919"/>
                  <a:chOff x="19457259" y="1554186"/>
                  <a:chExt cx="61318" cy="68919"/>
                </a:xfrm>
              </p:grpSpPr>
              <p:sp>
                <p:nvSpPr>
                  <p:cNvPr id="508" name="Google Shape;508;p8"/>
                  <p:cNvSpPr/>
                  <p:nvPr/>
                </p:nvSpPr>
                <p:spPr>
                  <a:xfrm>
                    <a:off x="19496863" y="1555808"/>
                    <a:ext cx="29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36" extrusionOk="0">
                        <a:moveTo>
                          <a:pt x="30" y="37"/>
                        </a:moveTo>
                        <a:cubicBezTo>
                          <a:pt x="18" y="1"/>
                          <a:pt x="-31" y="-23"/>
                          <a:pt x="30" y="37"/>
                        </a:cubicBezTo>
                        <a:lnTo>
                          <a:pt x="30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9" name="Google Shape;509;p8"/>
                  <p:cNvSpPr/>
                  <p:nvPr/>
                </p:nvSpPr>
                <p:spPr>
                  <a:xfrm>
                    <a:off x="19457259" y="1554186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7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5"/>
                        </a:cubicBezTo>
                        <a:cubicBezTo>
                          <a:pt x="65443" y="54664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10" name="Google Shape;510;p8"/>
                <p:cNvGrpSpPr/>
                <p:nvPr/>
              </p:nvGrpSpPr>
              <p:grpSpPr>
                <a:xfrm>
                  <a:off x="19877523" y="1554154"/>
                  <a:ext cx="61381" cy="68935"/>
                  <a:chOff x="19877523" y="1554154"/>
                  <a:chExt cx="61381" cy="68935"/>
                </a:xfrm>
              </p:grpSpPr>
              <p:sp>
                <p:nvSpPr>
                  <p:cNvPr id="511" name="Google Shape;511;p8"/>
                  <p:cNvSpPr/>
                  <p:nvPr/>
                </p:nvSpPr>
                <p:spPr>
                  <a:xfrm>
                    <a:off x="19917192" y="1555808"/>
                    <a:ext cx="26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36" extrusionOk="0">
                        <a:moveTo>
                          <a:pt x="27" y="37"/>
                        </a:moveTo>
                        <a:cubicBezTo>
                          <a:pt x="27" y="1"/>
                          <a:pt x="-33" y="-23"/>
                          <a:pt x="27" y="37"/>
                        </a:cubicBezTo>
                        <a:lnTo>
                          <a:pt x="27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2" name="Google Shape;512;p8"/>
                  <p:cNvSpPr/>
                  <p:nvPr/>
                </p:nvSpPr>
                <p:spPr>
                  <a:xfrm>
                    <a:off x="19877523" y="1554154"/>
                    <a:ext cx="61381" cy="689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81" h="68935" extrusionOk="0">
                        <a:moveTo>
                          <a:pt x="61265" y="33967"/>
                        </a:moveTo>
                        <a:cubicBezTo>
                          <a:pt x="58597" y="2291"/>
                          <a:pt x="29579" y="-2931"/>
                          <a:pt x="42400" y="3215"/>
                        </a:cubicBezTo>
                        <a:cubicBezTo>
                          <a:pt x="32811" y="-1623"/>
                          <a:pt x="23451" y="-890"/>
                          <a:pt x="15076" y="4667"/>
                        </a:cubicBezTo>
                        <a:cubicBezTo>
                          <a:pt x="-17716" y="26429"/>
                          <a:pt x="8816" y="80576"/>
                          <a:pt x="39264" y="66688"/>
                        </a:cubicBezTo>
                        <a:cubicBezTo>
                          <a:pt x="65531" y="54697"/>
                          <a:pt x="60928" y="29694"/>
                          <a:pt x="61265" y="33967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13" name="Google Shape;513;p8"/>
              <p:cNvGrpSpPr/>
              <p:nvPr/>
            </p:nvGrpSpPr>
            <p:grpSpPr>
              <a:xfrm>
                <a:off x="16514858" y="2008957"/>
                <a:ext cx="3424047" cy="68951"/>
                <a:chOff x="16514858" y="2008957"/>
                <a:chExt cx="3424047" cy="68951"/>
              </a:xfrm>
            </p:grpSpPr>
            <p:grpSp>
              <p:nvGrpSpPr>
                <p:cNvPr id="514" name="Google Shape;514;p8"/>
                <p:cNvGrpSpPr/>
                <p:nvPr/>
              </p:nvGrpSpPr>
              <p:grpSpPr>
                <a:xfrm>
                  <a:off x="16514858" y="2008957"/>
                  <a:ext cx="61382" cy="68935"/>
                  <a:chOff x="16514858" y="2008957"/>
                  <a:chExt cx="61382" cy="68935"/>
                </a:xfrm>
              </p:grpSpPr>
              <p:sp>
                <p:nvSpPr>
                  <p:cNvPr id="515" name="Google Shape;515;p8"/>
                  <p:cNvSpPr/>
                  <p:nvPr/>
                </p:nvSpPr>
                <p:spPr>
                  <a:xfrm>
                    <a:off x="16554531" y="2010620"/>
                    <a:ext cx="34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27" extrusionOk="0">
                        <a:moveTo>
                          <a:pt x="35" y="28"/>
                        </a:moveTo>
                        <a:cubicBezTo>
                          <a:pt x="23" y="4"/>
                          <a:pt x="-37" y="-20"/>
                          <a:pt x="35" y="28"/>
                        </a:cubicBezTo>
                        <a:lnTo>
                          <a:pt x="35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6" name="Google Shape;516;p8"/>
                  <p:cNvSpPr/>
                  <p:nvPr/>
                </p:nvSpPr>
                <p:spPr>
                  <a:xfrm>
                    <a:off x="16514858" y="2008957"/>
                    <a:ext cx="61382" cy="689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82" h="68935" extrusionOk="0">
                        <a:moveTo>
                          <a:pt x="61265" y="33967"/>
                        </a:moveTo>
                        <a:cubicBezTo>
                          <a:pt x="58597" y="2291"/>
                          <a:pt x="29579" y="-2931"/>
                          <a:pt x="42400" y="3215"/>
                        </a:cubicBezTo>
                        <a:cubicBezTo>
                          <a:pt x="32811" y="-1622"/>
                          <a:pt x="23451" y="-890"/>
                          <a:pt x="15076" y="4667"/>
                        </a:cubicBezTo>
                        <a:cubicBezTo>
                          <a:pt x="-17715" y="26429"/>
                          <a:pt x="8816" y="80576"/>
                          <a:pt x="39264" y="66688"/>
                        </a:cubicBezTo>
                        <a:cubicBezTo>
                          <a:pt x="65542" y="54697"/>
                          <a:pt x="60928" y="29706"/>
                          <a:pt x="61265" y="33967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17" name="Google Shape;517;p8"/>
                <p:cNvGrpSpPr/>
                <p:nvPr/>
              </p:nvGrpSpPr>
              <p:grpSpPr>
                <a:xfrm>
                  <a:off x="16935261" y="2008989"/>
                  <a:ext cx="61318" cy="68919"/>
                  <a:chOff x="16935261" y="2008989"/>
                  <a:chExt cx="61318" cy="68919"/>
                </a:xfrm>
              </p:grpSpPr>
              <p:sp>
                <p:nvSpPr>
                  <p:cNvPr id="518" name="Google Shape;518;p8"/>
                  <p:cNvSpPr/>
                  <p:nvPr/>
                </p:nvSpPr>
                <p:spPr>
                  <a:xfrm>
                    <a:off x="16974864" y="2010620"/>
                    <a:ext cx="29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27" extrusionOk="0">
                        <a:moveTo>
                          <a:pt x="30" y="28"/>
                        </a:moveTo>
                        <a:cubicBezTo>
                          <a:pt x="18" y="4"/>
                          <a:pt x="-30" y="-20"/>
                          <a:pt x="30" y="28"/>
                        </a:cubicBezTo>
                        <a:lnTo>
                          <a:pt x="30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9" name="Google Shape;519;p8"/>
                  <p:cNvSpPr/>
                  <p:nvPr/>
                </p:nvSpPr>
                <p:spPr>
                  <a:xfrm>
                    <a:off x="16935261" y="2008989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5"/>
                        </a:cubicBezTo>
                        <a:cubicBezTo>
                          <a:pt x="65443" y="54676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0" name="Google Shape;520;p8"/>
                <p:cNvGrpSpPr/>
                <p:nvPr/>
              </p:nvGrpSpPr>
              <p:grpSpPr>
                <a:xfrm>
                  <a:off x="17355600" y="2008989"/>
                  <a:ext cx="61318" cy="68919"/>
                  <a:chOff x="17355600" y="2008989"/>
                  <a:chExt cx="61318" cy="68919"/>
                </a:xfrm>
              </p:grpSpPr>
              <p:sp>
                <p:nvSpPr>
                  <p:cNvPr id="521" name="Google Shape;521;p8"/>
                  <p:cNvSpPr/>
                  <p:nvPr/>
                </p:nvSpPr>
                <p:spPr>
                  <a:xfrm>
                    <a:off x="17395198" y="2010620"/>
                    <a:ext cx="34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27" extrusionOk="0">
                        <a:moveTo>
                          <a:pt x="35" y="28"/>
                        </a:moveTo>
                        <a:cubicBezTo>
                          <a:pt x="23" y="4"/>
                          <a:pt x="-37" y="-20"/>
                          <a:pt x="35" y="28"/>
                        </a:cubicBezTo>
                        <a:lnTo>
                          <a:pt x="35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2" name="Google Shape;522;p8"/>
                  <p:cNvSpPr/>
                  <p:nvPr/>
                </p:nvSpPr>
                <p:spPr>
                  <a:xfrm>
                    <a:off x="17355600" y="2008989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5"/>
                        </a:cubicBezTo>
                        <a:cubicBezTo>
                          <a:pt x="65443" y="54676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3" name="Google Shape;523;p8"/>
                <p:cNvGrpSpPr/>
                <p:nvPr/>
              </p:nvGrpSpPr>
              <p:grpSpPr>
                <a:xfrm>
                  <a:off x="17775927" y="2008989"/>
                  <a:ext cx="61318" cy="68919"/>
                  <a:chOff x="17775927" y="2008989"/>
                  <a:chExt cx="61318" cy="68919"/>
                </a:xfrm>
              </p:grpSpPr>
              <p:sp>
                <p:nvSpPr>
                  <p:cNvPr id="524" name="Google Shape;524;p8"/>
                  <p:cNvSpPr/>
                  <p:nvPr/>
                </p:nvSpPr>
                <p:spPr>
                  <a:xfrm>
                    <a:off x="17815530" y="2010620"/>
                    <a:ext cx="29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27" extrusionOk="0">
                        <a:moveTo>
                          <a:pt x="30" y="28"/>
                        </a:moveTo>
                        <a:cubicBezTo>
                          <a:pt x="18" y="4"/>
                          <a:pt x="-31" y="-20"/>
                          <a:pt x="30" y="28"/>
                        </a:cubicBezTo>
                        <a:lnTo>
                          <a:pt x="30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5" name="Google Shape;525;p8"/>
                  <p:cNvSpPr/>
                  <p:nvPr/>
                </p:nvSpPr>
                <p:spPr>
                  <a:xfrm>
                    <a:off x="17775927" y="2008989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7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5"/>
                        </a:cubicBezTo>
                        <a:cubicBezTo>
                          <a:pt x="65443" y="54676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6" name="Google Shape;526;p8"/>
                <p:cNvGrpSpPr/>
                <p:nvPr/>
              </p:nvGrpSpPr>
              <p:grpSpPr>
                <a:xfrm>
                  <a:off x="18196266" y="2008989"/>
                  <a:ext cx="61318" cy="68919"/>
                  <a:chOff x="18196266" y="2008989"/>
                  <a:chExt cx="61318" cy="68919"/>
                </a:xfrm>
              </p:grpSpPr>
              <p:sp>
                <p:nvSpPr>
                  <p:cNvPr id="527" name="Google Shape;527;p8"/>
                  <p:cNvSpPr/>
                  <p:nvPr/>
                </p:nvSpPr>
                <p:spPr>
                  <a:xfrm>
                    <a:off x="18235859" y="2010620"/>
                    <a:ext cx="26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27" extrusionOk="0">
                        <a:moveTo>
                          <a:pt x="27" y="28"/>
                        </a:moveTo>
                        <a:cubicBezTo>
                          <a:pt x="27" y="4"/>
                          <a:pt x="-33" y="-20"/>
                          <a:pt x="27" y="28"/>
                        </a:cubicBezTo>
                        <a:lnTo>
                          <a:pt x="27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8" name="Google Shape;528;p8"/>
                  <p:cNvSpPr/>
                  <p:nvPr/>
                </p:nvSpPr>
                <p:spPr>
                  <a:xfrm>
                    <a:off x="18196266" y="2008989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5"/>
                        </a:cubicBezTo>
                        <a:cubicBezTo>
                          <a:pt x="65442" y="54676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9" name="Google Shape;529;p8"/>
                <p:cNvGrpSpPr/>
                <p:nvPr/>
              </p:nvGrpSpPr>
              <p:grpSpPr>
                <a:xfrm>
                  <a:off x="18616594" y="2008989"/>
                  <a:ext cx="61318" cy="68919"/>
                  <a:chOff x="18616594" y="2008989"/>
                  <a:chExt cx="61318" cy="68919"/>
                </a:xfrm>
              </p:grpSpPr>
              <p:sp>
                <p:nvSpPr>
                  <p:cNvPr id="530" name="Google Shape;530;p8"/>
                  <p:cNvSpPr/>
                  <p:nvPr/>
                </p:nvSpPr>
                <p:spPr>
                  <a:xfrm>
                    <a:off x="18656195" y="2010620"/>
                    <a:ext cx="29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27" extrusionOk="0">
                        <a:moveTo>
                          <a:pt x="30" y="28"/>
                        </a:moveTo>
                        <a:cubicBezTo>
                          <a:pt x="18" y="4"/>
                          <a:pt x="-31" y="-20"/>
                          <a:pt x="30" y="28"/>
                        </a:cubicBezTo>
                        <a:lnTo>
                          <a:pt x="30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1" name="Google Shape;531;p8"/>
                  <p:cNvSpPr/>
                  <p:nvPr/>
                </p:nvSpPr>
                <p:spPr>
                  <a:xfrm>
                    <a:off x="18616594" y="2008989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5"/>
                        </a:cubicBezTo>
                        <a:cubicBezTo>
                          <a:pt x="65443" y="54676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2" name="Google Shape;532;p8"/>
                <p:cNvGrpSpPr/>
                <p:nvPr/>
              </p:nvGrpSpPr>
              <p:grpSpPr>
                <a:xfrm>
                  <a:off x="19036931" y="2008989"/>
                  <a:ext cx="61318" cy="68919"/>
                  <a:chOff x="19036931" y="2008989"/>
                  <a:chExt cx="61318" cy="68919"/>
                </a:xfrm>
              </p:grpSpPr>
              <p:sp>
                <p:nvSpPr>
                  <p:cNvPr id="533" name="Google Shape;533;p8"/>
                  <p:cNvSpPr/>
                  <p:nvPr/>
                </p:nvSpPr>
                <p:spPr>
                  <a:xfrm>
                    <a:off x="19076527" y="2010620"/>
                    <a:ext cx="26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27" extrusionOk="0">
                        <a:moveTo>
                          <a:pt x="27" y="28"/>
                        </a:moveTo>
                        <a:cubicBezTo>
                          <a:pt x="27" y="4"/>
                          <a:pt x="-33" y="-20"/>
                          <a:pt x="27" y="28"/>
                        </a:cubicBezTo>
                        <a:lnTo>
                          <a:pt x="27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4" name="Google Shape;534;p8"/>
                  <p:cNvSpPr/>
                  <p:nvPr/>
                </p:nvSpPr>
                <p:spPr>
                  <a:xfrm>
                    <a:off x="19036931" y="2008989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2" y="80627"/>
                          <a:pt x="39188" y="66655"/>
                        </a:cubicBezTo>
                        <a:cubicBezTo>
                          <a:pt x="65442" y="54676"/>
                          <a:pt x="60888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5" name="Google Shape;535;p8"/>
                <p:cNvGrpSpPr/>
                <p:nvPr/>
              </p:nvGrpSpPr>
              <p:grpSpPr>
                <a:xfrm>
                  <a:off x="19457259" y="2008989"/>
                  <a:ext cx="61318" cy="68919"/>
                  <a:chOff x="19457259" y="2008989"/>
                  <a:chExt cx="61318" cy="68919"/>
                </a:xfrm>
              </p:grpSpPr>
              <p:sp>
                <p:nvSpPr>
                  <p:cNvPr id="536" name="Google Shape;536;p8"/>
                  <p:cNvSpPr/>
                  <p:nvPr/>
                </p:nvSpPr>
                <p:spPr>
                  <a:xfrm>
                    <a:off x="19496863" y="2010620"/>
                    <a:ext cx="29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27" extrusionOk="0">
                        <a:moveTo>
                          <a:pt x="30" y="28"/>
                        </a:moveTo>
                        <a:cubicBezTo>
                          <a:pt x="18" y="4"/>
                          <a:pt x="-31" y="-20"/>
                          <a:pt x="30" y="28"/>
                        </a:cubicBezTo>
                        <a:lnTo>
                          <a:pt x="30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7" name="Google Shape;537;p8"/>
                  <p:cNvSpPr/>
                  <p:nvPr/>
                </p:nvSpPr>
                <p:spPr>
                  <a:xfrm>
                    <a:off x="19457259" y="2008989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7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5"/>
                        </a:cubicBezTo>
                        <a:cubicBezTo>
                          <a:pt x="65443" y="54676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8" name="Google Shape;538;p8"/>
                <p:cNvGrpSpPr/>
                <p:nvPr/>
              </p:nvGrpSpPr>
              <p:grpSpPr>
                <a:xfrm>
                  <a:off x="19877523" y="2008957"/>
                  <a:ext cx="61381" cy="68935"/>
                  <a:chOff x="19877523" y="2008957"/>
                  <a:chExt cx="61381" cy="68935"/>
                </a:xfrm>
              </p:grpSpPr>
              <p:sp>
                <p:nvSpPr>
                  <p:cNvPr id="539" name="Google Shape;539;p8"/>
                  <p:cNvSpPr/>
                  <p:nvPr/>
                </p:nvSpPr>
                <p:spPr>
                  <a:xfrm>
                    <a:off x="19917192" y="2010620"/>
                    <a:ext cx="26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27" extrusionOk="0">
                        <a:moveTo>
                          <a:pt x="27" y="28"/>
                        </a:moveTo>
                        <a:cubicBezTo>
                          <a:pt x="27" y="4"/>
                          <a:pt x="-33" y="-20"/>
                          <a:pt x="27" y="28"/>
                        </a:cubicBezTo>
                        <a:lnTo>
                          <a:pt x="27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0" name="Google Shape;540;p8"/>
                  <p:cNvSpPr/>
                  <p:nvPr/>
                </p:nvSpPr>
                <p:spPr>
                  <a:xfrm>
                    <a:off x="19877523" y="2008957"/>
                    <a:ext cx="61381" cy="689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81" h="68935" extrusionOk="0">
                        <a:moveTo>
                          <a:pt x="61265" y="33967"/>
                        </a:moveTo>
                        <a:cubicBezTo>
                          <a:pt x="58597" y="2291"/>
                          <a:pt x="29579" y="-2931"/>
                          <a:pt x="42400" y="3215"/>
                        </a:cubicBezTo>
                        <a:cubicBezTo>
                          <a:pt x="32811" y="-1622"/>
                          <a:pt x="23451" y="-890"/>
                          <a:pt x="15076" y="4667"/>
                        </a:cubicBezTo>
                        <a:cubicBezTo>
                          <a:pt x="-17716" y="26429"/>
                          <a:pt x="8816" y="80576"/>
                          <a:pt x="39264" y="66688"/>
                        </a:cubicBezTo>
                        <a:cubicBezTo>
                          <a:pt x="65531" y="54697"/>
                          <a:pt x="60928" y="29706"/>
                          <a:pt x="61265" y="33967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41" name="Google Shape;541;p8"/>
              <p:cNvGrpSpPr/>
              <p:nvPr/>
            </p:nvGrpSpPr>
            <p:grpSpPr>
              <a:xfrm>
                <a:off x="16514858" y="2463760"/>
                <a:ext cx="3424047" cy="68952"/>
                <a:chOff x="16514858" y="2463760"/>
                <a:chExt cx="3424047" cy="68952"/>
              </a:xfrm>
            </p:grpSpPr>
            <p:grpSp>
              <p:nvGrpSpPr>
                <p:cNvPr id="542" name="Google Shape;542;p8"/>
                <p:cNvGrpSpPr/>
                <p:nvPr/>
              </p:nvGrpSpPr>
              <p:grpSpPr>
                <a:xfrm>
                  <a:off x="16514858" y="2463760"/>
                  <a:ext cx="61382" cy="68935"/>
                  <a:chOff x="16514858" y="2463760"/>
                  <a:chExt cx="61382" cy="68935"/>
                </a:xfrm>
              </p:grpSpPr>
              <p:sp>
                <p:nvSpPr>
                  <p:cNvPr id="543" name="Google Shape;543;p8"/>
                  <p:cNvSpPr/>
                  <p:nvPr/>
                </p:nvSpPr>
                <p:spPr>
                  <a:xfrm>
                    <a:off x="16554531" y="2465423"/>
                    <a:ext cx="34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27" extrusionOk="0">
                        <a:moveTo>
                          <a:pt x="35" y="28"/>
                        </a:moveTo>
                        <a:cubicBezTo>
                          <a:pt x="23" y="4"/>
                          <a:pt x="-37" y="-20"/>
                          <a:pt x="35" y="28"/>
                        </a:cubicBezTo>
                        <a:lnTo>
                          <a:pt x="35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4" name="Google Shape;544;p8"/>
                  <p:cNvSpPr/>
                  <p:nvPr/>
                </p:nvSpPr>
                <p:spPr>
                  <a:xfrm>
                    <a:off x="16514858" y="2463760"/>
                    <a:ext cx="61382" cy="689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82" h="68935" extrusionOk="0">
                        <a:moveTo>
                          <a:pt x="61265" y="33967"/>
                        </a:moveTo>
                        <a:cubicBezTo>
                          <a:pt x="58597" y="2290"/>
                          <a:pt x="29579" y="-2931"/>
                          <a:pt x="42400" y="3215"/>
                        </a:cubicBezTo>
                        <a:cubicBezTo>
                          <a:pt x="32811" y="-1623"/>
                          <a:pt x="23451" y="-890"/>
                          <a:pt x="15076" y="4667"/>
                        </a:cubicBezTo>
                        <a:cubicBezTo>
                          <a:pt x="-17715" y="26429"/>
                          <a:pt x="8816" y="80576"/>
                          <a:pt x="39264" y="66688"/>
                        </a:cubicBezTo>
                        <a:cubicBezTo>
                          <a:pt x="65542" y="54697"/>
                          <a:pt x="60928" y="29706"/>
                          <a:pt x="61265" y="33967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45" name="Google Shape;545;p8"/>
                <p:cNvGrpSpPr/>
                <p:nvPr/>
              </p:nvGrpSpPr>
              <p:grpSpPr>
                <a:xfrm>
                  <a:off x="16935261" y="2463793"/>
                  <a:ext cx="61318" cy="68919"/>
                  <a:chOff x="16935261" y="2463793"/>
                  <a:chExt cx="61318" cy="68919"/>
                </a:xfrm>
              </p:grpSpPr>
              <p:sp>
                <p:nvSpPr>
                  <p:cNvPr id="546" name="Google Shape;546;p8"/>
                  <p:cNvSpPr/>
                  <p:nvPr/>
                </p:nvSpPr>
                <p:spPr>
                  <a:xfrm>
                    <a:off x="16974864" y="2465423"/>
                    <a:ext cx="29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27" extrusionOk="0">
                        <a:moveTo>
                          <a:pt x="30" y="28"/>
                        </a:moveTo>
                        <a:cubicBezTo>
                          <a:pt x="18" y="4"/>
                          <a:pt x="-30" y="-20"/>
                          <a:pt x="30" y="28"/>
                        </a:cubicBezTo>
                        <a:lnTo>
                          <a:pt x="30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7" name="Google Shape;547;p8"/>
                  <p:cNvSpPr/>
                  <p:nvPr/>
                </p:nvSpPr>
                <p:spPr>
                  <a:xfrm>
                    <a:off x="16935261" y="2463793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4"/>
                        </a:moveTo>
                        <a:cubicBezTo>
                          <a:pt x="58618" y="2270"/>
                          <a:pt x="29419" y="-3012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8"/>
                          <a:pt x="8571" y="80627"/>
                          <a:pt x="39188" y="66655"/>
                        </a:cubicBezTo>
                        <a:cubicBezTo>
                          <a:pt x="65443" y="54676"/>
                          <a:pt x="60889" y="30226"/>
                          <a:pt x="61189" y="3393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48" name="Google Shape;548;p8"/>
                <p:cNvGrpSpPr/>
                <p:nvPr/>
              </p:nvGrpSpPr>
              <p:grpSpPr>
                <a:xfrm>
                  <a:off x="17355600" y="2463793"/>
                  <a:ext cx="61318" cy="68919"/>
                  <a:chOff x="17355600" y="2463793"/>
                  <a:chExt cx="61318" cy="68919"/>
                </a:xfrm>
              </p:grpSpPr>
              <p:sp>
                <p:nvSpPr>
                  <p:cNvPr id="549" name="Google Shape;549;p8"/>
                  <p:cNvSpPr/>
                  <p:nvPr/>
                </p:nvSpPr>
                <p:spPr>
                  <a:xfrm>
                    <a:off x="17395198" y="2465423"/>
                    <a:ext cx="34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27" extrusionOk="0">
                        <a:moveTo>
                          <a:pt x="35" y="28"/>
                        </a:moveTo>
                        <a:cubicBezTo>
                          <a:pt x="23" y="4"/>
                          <a:pt x="-37" y="-20"/>
                          <a:pt x="35" y="28"/>
                        </a:cubicBezTo>
                        <a:lnTo>
                          <a:pt x="35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0" name="Google Shape;550;p8"/>
                  <p:cNvSpPr/>
                  <p:nvPr/>
                </p:nvSpPr>
                <p:spPr>
                  <a:xfrm>
                    <a:off x="17355600" y="2463793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4"/>
                        </a:moveTo>
                        <a:cubicBezTo>
                          <a:pt x="58618" y="2270"/>
                          <a:pt x="29419" y="-3012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8"/>
                          <a:pt x="8571" y="80627"/>
                          <a:pt x="39188" y="66655"/>
                        </a:cubicBezTo>
                        <a:cubicBezTo>
                          <a:pt x="65443" y="54676"/>
                          <a:pt x="60889" y="30226"/>
                          <a:pt x="61189" y="3393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1" name="Google Shape;551;p8"/>
                <p:cNvGrpSpPr/>
                <p:nvPr/>
              </p:nvGrpSpPr>
              <p:grpSpPr>
                <a:xfrm>
                  <a:off x="17775927" y="2463793"/>
                  <a:ext cx="61318" cy="68919"/>
                  <a:chOff x="17775927" y="2463793"/>
                  <a:chExt cx="61318" cy="68919"/>
                </a:xfrm>
              </p:grpSpPr>
              <p:sp>
                <p:nvSpPr>
                  <p:cNvPr id="552" name="Google Shape;552;p8"/>
                  <p:cNvSpPr/>
                  <p:nvPr/>
                </p:nvSpPr>
                <p:spPr>
                  <a:xfrm>
                    <a:off x="17815530" y="2465423"/>
                    <a:ext cx="29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27" extrusionOk="0">
                        <a:moveTo>
                          <a:pt x="30" y="28"/>
                        </a:moveTo>
                        <a:cubicBezTo>
                          <a:pt x="18" y="4"/>
                          <a:pt x="-31" y="-20"/>
                          <a:pt x="30" y="28"/>
                        </a:cubicBezTo>
                        <a:lnTo>
                          <a:pt x="30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3" name="Google Shape;553;p8"/>
                  <p:cNvSpPr/>
                  <p:nvPr/>
                </p:nvSpPr>
                <p:spPr>
                  <a:xfrm>
                    <a:off x="17775927" y="2463793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4"/>
                        </a:moveTo>
                        <a:cubicBezTo>
                          <a:pt x="58617" y="2270"/>
                          <a:pt x="29419" y="-3012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8"/>
                          <a:pt x="8571" y="80627"/>
                          <a:pt x="39188" y="66655"/>
                        </a:cubicBezTo>
                        <a:cubicBezTo>
                          <a:pt x="65443" y="54676"/>
                          <a:pt x="60889" y="30226"/>
                          <a:pt x="61189" y="3393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4" name="Google Shape;554;p8"/>
                <p:cNvGrpSpPr/>
                <p:nvPr/>
              </p:nvGrpSpPr>
              <p:grpSpPr>
                <a:xfrm>
                  <a:off x="18196266" y="2463793"/>
                  <a:ext cx="61318" cy="68919"/>
                  <a:chOff x="18196266" y="2463793"/>
                  <a:chExt cx="61318" cy="68919"/>
                </a:xfrm>
              </p:grpSpPr>
              <p:sp>
                <p:nvSpPr>
                  <p:cNvPr id="555" name="Google Shape;555;p8"/>
                  <p:cNvSpPr/>
                  <p:nvPr/>
                </p:nvSpPr>
                <p:spPr>
                  <a:xfrm>
                    <a:off x="18235859" y="2465423"/>
                    <a:ext cx="26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27" extrusionOk="0">
                        <a:moveTo>
                          <a:pt x="27" y="28"/>
                        </a:moveTo>
                        <a:cubicBezTo>
                          <a:pt x="27" y="4"/>
                          <a:pt x="-33" y="-20"/>
                          <a:pt x="27" y="28"/>
                        </a:cubicBezTo>
                        <a:lnTo>
                          <a:pt x="27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6" name="Google Shape;556;p8"/>
                  <p:cNvSpPr/>
                  <p:nvPr/>
                </p:nvSpPr>
                <p:spPr>
                  <a:xfrm>
                    <a:off x="18196266" y="2463793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4"/>
                        </a:moveTo>
                        <a:cubicBezTo>
                          <a:pt x="58618" y="2270"/>
                          <a:pt x="29419" y="-3012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8"/>
                          <a:pt x="8571" y="80627"/>
                          <a:pt x="39188" y="66655"/>
                        </a:cubicBezTo>
                        <a:cubicBezTo>
                          <a:pt x="65442" y="54676"/>
                          <a:pt x="60889" y="30226"/>
                          <a:pt x="61189" y="3393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7" name="Google Shape;557;p8"/>
                <p:cNvGrpSpPr/>
                <p:nvPr/>
              </p:nvGrpSpPr>
              <p:grpSpPr>
                <a:xfrm>
                  <a:off x="18616594" y="2463793"/>
                  <a:ext cx="61318" cy="68919"/>
                  <a:chOff x="18616594" y="2463793"/>
                  <a:chExt cx="61318" cy="68919"/>
                </a:xfrm>
              </p:grpSpPr>
              <p:sp>
                <p:nvSpPr>
                  <p:cNvPr id="558" name="Google Shape;558;p8"/>
                  <p:cNvSpPr/>
                  <p:nvPr/>
                </p:nvSpPr>
                <p:spPr>
                  <a:xfrm>
                    <a:off x="18656195" y="2465423"/>
                    <a:ext cx="29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27" extrusionOk="0">
                        <a:moveTo>
                          <a:pt x="30" y="28"/>
                        </a:moveTo>
                        <a:cubicBezTo>
                          <a:pt x="18" y="4"/>
                          <a:pt x="-31" y="-20"/>
                          <a:pt x="30" y="28"/>
                        </a:cubicBezTo>
                        <a:lnTo>
                          <a:pt x="30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9" name="Google Shape;559;p8"/>
                  <p:cNvSpPr/>
                  <p:nvPr/>
                </p:nvSpPr>
                <p:spPr>
                  <a:xfrm>
                    <a:off x="18616594" y="2463793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4"/>
                        </a:moveTo>
                        <a:cubicBezTo>
                          <a:pt x="58618" y="2270"/>
                          <a:pt x="29419" y="-3012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8"/>
                          <a:pt x="8571" y="80627"/>
                          <a:pt x="39188" y="66655"/>
                        </a:cubicBezTo>
                        <a:cubicBezTo>
                          <a:pt x="65443" y="54676"/>
                          <a:pt x="60889" y="30226"/>
                          <a:pt x="61189" y="3393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0" name="Google Shape;560;p8"/>
                <p:cNvGrpSpPr/>
                <p:nvPr/>
              </p:nvGrpSpPr>
              <p:grpSpPr>
                <a:xfrm>
                  <a:off x="19036931" y="2463793"/>
                  <a:ext cx="61318" cy="68919"/>
                  <a:chOff x="19036931" y="2463793"/>
                  <a:chExt cx="61318" cy="68919"/>
                </a:xfrm>
              </p:grpSpPr>
              <p:sp>
                <p:nvSpPr>
                  <p:cNvPr id="561" name="Google Shape;561;p8"/>
                  <p:cNvSpPr/>
                  <p:nvPr/>
                </p:nvSpPr>
                <p:spPr>
                  <a:xfrm>
                    <a:off x="19076527" y="2465423"/>
                    <a:ext cx="26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27" extrusionOk="0">
                        <a:moveTo>
                          <a:pt x="27" y="28"/>
                        </a:moveTo>
                        <a:cubicBezTo>
                          <a:pt x="27" y="4"/>
                          <a:pt x="-33" y="-20"/>
                          <a:pt x="27" y="28"/>
                        </a:cubicBezTo>
                        <a:lnTo>
                          <a:pt x="27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2" name="Google Shape;562;p8"/>
                  <p:cNvSpPr/>
                  <p:nvPr/>
                </p:nvSpPr>
                <p:spPr>
                  <a:xfrm>
                    <a:off x="19036931" y="2463793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4"/>
                        </a:moveTo>
                        <a:cubicBezTo>
                          <a:pt x="58618" y="2270"/>
                          <a:pt x="29419" y="-3012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8"/>
                          <a:pt x="8572" y="80627"/>
                          <a:pt x="39188" y="66655"/>
                        </a:cubicBezTo>
                        <a:cubicBezTo>
                          <a:pt x="65442" y="54676"/>
                          <a:pt x="60888" y="30226"/>
                          <a:pt x="61189" y="3393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3" name="Google Shape;563;p8"/>
                <p:cNvGrpSpPr/>
                <p:nvPr/>
              </p:nvGrpSpPr>
              <p:grpSpPr>
                <a:xfrm>
                  <a:off x="19457259" y="2463793"/>
                  <a:ext cx="61318" cy="68919"/>
                  <a:chOff x="19457259" y="2463793"/>
                  <a:chExt cx="61318" cy="68919"/>
                </a:xfrm>
              </p:grpSpPr>
              <p:sp>
                <p:nvSpPr>
                  <p:cNvPr id="564" name="Google Shape;564;p8"/>
                  <p:cNvSpPr/>
                  <p:nvPr/>
                </p:nvSpPr>
                <p:spPr>
                  <a:xfrm>
                    <a:off x="19496863" y="2465423"/>
                    <a:ext cx="29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27" extrusionOk="0">
                        <a:moveTo>
                          <a:pt x="30" y="28"/>
                        </a:moveTo>
                        <a:cubicBezTo>
                          <a:pt x="18" y="4"/>
                          <a:pt x="-31" y="-20"/>
                          <a:pt x="30" y="28"/>
                        </a:cubicBezTo>
                        <a:lnTo>
                          <a:pt x="30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5" name="Google Shape;565;p8"/>
                  <p:cNvSpPr/>
                  <p:nvPr/>
                </p:nvSpPr>
                <p:spPr>
                  <a:xfrm>
                    <a:off x="19457259" y="2463793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4"/>
                        </a:moveTo>
                        <a:cubicBezTo>
                          <a:pt x="58617" y="2270"/>
                          <a:pt x="29419" y="-3012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8"/>
                          <a:pt x="8571" y="80627"/>
                          <a:pt x="39188" y="66655"/>
                        </a:cubicBezTo>
                        <a:cubicBezTo>
                          <a:pt x="65443" y="54676"/>
                          <a:pt x="60889" y="30226"/>
                          <a:pt x="61189" y="3393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6" name="Google Shape;566;p8"/>
                <p:cNvGrpSpPr/>
                <p:nvPr/>
              </p:nvGrpSpPr>
              <p:grpSpPr>
                <a:xfrm>
                  <a:off x="19877523" y="2463760"/>
                  <a:ext cx="61381" cy="68935"/>
                  <a:chOff x="19877523" y="2463760"/>
                  <a:chExt cx="61381" cy="68935"/>
                </a:xfrm>
              </p:grpSpPr>
              <p:sp>
                <p:nvSpPr>
                  <p:cNvPr id="567" name="Google Shape;567;p8"/>
                  <p:cNvSpPr/>
                  <p:nvPr/>
                </p:nvSpPr>
                <p:spPr>
                  <a:xfrm>
                    <a:off x="19917192" y="2465423"/>
                    <a:ext cx="26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27" extrusionOk="0">
                        <a:moveTo>
                          <a:pt x="27" y="28"/>
                        </a:moveTo>
                        <a:cubicBezTo>
                          <a:pt x="27" y="4"/>
                          <a:pt x="-33" y="-20"/>
                          <a:pt x="27" y="28"/>
                        </a:cubicBezTo>
                        <a:lnTo>
                          <a:pt x="27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8" name="Google Shape;568;p8"/>
                  <p:cNvSpPr/>
                  <p:nvPr/>
                </p:nvSpPr>
                <p:spPr>
                  <a:xfrm>
                    <a:off x="19877523" y="2463760"/>
                    <a:ext cx="61381" cy="689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81" h="68935" extrusionOk="0">
                        <a:moveTo>
                          <a:pt x="61265" y="33967"/>
                        </a:moveTo>
                        <a:cubicBezTo>
                          <a:pt x="58597" y="2290"/>
                          <a:pt x="29579" y="-2931"/>
                          <a:pt x="42400" y="3215"/>
                        </a:cubicBezTo>
                        <a:cubicBezTo>
                          <a:pt x="32811" y="-1623"/>
                          <a:pt x="23451" y="-890"/>
                          <a:pt x="15076" y="4667"/>
                        </a:cubicBezTo>
                        <a:cubicBezTo>
                          <a:pt x="-17716" y="26429"/>
                          <a:pt x="8816" y="80576"/>
                          <a:pt x="39264" y="66688"/>
                        </a:cubicBezTo>
                        <a:cubicBezTo>
                          <a:pt x="65531" y="54697"/>
                          <a:pt x="60928" y="29706"/>
                          <a:pt x="61265" y="33967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69" name="Google Shape;569;p8"/>
              <p:cNvGrpSpPr/>
              <p:nvPr/>
            </p:nvGrpSpPr>
            <p:grpSpPr>
              <a:xfrm>
                <a:off x="16514858" y="2918575"/>
                <a:ext cx="3424047" cy="68952"/>
                <a:chOff x="16514858" y="2918575"/>
                <a:chExt cx="3424047" cy="68952"/>
              </a:xfrm>
            </p:grpSpPr>
            <p:grpSp>
              <p:nvGrpSpPr>
                <p:cNvPr id="570" name="Google Shape;570;p8"/>
                <p:cNvGrpSpPr/>
                <p:nvPr/>
              </p:nvGrpSpPr>
              <p:grpSpPr>
                <a:xfrm>
                  <a:off x="16514858" y="2918575"/>
                  <a:ext cx="61382" cy="68935"/>
                  <a:chOff x="16514858" y="2918575"/>
                  <a:chExt cx="61382" cy="68935"/>
                </a:xfrm>
              </p:grpSpPr>
              <p:sp>
                <p:nvSpPr>
                  <p:cNvPr id="571" name="Google Shape;571;p8"/>
                  <p:cNvSpPr/>
                  <p:nvPr/>
                </p:nvSpPr>
                <p:spPr>
                  <a:xfrm>
                    <a:off x="16554531" y="2920229"/>
                    <a:ext cx="34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6" extrusionOk="0">
                        <a:moveTo>
                          <a:pt x="35" y="36"/>
                        </a:moveTo>
                        <a:cubicBezTo>
                          <a:pt x="23" y="0"/>
                          <a:pt x="-37" y="-23"/>
                          <a:pt x="35" y="36"/>
                        </a:cubicBezTo>
                        <a:lnTo>
                          <a:pt x="35" y="36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2" name="Google Shape;572;p8"/>
                  <p:cNvSpPr/>
                  <p:nvPr/>
                </p:nvSpPr>
                <p:spPr>
                  <a:xfrm>
                    <a:off x="16514858" y="2918575"/>
                    <a:ext cx="61382" cy="689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82" h="68935" extrusionOk="0">
                        <a:moveTo>
                          <a:pt x="61265" y="33967"/>
                        </a:moveTo>
                        <a:cubicBezTo>
                          <a:pt x="58597" y="2291"/>
                          <a:pt x="29579" y="-2931"/>
                          <a:pt x="42400" y="3215"/>
                        </a:cubicBezTo>
                        <a:cubicBezTo>
                          <a:pt x="32811" y="-1623"/>
                          <a:pt x="23451" y="-890"/>
                          <a:pt x="15076" y="4667"/>
                        </a:cubicBezTo>
                        <a:cubicBezTo>
                          <a:pt x="-17715" y="26429"/>
                          <a:pt x="8816" y="80576"/>
                          <a:pt x="39264" y="66688"/>
                        </a:cubicBezTo>
                        <a:cubicBezTo>
                          <a:pt x="65542" y="54685"/>
                          <a:pt x="60928" y="29694"/>
                          <a:pt x="61265" y="33967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73" name="Google Shape;573;p8"/>
                <p:cNvGrpSpPr/>
                <p:nvPr/>
              </p:nvGrpSpPr>
              <p:grpSpPr>
                <a:xfrm>
                  <a:off x="16935261" y="2918608"/>
                  <a:ext cx="61318" cy="68919"/>
                  <a:chOff x="16935261" y="2918608"/>
                  <a:chExt cx="61318" cy="68919"/>
                </a:xfrm>
              </p:grpSpPr>
              <p:sp>
                <p:nvSpPr>
                  <p:cNvPr id="574" name="Google Shape;574;p8"/>
                  <p:cNvSpPr/>
                  <p:nvPr/>
                </p:nvSpPr>
                <p:spPr>
                  <a:xfrm>
                    <a:off x="16974864" y="2920229"/>
                    <a:ext cx="29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36" extrusionOk="0">
                        <a:moveTo>
                          <a:pt x="30" y="36"/>
                        </a:moveTo>
                        <a:cubicBezTo>
                          <a:pt x="18" y="0"/>
                          <a:pt x="-30" y="-23"/>
                          <a:pt x="30" y="36"/>
                        </a:cubicBezTo>
                        <a:lnTo>
                          <a:pt x="30" y="36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5" name="Google Shape;575;p8"/>
                  <p:cNvSpPr/>
                  <p:nvPr/>
                </p:nvSpPr>
                <p:spPr>
                  <a:xfrm>
                    <a:off x="16935261" y="2918608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4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8"/>
                          <a:pt x="8571" y="80627"/>
                          <a:pt x="39188" y="66655"/>
                        </a:cubicBezTo>
                        <a:cubicBezTo>
                          <a:pt x="65443" y="54664"/>
                          <a:pt x="60889" y="30213"/>
                          <a:pt x="61189" y="3393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76" name="Google Shape;576;p8"/>
                <p:cNvGrpSpPr/>
                <p:nvPr/>
              </p:nvGrpSpPr>
              <p:grpSpPr>
                <a:xfrm>
                  <a:off x="17355600" y="2918608"/>
                  <a:ext cx="61318" cy="68919"/>
                  <a:chOff x="17355600" y="2918608"/>
                  <a:chExt cx="61318" cy="68919"/>
                </a:xfrm>
              </p:grpSpPr>
              <p:sp>
                <p:nvSpPr>
                  <p:cNvPr id="577" name="Google Shape;577;p8"/>
                  <p:cNvSpPr/>
                  <p:nvPr/>
                </p:nvSpPr>
                <p:spPr>
                  <a:xfrm>
                    <a:off x="17395198" y="2920229"/>
                    <a:ext cx="34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6" extrusionOk="0">
                        <a:moveTo>
                          <a:pt x="35" y="36"/>
                        </a:moveTo>
                        <a:cubicBezTo>
                          <a:pt x="23" y="0"/>
                          <a:pt x="-37" y="-23"/>
                          <a:pt x="35" y="36"/>
                        </a:cubicBezTo>
                        <a:lnTo>
                          <a:pt x="35" y="36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8" name="Google Shape;578;p8"/>
                  <p:cNvSpPr/>
                  <p:nvPr/>
                </p:nvSpPr>
                <p:spPr>
                  <a:xfrm>
                    <a:off x="17355600" y="2918608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4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8"/>
                          <a:pt x="8571" y="80627"/>
                          <a:pt x="39188" y="66655"/>
                        </a:cubicBezTo>
                        <a:cubicBezTo>
                          <a:pt x="65443" y="54664"/>
                          <a:pt x="60889" y="30213"/>
                          <a:pt x="61189" y="3393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79" name="Google Shape;579;p8"/>
                <p:cNvGrpSpPr/>
                <p:nvPr/>
              </p:nvGrpSpPr>
              <p:grpSpPr>
                <a:xfrm>
                  <a:off x="17775927" y="2918608"/>
                  <a:ext cx="61318" cy="68919"/>
                  <a:chOff x="17775927" y="2918608"/>
                  <a:chExt cx="61318" cy="68919"/>
                </a:xfrm>
              </p:grpSpPr>
              <p:sp>
                <p:nvSpPr>
                  <p:cNvPr id="580" name="Google Shape;580;p8"/>
                  <p:cNvSpPr/>
                  <p:nvPr/>
                </p:nvSpPr>
                <p:spPr>
                  <a:xfrm>
                    <a:off x="17815530" y="2920229"/>
                    <a:ext cx="29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36" extrusionOk="0">
                        <a:moveTo>
                          <a:pt x="30" y="36"/>
                        </a:moveTo>
                        <a:cubicBezTo>
                          <a:pt x="18" y="0"/>
                          <a:pt x="-31" y="-23"/>
                          <a:pt x="30" y="36"/>
                        </a:cubicBezTo>
                        <a:lnTo>
                          <a:pt x="30" y="36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1" name="Google Shape;581;p8"/>
                  <p:cNvSpPr/>
                  <p:nvPr/>
                </p:nvSpPr>
                <p:spPr>
                  <a:xfrm>
                    <a:off x="17775927" y="2918608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4"/>
                        </a:moveTo>
                        <a:cubicBezTo>
                          <a:pt x="58617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8"/>
                          <a:pt x="8571" y="80627"/>
                          <a:pt x="39188" y="66655"/>
                        </a:cubicBezTo>
                        <a:cubicBezTo>
                          <a:pt x="65443" y="54664"/>
                          <a:pt x="60889" y="30213"/>
                          <a:pt x="61189" y="3393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82" name="Google Shape;582;p8"/>
                <p:cNvGrpSpPr/>
                <p:nvPr/>
              </p:nvGrpSpPr>
              <p:grpSpPr>
                <a:xfrm>
                  <a:off x="18196266" y="2918608"/>
                  <a:ext cx="61318" cy="68919"/>
                  <a:chOff x="18196266" y="2918608"/>
                  <a:chExt cx="61318" cy="68919"/>
                </a:xfrm>
              </p:grpSpPr>
              <p:sp>
                <p:nvSpPr>
                  <p:cNvPr id="583" name="Google Shape;583;p8"/>
                  <p:cNvSpPr/>
                  <p:nvPr/>
                </p:nvSpPr>
                <p:spPr>
                  <a:xfrm>
                    <a:off x="18235859" y="2920229"/>
                    <a:ext cx="26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36" extrusionOk="0">
                        <a:moveTo>
                          <a:pt x="27" y="36"/>
                        </a:moveTo>
                        <a:cubicBezTo>
                          <a:pt x="27" y="0"/>
                          <a:pt x="-33" y="-23"/>
                          <a:pt x="27" y="36"/>
                        </a:cubicBezTo>
                        <a:lnTo>
                          <a:pt x="27" y="36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4" name="Google Shape;584;p8"/>
                  <p:cNvSpPr/>
                  <p:nvPr/>
                </p:nvSpPr>
                <p:spPr>
                  <a:xfrm>
                    <a:off x="18196266" y="2918608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4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8"/>
                          <a:pt x="8571" y="80627"/>
                          <a:pt x="39188" y="66655"/>
                        </a:cubicBezTo>
                        <a:cubicBezTo>
                          <a:pt x="65442" y="54664"/>
                          <a:pt x="60889" y="30213"/>
                          <a:pt x="61189" y="3393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85" name="Google Shape;585;p8"/>
                <p:cNvGrpSpPr/>
                <p:nvPr/>
              </p:nvGrpSpPr>
              <p:grpSpPr>
                <a:xfrm>
                  <a:off x="18616594" y="2918608"/>
                  <a:ext cx="61318" cy="68919"/>
                  <a:chOff x="18616594" y="2918608"/>
                  <a:chExt cx="61318" cy="68919"/>
                </a:xfrm>
              </p:grpSpPr>
              <p:sp>
                <p:nvSpPr>
                  <p:cNvPr id="586" name="Google Shape;586;p8"/>
                  <p:cNvSpPr/>
                  <p:nvPr/>
                </p:nvSpPr>
                <p:spPr>
                  <a:xfrm>
                    <a:off x="18656195" y="2920229"/>
                    <a:ext cx="29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36" extrusionOk="0">
                        <a:moveTo>
                          <a:pt x="30" y="36"/>
                        </a:moveTo>
                        <a:cubicBezTo>
                          <a:pt x="18" y="0"/>
                          <a:pt x="-31" y="-23"/>
                          <a:pt x="30" y="36"/>
                        </a:cubicBezTo>
                        <a:lnTo>
                          <a:pt x="30" y="36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7" name="Google Shape;587;p8"/>
                  <p:cNvSpPr/>
                  <p:nvPr/>
                </p:nvSpPr>
                <p:spPr>
                  <a:xfrm>
                    <a:off x="18616594" y="2918608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4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8"/>
                          <a:pt x="8571" y="80627"/>
                          <a:pt x="39188" y="66655"/>
                        </a:cubicBezTo>
                        <a:cubicBezTo>
                          <a:pt x="65443" y="54664"/>
                          <a:pt x="60889" y="30213"/>
                          <a:pt x="61189" y="3393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88" name="Google Shape;588;p8"/>
                <p:cNvGrpSpPr/>
                <p:nvPr/>
              </p:nvGrpSpPr>
              <p:grpSpPr>
                <a:xfrm>
                  <a:off x="19036931" y="2918608"/>
                  <a:ext cx="61318" cy="68919"/>
                  <a:chOff x="19036931" y="2918608"/>
                  <a:chExt cx="61318" cy="68919"/>
                </a:xfrm>
              </p:grpSpPr>
              <p:sp>
                <p:nvSpPr>
                  <p:cNvPr id="589" name="Google Shape;589;p8"/>
                  <p:cNvSpPr/>
                  <p:nvPr/>
                </p:nvSpPr>
                <p:spPr>
                  <a:xfrm>
                    <a:off x="19076527" y="2920229"/>
                    <a:ext cx="26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36" extrusionOk="0">
                        <a:moveTo>
                          <a:pt x="27" y="36"/>
                        </a:moveTo>
                        <a:cubicBezTo>
                          <a:pt x="27" y="0"/>
                          <a:pt x="-33" y="-23"/>
                          <a:pt x="27" y="36"/>
                        </a:cubicBezTo>
                        <a:lnTo>
                          <a:pt x="27" y="36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0" name="Google Shape;590;p8"/>
                  <p:cNvSpPr/>
                  <p:nvPr/>
                </p:nvSpPr>
                <p:spPr>
                  <a:xfrm>
                    <a:off x="19036931" y="2918608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4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8"/>
                          <a:pt x="8572" y="80627"/>
                          <a:pt x="39188" y="66655"/>
                        </a:cubicBezTo>
                        <a:cubicBezTo>
                          <a:pt x="65442" y="54664"/>
                          <a:pt x="60888" y="30213"/>
                          <a:pt x="61189" y="3393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1" name="Google Shape;591;p8"/>
                <p:cNvGrpSpPr/>
                <p:nvPr/>
              </p:nvGrpSpPr>
              <p:grpSpPr>
                <a:xfrm>
                  <a:off x="19457259" y="2918608"/>
                  <a:ext cx="61318" cy="68919"/>
                  <a:chOff x="19457259" y="2918608"/>
                  <a:chExt cx="61318" cy="68919"/>
                </a:xfrm>
              </p:grpSpPr>
              <p:sp>
                <p:nvSpPr>
                  <p:cNvPr id="592" name="Google Shape;592;p8"/>
                  <p:cNvSpPr/>
                  <p:nvPr/>
                </p:nvSpPr>
                <p:spPr>
                  <a:xfrm>
                    <a:off x="19496863" y="2920229"/>
                    <a:ext cx="29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36" extrusionOk="0">
                        <a:moveTo>
                          <a:pt x="30" y="36"/>
                        </a:moveTo>
                        <a:cubicBezTo>
                          <a:pt x="18" y="0"/>
                          <a:pt x="-31" y="-23"/>
                          <a:pt x="30" y="36"/>
                        </a:cubicBezTo>
                        <a:lnTo>
                          <a:pt x="30" y="36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3" name="Google Shape;593;p8"/>
                  <p:cNvSpPr/>
                  <p:nvPr/>
                </p:nvSpPr>
                <p:spPr>
                  <a:xfrm>
                    <a:off x="19457259" y="2918608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4"/>
                        </a:moveTo>
                        <a:cubicBezTo>
                          <a:pt x="58617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8"/>
                          <a:pt x="8571" y="80627"/>
                          <a:pt x="39188" y="66655"/>
                        </a:cubicBezTo>
                        <a:cubicBezTo>
                          <a:pt x="65443" y="54664"/>
                          <a:pt x="60889" y="30213"/>
                          <a:pt x="61189" y="3393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4" name="Google Shape;594;p8"/>
                <p:cNvGrpSpPr/>
                <p:nvPr/>
              </p:nvGrpSpPr>
              <p:grpSpPr>
                <a:xfrm>
                  <a:off x="19877523" y="2918575"/>
                  <a:ext cx="61381" cy="68935"/>
                  <a:chOff x="19877523" y="2918575"/>
                  <a:chExt cx="61381" cy="68935"/>
                </a:xfrm>
              </p:grpSpPr>
              <p:sp>
                <p:nvSpPr>
                  <p:cNvPr id="595" name="Google Shape;595;p8"/>
                  <p:cNvSpPr/>
                  <p:nvPr/>
                </p:nvSpPr>
                <p:spPr>
                  <a:xfrm>
                    <a:off x="19917192" y="2920229"/>
                    <a:ext cx="26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36" extrusionOk="0">
                        <a:moveTo>
                          <a:pt x="27" y="36"/>
                        </a:moveTo>
                        <a:cubicBezTo>
                          <a:pt x="27" y="0"/>
                          <a:pt x="-33" y="-23"/>
                          <a:pt x="27" y="36"/>
                        </a:cubicBezTo>
                        <a:lnTo>
                          <a:pt x="27" y="36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6" name="Google Shape;596;p8"/>
                  <p:cNvSpPr/>
                  <p:nvPr/>
                </p:nvSpPr>
                <p:spPr>
                  <a:xfrm>
                    <a:off x="19877523" y="2918575"/>
                    <a:ext cx="61381" cy="689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81" h="68935" extrusionOk="0">
                        <a:moveTo>
                          <a:pt x="61265" y="33967"/>
                        </a:moveTo>
                        <a:cubicBezTo>
                          <a:pt x="58597" y="2291"/>
                          <a:pt x="29579" y="-2931"/>
                          <a:pt x="42400" y="3215"/>
                        </a:cubicBezTo>
                        <a:cubicBezTo>
                          <a:pt x="32811" y="-1623"/>
                          <a:pt x="23451" y="-890"/>
                          <a:pt x="15076" y="4667"/>
                        </a:cubicBezTo>
                        <a:cubicBezTo>
                          <a:pt x="-17716" y="26429"/>
                          <a:pt x="8816" y="80576"/>
                          <a:pt x="39264" y="66688"/>
                        </a:cubicBezTo>
                        <a:cubicBezTo>
                          <a:pt x="65531" y="54685"/>
                          <a:pt x="60928" y="29694"/>
                          <a:pt x="61265" y="33967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97" name="Google Shape;597;p8"/>
              <p:cNvGrpSpPr/>
              <p:nvPr/>
            </p:nvGrpSpPr>
            <p:grpSpPr>
              <a:xfrm>
                <a:off x="16514858" y="3373379"/>
                <a:ext cx="3424047" cy="68951"/>
                <a:chOff x="16514858" y="3373379"/>
                <a:chExt cx="3424047" cy="68951"/>
              </a:xfrm>
            </p:grpSpPr>
            <p:grpSp>
              <p:nvGrpSpPr>
                <p:cNvPr id="598" name="Google Shape;598;p8"/>
                <p:cNvGrpSpPr/>
                <p:nvPr/>
              </p:nvGrpSpPr>
              <p:grpSpPr>
                <a:xfrm>
                  <a:off x="16514858" y="3373379"/>
                  <a:ext cx="61382" cy="68935"/>
                  <a:chOff x="16514858" y="3373379"/>
                  <a:chExt cx="61382" cy="68935"/>
                </a:xfrm>
              </p:grpSpPr>
              <p:sp>
                <p:nvSpPr>
                  <p:cNvPr id="599" name="Google Shape;599;p8"/>
                  <p:cNvSpPr/>
                  <p:nvPr/>
                </p:nvSpPr>
                <p:spPr>
                  <a:xfrm>
                    <a:off x="16554531" y="3375033"/>
                    <a:ext cx="34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6" extrusionOk="0">
                        <a:moveTo>
                          <a:pt x="35" y="37"/>
                        </a:moveTo>
                        <a:cubicBezTo>
                          <a:pt x="23" y="1"/>
                          <a:pt x="-37" y="-24"/>
                          <a:pt x="35" y="37"/>
                        </a:cubicBezTo>
                        <a:lnTo>
                          <a:pt x="35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0" name="Google Shape;600;p8"/>
                  <p:cNvSpPr/>
                  <p:nvPr/>
                </p:nvSpPr>
                <p:spPr>
                  <a:xfrm>
                    <a:off x="16514858" y="3373379"/>
                    <a:ext cx="61382" cy="689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82" h="68935" extrusionOk="0">
                        <a:moveTo>
                          <a:pt x="61265" y="33967"/>
                        </a:moveTo>
                        <a:cubicBezTo>
                          <a:pt x="58597" y="2290"/>
                          <a:pt x="29579" y="-2931"/>
                          <a:pt x="42400" y="3215"/>
                        </a:cubicBezTo>
                        <a:cubicBezTo>
                          <a:pt x="32811" y="-1622"/>
                          <a:pt x="23451" y="-890"/>
                          <a:pt x="15076" y="4667"/>
                        </a:cubicBezTo>
                        <a:cubicBezTo>
                          <a:pt x="-17715" y="26429"/>
                          <a:pt x="8816" y="80576"/>
                          <a:pt x="39264" y="66688"/>
                        </a:cubicBezTo>
                        <a:cubicBezTo>
                          <a:pt x="65542" y="54685"/>
                          <a:pt x="60928" y="29694"/>
                          <a:pt x="61265" y="33967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01" name="Google Shape;601;p8"/>
                <p:cNvGrpSpPr/>
                <p:nvPr/>
              </p:nvGrpSpPr>
              <p:grpSpPr>
                <a:xfrm>
                  <a:off x="16935261" y="3373411"/>
                  <a:ext cx="61318" cy="68919"/>
                  <a:chOff x="16935261" y="3373411"/>
                  <a:chExt cx="61318" cy="68919"/>
                </a:xfrm>
              </p:grpSpPr>
              <p:sp>
                <p:nvSpPr>
                  <p:cNvPr id="602" name="Google Shape;602;p8"/>
                  <p:cNvSpPr/>
                  <p:nvPr/>
                </p:nvSpPr>
                <p:spPr>
                  <a:xfrm>
                    <a:off x="16974864" y="3375033"/>
                    <a:ext cx="29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36" extrusionOk="0">
                        <a:moveTo>
                          <a:pt x="30" y="37"/>
                        </a:moveTo>
                        <a:cubicBezTo>
                          <a:pt x="18" y="1"/>
                          <a:pt x="-30" y="-24"/>
                          <a:pt x="30" y="37"/>
                        </a:cubicBezTo>
                        <a:lnTo>
                          <a:pt x="30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3" name="Google Shape;603;p8"/>
                  <p:cNvSpPr/>
                  <p:nvPr/>
                </p:nvSpPr>
                <p:spPr>
                  <a:xfrm>
                    <a:off x="16935261" y="3373411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8"/>
                          <a:pt x="8571" y="80627"/>
                          <a:pt x="39188" y="66656"/>
                        </a:cubicBezTo>
                        <a:cubicBezTo>
                          <a:pt x="65443" y="54664"/>
                          <a:pt x="60889" y="30214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04" name="Google Shape;604;p8"/>
                <p:cNvGrpSpPr/>
                <p:nvPr/>
              </p:nvGrpSpPr>
              <p:grpSpPr>
                <a:xfrm>
                  <a:off x="17355600" y="3373411"/>
                  <a:ext cx="61318" cy="68919"/>
                  <a:chOff x="17355600" y="3373411"/>
                  <a:chExt cx="61318" cy="68919"/>
                </a:xfrm>
              </p:grpSpPr>
              <p:sp>
                <p:nvSpPr>
                  <p:cNvPr id="605" name="Google Shape;605;p8"/>
                  <p:cNvSpPr/>
                  <p:nvPr/>
                </p:nvSpPr>
                <p:spPr>
                  <a:xfrm>
                    <a:off x="17395198" y="3375033"/>
                    <a:ext cx="34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6" extrusionOk="0">
                        <a:moveTo>
                          <a:pt x="35" y="37"/>
                        </a:moveTo>
                        <a:cubicBezTo>
                          <a:pt x="23" y="1"/>
                          <a:pt x="-37" y="-24"/>
                          <a:pt x="35" y="37"/>
                        </a:cubicBezTo>
                        <a:lnTo>
                          <a:pt x="35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6" name="Google Shape;606;p8"/>
                  <p:cNvSpPr/>
                  <p:nvPr/>
                </p:nvSpPr>
                <p:spPr>
                  <a:xfrm>
                    <a:off x="17355600" y="3373411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8"/>
                          <a:pt x="8571" y="80627"/>
                          <a:pt x="39188" y="66656"/>
                        </a:cubicBezTo>
                        <a:cubicBezTo>
                          <a:pt x="65443" y="54664"/>
                          <a:pt x="60889" y="30214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07" name="Google Shape;607;p8"/>
                <p:cNvGrpSpPr/>
                <p:nvPr/>
              </p:nvGrpSpPr>
              <p:grpSpPr>
                <a:xfrm>
                  <a:off x="17775927" y="3373411"/>
                  <a:ext cx="61318" cy="68919"/>
                  <a:chOff x="17775927" y="3373411"/>
                  <a:chExt cx="61318" cy="68919"/>
                </a:xfrm>
              </p:grpSpPr>
              <p:sp>
                <p:nvSpPr>
                  <p:cNvPr id="608" name="Google Shape;608;p8"/>
                  <p:cNvSpPr/>
                  <p:nvPr/>
                </p:nvSpPr>
                <p:spPr>
                  <a:xfrm>
                    <a:off x="17815530" y="3375033"/>
                    <a:ext cx="29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36" extrusionOk="0">
                        <a:moveTo>
                          <a:pt x="30" y="37"/>
                        </a:moveTo>
                        <a:cubicBezTo>
                          <a:pt x="18" y="1"/>
                          <a:pt x="-31" y="-24"/>
                          <a:pt x="30" y="37"/>
                        </a:cubicBezTo>
                        <a:lnTo>
                          <a:pt x="30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9" name="Google Shape;609;p8"/>
                  <p:cNvSpPr/>
                  <p:nvPr/>
                </p:nvSpPr>
                <p:spPr>
                  <a:xfrm>
                    <a:off x="17775927" y="3373411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7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8"/>
                          <a:pt x="8571" y="80627"/>
                          <a:pt x="39188" y="66656"/>
                        </a:cubicBezTo>
                        <a:cubicBezTo>
                          <a:pt x="65443" y="54664"/>
                          <a:pt x="60889" y="30214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0" name="Google Shape;610;p8"/>
                <p:cNvGrpSpPr/>
                <p:nvPr/>
              </p:nvGrpSpPr>
              <p:grpSpPr>
                <a:xfrm>
                  <a:off x="18196266" y="3373411"/>
                  <a:ext cx="61318" cy="68919"/>
                  <a:chOff x="18196266" y="3373411"/>
                  <a:chExt cx="61318" cy="68919"/>
                </a:xfrm>
              </p:grpSpPr>
              <p:sp>
                <p:nvSpPr>
                  <p:cNvPr id="611" name="Google Shape;611;p8"/>
                  <p:cNvSpPr/>
                  <p:nvPr/>
                </p:nvSpPr>
                <p:spPr>
                  <a:xfrm>
                    <a:off x="18235859" y="3375033"/>
                    <a:ext cx="26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36" extrusionOk="0">
                        <a:moveTo>
                          <a:pt x="27" y="37"/>
                        </a:moveTo>
                        <a:cubicBezTo>
                          <a:pt x="27" y="1"/>
                          <a:pt x="-33" y="-24"/>
                          <a:pt x="27" y="37"/>
                        </a:cubicBezTo>
                        <a:lnTo>
                          <a:pt x="27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2" name="Google Shape;612;p8"/>
                  <p:cNvSpPr/>
                  <p:nvPr/>
                </p:nvSpPr>
                <p:spPr>
                  <a:xfrm>
                    <a:off x="18196266" y="3373411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8"/>
                          <a:pt x="8571" y="80627"/>
                          <a:pt x="39188" y="66656"/>
                        </a:cubicBezTo>
                        <a:cubicBezTo>
                          <a:pt x="65442" y="54664"/>
                          <a:pt x="60889" y="30214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3" name="Google Shape;613;p8"/>
                <p:cNvGrpSpPr/>
                <p:nvPr/>
              </p:nvGrpSpPr>
              <p:grpSpPr>
                <a:xfrm>
                  <a:off x="18616594" y="3373411"/>
                  <a:ext cx="61318" cy="68919"/>
                  <a:chOff x="18616594" y="3373411"/>
                  <a:chExt cx="61318" cy="68919"/>
                </a:xfrm>
              </p:grpSpPr>
              <p:sp>
                <p:nvSpPr>
                  <p:cNvPr id="614" name="Google Shape;614;p8"/>
                  <p:cNvSpPr/>
                  <p:nvPr/>
                </p:nvSpPr>
                <p:spPr>
                  <a:xfrm>
                    <a:off x="18656195" y="3375033"/>
                    <a:ext cx="29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36" extrusionOk="0">
                        <a:moveTo>
                          <a:pt x="30" y="37"/>
                        </a:moveTo>
                        <a:cubicBezTo>
                          <a:pt x="18" y="1"/>
                          <a:pt x="-31" y="-24"/>
                          <a:pt x="30" y="37"/>
                        </a:cubicBezTo>
                        <a:lnTo>
                          <a:pt x="30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5" name="Google Shape;615;p8"/>
                  <p:cNvSpPr/>
                  <p:nvPr/>
                </p:nvSpPr>
                <p:spPr>
                  <a:xfrm>
                    <a:off x="18616594" y="3373411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8"/>
                          <a:pt x="8571" y="80627"/>
                          <a:pt x="39188" y="66656"/>
                        </a:cubicBezTo>
                        <a:cubicBezTo>
                          <a:pt x="65443" y="54664"/>
                          <a:pt x="60889" y="30214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6" name="Google Shape;616;p8"/>
                <p:cNvGrpSpPr/>
                <p:nvPr/>
              </p:nvGrpSpPr>
              <p:grpSpPr>
                <a:xfrm>
                  <a:off x="19036931" y="3373411"/>
                  <a:ext cx="61318" cy="68919"/>
                  <a:chOff x="19036931" y="3373411"/>
                  <a:chExt cx="61318" cy="68919"/>
                </a:xfrm>
              </p:grpSpPr>
              <p:sp>
                <p:nvSpPr>
                  <p:cNvPr id="617" name="Google Shape;617;p8"/>
                  <p:cNvSpPr/>
                  <p:nvPr/>
                </p:nvSpPr>
                <p:spPr>
                  <a:xfrm>
                    <a:off x="19076527" y="3375033"/>
                    <a:ext cx="26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36" extrusionOk="0">
                        <a:moveTo>
                          <a:pt x="27" y="37"/>
                        </a:moveTo>
                        <a:cubicBezTo>
                          <a:pt x="27" y="1"/>
                          <a:pt x="-33" y="-24"/>
                          <a:pt x="27" y="37"/>
                        </a:cubicBezTo>
                        <a:lnTo>
                          <a:pt x="27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8" name="Google Shape;618;p8"/>
                  <p:cNvSpPr/>
                  <p:nvPr/>
                </p:nvSpPr>
                <p:spPr>
                  <a:xfrm>
                    <a:off x="19036931" y="3373411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8"/>
                          <a:pt x="8572" y="80627"/>
                          <a:pt x="39188" y="66656"/>
                        </a:cubicBezTo>
                        <a:cubicBezTo>
                          <a:pt x="65442" y="54664"/>
                          <a:pt x="60888" y="30214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9" name="Google Shape;619;p8"/>
                <p:cNvGrpSpPr/>
                <p:nvPr/>
              </p:nvGrpSpPr>
              <p:grpSpPr>
                <a:xfrm>
                  <a:off x="19457259" y="3373411"/>
                  <a:ext cx="61318" cy="68919"/>
                  <a:chOff x="19457259" y="3373411"/>
                  <a:chExt cx="61318" cy="68919"/>
                </a:xfrm>
              </p:grpSpPr>
              <p:sp>
                <p:nvSpPr>
                  <p:cNvPr id="620" name="Google Shape;620;p8"/>
                  <p:cNvSpPr/>
                  <p:nvPr/>
                </p:nvSpPr>
                <p:spPr>
                  <a:xfrm>
                    <a:off x="19496863" y="3375033"/>
                    <a:ext cx="29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36" extrusionOk="0">
                        <a:moveTo>
                          <a:pt x="30" y="37"/>
                        </a:moveTo>
                        <a:cubicBezTo>
                          <a:pt x="18" y="1"/>
                          <a:pt x="-31" y="-24"/>
                          <a:pt x="30" y="37"/>
                        </a:cubicBezTo>
                        <a:lnTo>
                          <a:pt x="30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1" name="Google Shape;621;p8"/>
                  <p:cNvSpPr/>
                  <p:nvPr/>
                </p:nvSpPr>
                <p:spPr>
                  <a:xfrm>
                    <a:off x="19457259" y="3373411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7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8"/>
                          <a:pt x="8571" y="80627"/>
                          <a:pt x="39188" y="66656"/>
                        </a:cubicBezTo>
                        <a:cubicBezTo>
                          <a:pt x="65443" y="54664"/>
                          <a:pt x="60889" y="30214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22" name="Google Shape;622;p8"/>
                <p:cNvGrpSpPr/>
                <p:nvPr/>
              </p:nvGrpSpPr>
              <p:grpSpPr>
                <a:xfrm>
                  <a:off x="19877523" y="3373379"/>
                  <a:ext cx="61381" cy="68935"/>
                  <a:chOff x="19877523" y="3373379"/>
                  <a:chExt cx="61381" cy="68935"/>
                </a:xfrm>
              </p:grpSpPr>
              <p:sp>
                <p:nvSpPr>
                  <p:cNvPr id="623" name="Google Shape;623;p8"/>
                  <p:cNvSpPr/>
                  <p:nvPr/>
                </p:nvSpPr>
                <p:spPr>
                  <a:xfrm>
                    <a:off x="19917192" y="3375033"/>
                    <a:ext cx="26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36" extrusionOk="0">
                        <a:moveTo>
                          <a:pt x="27" y="37"/>
                        </a:moveTo>
                        <a:cubicBezTo>
                          <a:pt x="27" y="1"/>
                          <a:pt x="-33" y="-24"/>
                          <a:pt x="27" y="37"/>
                        </a:cubicBezTo>
                        <a:lnTo>
                          <a:pt x="27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4" name="Google Shape;624;p8"/>
                  <p:cNvSpPr/>
                  <p:nvPr/>
                </p:nvSpPr>
                <p:spPr>
                  <a:xfrm>
                    <a:off x="19877523" y="3373379"/>
                    <a:ext cx="61381" cy="689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81" h="68935" extrusionOk="0">
                        <a:moveTo>
                          <a:pt x="61265" y="33967"/>
                        </a:moveTo>
                        <a:cubicBezTo>
                          <a:pt x="58597" y="2290"/>
                          <a:pt x="29579" y="-2931"/>
                          <a:pt x="42400" y="3215"/>
                        </a:cubicBezTo>
                        <a:cubicBezTo>
                          <a:pt x="32811" y="-1622"/>
                          <a:pt x="23451" y="-890"/>
                          <a:pt x="15076" y="4667"/>
                        </a:cubicBezTo>
                        <a:cubicBezTo>
                          <a:pt x="-17716" y="26429"/>
                          <a:pt x="8816" y="80576"/>
                          <a:pt x="39264" y="66688"/>
                        </a:cubicBezTo>
                        <a:cubicBezTo>
                          <a:pt x="65531" y="54685"/>
                          <a:pt x="60928" y="29694"/>
                          <a:pt x="61265" y="33967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625" name="Google Shape;625;p8"/>
              <p:cNvGrpSpPr/>
              <p:nvPr/>
            </p:nvGrpSpPr>
            <p:grpSpPr>
              <a:xfrm>
                <a:off x="16935261" y="3828182"/>
                <a:ext cx="3003643" cy="68951"/>
                <a:chOff x="16935261" y="3828182"/>
                <a:chExt cx="3003643" cy="68951"/>
              </a:xfrm>
            </p:grpSpPr>
            <p:grpSp>
              <p:nvGrpSpPr>
                <p:cNvPr id="626" name="Google Shape;626;p8"/>
                <p:cNvGrpSpPr/>
                <p:nvPr/>
              </p:nvGrpSpPr>
              <p:grpSpPr>
                <a:xfrm>
                  <a:off x="16935261" y="3828214"/>
                  <a:ext cx="61318" cy="68919"/>
                  <a:chOff x="16935261" y="3828214"/>
                  <a:chExt cx="61318" cy="68919"/>
                </a:xfrm>
              </p:grpSpPr>
              <p:sp>
                <p:nvSpPr>
                  <p:cNvPr id="627" name="Google Shape;627;p8"/>
                  <p:cNvSpPr/>
                  <p:nvPr/>
                </p:nvSpPr>
                <p:spPr>
                  <a:xfrm>
                    <a:off x="16974864" y="3829836"/>
                    <a:ext cx="29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36" extrusionOk="0">
                        <a:moveTo>
                          <a:pt x="30" y="36"/>
                        </a:moveTo>
                        <a:cubicBezTo>
                          <a:pt x="18" y="0"/>
                          <a:pt x="-30" y="-23"/>
                          <a:pt x="30" y="36"/>
                        </a:cubicBezTo>
                        <a:lnTo>
                          <a:pt x="30" y="36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8" name="Google Shape;628;p8"/>
                  <p:cNvSpPr/>
                  <p:nvPr/>
                </p:nvSpPr>
                <p:spPr>
                  <a:xfrm>
                    <a:off x="16935261" y="3828214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8"/>
                          <a:pt x="8571" y="80627"/>
                          <a:pt x="39188" y="66655"/>
                        </a:cubicBezTo>
                        <a:cubicBezTo>
                          <a:pt x="65443" y="54664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29" name="Google Shape;629;p8"/>
                <p:cNvGrpSpPr/>
                <p:nvPr/>
              </p:nvGrpSpPr>
              <p:grpSpPr>
                <a:xfrm>
                  <a:off x="17355600" y="3828214"/>
                  <a:ext cx="61318" cy="68919"/>
                  <a:chOff x="17355600" y="3828214"/>
                  <a:chExt cx="61318" cy="68919"/>
                </a:xfrm>
              </p:grpSpPr>
              <p:sp>
                <p:nvSpPr>
                  <p:cNvPr id="630" name="Google Shape;630;p8"/>
                  <p:cNvSpPr/>
                  <p:nvPr/>
                </p:nvSpPr>
                <p:spPr>
                  <a:xfrm>
                    <a:off x="17395198" y="3829836"/>
                    <a:ext cx="34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6" extrusionOk="0">
                        <a:moveTo>
                          <a:pt x="35" y="36"/>
                        </a:moveTo>
                        <a:cubicBezTo>
                          <a:pt x="23" y="0"/>
                          <a:pt x="-37" y="-23"/>
                          <a:pt x="35" y="36"/>
                        </a:cubicBezTo>
                        <a:lnTo>
                          <a:pt x="35" y="36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1" name="Google Shape;631;p8"/>
                  <p:cNvSpPr/>
                  <p:nvPr/>
                </p:nvSpPr>
                <p:spPr>
                  <a:xfrm>
                    <a:off x="17355600" y="3828214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8"/>
                          <a:pt x="8571" y="80627"/>
                          <a:pt x="39188" y="66655"/>
                        </a:cubicBezTo>
                        <a:cubicBezTo>
                          <a:pt x="65443" y="54664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2" name="Google Shape;632;p8"/>
                <p:cNvGrpSpPr/>
                <p:nvPr/>
              </p:nvGrpSpPr>
              <p:grpSpPr>
                <a:xfrm>
                  <a:off x="17775927" y="3828214"/>
                  <a:ext cx="61318" cy="68919"/>
                  <a:chOff x="17775927" y="3828214"/>
                  <a:chExt cx="61318" cy="68919"/>
                </a:xfrm>
              </p:grpSpPr>
              <p:sp>
                <p:nvSpPr>
                  <p:cNvPr id="633" name="Google Shape;633;p8"/>
                  <p:cNvSpPr/>
                  <p:nvPr/>
                </p:nvSpPr>
                <p:spPr>
                  <a:xfrm>
                    <a:off x="17815530" y="3829836"/>
                    <a:ext cx="29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36" extrusionOk="0">
                        <a:moveTo>
                          <a:pt x="30" y="36"/>
                        </a:moveTo>
                        <a:cubicBezTo>
                          <a:pt x="18" y="0"/>
                          <a:pt x="-31" y="-23"/>
                          <a:pt x="30" y="36"/>
                        </a:cubicBezTo>
                        <a:lnTo>
                          <a:pt x="30" y="36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4" name="Google Shape;634;p8"/>
                  <p:cNvSpPr/>
                  <p:nvPr/>
                </p:nvSpPr>
                <p:spPr>
                  <a:xfrm>
                    <a:off x="17775927" y="3828214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7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8"/>
                          <a:pt x="8571" y="80627"/>
                          <a:pt x="39188" y="66655"/>
                        </a:cubicBezTo>
                        <a:cubicBezTo>
                          <a:pt x="65443" y="54664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5" name="Google Shape;635;p8"/>
                <p:cNvGrpSpPr/>
                <p:nvPr/>
              </p:nvGrpSpPr>
              <p:grpSpPr>
                <a:xfrm>
                  <a:off x="18196266" y="3828214"/>
                  <a:ext cx="61318" cy="68919"/>
                  <a:chOff x="18196266" y="3828214"/>
                  <a:chExt cx="61318" cy="68919"/>
                </a:xfrm>
              </p:grpSpPr>
              <p:sp>
                <p:nvSpPr>
                  <p:cNvPr id="636" name="Google Shape;636;p8"/>
                  <p:cNvSpPr/>
                  <p:nvPr/>
                </p:nvSpPr>
                <p:spPr>
                  <a:xfrm>
                    <a:off x="18235859" y="3829836"/>
                    <a:ext cx="26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36" extrusionOk="0">
                        <a:moveTo>
                          <a:pt x="27" y="36"/>
                        </a:moveTo>
                        <a:cubicBezTo>
                          <a:pt x="27" y="0"/>
                          <a:pt x="-33" y="-23"/>
                          <a:pt x="27" y="36"/>
                        </a:cubicBezTo>
                        <a:lnTo>
                          <a:pt x="27" y="36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7" name="Google Shape;637;p8"/>
                  <p:cNvSpPr/>
                  <p:nvPr/>
                </p:nvSpPr>
                <p:spPr>
                  <a:xfrm>
                    <a:off x="18196266" y="3828214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8"/>
                          <a:pt x="8571" y="80627"/>
                          <a:pt x="39188" y="66655"/>
                        </a:cubicBezTo>
                        <a:cubicBezTo>
                          <a:pt x="65442" y="54664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8" name="Google Shape;638;p8"/>
                <p:cNvGrpSpPr/>
                <p:nvPr/>
              </p:nvGrpSpPr>
              <p:grpSpPr>
                <a:xfrm>
                  <a:off x="18616594" y="3828214"/>
                  <a:ext cx="61318" cy="68919"/>
                  <a:chOff x="18616594" y="3828214"/>
                  <a:chExt cx="61318" cy="68919"/>
                </a:xfrm>
              </p:grpSpPr>
              <p:sp>
                <p:nvSpPr>
                  <p:cNvPr id="639" name="Google Shape;639;p8"/>
                  <p:cNvSpPr/>
                  <p:nvPr/>
                </p:nvSpPr>
                <p:spPr>
                  <a:xfrm>
                    <a:off x="18656195" y="3829836"/>
                    <a:ext cx="29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36" extrusionOk="0">
                        <a:moveTo>
                          <a:pt x="30" y="36"/>
                        </a:moveTo>
                        <a:cubicBezTo>
                          <a:pt x="18" y="0"/>
                          <a:pt x="-31" y="-23"/>
                          <a:pt x="30" y="36"/>
                        </a:cubicBezTo>
                        <a:lnTo>
                          <a:pt x="30" y="36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0" name="Google Shape;640;p8"/>
                  <p:cNvSpPr/>
                  <p:nvPr/>
                </p:nvSpPr>
                <p:spPr>
                  <a:xfrm>
                    <a:off x="18616594" y="3828214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8"/>
                          <a:pt x="8571" y="80627"/>
                          <a:pt x="39188" y="66655"/>
                        </a:cubicBezTo>
                        <a:cubicBezTo>
                          <a:pt x="65443" y="54664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41" name="Google Shape;641;p8"/>
                <p:cNvGrpSpPr/>
                <p:nvPr/>
              </p:nvGrpSpPr>
              <p:grpSpPr>
                <a:xfrm>
                  <a:off x="19036931" y="3828214"/>
                  <a:ext cx="61318" cy="68919"/>
                  <a:chOff x="19036931" y="3828214"/>
                  <a:chExt cx="61318" cy="68919"/>
                </a:xfrm>
              </p:grpSpPr>
              <p:sp>
                <p:nvSpPr>
                  <p:cNvPr id="642" name="Google Shape;642;p8"/>
                  <p:cNvSpPr/>
                  <p:nvPr/>
                </p:nvSpPr>
                <p:spPr>
                  <a:xfrm>
                    <a:off x="19076527" y="3829836"/>
                    <a:ext cx="26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36" extrusionOk="0">
                        <a:moveTo>
                          <a:pt x="27" y="36"/>
                        </a:moveTo>
                        <a:cubicBezTo>
                          <a:pt x="27" y="0"/>
                          <a:pt x="-33" y="-23"/>
                          <a:pt x="27" y="36"/>
                        </a:cubicBezTo>
                        <a:lnTo>
                          <a:pt x="27" y="36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3" name="Google Shape;643;p8"/>
                  <p:cNvSpPr/>
                  <p:nvPr/>
                </p:nvSpPr>
                <p:spPr>
                  <a:xfrm>
                    <a:off x="19036931" y="3828214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8"/>
                          <a:pt x="8572" y="80627"/>
                          <a:pt x="39188" y="66655"/>
                        </a:cubicBezTo>
                        <a:cubicBezTo>
                          <a:pt x="65442" y="54664"/>
                          <a:pt x="60888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44" name="Google Shape;644;p8"/>
                <p:cNvGrpSpPr/>
                <p:nvPr/>
              </p:nvGrpSpPr>
              <p:grpSpPr>
                <a:xfrm>
                  <a:off x="19457259" y="3828214"/>
                  <a:ext cx="61318" cy="68919"/>
                  <a:chOff x="19457259" y="3828214"/>
                  <a:chExt cx="61318" cy="68919"/>
                </a:xfrm>
              </p:grpSpPr>
              <p:sp>
                <p:nvSpPr>
                  <p:cNvPr id="645" name="Google Shape;645;p8"/>
                  <p:cNvSpPr/>
                  <p:nvPr/>
                </p:nvSpPr>
                <p:spPr>
                  <a:xfrm>
                    <a:off x="19496863" y="3829836"/>
                    <a:ext cx="29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36" extrusionOk="0">
                        <a:moveTo>
                          <a:pt x="30" y="36"/>
                        </a:moveTo>
                        <a:cubicBezTo>
                          <a:pt x="18" y="0"/>
                          <a:pt x="-31" y="-23"/>
                          <a:pt x="30" y="36"/>
                        </a:cubicBezTo>
                        <a:lnTo>
                          <a:pt x="30" y="36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6" name="Google Shape;646;p8"/>
                  <p:cNvSpPr/>
                  <p:nvPr/>
                </p:nvSpPr>
                <p:spPr>
                  <a:xfrm>
                    <a:off x="19457259" y="3828214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7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8"/>
                          <a:pt x="8571" y="80627"/>
                          <a:pt x="39188" y="66655"/>
                        </a:cubicBezTo>
                        <a:cubicBezTo>
                          <a:pt x="65443" y="54664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47" name="Google Shape;647;p8"/>
                <p:cNvGrpSpPr/>
                <p:nvPr/>
              </p:nvGrpSpPr>
              <p:grpSpPr>
                <a:xfrm>
                  <a:off x="19877523" y="3828182"/>
                  <a:ext cx="61381" cy="68935"/>
                  <a:chOff x="19877523" y="3828182"/>
                  <a:chExt cx="61381" cy="68935"/>
                </a:xfrm>
              </p:grpSpPr>
              <p:sp>
                <p:nvSpPr>
                  <p:cNvPr id="648" name="Google Shape;648;p8"/>
                  <p:cNvSpPr/>
                  <p:nvPr/>
                </p:nvSpPr>
                <p:spPr>
                  <a:xfrm>
                    <a:off x="19917192" y="3829836"/>
                    <a:ext cx="26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36" extrusionOk="0">
                        <a:moveTo>
                          <a:pt x="27" y="36"/>
                        </a:moveTo>
                        <a:cubicBezTo>
                          <a:pt x="27" y="0"/>
                          <a:pt x="-33" y="-23"/>
                          <a:pt x="27" y="36"/>
                        </a:cubicBezTo>
                        <a:lnTo>
                          <a:pt x="27" y="36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9" name="Google Shape;649;p8"/>
                  <p:cNvSpPr/>
                  <p:nvPr/>
                </p:nvSpPr>
                <p:spPr>
                  <a:xfrm>
                    <a:off x="19877523" y="3828182"/>
                    <a:ext cx="61381" cy="689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81" h="68935" extrusionOk="0">
                        <a:moveTo>
                          <a:pt x="61265" y="33967"/>
                        </a:moveTo>
                        <a:cubicBezTo>
                          <a:pt x="58597" y="2291"/>
                          <a:pt x="29579" y="-2931"/>
                          <a:pt x="42400" y="3215"/>
                        </a:cubicBezTo>
                        <a:cubicBezTo>
                          <a:pt x="32811" y="-1623"/>
                          <a:pt x="23451" y="-890"/>
                          <a:pt x="15076" y="4667"/>
                        </a:cubicBezTo>
                        <a:cubicBezTo>
                          <a:pt x="-17716" y="26429"/>
                          <a:pt x="8816" y="80576"/>
                          <a:pt x="39264" y="66688"/>
                        </a:cubicBezTo>
                        <a:cubicBezTo>
                          <a:pt x="65531" y="54697"/>
                          <a:pt x="60928" y="29694"/>
                          <a:pt x="61265" y="33967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650" name="Google Shape;650;p8"/>
              <p:cNvGrpSpPr/>
              <p:nvPr/>
            </p:nvGrpSpPr>
            <p:grpSpPr>
              <a:xfrm>
                <a:off x="17355600" y="4282997"/>
                <a:ext cx="2583299" cy="68940"/>
                <a:chOff x="17355600" y="4282997"/>
                <a:chExt cx="2583299" cy="68940"/>
              </a:xfrm>
            </p:grpSpPr>
            <p:grpSp>
              <p:nvGrpSpPr>
                <p:cNvPr id="651" name="Google Shape;651;p8"/>
                <p:cNvGrpSpPr/>
                <p:nvPr/>
              </p:nvGrpSpPr>
              <p:grpSpPr>
                <a:xfrm>
                  <a:off x="17355600" y="4283018"/>
                  <a:ext cx="61318" cy="68919"/>
                  <a:chOff x="17355600" y="4283018"/>
                  <a:chExt cx="61318" cy="68919"/>
                </a:xfrm>
              </p:grpSpPr>
              <p:sp>
                <p:nvSpPr>
                  <p:cNvPr id="652" name="Google Shape;652;p8"/>
                  <p:cNvSpPr/>
                  <p:nvPr/>
                </p:nvSpPr>
                <p:spPr>
                  <a:xfrm>
                    <a:off x="17395198" y="4284648"/>
                    <a:ext cx="34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27" extrusionOk="0">
                        <a:moveTo>
                          <a:pt x="35" y="28"/>
                        </a:moveTo>
                        <a:cubicBezTo>
                          <a:pt x="23" y="4"/>
                          <a:pt x="-37" y="-20"/>
                          <a:pt x="35" y="28"/>
                        </a:cubicBezTo>
                        <a:lnTo>
                          <a:pt x="35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53" name="Google Shape;653;p8"/>
                  <p:cNvSpPr/>
                  <p:nvPr/>
                </p:nvSpPr>
                <p:spPr>
                  <a:xfrm>
                    <a:off x="17355600" y="4283018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8"/>
                          <a:pt x="8571" y="80627"/>
                          <a:pt x="39188" y="66656"/>
                        </a:cubicBezTo>
                        <a:cubicBezTo>
                          <a:pt x="65443" y="54676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54" name="Google Shape;654;p8"/>
                <p:cNvGrpSpPr/>
                <p:nvPr/>
              </p:nvGrpSpPr>
              <p:grpSpPr>
                <a:xfrm>
                  <a:off x="17775927" y="4283018"/>
                  <a:ext cx="61318" cy="68919"/>
                  <a:chOff x="17775927" y="4283018"/>
                  <a:chExt cx="61318" cy="68919"/>
                </a:xfrm>
              </p:grpSpPr>
              <p:sp>
                <p:nvSpPr>
                  <p:cNvPr id="655" name="Google Shape;655;p8"/>
                  <p:cNvSpPr/>
                  <p:nvPr/>
                </p:nvSpPr>
                <p:spPr>
                  <a:xfrm>
                    <a:off x="17815530" y="4284648"/>
                    <a:ext cx="29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27" extrusionOk="0">
                        <a:moveTo>
                          <a:pt x="30" y="28"/>
                        </a:moveTo>
                        <a:cubicBezTo>
                          <a:pt x="18" y="4"/>
                          <a:pt x="-31" y="-20"/>
                          <a:pt x="30" y="28"/>
                        </a:cubicBezTo>
                        <a:lnTo>
                          <a:pt x="30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56" name="Google Shape;656;p8"/>
                  <p:cNvSpPr/>
                  <p:nvPr/>
                </p:nvSpPr>
                <p:spPr>
                  <a:xfrm>
                    <a:off x="17775927" y="4283018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7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8"/>
                          <a:pt x="8571" y="80627"/>
                          <a:pt x="39188" y="66656"/>
                        </a:cubicBezTo>
                        <a:cubicBezTo>
                          <a:pt x="65443" y="54676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57" name="Google Shape;657;p8"/>
                <p:cNvGrpSpPr/>
                <p:nvPr/>
              </p:nvGrpSpPr>
              <p:grpSpPr>
                <a:xfrm>
                  <a:off x="18196266" y="4283018"/>
                  <a:ext cx="61318" cy="68919"/>
                  <a:chOff x="18196266" y="4283018"/>
                  <a:chExt cx="61318" cy="68919"/>
                </a:xfrm>
              </p:grpSpPr>
              <p:sp>
                <p:nvSpPr>
                  <p:cNvPr id="658" name="Google Shape;658;p8"/>
                  <p:cNvSpPr/>
                  <p:nvPr/>
                </p:nvSpPr>
                <p:spPr>
                  <a:xfrm>
                    <a:off x="18235859" y="4284648"/>
                    <a:ext cx="26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27" extrusionOk="0">
                        <a:moveTo>
                          <a:pt x="27" y="28"/>
                        </a:moveTo>
                        <a:cubicBezTo>
                          <a:pt x="27" y="4"/>
                          <a:pt x="-33" y="-20"/>
                          <a:pt x="27" y="28"/>
                        </a:cubicBezTo>
                        <a:lnTo>
                          <a:pt x="27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59" name="Google Shape;659;p8"/>
                  <p:cNvSpPr/>
                  <p:nvPr/>
                </p:nvSpPr>
                <p:spPr>
                  <a:xfrm>
                    <a:off x="18196266" y="4283018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8"/>
                          <a:pt x="8571" y="80627"/>
                          <a:pt x="39188" y="66656"/>
                        </a:cubicBezTo>
                        <a:cubicBezTo>
                          <a:pt x="65442" y="54676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60" name="Google Shape;660;p8"/>
                <p:cNvGrpSpPr/>
                <p:nvPr/>
              </p:nvGrpSpPr>
              <p:grpSpPr>
                <a:xfrm>
                  <a:off x="18616594" y="4283018"/>
                  <a:ext cx="61318" cy="68919"/>
                  <a:chOff x="18616594" y="4283018"/>
                  <a:chExt cx="61318" cy="68919"/>
                </a:xfrm>
              </p:grpSpPr>
              <p:sp>
                <p:nvSpPr>
                  <p:cNvPr id="661" name="Google Shape;661;p8"/>
                  <p:cNvSpPr/>
                  <p:nvPr/>
                </p:nvSpPr>
                <p:spPr>
                  <a:xfrm>
                    <a:off x="18656195" y="4284648"/>
                    <a:ext cx="29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27" extrusionOk="0">
                        <a:moveTo>
                          <a:pt x="30" y="28"/>
                        </a:moveTo>
                        <a:cubicBezTo>
                          <a:pt x="18" y="4"/>
                          <a:pt x="-31" y="-20"/>
                          <a:pt x="30" y="28"/>
                        </a:cubicBezTo>
                        <a:lnTo>
                          <a:pt x="30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62" name="Google Shape;662;p8"/>
                  <p:cNvSpPr/>
                  <p:nvPr/>
                </p:nvSpPr>
                <p:spPr>
                  <a:xfrm>
                    <a:off x="18616594" y="4283018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8"/>
                          <a:pt x="8571" y="80627"/>
                          <a:pt x="39188" y="66656"/>
                        </a:cubicBezTo>
                        <a:cubicBezTo>
                          <a:pt x="65443" y="54676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63" name="Google Shape;663;p8"/>
                <p:cNvGrpSpPr/>
                <p:nvPr/>
              </p:nvGrpSpPr>
              <p:grpSpPr>
                <a:xfrm>
                  <a:off x="19036931" y="4283018"/>
                  <a:ext cx="61318" cy="68919"/>
                  <a:chOff x="19036931" y="4283018"/>
                  <a:chExt cx="61318" cy="68919"/>
                </a:xfrm>
              </p:grpSpPr>
              <p:sp>
                <p:nvSpPr>
                  <p:cNvPr id="664" name="Google Shape;664;p8"/>
                  <p:cNvSpPr/>
                  <p:nvPr/>
                </p:nvSpPr>
                <p:spPr>
                  <a:xfrm>
                    <a:off x="19076527" y="4284648"/>
                    <a:ext cx="26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27" extrusionOk="0">
                        <a:moveTo>
                          <a:pt x="27" y="28"/>
                        </a:moveTo>
                        <a:cubicBezTo>
                          <a:pt x="27" y="4"/>
                          <a:pt x="-33" y="-20"/>
                          <a:pt x="27" y="28"/>
                        </a:cubicBezTo>
                        <a:lnTo>
                          <a:pt x="27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65" name="Google Shape;665;p8"/>
                  <p:cNvSpPr/>
                  <p:nvPr/>
                </p:nvSpPr>
                <p:spPr>
                  <a:xfrm>
                    <a:off x="19036931" y="4283018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8"/>
                          <a:pt x="8572" y="80627"/>
                          <a:pt x="39188" y="66656"/>
                        </a:cubicBezTo>
                        <a:cubicBezTo>
                          <a:pt x="65442" y="54676"/>
                          <a:pt x="60888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66" name="Google Shape;666;p8"/>
                <p:cNvGrpSpPr/>
                <p:nvPr/>
              </p:nvGrpSpPr>
              <p:grpSpPr>
                <a:xfrm>
                  <a:off x="19457259" y="4283018"/>
                  <a:ext cx="61318" cy="68919"/>
                  <a:chOff x="19457259" y="4283018"/>
                  <a:chExt cx="61318" cy="68919"/>
                </a:xfrm>
              </p:grpSpPr>
              <p:sp>
                <p:nvSpPr>
                  <p:cNvPr id="667" name="Google Shape;667;p8"/>
                  <p:cNvSpPr/>
                  <p:nvPr/>
                </p:nvSpPr>
                <p:spPr>
                  <a:xfrm>
                    <a:off x="19496863" y="4284648"/>
                    <a:ext cx="29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27" extrusionOk="0">
                        <a:moveTo>
                          <a:pt x="30" y="28"/>
                        </a:moveTo>
                        <a:cubicBezTo>
                          <a:pt x="18" y="4"/>
                          <a:pt x="-31" y="-20"/>
                          <a:pt x="30" y="28"/>
                        </a:cubicBezTo>
                        <a:lnTo>
                          <a:pt x="30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68" name="Google Shape;668;p8"/>
                  <p:cNvSpPr/>
                  <p:nvPr/>
                </p:nvSpPr>
                <p:spPr>
                  <a:xfrm>
                    <a:off x="19457259" y="4283018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7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8"/>
                          <a:pt x="8571" y="80627"/>
                          <a:pt x="39188" y="66656"/>
                        </a:cubicBezTo>
                        <a:cubicBezTo>
                          <a:pt x="65443" y="54676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69" name="Google Shape;669;p8"/>
                <p:cNvGrpSpPr/>
                <p:nvPr/>
              </p:nvGrpSpPr>
              <p:grpSpPr>
                <a:xfrm>
                  <a:off x="19877563" y="4282997"/>
                  <a:ext cx="61337" cy="68909"/>
                  <a:chOff x="19877563" y="4282997"/>
                  <a:chExt cx="61337" cy="68909"/>
                </a:xfrm>
              </p:grpSpPr>
              <p:sp>
                <p:nvSpPr>
                  <p:cNvPr id="670" name="Google Shape;670;p8"/>
                  <p:cNvSpPr/>
                  <p:nvPr/>
                </p:nvSpPr>
                <p:spPr>
                  <a:xfrm>
                    <a:off x="19917192" y="4284648"/>
                    <a:ext cx="26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27" extrusionOk="0">
                        <a:moveTo>
                          <a:pt x="27" y="28"/>
                        </a:moveTo>
                        <a:cubicBezTo>
                          <a:pt x="27" y="4"/>
                          <a:pt x="-33" y="-20"/>
                          <a:pt x="27" y="28"/>
                        </a:cubicBezTo>
                        <a:lnTo>
                          <a:pt x="27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1" name="Google Shape;671;p8"/>
                  <p:cNvSpPr/>
                  <p:nvPr/>
                </p:nvSpPr>
                <p:spPr>
                  <a:xfrm>
                    <a:off x="19877563" y="4282997"/>
                    <a:ext cx="61337" cy="689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37" h="68909" extrusionOk="0">
                        <a:moveTo>
                          <a:pt x="61225" y="33955"/>
                        </a:moveTo>
                        <a:cubicBezTo>
                          <a:pt x="58557" y="2279"/>
                          <a:pt x="29539" y="-2943"/>
                          <a:pt x="42360" y="3203"/>
                        </a:cubicBezTo>
                        <a:cubicBezTo>
                          <a:pt x="32771" y="-1634"/>
                          <a:pt x="23435" y="-866"/>
                          <a:pt x="15036" y="4655"/>
                        </a:cubicBezTo>
                        <a:cubicBezTo>
                          <a:pt x="-17648" y="26561"/>
                          <a:pt x="8739" y="80492"/>
                          <a:pt x="39224" y="66676"/>
                        </a:cubicBezTo>
                        <a:cubicBezTo>
                          <a:pt x="65466" y="54613"/>
                          <a:pt x="60888" y="29694"/>
                          <a:pt x="61225" y="3395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672" name="Google Shape;672;p8"/>
            <p:cNvSpPr/>
            <p:nvPr/>
          </p:nvSpPr>
          <p:spPr>
            <a:xfrm rot="-482944">
              <a:off x="8281079" y="1861980"/>
              <a:ext cx="550730" cy="638669"/>
            </a:xfrm>
            <a:custGeom>
              <a:avLst/>
              <a:gdLst/>
              <a:ahLst/>
              <a:cxnLst/>
              <a:rect l="l" t="t" r="r" b="b"/>
              <a:pathLst>
                <a:path w="1101626" h="1277530" extrusionOk="0">
                  <a:moveTo>
                    <a:pt x="747351" y="1021345"/>
                  </a:moveTo>
                  <a:cubicBezTo>
                    <a:pt x="821236" y="1092836"/>
                    <a:pt x="901659" y="1157318"/>
                    <a:pt x="987909" y="1213301"/>
                  </a:cubicBezTo>
                  <a:cubicBezTo>
                    <a:pt x="1031947" y="1241893"/>
                    <a:pt x="1074207" y="1267171"/>
                    <a:pt x="1101627" y="1277530"/>
                  </a:cubicBezTo>
                  <a:cubicBezTo>
                    <a:pt x="1010030" y="1178900"/>
                    <a:pt x="981636" y="1031740"/>
                    <a:pt x="937081" y="898048"/>
                  </a:cubicBezTo>
                  <a:cubicBezTo>
                    <a:pt x="882325" y="732295"/>
                    <a:pt x="921461" y="573671"/>
                    <a:pt x="873878" y="563877"/>
                  </a:cubicBezTo>
                  <a:cubicBezTo>
                    <a:pt x="487291" y="484835"/>
                    <a:pt x="178652" y="335575"/>
                    <a:pt x="0" y="0"/>
                  </a:cubicBezTo>
                  <a:cubicBezTo>
                    <a:pt x="9889" y="40343"/>
                    <a:pt x="24741" y="86952"/>
                    <a:pt x="44206" y="137654"/>
                  </a:cubicBezTo>
                  <a:cubicBezTo>
                    <a:pt x="127224" y="353892"/>
                    <a:pt x="258509" y="548381"/>
                    <a:pt x="425049" y="70950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3" name="Google Shape;673;p8"/>
          <p:cNvGrpSpPr/>
          <p:nvPr/>
        </p:nvGrpSpPr>
        <p:grpSpPr>
          <a:xfrm>
            <a:off x="-1959909" y="153287"/>
            <a:ext cx="3516252" cy="4425696"/>
            <a:chOff x="-1959909" y="153287"/>
            <a:chExt cx="3516252" cy="4425696"/>
          </a:xfrm>
        </p:grpSpPr>
        <p:sp>
          <p:nvSpPr>
            <p:cNvPr id="674" name="Google Shape;674;p8"/>
            <p:cNvSpPr/>
            <p:nvPr/>
          </p:nvSpPr>
          <p:spPr>
            <a:xfrm rot="904748">
              <a:off x="-1514193" y="528555"/>
              <a:ext cx="2624821" cy="3773975"/>
            </a:xfrm>
            <a:custGeom>
              <a:avLst/>
              <a:gdLst/>
              <a:ahLst/>
              <a:cxnLst/>
              <a:rect l="l" t="t" r="r" b="b"/>
              <a:pathLst>
                <a:path w="5252728" h="7552388" extrusionOk="0">
                  <a:moveTo>
                    <a:pt x="5025558" y="162958"/>
                  </a:moveTo>
                  <a:cubicBezTo>
                    <a:pt x="4997186" y="156655"/>
                    <a:pt x="4967585" y="156017"/>
                    <a:pt x="4938388" y="155442"/>
                  </a:cubicBezTo>
                  <a:cubicBezTo>
                    <a:pt x="4652428" y="149855"/>
                    <a:pt x="4367292" y="139507"/>
                    <a:pt x="4081518" y="129579"/>
                  </a:cubicBezTo>
                  <a:cubicBezTo>
                    <a:pt x="3795184" y="119635"/>
                    <a:pt x="3508850" y="109287"/>
                    <a:pt x="3222547" y="98425"/>
                  </a:cubicBezTo>
                  <a:cubicBezTo>
                    <a:pt x="2651233" y="76748"/>
                    <a:pt x="2079872" y="52690"/>
                    <a:pt x="1508480" y="33549"/>
                  </a:cubicBezTo>
                  <a:cubicBezTo>
                    <a:pt x="1507360" y="19326"/>
                    <a:pt x="1063876" y="16899"/>
                    <a:pt x="1029281" y="15965"/>
                  </a:cubicBezTo>
                  <a:cubicBezTo>
                    <a:pt x="842296" y="10939"/>
                    <a:pt x="655358" y="4138"/>
                    <a:pt x="468327" y="1322"/>
                  </a:cubicBezTo>
                  <a:cubicBezTo>
                    <a:pt x="376164" y="-63"/>
                    <a:pt x="283908" y="-794"/>
                    <a:pt x="191792" y="1353"/>
                  </a:cubicBezTo>
                  <a:cubicBezTo>
                    <a:pt x="136479" y="2629"/>
                    <a:pt x="68707" y="855"/>
                    <a:pt x="58409" y="70196"/>
                  </a:cubicBezTo>
                  <a:cubicBezTo>
                    <a:pt x="40739" y="189132"/>
                    <a:pt x="62096" y="326523"/>
                    <a:pt x="64149" y="446890"/>
                  </a:cubicBezTo>
                  <a:cubicBezTo>
                    <a:pt x="71895" y="903040"/>
                    <a:pt x="71538" y="1359626"/>
                    <a:pt x="83935" y="1815542"/>
                  </a:cubicBezTo>
                  <a:cubicBezTo>
                    <a:pt x="83842" y="1824708"/>
                    <a:pt x="83733" y="1833858"/>
                    <a:pt x="83639" y="1843024"/>
                  </a:cubicBezTo>
                  <a:cubicBezTo>
                    <a:pt x="73575" y="2758856"/>
                    <a:pt x="63511" y="3674689"/>
                    <a:pt x="53447" y="4590521"/>
                  </a:cubicBezTo>
                  <a:lnTo>
                    <a:pt x="38359" y="5964262"/>
                  </a:lnTo>
                  <a:cubicBezTo>
                    <a:pt x="35699" y="6206615"/>
                    <a:pt x="43243" y="6453231"/>
                    <a:pt x="41610" y="6698322"/>
                  </a:cubicBezTo>
                  <a:cubicBezTo>
                    <a:pt x="36150" y="6764427"/>
                    <a:pt x="32479" y="6830702"/>
                    <a:pt x="29275" y="6897103"/>
                  </a:cubicBezTo>
                  <a:cubicBezTo>
                    <a:pt x="21373" y="7060917"/>
                    <a:pt x="-14232" y="7250284"/>
                    <a:pt x="6285" y="7412775"/>
                  </a:cubicBezTo>
                  <a:cubicBezTo>
                    <a:pt x="26149" y="7570038"/>
                    <a:pt x="192337" y="7540005"/>
                    <a:pt x="325393" y="7543102"/>
                  </a:cubicBezTo>
                  <a:cubicBezTo>
                    <a:pt x="1924277" y="7580231"/>
                    <a:pt x="3524810" y="7504011"/>
                    <a:pt x="5114594" y="7350654"/>
                  </a:cubicBezTo>
                  <a:cubicBezTo>
                    <a:pt x="5210629" y="7341395"/>
                    <a:pt x="5245379" y="7327950"/>
                    <a:pt x="5250419" y="7220266"/>
                  </a:cubicBezTo>
                  <a:cubicBezTo>
                    <a:pt x="5257077" y="7077552"/>
                    <a:pt x="5247666" y="6931883"/>
                    <a:pt x="5243248" y="6789154"/>
                  </a:cubicBezTo>
                  <a:cubicBezTo>
                    <a:pt x="5225127" y="6203502"/>
                    <a:pt x="5194126" y="5621586"/>
                    <a:pt x="5182024" y="5035389"/>
                  </a:cubicBezTo>
                  <a:cubicBezTo>
                    <a:pt x="5165847" y="4115511"/>
                    <a:pt x="5149685" y="3195648"/>
                    <a:pt x="5133509" y="2275769"/>
                  </a:cubicBezTo>
                  <a:cubicBezTo>
                    <a:pt x="5122791" y="1666418"/>
                    <a:pt x="5112930" y="1060319"/>
                    <a:pt x="5129122" y="451107"/>
                  </a:cubicBezTo>
                  <a:cubicBezTo>
                    <a:pt x="5131813" y="349958"/>
                    <a:pt x="5171914" y="209626"/>
                    <a:pt x="5043866" y="167937"/>
                  </a:cubicBezTo>
                  <a:cubicBezTo>
                    <a:pt x="5037831" y="165961"/>
                    <a:pt x="5031718" y="164327"/>
                    <a:pt x="5025558" y="1629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8"/>
            <p:cNvSpPr/>
            <p:nvPr/>
          </p:nvSpPr>
          <p:spPr>
            <a:xfrm rot="904748">
              <a:off x="-1503763" y="677935"/>
              <a:ext cx="2567332" cy="3557805"/>
            </a:xfrm>
            <a:custGeom>
              <a:avLst/>
              <a:gdLst/>
              <a:ahLst/>
              <a:cxnLst/>
              <a:rect l="l" t="t" r="r" b="b"/>
              <a:pathLst>
                <a:path w="5137684" h="7119795" extrusionOk="0">
                  <a:moveTo>
                    <a:pt x="5136115" y="6841040"/>
                  </a:moveTo>
                  <a:cubicBezTo>
                    <a:pt x="5145619" y="6681116"/>
                    <a:pt x="5109407" y="6510688"/>
                    <a:pt x="5096201" y="6351012"/>
                  </a:cubicBezTo>
                  <a:cubicBezTo>
                    <a:pt x="5081455" y="6172757"/>
                    <a:pt x="5068762" y="5994331"/>
                    <a:pt x="5058092" y="5815795"/>
                  </a:cubicBezTo>
                  <a:cubicBezTo>
                    <a:pt x="5002421" y="4884308"/>
                    <a:pt x="4992870" y="3948682"/>
                    <a:pt x="4981018" y="3015701"/>
                  </a:cubicBezTo>
                  <a:cubicBezTo>
                    <a:pt x="4970658" y="2200815"/>
                    <a:pt x="4941726" y="1379455"/>
                    <a:pt x="4967936" y="564849"/>
                  </a:cubicBezTo>
                  <a:cubicBezTo>
                    <a:pt x="4968107" y="554330"/>
                    <a:pt x="4968278" y="543997"/>
                    <a:pt x="4968278" y="533493"/>
                  </a:cubicBezTo>
                  <a:cubicBezTo>
                    <a:pt x="4969305" y="374612"/>
                    <a:pt x="4964840" y="215746"/>
                    <a:pt x="4957250" y="57036"/>
                  </a:cubicBezTo>
                  <a:cubicBezTo>
                    <a:pt x="4955710" y="26364"/>
                    <a:pt x="4932098" y="-339"/>
                    <a:pt x="4899899" y="3"/>
                  </a:cubicBezTo>
                  <a:cubicBezTo>
                    <a:pt x="4128767" y="7239"/>
                    <a:pt x="3357619" y="14647"/>
                    <a:pt x="2586487" y="22054"/>
                  </a:cubicBezTo>
                  <a:cubicBezTo>
                    <a:pt x="1815355" y="29290"/>
                    <a:pt x="1044223" y="35499"/>
                    <a:pt x="273075" y="43933"/>
                  </a:cubicBezTo>
                  <a:cubicBezTo>
                    <a:pt x="235355" y="44447"/>
                    <a:pt x="196250" y="44960"/>
                    <a:pt x="162667" y="64614"/>
                  </a:cubicBezTo>
                  <a:cubicBezTo>
                    <a:pt x="128726" y="84424"/>
                    <a:pt x="107883" y="119063"/>
                    <a:pt x="99623" y="156971"/>
                  </a:cubicBezTo>
                  <a:cubicBezTo>
                    <a:pt x="91519" y="195220"/>
                    <a:pt x="94459" y="234684"/>
                    <a:pt x="95485" y="273276"/>
                  </a:cubicBezTo>
                  <a:cubicBezTo>
                    <a:pt x="96870" y="324286"/>
                    <a:pt x="98239" y="375281"/>
                    <a:pt x="99623" y="426291"/>
                  </a:cubicBezTo>
                  <a:cubicBezTo>
                    <a:pt x="104616" y="618598"/>
                    <a:pt x="108925" y="810905"/>
                    <a:pt x="112534" y="1003197"/>
                  </a:cubicBezTo>
                  <a:cubicBezTo>
                    <a:pt x="119767" y="1385742"/>
                    <a:pt x="124417" y="1768100"/>
                    <a:pt x="126144" y="2150645"/>
                  </a:cubicBezTo>
                  <a:cubicBezTo>
                    <a:pt x="129768" y="2920201"/>
                    <a:pt x="122349" y="3689772"/>
                    <a:pt x="103761" y="4459156"/>
                  </a:cubicBezTo>
                  <a:cubicBezTo>
                    <a:pt x="85328" y="5228541"/>
                    <a:pt x="55883" y="5997583"/>
                    <a:pt x="15222" y="6766112"/>
                  </a:cubicBezTo>
                  <a:cubicBezTo>
                    <a:pt x="10400" y="6858639"/>
                    <a:pt x="5407" y="6951183"/>
                    <a:pt x="72" y="7043882"/>
                  </a:cubicBezTo>
                  <a:cubicBezTo>
                    <a:pt x="-1655" y="7075751"/>
                    <a:pt x="27977" y="7099716"/>
                    <a:pt x="57594" y="7100914"/>
                  </a:cubicBezTo>
                  <a:cubicBezTo>
                    <a:pt x="964691" y="7137857"/>
                    <a:pt x="1872986" y="7115853"/>
                    <a:pt x="2779570" y="7075643"/>
                  </a:cubicBezTo>
                  <a:cubicBezTo>
                    <a:pt x="3233118" y="7055522"/>
                    <a:pt x="3686449" y="7030764"/>
                    <a:pt x="4139795" y="7006519"/>
                  </a:cubicBezTo>
                  <a:cubicBezTo>
                    <a:pt x="4263037" y="6999937"/>
                    <a:pt x="4386433" y="6996684"/>
                    <a:pt x="4509736" y="6991347"/>
                  </a:cubicBezTo>
                  <a:cubicBezTo>
                    <a:pt x="4615168" y="6986772"/>
                    <a:pt x="4720334" y="6977528"/>
                    <a:pt x="4825345" y="6967336"/>
                  </a:cubicBezTo>
                  <a:cubicBezTo>
                    <a:pt x="4877889" y="6962232"/>
                    <a:pt x="4930402" y="6956894"/>
                    <a:pt x="4982946" y="6951774"/>
                  </a:cubicBezTo>
                  <a:cubicBezTo>
                    <a:pt x="5020185" y="6948149"/>
                    <a:pt x="5077116" y="6953206"/>
                    <a:pt x="5108194" y="6928837"/>
                  </a:cubicBezTo>
                  <a:cubicBezTo>
                    <a:pt x="5125740" y="6915189"/>
                    <a:pt x="5133673" y="6882168"/>
                    <a:pt x="5136115" y="684104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p8"/>
            <p:cNvSpPr/>
            <p:nvPr/>
          </p:nvSpPr>
          <p:spPr>
            <a:xfrm rot="904748">
              <a:off x="-1543658" y="567616"/>
              <a:ext cx="2514170" cy="3532676"/>
            </a:xfrm>
            <a:custGeom>
              <a:avLst/>
              <a:gdLst/>
              <a:ahLst/>
              <a:cxnLst/>
              <a:rect l="l" t="t" r="r" b="b"/>
              <a:pathLst>
                <a:path w="5031296" h="7069507" extrusionOk="0">
                  <a:moveTo>
                    <a:pt x="4950947" y="3535244"/>
                  </a:moveTo>
                  <a:cubicBezTo>
                    <a:pt x="4949765" y="4659117"/>
                    <a:pt x="4975275" y="5784234"/>
                    <a:pt x="5031257" y="6912977"/>
                  </a:cubicBezTo>
                  <a:cubicBezTo>
                    <a:pt x="5032346" y="6936957"/>
                    <a:pt x="5010833" y="6955164"/>
                    <a:pt x="4988885" y="6956050"/>
                  </a:cubicBezTo>
                  <a:cubicBezTo>
                    <a:pt x="4628355" y="6970040"/>
                    <a:pt x="4267840" y="6982691"/>
                    <a:pt x="3907107" y="6994238"/>
                  </a:cubicBezTo>
                  <a:cubicBezTo>
                    <a:pt x="3268424" y="7014670"/>
                    <a:pt x="2629524" y="7031103"/>
                    <a:pt x="1990624" y="7043754"/>
                  </a:cubicBezTo>
                  <a:cubicBezTo>
                    <a:pt x="1349546" y="7056405"/>
                    <a:pt x="708266" y="7067952"/>
                    <a:pt x="66970" y="7069508"/>
                  </a:cubicBezTo>
                  <a:cubicBezTo>
                    <a:pt x="37198" y="7069508"/>
                    <a:pt x="23510" y="7042416"/>
                    <a:pt x="26979" y="7015775"/>
                  </a:cubicBezTo>
                  <a:cubicBezTo>
                    <a:pt x="142349" y="6131827"/>
                    <a:pt x="23199" y="5225192"/>
                    <a:pt x="3724" y="4337977"/>
                  </a:cubicBezTo>
                  <a:cubicBezTo>
                    <a:pt x="-24352" y="3058631"/>
                    <a:pt x="117212" y="1775426"/>
                    <a:pt x="65446" y="499395"/>
                  </a:cubicBezTo>
                  <a:cubicBezTo>
                    <a:pt x="58711" y="350395"/>
                    <a:pt x="46749" y="201628"/>
                    <a:pt x="26979" y="53733"/>
                  </a:cubicBezTo>
                  <a:cubicBezTo>
                    <a:pt x="23510" y="27092"/>
                    <a:pt x="37198" y="0"/>
                    <a:pt x="66970" y="0"/>
                  </a:cubicBezTo>
                  <a:cubicBezTo>
                    <a:pt x="708266" y="1556"/>
                    <a:pt x="1349546" y="13103"/>
                    <a:pt x="1990624" y="25754"/>
                  </a:cubicBezTo>
                  <a:cubicBezTo>
                    <a:pt x="2629524" y="38405"/>
                    <a:pt x="3268424" y="54838"/>
                    <a:pt x="3907107" y="75270"/>
                  </a:cubicBezTo>
                  <a:cubicBezTo>
                    <a:pt x="4267840" y="86817"/>
                    <a:pt x="4628370" y="99468"/>
                    <a:pt x="4988885" y="113458"/>
                  </a:cubicBezTo>
                  <a:cubicBezTo>
                    <a:pt x="5010833" y="114345"/>
                    <a:pt x="5032346" y="132552"/>
                    <a:pt x="5031257" y="156532"/>
                  </a:cubicBezTo>
                  <a:cubicBezTo>
                    <a:pt x="4980159" y="1283143"/>
                    <a:pt x="4952129" y="2408571"/>
                    <a:pt x="4950947" y="35352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677;p8"/>
            <p:cNvSpPr/>
            <p:nvPr/>
          </p:nvSpPr>
          <p:spPr>
            <a:xfrm rot="904748">
              <a:off x="-970292" y="955075"/>
              <a:ext cx="485082" cy="557096"/>
            </a:xfrm>
            <a:custGeom>
              <a:avLst/>
              <a:gdLst/>
              <a:ahLst/>
              <a:cxnLst/>
              <a:rect l="l" t="t" r="r" b="b"/>
              <a:pathLst>
                <a:path w="970735" h="1114848" extrusionOk="0">
                  <a:moveTo>
                    <a:pt x="948654" y="14101"/>
                  </a:moveTo>
                  <a:cubicBezTo>
                    <a:pt x="919178" y="-10175"/>
                    <a:pt x="878766" y="-1663"/>
                    <a:pt x="857332" y="28588"/>
                  </a:cubicBezTo>
                  <a:cubicBezTo>
                    <a:pt x="833751" y="61858"/>
                    <a:pt x="817325" y="101556"/>
                    <a:pt x="796512" y="136771"/>
                  </a:cubicBezTo>
                  <a:cubicBezTo>
                    <a:pt x="791566" y="145143"/>
                    <a:pt x="786355" y="153375"/>
                    <a:pt x="781284" y="161685"/>
                  </a:cubicBezTo>
                  <a:cubicBezTo>
                    <a:pt x="754032" y="142295"/>
                    <a:pt x="702732" y="150356"/>
                    <a:pt x="672385" y="150418"/>
                  </a:cubicBezTo>
                  <a:cubicBezTo>
                    <a:pt x="536000" y="150745"/>
                    <a:pt x="285224" y="150154"/>
                    <a:pt x="155217" y="192387"/>
                  </a:cubicBezTo>
                  <a:cubicBezTo>
                    <a:pt x="-83255" y="269836"/>
                    <a:pt x="33080" y="559915"/>
                    <a:pt x="18536" y="743275"/>
                  </a:cubicBezTo>
                  <a:cubicBezTo>
                    <a:pt x="13014" y="812927"/>
                    <a:pt x="-28828" y="1037618"/>
                    <a:pt x="35118" y="1095024"/>
                  </a:cubicBezTo>
                  <a:cubicBezTo>
                    <a:pt x="64719" y="1121602"/>
                    <a:pt x="123376" y="1108935"/>
                    <a:pt x="339868" y="1111176"/>
                  </a:cubicBezTo>
                  <a:cubicBezTo>
                    <a:pt x="443993" y="1112250"/>
                    <a:pt x="586382" y="1123127"/>
                    <a:pt x="693041" y="1101435"/>
                  </a:cubicBezTo>
                  <a:cubicBezTo>
                    <a:pt x="918929" y="1055498"/>
                    <a:pt x="856710" y="813223"/>
                    <a:pt x="858996" y="642764"/>
                  </a:cubicBezTo>
                  <a:cubicBezTo>
                    <a:pt x="862823" y="359003"/>
                    <a:pt x="924296" y="287203"/>
                    <a:pt x="867925" y="264265"/>
                  </a:cubicBezTo>
                  <a:cubicBezTo>
                    <a:pt x="881131" y="243366"/>
                    <a:pt x="894104" y="222312"/>
                    <a:pt x="906563" y="200946"/>
                  </a:cubicBezTo>
                  <a:cubicBezTo>
                    <a:pt x="928838" y="162743"/>
                    <a:pt x="955405" y="122065"/>
                    <a:pt x="968751" y="79754"/>
                  </a:cubicBezTo>
                  <a:cubicBezTo>
                    <a:pt x="968394" y="79692"/>
                    <a:pt x="968036" y="79630"/>
                    <a:pt x="967678" y="79567"/>
                  </a:cubicBezTo>
                  <a:cubicBezTo>
                    <a:pt x="974927" y="56677"/>
                    <a:pt x="969560" y="31327"/>
                    <a:pt x="948654" y="14101"/>
                  </a:cubicBezTo>
                  <a:close/>
                  <a:moveTo>
                    <a:pt x="578293" y="1017575"/>
                  </a:moveTo>
                  <a:cubicBezTo>
                    <a:pt x="426291" y="1025029"/>
                    <a:pt x="255048" y="1027425"/>
                    <a:pt x="101055" y="1014276"/>
                  </a:cubicBezTo>
                  <a:cubicBezTo>
                    <a:pt x="78313" y="935629"/>
                    <a:pt x="114992" y="819401"/>
                    <a:pt x="115878" y="709771"/>
                  </a:cubicBezTo>
                  <a:cubicBezTo>
                    <a:pt x="117527" y="504641"/>
                    <a:pt x="44591" y="329187"/>
                    <a:pt x="184818" y="283732"/>
                  </a:cubicBezTo>
                  <a:cubicBezTo>
                    <a:pt x="324796" y="238371"/>
                    <a:pt x="490362" y="247443"/>
                    <a:pt x="635473" y="246603"/>
                  </a:cubicBezTo>
                  <a:cubicBezTo>
                    <a:pt x="655632" y="246478"/>
                    <a:pt x="691564" y="251832"/>
                    <a:pt x="724696" y="250447"/>
                  </a:cubicBezTo>
                  <a:cubicBezTo>
                    <a:pt x="679804" y="317921"/>
                    <a:pt x="632300" y="383605"/>
                    <a:pt x="584717" y="449196"/>
                  </a:cubicBezTo>
                  <a:cubicBezTo>
                    <a:pt x="504874" y="559246"/>
                    <a:pt x="423009" y="669856"/>
                    <a:pt x="357181" y="789243"/>
                  </a:cubicBezTo>
                  <a:cubicBezTo>
                    <a:pt x="355797" y="787376"/>
                    <a:pt x="354226" y="785679"/>
                    <a:pt x="352857" y="783797"/>
                  </a:cubicBezTo>
                  <a:cubicBezTo>
                    <a:pt x="332573" y="755646"/>
                    <a:pt x="318107" y="724134"/>
                    <a:pt x="288848" y="703920"/>
                  </a:cubicBezTo>
                  <a:cubicBezTo>
                    <a:pt x="271396" y="691860"/>
                    <a:pt x="238933" y="701026"/>
                    <a:pt x="234951" y="723916"/>
                  </a:cubicBezTo>
                  <a:cubicBezTo>
                    <a:pt x="227718" y="765387"/>
                    <a:pt x="243817" y="801194"/>
                    <a:pt x="261799" y="838012"/>
                  </a:cubicBezTo>
                  <a:cubicBezTo>
                    <a:pt x="279158" y="873539"/>
                    <a:pt x="301401" y="906622"/>
                    <a:pt x="325465" y="937901"/>
                  </a:cubicBezTo>
                  <a:cubicBezTo>
                    <a:pt x="348921" y="968401"/>
                    <a:pt x="402928" y="960169"/>
                    <a:pt x="420909" y="928626"/>
                  </a:cubicBezTo>
                  <a:cubicBezTo>
                    <a:pt x="504159" y="782583"/>
                    <a:pt x="598266" y="645798"/>
                    <a:pt x="697241" y="510026"/>
                  </a:cubicBezTo>
                  <a:cubicBezTo>
                    <a:pt x="725178" y="471698"/>
                    <a:pt x="753005" y="433293"/>
                    <a:pt x="780335" y="394529"/>
                  </a:cubicBezTo>
                  <a:cubicBezTo>
                    <a:pt x="779355" y="409017"/>
                    <a:pt x="778655" y="421824"/>
                    <a:pt x="777520" y="430849"/>
                  </a:cubicBezTo>
                  <a:cubicBezTo>
                    <a:pt x="716483" y="912567"/>
                    <a:pt x="881411" y="1002698"/>
                    <a:pt x="578293" y="10175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8"/>
            <p:cNvSpPr/>
            <p:nvPr/>
          </p:nvSpPr>
          <p:spPr>
            <a:xfrm rot="904748">
              <a:off x="-1142104" y="1517228"/>
              <a:ext cx="436035" cy="612970"/>
            </a:xfrm>
            <a:custGeom>
              <a:avLst/>
              <a:gdLst/>
              <a:ahLst/>
              <a:cxnLst/>
              <a:rect l="l" t="t" r="r" b="b"/>
              <a:pathLst>
                <a:path w="872583" h="1226660" extrusionOk="0">
                  <a:moveTo>
                    <a:pt x="831392" y="385767"/>
                  </a:moveTo>
                  <a:cubicBezTo>
                    <a:pt x="835577" y="345043"/>
                    <a:pt x="860091" y="275484"/>
                    <a:pt x="800718" y="263253"/>
                  </a:cubicBezTo>
                  <a:cubicBezTo>
                    <a:pt x="795507" y="262599"/>
                    <a:pt x="790701" y="262677"/>
                    <a:pt x="786205" y="263268"/>
                  </a:cubicBezTo>
                  <a:cubicBezTo>
                    <a:pt x="800345" y="234293"/>
                    <a:pt x="814515" y="205349"/>
                    <a:pt x="828499" y="176296"/>
                  </a:cubicBezTo>
                  <a:cubicBezTo>
                    <a:pt x="849623" y="132382"/>
                    <a:pt x="897703" y="65406"/>
                    <a:pt x="856280" y="19873"/>
                  </a:cubicBezTo>
                  <a:cubicBezTo>
                    <a:pt x="835732" y="-2722"/>
                    <a:pt x="798929" y="-7873"/>
                    <a:pt x="775675" y="13960"/>
                  </a:cubicBezTo>
                  <a:cubicBezTo>
                    <a:pt x="765704" y="26113"/>
                    <a:pt x="764584" y="27436"/>
                    <a:pt x="772346" y="17928"/>
                  </a:cubicBezTo>
                  <a:cubicBezTo>
                    <a:pt x="767089" y="22908"/>
                    <a:pt x="763418" y="28883"/>
                    <a:pt x="760836" y="35543"/>
                  </a:cubicBezTo>
                  <a:cubicBezTo>
                    <a:pt x="755407" y="44351"/>
                    <a:pt x="749372" y="52972"/>
                    <a:pt x="744643" y="62153"/>
                  </a:cubicBezTo>
                  <a:cubicBezTo>
                    <a:pt x="734501" y="81885"/>
                    <a:pt x="724904" y="101959"/>
                    <a:pt x="715151" y="121878"/>
                  </a:cubicBezTo>
                  <a:cubicBezTo>
                    <a:pt x="705678" y="141205"/>
                    <a:pt x="696298" y="160594"/>
                    <a:pt x="686903" y="179968"/>
                  </a:cubicBezTo>
                  <a:cubicBezTo>
                    <a:pt x="653632" y="173277"/>
                    <a:pt x="609689" y="181711"/>
                    <a:pt x="583806" y="181446"/>
                  </a:cubicBezTo>
                  <a:cubicBezTo>
                    <a:pt x="432535" y="179906"/>
                    <a:pt x="259456" y="155692"/>
                    <a:pt x="114158" y="208306"/>
                  </a:cubicBezTo>
                  <a:cubicBezTo>
                    <a:pt x="-41717" y="264747"/>
                    <a:pt x="5989" y="467682"/>
                    <a:pt x="9847" y="631777"/>
                  </a:cubicBezTo>
                  <a:cubicBezTo>
                    <a:pt x="15944" y="890764"/>
                    <a:pt x="-9643" y="1108499"/>
                    <a:pt x="100376" y="1184267"/>
                  </a:cubicBezTo>
                  <a:cubicBezTo>
                    <a:pt x="147943" y="1217024"/>
                    <a:pt x="209789" y="1217459"/>
                    <a:pt x="265289" y="1217413"/>
                  </a:cubicBezTo>
                  <a:cubicBezTo>
                    <a:pt x="483959" y="1217195"/>
                    <a:pt x="732852" y="1261825"/>
                    <a:pt x="799318" y="1156910"/>
                  </a:cubicBezTo>
                  <a:cubicBezTo>
                    <a:pt x="852189" y="1073470"/>
                    <a:pt x="800936" y="682351"/>
                    <a:pt x="831392" y="385767"/>
                  </a:cubicBezTo>
                  <a:close/>
                  <a:moveTo>
                    <a:pt x="717966" y="1105480"/>
                  </a:moveTo>
                  <a:cubicBezTo>
                    <a:pt x="677679" y="1143590"/>
                    <a:pt x="516718" y="1122893"/>
                    <a:pt x="441479" y="1121010"/>
                  </a:cubicBezTo>
                  <a:cubicBezTo>
                    <a:pt x="259845" y="1116451"/>
                    <a:pt x="188666" y="1132634"/>
                    <a:pt x="152003" y="1103115"/>
                  </a:cubicBezTo>
                  <a:cubicBezTo>
                    <a:pt x="85677" y="1049739"/>
                    <a:pt x="115993" y="803527"/>
                    <a:pt x="105074" y="612029"/>
                  </a:cubicBezTo>
                  <a:cubicBezTo>
                    <a:pt x="100096" y="524761"/>
                    <a:pt x="82410" y="429853"/>
                    <a:pt x="104856" y="343798"/>
                  </a:cubicBezTo>
                  <a:cubicBezTo>
                    <a:pt x="118638" y="290983"/>
                    <a:pt x="179737" y="287279"/>
                    <a:pt x="226744" y="281522"/>
                  </a:cubicBezTo>
                  <a:cubicBezTo>
                    <a:pt x="400134" y="260312"/>
                    <a:pt x="548278" y="282066"/>
                    <a:pt x="638294" y="279919"/>
                  </a:cubicBezTo>
                  <a:lnTo>
                    <a:pt x="550627" y="460181"/>
                  </a:lnTo>
                  <a:cubicBezTo>
                    <a:pt x="513840" y="535841"/>
                    <a:pt x="476959" y="611469"/>
                    <a:pt x="440592" y="687331"/>
                  </a:cubicBezTo>
                  <a:cubicBezTo>
                    <a:pt x="418566" y="733268"/>
                    <a:pt x="395732" y="779049"/>
                    <a:pt x="373800" y="825220"/>
                  </a:cubicBezTo>
                  <a:cubicBezTo>
                    <a:pt x="356005" y="798563"/>
                    <a:pt x="337868" y="772965"/>
                    <a:pt x="311145" y="754447"/>
                  </a:cubicBezTo>
                  <a:cubicBezTo>
                    <a:pt x="290612" y="740224"/>
                    <a:pt x="253234" y="756454"/>
                    <a:pt x="256034" y="783827"/>
                  </a:cubicBezTo>
                  <a:cubicBezTo>
                    <a:pt x="259642" y="819135"/>
                    <a:pt x="273129" y="848920"/>
                    <a:pt x="289321" y="880260"/>
                  </a:cubicBezTo>
                  <a:cubicBezTo>
                    <a:pt x="304783" y="910185"/>
                    <a:pt x="318549" y="940778"/>
                    <a:pt x="333232" y="971092"/>
                  </a:cubicBezTo>
                  <a:cubicBezTo>
                    <a:pt x="352147" y="1010089"/>
                    <a:pt x="413371" y="1011878"/>
                    <a:pt x="434728" y="974282"/>
                  </a:cubicBezTo>
                  <a:cubicBezTo>
                    <a:pt x="483135" y="889052"/>
                    <a:pt x="523779" y="798797"/>
                    <a:pt x="567286" y="710968"/>
                  </a:cubicBezTo>
                  <a:cubicBezTo>
                    <a:pt x="611649" y="621397"/>
                    <a:pt x="655156" y="531375"/>
                    <a:pt x="699021" y="441555"/>
                  </a:cubicBezTo>
                  <a:cubicBezTo>
                    <a:pt x="709318" y="420469"/>
                    <a:pt x="719677" y="399399"/>
                    <a:pt x="730006" y="378313"/>
                  </a:cubicBezTo>
                  <a:cubicBezTo>
                    <a:pt x="727890" y="415427"/>
                    <a:pt x="729804" y="451576"/>
                    <a:pt x="728870" y="469612"/>
                  </a:cubicBezTo>
                  <a:cubicBezTo>
                    <a:pt x="712553" y="786379"/>
                    <a:pt x="748609" y="1008050"/>
                    <a:pt x="717966" y="11054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679;p8"/>
            <p:cNvSpPr/>
            <p:nvPr/>
          </p:nvSpPr>
          <p:spPr>
            <a:xfrm rot="904748">
              <a:off x="-1322493" y="2180605"/>
              <a:ext cx="429860" cy="528288"/>
            </a:xfrm>
            <a:custGeom>
              <a:avLst/>
              <a:gdLst/>
              <a:ahLst/>
              <a:cxnLst/>
              <a:rect l="l" t="t" r="r" b="b"/>
              <a:pathLst>
                <a:path w="860225" h="1057197" extrusionOk="0">
                  <a:moveTo>
                    <a:pt x="800761" y="191656"/>
                  </a:moveTo>
                  <a:cubicBezTo>
                    <a:pt x="810514" y="170415"/>
                    <a:pt x="819769" y="148971"/>
                    <a:pt x="827764" y="127061"/>
                  </a:cubicBezTo>
                  <a:cubicBezTo>
                    <a:pt x="828371" y="125396"/>
                    <a:pt x="829398" y="123155"/>
                    <a:pt x="830284" y="120883"/>
                  </a:cubicBezTo>
                  <a:cubicBezTo>
                    <a:pt x="838419" y="114565"/>
                    <a:pt x="846103" y="105555"/>
                    <a:pt x="850101" y="98506"/>
                  </a:cubicBezTo>
                  <a:cubicBezTo>
                    <a:pt x="864629" y="72907"/>
                    <a:pt x="864427" y="41271"/>
                    <a:pt x="843568" y="19034"/>
                  </a:cubicBezTo>
                  <a:cubicBezTo>
                    <a:pt x="822585" y="-3328"/>
                    <a:pt x="785113" y="-7389"/>
                    <a:pt x="761921" y="14397"/>
                  </a:cubicBezTo>
                  <a:cubicBezTo>
                    <a:pt x="757721" y="18333"/>
                    <a:pt x="754190" y="23064"/>
                    <a:pt x="751328" y="28199"/>
                  </a:cubicBezTo>
                  <a:cubicBezTo>
                    <a:pt x="748450" y="30113"/>
                    <a:pt x="745697" y="32246"/>
                    <a:pt x="743099" y="34610"/>
                  </a:cubicBezTo>
                  <a:cubicBezTo>
                    <a:pt x="733891" y="42407"/>
                    <a:pt x="727902" y="50748"/>
                    <a:pt x="722536" y="61252"/>
                  </a:cubicBezTo>
                  <a:cubicBezTo>
                    <a:pt x="721369" y="63555"/>
                    <a:pt x="720249" y="65967"/>
                    <a:pt x="719098" y="68332"/>
                  </a:cubicBezTo>
                  <a:cubicBezTo>
                    <a:pt x="642786" y="66698"/>
                    <a:pt x="519871" y="83644"/>
                    <a:pt x="370996" y="68130"/>
                  </a:cubicBezTo>
                  <a:cubicBezTo>
                    <a:pt x="287886" y="59462"/>
                    <a:pt x="191135" y="37085"/>
                    <a:pt x="112987" y="76019"/>
                  </a:cubicBezTo>
                  <a:cubicBezTo>
                    <a:pt x="-33290" y="148909"/>
                    <a:pt x="4228" y="402652"/>
                    <a:pt x="4523" y="533943"/>
                  </a:cubicBezTo>
                  <a:cubicBezTo>
                    <a:pt x="4741" y="637784"/>
                    <a:pt x="6530" y="791935"/>
                    <a:pt x="13452" y="895823"/>
                  </a:cubicBezTo>
                  <a:cubicBezTo>
                    <a:pt x="24356" y="1059466"/>
                    <a:pt x="36489" y="1025993"/>
                    <a:pt x="433791" y="1041322"/>
                  </a:cubicBezTo>
                  <a:cubicBezTo>
                    <a:pt x="532300" y="1045118"/>
                    <a:pt x="745588" y="1098261"/>
                    <a:pt x="798428" y="986094"/>
                  </a:cubicBezTo>
                  <a:cubicBezTo>
                    <a:pt x="840270" y="897255"/>
                    <a:pt x="832415" y="680765"/>
                    <a:pt x="827298" y="371669"/>
                  </a:cubicBezTo>
                  <a:cubicBezTo>
                    <a:pt x="826613" y="332284"/>
                    <a:pt x="848297" y="216710"/>
                    <a:pt x="800761" y="191656"/>
                  </a:cubicBezTo>
                  <a:close/>
                  <a:moveTo>
                    <a:pt x="622160" y="964651"/>
                  </a:moveTo>
                  <a:cubicBezTo>
                    <a:pt x="431162" y="949276"/>
                    <a:pt x="130425" y="952373"/>
                    <a:pt x="103608" y="941200"/>
                  </a:cubicBezTo>
                  <a:cubicBezTo>
                    <a:pt x="87478" y="851208"/>
                    <a:pt x="89593" y="451562"/>
                    <a:pt x="91662" y="359532"/>
                  </a:cubicBezTo>
                  <a:cubicBezTo>
                    <a:pt x="93062" y="297084"/>
                    <a:pt x="84911" y="185712"/>
                    <a:pt x="151144" y="152784"/>
                  </a:cubicBezTo>
                  <a:cubicBezTo>
                    <a:pt x="205928" y="125551"/>
                    <a:pt x="281058" y="144365"/>
                    <a:pt x="338968" y="150885"/>
                  </a:cubicBezTo>
                  <a:cubicBezTo>
                    <a:pt x="442626" y="162556"/>
                    <a:pt x="545506" y="157452"/>
                    <a:pt x="649521" y="156689"/>
                  </a:cubicBezTo>
                  <a:cubicBezTo>
                    <a:pt x="656879" y="156643"/>
                    <a:pt x="666289" y="157328"/>
                    <a:pt x="676711" y="158137"/>
                  </a:cubicBezTo>
                  <a:cubicBezTo>
                    <a:pt x="667565" y="175846"/>
                    <a:pt x="658092" y="193383"/>
                    <a:pt x="648324" y="210687"/>
                  </a:cubicBezTo>
                  <a:cubicBezTo>
                    <a:pt x="610976" y="276823"/>
                    <a:pt x="568838" y="340080"/>
                    <a:pt x="525736" y="402559"/>
                  </a:cubicBezTo>
                  <a:cubicBezTo>
                    <a:pt x="458196" y="500471"/>
                    <a:pt x="388137" y="597107"/>
                    <a:pt x="329200" y="700388"/>
                  </a:cubicBezTo>
                  <a:cubicBezTo>
                    <a:pt x="306677" y="667227"/>
                    <a:pt x="287404" y="639123"/>
                    <a:pt x="251084" y="620371"/>
                  </a:cubicBezTo>
                  <a:cubicBezTo>
                    <a:pt x="226662" y="607766"/>
                    <a:pt x="194915" y="620729"/>
                    <a:pt x="194059" y="650778"/>
                  </a:cubicBezTo>
                  <a:cubicBezTo>
                    <a:pt x="193453" y="672346"/>
                    <a:pt x="193873" y="690973"/>
                    <a:pt x="202490" y="711265"/>
                  </a:cubicBezTo>
                  <a:cubicBezTo>
                    <a:pt x="209381" y="727465"/>
                    <a:pt x="217158" y="743321"/>
                    <a:pt x="225138" y="759008"/>
                  </a:cubicBezTo>
                  <a:cubicBezTo>
                    <a:pt x="241766" y="791702"/>
                    <a:pt x="260370" y="823711"/>
                    <a:pt x="278880" y="855379"/>
                  </a:cubicBezTo>
                  <a:cubicBezTo>
                    <a:pt x="300408" y="892197"/>
                    <a:pt x="365194" y="903292"/>
                    <a:pt x="386831" y="858771"/>
                  </a:cubicBezTo>
                  <a:cubicBezTo>
                    <a:pt x="448832" y="731183"/>
                    <a:pt x="531351" y="615500"/>
                    <a:pt x="612096" y="499397"/>
                  </a:cubicBezTo>
                  <a:cubicBezTo>
                    <a:pt x="654172" y="438910"/>
                    <a:pt x="697259" y="377163"/>
                    <a:pt x="735960" y="313050"/>
                  </a:cubicBezTo>
                  <a:cubicBezTo>
                    <a:pt x="738168" y="337497"/>
                    <a:pt x="741310" y="359687"/>
                    <a:pt x="741528" y="373086"/>
                  </a:cubicBezTo>
                  <a:cubicBezTo>
                    <a:pt x="752697" y="1045056"/>
                    <a:pt x="739179" y="974081"/>
                    <a:pt x="622160" y="9646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p8"/>
            <p:cNvSpPr/>
            <p:nvPr/>
          </p:nvSpPr>
          <p:spPr>
            <a:xfrm rot="904748">
              <a:off x="-1496666" y="2752741"/>
              <a:ext cx="491521" cy="516195"/>
            </a:xfrm>
            <a:custGeom>
              <a:avLst/>
              <a:gdLst/>
              <a:ahLst/>
              <a:cxnLst/>
              <a:rect l="l" t="t" r="r" b="b"/>
              <a:pathLst>
                <a:path w="983620" h="1032998" extrusionOk="0">
                  <a:moveTo>
                    <a:pt x="983563" y="54539"/>
                  </a:moveTo>
                  <a:cubicBezTo>
                    <a:pt x="982054" y="15278"/>
                    <a:pt x="942778" y="-13433"/>
                    <a:pt x="905664" y="6502"/>
                  </a:cubicBezTo>
                  <a:cubicBezTo>
                    <a:pt x="866699" y="27447"/>
                    <a:pt x="843740" y="76170"/>
                    <a:pt x="819272" y="111634"/>
                  </a:cubicBezTo>
                  <a:cubicBezTo>
                    <a:pt x="817157" y="114700"/>
                    <a:pt x="814917" y="117656"/>
                    <a:pt x="812786" y="120691"/>
                  </a:cubicBezTo>
                  <a:cubicBezTo>
                    <a:pt x="792736" y="118901"/>
                    <a:pt x="768968" y="125219"/>
                    <a:pt x="750038" y="127444"/>
                  </a:cubicBezTo>
                  <a:cubicBezTo>
                    <a:pt x="451913" y="162302"/>
                    <a:pt x="173326" y="73119"/>
                    <a:pt x="50753" y="184757"/>
                  </a:cubicBezTo>
                  <a:cubicBezTo>
                    <a:pt x="122" y="230880"/>
                    <a:pt x="-484" y="305326"/>
                    <a:pt x="91" y="368708"/>
                  </a:cubicBezTo>
                  <a:cubicBezTo>
                    <a:pt x="4602" y="863060"/>
                    <a:pt x="9346" y="952414"/>
                    <a:pt x="70617" y="1014224"/>
                  </a:cubicBezTo>
                  <a:cubicBezTo>
                    <a:pt x="90247" y="1034033"/>
                    <a:pt x="129212" y="1029629"/>
                    <a:pt x="154240" y="1030610"/>
                  </a:cubicBezTo>
                  <a:cubicBezTo>
                    <a:pt x="222868" y="1033302"/>
                    <a:pt x="291620" y="1033115"/>
                    <a:pt x="360280" y="1032866"/>
                  </a:cubicBezTo>
                  <a:cubicBezTo>
                    <a:pt x="944427" y="1030750"/>
                    <a:pt x="891820" y="1043277"/>
                    <a:pt x="912741" y="380223"/>
                  </a:cubicBezTo>
                  <a:cubicBezTo>
                    <a:pt x="913892" y="343794"/>
                    <a:pt x="938065" y="246427"/>
                    <a:pt x="905353" y="208348"/>
                  </a:cubicBezTo>
                  <a:cubicBezTo>
                    <a:pt x="912415" y="198560"/>
                    <a:pt x="919601" y="188865"/>
                    <a:pt x="926414" y="178906"/>
                  </a:cubicBezTo>
                  <a:cubicBezTo>
                    <a:pt x="950198" y="144157"/>
                    <a:pt x="985243" y="98282"/>
                    <a:pt x="983563" y="54539"/>
                  </a:cubicBezTo>
                  <a:close/>
                  <a:moveTo>
                    <a:pt x="598969" y="942019"/>
                  </a:moveTo>
                  <a:cubicBezTo>
                    <a:pt x="443296" y="946081"/>
                    <a:pt x="279861" y="956756"/>
                    <a:pt x="124157" y="941054"/>
                  </a:cubicBezTo>
                  <a:cubicBezTo>
                    <a:pt x="81365" y="878295"/>
                    <a:pt x="96796" y="786794"/>
                    <a:pt x="92876" y="588714"/>
                  </a:cubicBezTo>
                  <a:cubicBezTo>
                    <a:pt x="83341" y="107168"/>
                    <a:pt x="15522" y="247189"/>
                    <a:pt x="689327" y="220034"/>
                  </a:cubicBezTo>
                  <a:cubicBezTo>
                    <a:pt x="701040" y="219567"/>
                    <a:pt x="719021" y="219770"/>
                    <a:pt x="738760" y="218976"/>
                  </a:cubicBezTo>
                  <a:cubicBezTo>
                    <a:pt x="693122" y="275729"/>
                    <a:pt x="643596" y="331531"/>
                    <a:pt x="594831" y="387086"/>
                  </a:cubicBezTo>
                  <a:cubicBezTo>
                    <a:pt x="511270" y="482305"/>
                    <a:pt x="426512" y="579424"/>
                    <a:pt x="357868" y="686564"/>
                  </a:cubicBezTo>
                  <a:cubicBezTo>
                    <a:pt x="353513" y="678472"/>
                    <a:pt x="349391" y="670271"/>
                    <a:pt x="344880" y="662273"/>
                  </a:cubicBezTo>
                  <a:cubicBezTo>
                    <a:pt x="333261" y="641623"/>
                    <a:pt x="321175" y="621518"/>
                    <a:pt x="307331" y="602299"/>
                  </a:cubicBezTo>
                  <a:cubicBezTo>
                    <a:pt x="292803" y="582147"/>
                    <a:pt x="280265" y="561606"/>
                    <a:pt x="257322" y="550137"/>
                  </a:cubicBezTo>
                  <a:cubicBezTo>
                    <a:pt x="239232" y="541081"/>
                    <a:pt x="210393" y="545344"/>
                    <a:pt x="205462" y="569371"/>
                  </a:cubicBezTo>
                  <a:cubicBezTo>
                    <a:pt x="195351" y="618638"/>
                    <a:pt x="220457" y="669711"/>
                    <a:pt x="238703" y="714574"/>
                  </a:cubicBezTo>
                  <a:cubicBezTo>
                    <a:pt x="257213" y="760060"/>
                    <a:pt x="278477" y="804394"/>
                    <a:pt x="299211" y="848900"/>
                  </a:cubicBezTo>
                  <a:cubicBezTo>
                    <a:pt x="318530" y="890355"/>
                    <a:pt x="386863" y="893530"/>
                    <a:pt x="408484" y="852324"/>
                  </a:cubicBezTo>
                  <a:cubicBezTo>
                    <a:pt x="483801" y="708739"/>
                    <a:pt x="586012" y="588185"/>
                    <a:pt x="691847" y="467615"/>
                  </a:cubicBezTo>
                  <a:cubicBezTo>
                    <a:pt x="734701" y="418800"/>
                    <a:pt x="777476" y="369890"/>
                    <a:pt x="818821" y="319783"/>
                  </a:cubicBezTo>
                  <a:cubicBezTo>
                    <a:pt x="820190" y="343420"/>
                    <a:pt x="822477" y="364880"/>
                    <a:pt x="822259" y="378044"/>
                  </a:cubicBezTo>
                  <a:cubicBezTo>
                    <a:pt x="812646" y="956911"/>
                    <a:pt x="823425" y="936152"/>
                    <a:pt x="598969" y="9420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681;p8"/>
            <p:cNvSpPr/>
            <p:nvPr/>
          </p:nvSpPr>
          <p:spPr>
            <a:xfrm rot="904748">
              <a:off x="-491794" y="1417434"/>
              <a:ext cx="1391415" cy="248892"/>
            </a:xfrm>
            <a:custGeom>
              <a:avLst/>
              <a:gdLst/>
              <a:ahLst/>
              <a:cxnLst/>
              <a:rect l="l" t="t" r="r" b="b"/>
              <a:pathLst>
                <a:path w="2784467" h="498076" extrusionOk="0">
                  <a:moveTo>
                    <a:pt x="2779024" y="392165"/>
                  </a:moveTo>
                  <a:cubicBezTo>
                    <a:pt x="2758508" y="344081"/>
                    <a:pt x="2732251" y="301676"/>
                    <a:pt x="2701312" y="259614"/>
                  </a:cubicBezTo>
                  <a:cubicBezTo>
                    <a:pt x="2670140" y="217240"/>
                    <a:pt x="2631005" y="163227"/>
                    <a:pt x="2570356" y="180780"/>
                  </a:cubicBezTo>
                  <a:cubicBezTo>
                    <a:pt x="2524267" y="194116"/>
                    <a:pt x="2504201" y="249250"/>
                    <a:pt x="2485006" y="291748"/>
                  </a:cubicBezTo>
                  <a:cubicBezTo>
                    <a:pt x="2479796" y="280995"/>
                    <a:pt x="2474741" y="268811"/>
                    <a:pt x="2470385" y="259302"/>
                  </a:cubicBezTo>
                  <a:cubicBezTo>
                    <a:pt x="2448281" y="211000"/>
                    <a:pt x="2426178" y="162713"/>
                    <a:pt x="2404075" y="114411"/>
                  </a:cubicBezTo>
                  <a:cubicBezTo>
                    <a:pt x="2384989" y="72706"/>
                    <a:pt x="2364347" y="21292"/>
                    <a:pt x="2315194" y="7847"/>
                  </a:cubicBezTo>
                  <a:cubicBezTo>
                    <a:pt x="2259166" y="-7481"/>
                    <a:pt x="2219952" y="30940"/>
                    <a:pt x="2194660" y="75538"/>
                  </a:cubicBezTo>
                  <a:cubicBezTo>
                    <a:pt x="2168450" y="121725"/>
                    <a:pt x="2142442" y="168020"/>
                    <a:pt x="2116325" y="214268"/>
                  </a:cubicBezTo>
                  <a:cubicBezTo>
                    <a:pt x="2096711" y="249001"/>
                    <a:pt x="2078543" y="295514"/>
                    <a:pt x="2048288" y="319727"/>
                  </a:cubicBezTo>
                  <a:cubicBezTo>
                    <a:pt x="2044306" y="322917"/>
                    <a:pt x="2040977" y="322871"/>
                    <a:pt x="2032733" y="317766"/>
                  </a:cubicBezTo>
                  <a:cubicBezTo>
                    <a:pt x="2018843" y="309161"/>
                    <a:pt x="2008172" y="293989"/>
                    <a:pt x="1998793" y="280621"/>
                  </a:cubicBezTo>
                  <a:cubicBezTo>
                    <a:pt x="1970918" y="240831"/>
                    <a:pt x="1946731" y="198100"/>
                    <a:pt x="1925467" y="154450"/>
                  </a:cubicBezTo>
                  <a:cubicBezTo>
                    <a:pt x="1914812" y="132571"/>
                    <a:pt x="1904841" y="110334"/>
                    <a:pt x="1895866" y="87707"/>
                  </a:cubicBezTo>
                  <a:cubicBezTo>
                    <a:pt x="1887109" y="65657"/>
                    <a:pt x="1880514" y="42548"/>
                    <a:pt x="1863496" y="24995"/>
                  </a:cubicBezTo>
                  <a:cubicBezTo>
                    <a:pt x="1842046" y="2851"/>
                    <a:pt x="1811652" y="-6159"/>
                    <a:pt x="1782316" y="4423"/>
                  </a:cubicBezTo>
                  <a:cubicBezTo>
                    <a:pt x="1756059" y="13900"/>
                    <a:pt x="1741360" y="36697"/>
                    <a:pt x="1732385" y="61984"/>
                  </a:cubicBezTo>
                  <a:cubicBezTo>
                    <a:pt x="1717250" y="104685"/>
                    <a:pt x="1712304" y="151089"/>
                    <a:pt x="1704510" y="195485"/>
                  </a:cubicBezTo>
                  <a:cubicBezTo>
                    <a:pt x="1697635" y="234591"/>
                    <a:pt x="1690262" y="276482"/>
                    <a:pt x="1671783" y="312195"/>
                  </a:cubicBezTo>
                  <a:cubicBezTo>
                    <a:pt x="1659075" y="295296"/>
                    <a:pt x="1649446" y="275097"/>
                    <a:pt x="1638760" y="256906"/>
                  </a:cubicBezTo>
                  <a:cubicBezTo>
                    <a:pt x="1623019" y="230094"/>
                    <a:pt x="1607261" y="203266"/>
                    <a:pt x="1591520" y="176454"/>
                  </a:cubicBezTo>
                  <a:cubicBezTo>
                    <a:pt x="1577832" y="153143"/>
                    <a:pt x="1565108" y="127840"/>
                    <a:pt x="1546971" y="107548"/>
                  </a:cubicBezTo>
                  <a:cubicBezTo>
                    <a:pt x="1504630" y="60179"/>
                    <a:pt x="1439985" y="64272"/>
                    <a:pt x="1394440" y="104280"/>
                  </a:cubicBezTo>
                  <a:cubicBezTo>
                    <a:pt x="1353577" y="140165"/>
                    <a:pt x="1326341" y="195407"/>
                    <a:pt x="1296709" y="240286"/>
                  </a:cubicBezTo>
                  <a:cubicBezTo>
                    <a:pt x="1281621" y="263146"/>
                    <a:pt x="1266626" y="286053"/>
                    <a:pt x="1251584" y="308943"/>
                  </a:cubicBezTo>
                  <a:cubicBezTo>
                    <a:pt x="1233727" y="268811"/>
                    <a:pt x="1215808" y="228693"/>
                    <a:pt x="1197562" y="188747"/>
                  </a:cubicBezTo>
                  <a:cubicBezTo>
                    <a:pt x="1168599" y="125304"/>
                    <a:pt x="1116257" y="63245"/>
                    <a:pt x="1038840" y="74231"/>
                  </a:cubicBezTo>
                  <a:cubicBezTo>
                    <a:pt x="965141" y="84704"/>
                    <a:pt x="940767" y="159617"/>
                    <a:pt x="918617" y="220150"/>
                  </a:cubicBezTo>
                  <a:cubicBezTo>
                    <a:pt x="906111" y="254323"/>
                    <a:pt x="894678" y="288838"/>
                    <a:pt x="884209" y="323649"/>
                  </a:cubicBezTo>
                  <a:cubicBezTo>
                    <a:pt x="876074" y="296167"/>
                    <a:pt x="870723" y="267208"/>
                    <a:pt x="862339" y="243336"/>
                  </a:cubicBezTo>
                  <a:cubicBezTo>
                    <a:pt x="839614" y="178679"/>
                    <a:pt x="798782" y="109524"/>
                    <a:pt x="726421" y="93823"/>
                  </a:cubicBezTo>
                  <a:cubicBezTo>
                    <a:pt x="645302" y="76223"/>
                    <a:pt x="578868" y="128618"/>
                    <a:pt x="529030" y="186553"/>
                  </a:cubicBezTo>
                  <a:cubicBezTo>
                    <a:pt x="492398" y="229129"/>
                    <a:pt x="456264" y="272140"/>
                    <a:pt x="420161" y="315199"/>
                  </a:cubicBezTo>
                  <a:cubicBezTo>
                    <a:pt x="409460" y="265636"/>
                    <a:pt x="398462" y="216089"/>
                    <a:pt x="384945" y="167444"/>
                  </a:cubicBezTo>
                  <a:cubicBezTo>
                    <a:pt x="366886" y="102428"/>
                    <a:pt x="325292" y="32558"/>
                    <a:pt x="248389" y="35375"/>
                  </a:cubicBezTo>
                  <a:cubicBezTo>
                    <a:pt x="160302" y="38596"/>
                    <a:pt x="121104" y="118861"/>
                    <a:pt x="96060" y="191346"/>
                  </a:cubicBezTo>
                  <a:cubicBezTo>
                    <a:pt x="68606" y="270864"/>
                    <a:pt x="33328" y="347100"/>
                    <a:pt x="2824" y="425373"/>
                  </a:cubicBezTo>
                  <a:cubicBezTo>
                    <a:pt x="-14006" y="468556"/>
                    <a:pt x="48851" y="492256"/>
                    <a:pt x="73350" y="457756"/>
                  </a:cubicBezTo>
                  <a:cubicBezTo>
                    <a:pt x="114244" y="400179"/>
                    <a:pt x="144218" y="336502"/>
                    <a:pt x="170988" y="271254"/>
                  </a:cubicBezTo>
                  <a:cubicBezTo>
                    <a:pt x="182919" y="242169"/>
                    <a:pt x="192174" y="211669"/>
                    <a:pt x="205286" y="183114"/>
                  </a:cubicBezTo>
                  <a:cubicBezTo>
                    <a:pt x="213422" y="165390"/>
                    <a:pt x="226441" y="139822"/>
                    <a:pt x="248311" y="136586"/>
                  </a:cubicBezTo>
                  <a:cubicBezTo>
                    <a:pt x="259526" y="134921"/>
                    <a:pt x="265282" y="142795"/>
                    <a:pt x="272328" y="155835"/>
                  </a:cubicBezTo>
                  <a:cubicBezTo>
                    <a:pt x="284010" y="177434"/>
                    <a:pt x="288769" y="203546"/>
                    <a:pt x="294307" y="228320"/>
                  </a:cubicBezTo>
                  <a:cubicBezTo>
                    <a:pt x="310111" y="298953"/>
                    <a:pt x="326132" y="369524"/>
                    <a:pt x="342138" y="440110"/>
                  </a:cubicBezTo>
                  <a:cubicBezTo>
                    <a:pt x="350009" y="474812"/>
                    <a:pt x="401791" y="495773"/>
                    <a:pt x="427379" y="465506"/>
                  </a:cubicBezTo>
                  <a:cubicBezTo>
                    <a:pt x="481261" y="401751"/>
                    <a:pt x="535081" y="337918"/>
                    <a:pt x="588994" y="274195"/>
                  </a:cubicBezTo>
                  <a:cubicBezTo>
                    <a:pt x="617397" y="240629"/>
                    <a:pt x="666986" y="175302"/>
                    <a:pt x="713479" y="197617"/>
                  </a:cubicBezTo>
                  <a:cubicBezTo>
                    <a:pt x="726592" y="203904"/>
                    <a:pt x="741929" y="225208"/>
                    <a:pt x="751324" y="243523"/>
                  </a:cubicBezTo>
                  <a:cubicBezTo>
                    <a:pt x="763582" y="267425"/>
                    <a:pt x="769850" y="293102"/>
                    <a:pt x="776897" y="319183"/>
                  </a:cubicBezTo>
                  <a:cubicBezTo>
                    <a:pt x="794800" y="385412"/>
                    <a:pt x="818335" y="449882"/>
                    <a:pt x="877241" y="490202"/>
                  </a:cubicBezTo>
                  <a:cubicBezTo>
                    <a:pt x="903855" y="508409"/>
                    <a:pt x="946584" y="493470"/>
                    <a:pt x="954486" y="461553"/>
                  </a:cubicBezTo>
                  <a:cubicBezTo>
                    <a:pt x="968812" y="403665"/>
                    <a:pt x="985596" y="346446"/>
                    <a:pt x="1005040" y="290067"/>
                  </a:cubicBezTo>
                  <a:cubicBezTo>
                    <a:pt x="1014513" y="262617"/>
                    <a:pt x="1024468" y="235307"/>
                    <a:pt x="1035309" y="208370"/>
                  </a:cubicBezTo>
                  <a:cubicBezTo>
                    <a:pt x="1039633" y="197617"/>
                    <a:pt x="1046664" y="177201"/>
                    <a:pt x="1056744" y="177496"/>
                  </a:cubicBezTo>
                  <a:cubicBezTo>
                    <a:pt x="1088491" y="178461"/>
                    <a:pt x="1108759" y="250199"/>
                    <a:pt x="1118652" y="272810"/>
                  </a:cubicBezTo>
                  <a:cubicBezTo>
                    <a:pt x="1144084" y="330900"/>
                    <a:pt x="1169532" y="388975"/>
                    <a:pt x="1194980" y="447066"/>
                  </a:cubicBezTo>
                  <a:cubicBezTo>
                    <a:pt x="1212028" y="485985"/>
                    <a:pt x="1267481" y="481332"/>
                    <a:pt x="1288402" y="450007"/>
                  </a:cubicBezTo>
                  <a:cubicBezTo>
                    <a:pt x="1332469" y="383964"/>
                    <a:pt x="1376443" y="317875"/>
                    <a:pt x="1420308" y="251693"/>
                  </a:cubicBezTo>
                  <a:cubicBezTo>
                    <a:pt x="1431025" y="235525"/>
                    <a:pt x="1441307" y="218905"/>
                    <a:pt x="1452599" y="203126"/>
                  </a:cubicBezTo>
                  <a:cubicBezTo>
                    <a:pt x="1456161" y="198146"/>
                    <a:pt x="1465059" y="189945"/>
                    <a:pt x="1469088" y="185168"/>
                  </a:cubicBezTo>
                  <a:cubicBezTo>
                    <a:pt x="1477207" y="200916"/>
                    <a:pt x="1488065" y="217178"/>
                    <a:pt x="1497273" y="232941"/>
                  </a:cubicBezTo>
                  <a:cubicBezTo>
                    <a:pt x="1516903" y="266492"/>
                    <a:pt x="1536518" y="300042"/>
                    <a:pt x="1556133" y="333608"/>
                  </a:cubicBezTo>
                  <a:cubicBezTo>
                    <a:pt x="1575001" y="365882"/>
                    <a:pt x="1594273" y="399868"/>
                    <a:pt x="1627250" y="419849"/>
                  </a:cubicBezTo>
                  <a:cubicBezTo>
                    <a:pt x="1664192" y="442211"/>
                    <a:pt x="1710530" y="437542"/>
                    <a:pt x="1740940" y="406497"/>
                  </a:cubicBezTo>
                  <a:cubicBezTo>
                    <a:pt x="1765859" y="381070"/>
                    <a:pt x="1780760" y="342836"/>
                    <a:pt x="1791415" y="309550"/>
                  </a:cubicBezTo>
                  <a:cubicBezTo>
                    <a:pt x="1803190" y="272779"/>
                    <a:pt x="1809195" y="234498"/>
                    <a:pt x="1815681" y="196528"/>
                  </a:cubicBezTo>
                  <a:cubicBezTo>
                    <a:pt x="1816303" y="192918"/>
                    <a:pt x="1816957" y="189323"/>
                    <a:pt x="1817579" y="185728"/>
                  </a:cubicBezTo>
                  <a:cubicBezTo>
                    <a:pt x="1825667" y="203453"/>
                    <a:pt x="1834067" y="221022"/>
                    <a:pt x="1843166" y="238263"/>
                  </a:cubicBezTo>
                  <a:cubicBezTo>
                    <a:pt x="1869236" y="287702"/>
                    <a:pt x="1898588" y="341062"/>
                    <a:pt x="1936915" y="382159"/>
                  </a:cubicBezTo>
                  <a:cubicBezTo>
                    <a:pt x="1978369" y="426603"/>
                    <a:pt x="2040324" y="450303"/>
                    <a:pt x="2097690" y="420954"/>
                  </a:cubicBezTo>
                  <a:cubicBezTo>
                    <a:pt x="2146642" y="395916"/>
                    <a:pt x="2172587" y="344765"/>
                    <a:pt x="2198502" y="299031"/>
                  </a:cubicBezTo>
                  <a:cubicBezTo>
                    <a:pt x="2228538" y="246044"/>
                    <a:pt x="2258574" y="193042"/>
                    <a:pt x="2288611" y="140056"/>
                  </a:cubicBezTo>
                  <a:cubicBezTo>
                    <a:pt x="2288782" y="139760"/>
                    <a:pt x="2289093" y="139324"/>
                    <a:pt x="2289311" y="138966"/>
                  </a:cubicBezTo>
                  <a:cubicBezTo>
                    <a:pt x="2295253" y="151898"/>
                    <a:pt x="2300853" y="165001"/>
                    <a:pt x="2306623" y="178010"/>
                  </a:cubicBezTo>
                  <a:cubicBezTo>
                    <a:pt x="2331947" y="235105"/>
                    <a:pt x="2355746" y="293195"/>
                    <a:pt x="2382702" y="349527"/>
                  </a:cubicBezTo>
                  <a:cubicBezTo>
                    <a:pt x="2406765" y="399775"/>
                    <a:pt x="2456277" y="446568"/>
                    <a:pt x="2516054" y="429793"/>
                  </a:cubicBezTo>
                  <a:cubicBezTo>
                    <a:pt x="2553759" y="419211"/>
                    <a:pt x="2570138" y="385847"/>
                    <a:pt x="2586036" y="353635"/>
                  </a:cubicBezTo>
                  <a:cubicBezTo>
                    <a:pt x="2591277" y="343007"/>
                    <a:pt x="2596535" y="332379"/>
                    <a:pt x="2601777" y="321735"/>
                  </a:cubicBezTo>
                  <a:cubicBezTo>
                    <a:pt x="2604685" y="325516"/>
                    <a:pt x="2607626" y="329266"/>
                    <a:pt x="2610503" y="333079"/>
                  </a:cubicBezTo>
                  <a:cubicBezTo>
                    <a:pt x="2617954" y="342991"/>
                    <a:pt x="2625047" y="353153"/>
                    <a:pt x="2632249" y="363268"/>
                  </a:cubicBezTo>
                  <a:cubicBezTo>
                    <a:pt x="2653419" y="393021"/>
                    <a:pt x="2675134" y="422261"/>
                    <a:pt x="2696600" y="451781"/>
                  </a:cubicBezTo>
                  <a:cubicBezTo>
                    <a:pt x="2711408" y="472151"/>
                    <a:pt x="2745457" y="471544"/>
                    <a:pt x="2763734" y="457897"/>
                  </a:cubicBezTo>
                  <a:cubicBezTo>
                    <a:pt x="2785402" y="441697"/>
                    <a:pt x="2789337" y="416348"/>
                    <a:pt x="2779024" y="3921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682;p8"/>
            <p:cNvSpPr/>
            <p:nvPr/>
          </p:nvSpPr>
          <p:spPr>
            <a:xfrm rot="904748">
              <a:off x="-645531" y="2028218"/>
              <a:ext cx="1329948" cy="269027"/>
            </a:xfrm>
            <a:custGeom>
              <a:avLst/>
              <a:gdLst/>
              <a:ahLst/>
              <a:cxnLst/>
              <a:rect l="l" t="t" r="r" b="b"/>
              <a:pathLst>
                <a:path w="2661460" h="538371" extrusionOk="0">
                  <a:moveTo>
                    <a:pt x="2634189" y="234828"/>
                  </a:moveTo>
                  <a:cubicBezTo>
                    <a:pt x="2617001" y="199737"/>
                    <a:pt x="2602395" y="160974"/>
                    <a:pt x="2579265" y="129338"/>
                  </a:cubicBezTo>
                  <a:cubicBezTo>
                    <a:pt x="2549338" y="88396"/>
                    <a:pt x="2495844" y="73799"/>
                    <a:pt x="2452322" y="103101"/>
                  </a:cubicBezTo>
                  <a:cubicBezTo>
                    <a:pt x="2416763" y="127050"/>
                    <a:pt x="2400928" y="169673"/>
                    <a:pt x="2387474" y="208654"/>
                  </a:cubicBezTo>
                  <a:cubicBezTo>
                    <a:pt x="2382169" y="223997"/>
                    <a:pt x="2377690" y="240570"/>
                    <a:pt x="2370799" y="254980"/>
                  </a:cubicBezTo>
                  <a:cubicBezTo>
                    <a:pt x="2368186" y="260458"/>
                    <a:pt x="2364561" y="266589"/>
                    <a:pt x="2360688" y="271771"/>
                  </a:cubicBezTo>
                  <a:cubicBezTo>
                    <a:pt x="2360937" y="270728"/>
                    <a:pt x="2350173" y="281823"/>
                    <a:pt x="2352802" y="279769"/>
                  </a:cubicBezTo>
                  <a:cubicBezTo>
                    <a:pt x="2355026" y="278026"/>
                    <a:pt x="2346689" y="284609"/>
                    <a:pt x="2344558" y="286087"/>
                  </a:cubicBezTo>
                  <a:cubicBezTo>
                    <a:pt x="2344511" y="286041"/>
                    <a:pt x="2344511" y="286009"/>
                    <a:pt x="2344464" y="285947"/>
                  </a:cubicBezTo>
                  <a:cubicBezTo>
                    <a:pt x="2344776" y="285652"/>
                    <a:pt x="2345180" y="285294"/>
                    <a:pt x="2345989" y="284593"/>
                  </a:cubicBezTo>
                  <a:cubicBezTo>
                    <a:pt x="2346113" y="284485"/>
                    <a:pt x="2345149" y="284889"/>
                    <a:pt x="2343982" y="285387"/>
                  </a:cubicBezTo>
                  <a:cubicBezTo>
                    <a:pt x="2341322" y="282166"/>
                    <a:pt x="2336640" y="277466"/>
                    <a:pt x="2334742" y="274385"/>
                  </a:cubicBezTo>
                  <a:cubicBezTo>
                    <a:pt x="2312950" y="239092"/>
                    <a:pt x="2292853" y="202616"/>
                    <a:pt x="2271963" y="166778"/>
                  </a:cubicBezTo>
                  <a:cubicBezTo>
                    <a:pt x="2261728" y="149241"/>
                    <a:pt x="2251509" y="131688"/>
                    <a:pt x="2241273" y="114134"/>
                  </a:cubicBezTo>
                  <a:cubicBezTo>
                    <a:pt x="2229498" y="93936"/>
                    <a:pt x="2218921" y="69878"/>
                    <a:pt x="2203397" y="52340"/>
                  </a:cubicBezTo>
                  <a:cubicBezTo>
                    <a:pt x="2171199" y="15973"/>
                    <a:pt x="2114144" y="14355"/>
                    <a:pt x="2077823" y="45867"/>
                  </a:cubicBezTo>
                  <a:cubicBezTo>
                    <a:pt x="2046604" y="72943"/>
                    <a:pt x="2035700" y="117496"/>
                    <a:pt x="2021359" y="154703"/>
                  </a:cubicBezTo>
                  <a:cubicBezTo>
                    <a:pt x="2008822" y="187273"/>
                    <a:pt x="1994962" y="228915"/>
                    <a:pt x="1982052" y="256412"/>
                  </a:cubicBezTo>
                  <a:cubicBezTo>
                    <a:pt x="1978894" y="263119"/>
                    <a:pt x="1975223" y="269872"/>
                    <a:pt x="1971023" y="275972"/>
                  </a:cubicBezTo>
                  <a:cubicBezTo>
                    <a:pt x="1968954" y="278976"/>
                    <a:pt x="1965112" y="283240"/>
                    <a:pt x="1964024" y="284422"/>
                  </a:cubicBezTo>
                  <a:cubicBezTo>
                    <a:pt x="1964024" y="284422"/>
                    <a:pt x="1964024" y="284422"/>
                    <a:pt x="1964024" y="284422"/>
                  </a:cubicBezTo>
                  <a:cubicBezTo>
                    <a:pt x="1964366" y="284049"/>
                    <a:pt x="1964366" y="283940"/>
                    <a:pt x="1963899" y="284204"/>
                  </a:cubicBezTo>
                  <a:cubicBezTo>
                    <a:pt x="1961659" y="280143"/>
                    <a:pt x="1959404" y="276097"/>
                    <a:pt x="1957148" y="272051"/>
                  </a:cubicBezTo>
                  <a:cubicBezTo>
                    <a:pt x="1946555" y="253051"/>
                    <a:pt x="1935947" y="234050"/>
                    <a:pt x="1925339" y="215050"/>
                  </a:cubicBezTo>
                  <a:cubicBezTo>
                    <a:pt x="1905646" y="179756"/>
                    <a:pt x="1885969" y="144463"/>
                    <a:pt x="1866277" y="109170"/>
                  </a:cubicBezTo>
                  <a:cubicBezTo>
                    <a:pt x="1847160" y="74888"/>
                    <a:pt x="1828914" y="38382"/>
                    <a:pt x="1794802" y="16533"/>
                  </a:cubicBezTo>
                  <a:cubicBezTo>
                    <a:pt x="1758466" y="-6731"/>
                    <a:pt x="1706451" y="-6062"/>
                    <a:pt x="1673132" y="22478"/>
                  </a:cubicBezTo>
                  <a:cubicBezTo>
                    <a:pt x="1642380" y="48823"/>
                    <a:pt x="1629843" y="98666"/>
                    <a:pt x="1614101" y="135080"/>
                  </a:cubicBezTo>
                  <a:cubicBezTo>
                    <a:pt x="1597271" y="174014"/>
                    <a:pt x="1580456" y="212949"/>
                    <a:pt x="1563611" y="251868"/>
                  </a:cubicBezTo>
                  <a:cubicBezTo>
                    <a:pt x="1557560" y="265873"/>
                    <a:pt x="1554231" y="274510"/>
                    <a:pt x="1545567" y="288857"/>
                  </a:cubicBezTo>
                  <a:cubicBezTo>
                    <a:pt x="1542129" y="294537"/>
                    <a:pt x="1540745" y="297151"/>
                    <a:pt x="1538427" y="299812"/>
                  </a:cubicBezTo>
                  <a:cubicBezTo>
                    <a:pt x="1536047" y="302536"/>
                    <a:pt x="1533325" y="304901"/>
                    <a:pt x="1530681" y="307344"/>
                  </a:cubicBezTo>
                  <a:cubicBezTo>
                    <a:pt x="1534834" y="303485"/>
                    <a:pt x="1528581" y="306784"/>
                    <a:pt x="1527865" y="307951"/>
                  </a:cubicBezTo>
                  <a:cubicBezTo>
                    <a:pt x="1527663" y="307982"/>
                    <a:pt x="1527430" y="308029"/>
                    <a:pt x="1527212" y="308060"/>
                  </a:cubicBezTo>
                  <a:cubicBezTo>
                    <a:pt x="1525345" y="305632"/>
                    <a:pt x="1522779" y="302971"/>
                    <a:pt x="1521721" y="301540"/>
                  </a:cubicBezTo>
                  <a:cubicBezTo>
                    <a:pt x="1514130" y="291254"/>
                    <a:pt x="1506695" y="280843"/>
                    <a:pt x="1499182" y="270495"/>
                  </a:cubicBezTo>
                  <a:cubicBezTo>
                    <a:pt x="1474777" y="236867"/>
                    <a:pt x="1450356" y="203239"/>
                    <a:pt x="1425950" y="169611"/>
                  </a:cubicBezTo>
                  <a:cubicBezTo>
                    <a:pt x="1402680" y="137523"/>
                    <a:pt x="1380514" y="99491"/>
                    <a:pt x="1340367" y="86731"/>
                  </a:cubicBezTo>
                  <a:cubicBezTo>
                    <a:pt x="1296020" y="72648"/>
                    <a:pt x="1252373" y="96737"/>
                    <a:pt x="1232665" y="136994"/>
                  </a:cubicBezTo>
                  <a:cubicBezTo>
                    <a:pt x="1214233" y="174621"/>
                    <a:pt x="1203764" y="217119"/>
                    <a:pt x="1190574" y="256816"/>
                  </a:cubicBezTo>
                  <a:cubicBezTo>
                    <a:pt x="1177274" y="296809"/>
                    <a:pt x="1163742" y="336724"/>
                    <a:pt x="1150691" y="376810"/>
                  </a:cubicBezTo>
                  <a:cubicBezTo>
                    <a:pt x="1148965" y="376561"/>
                    <a:pt x="1146413" y="375876"/>
                    <a:pt x="1146522" y="376078"/>
                  </a:cubicBezTo>
                  <a:cubicBezTo>
                    <a:pt x="1145465" y="375643"/>
                    <a:pt x="1144563" y="375285"/>
                    <a:pt x="1144640" y="375347"/>
                  </a:cubicBezTo>
                  <a:cubicBezTo>
                    <a:pt x="1148591" y="378942"/>
                    <a:pt x="1141001" y="372546"/>
                    <a:pt x="1140378" y="372048"/>
                  </a:cubicBezTo>
                  <a:cubicBezTo>
                    <a:pt x="1117513" y="353437"/>
                    <a:pt x="1102860" y="321131"/>
                    <a:pt x="1087243" y="295844"/>
                  </a:cubicBezTo>
                  <a:cubicBezTo>
                    <a:pt x="1065684" y="260909"/>
                    <a:pt x="1044140" y="225958"/>
                    <a:pt x="1022566" y="191023"/>
                  </a:cubicBezTo>
                  <a:cubicBezTo>
                    <a:pt x="1001536" y="157006"/>
                    <a:pt x="977659" y="120234"/>
                    <a:pt x="936703" y="108626"/>
                  </a:cubicBezTo>
                  <a:cubicBezTo>
                    <a:pt x="898142" y="97701"/>
                    <a:pt x="852271" y="109248"/>
                    <a:pt x="829779" y="144339"/>
                  </a:cubicBezTo>
                  <a:cubicBezTo>
                    <a:pt x="818890" y="161316"/>
                    <a:pt x="812311" y="182760"/>
                    <a:pt x="804378" y="201262"/>
                  </a:cubicBezTo>
                  <a:cubicBezTo>
                    <a:pt x="795745" y="221383"/>
                    <a:pt x="787112" y="241520"/>
                    <a:pt x="778494" y="261640"/>
                  </a:cubicBezTo>
                  <a:cubicBezTo>
                    <a:pt x="765693" y="291487"/>
                    <a:pt x="752689" y="327870"/>
                    <a:pt x="738736" y="353561"/>
                  </a:cubicBezTo>
                  <a:cubicBezTo>
                    <a:pt x="733619" y="345827"/>
                    <a:pt x="728268" y="337284"/>
                    <a:pt x="726495" y="334608"/>
                  </a:cubicBezTo>
                  <a:cubicBezTo>
                    <a:pt x="680110" y="264628"/>
                    <a:pt x="633725" y="194649"/>
                    <a:pt x="587356" y="124669"/>
                  </a:cubicBezTo>
                  <a:cubicBezTo>
                    <a:pt x="563775" y="89080"/>
                    <a:pt x="539510" y="56308"/>
                    <a:pt x="492285" y="56588"/>
                  </a:cubicBezTo>
                  <a:cubicBezTo>
                    <a:pt x="450878" y="56837"/>
                    <a:pt x="414791" y="78452"/>
                    <a:pt x="392874" y="113325"/>
                  </a:cubicBezTo>
                  <a:cubicBezTo>
                    <a:pt x="372559" y="145662"/>
                    <a:pt x="364720" y="185327"/>
                    <a:pt x="354314" y="221554"/>
                  </a:cubicBezTo>
                  <a:cubicBezTo>
                    <a:pt x="344421" y="256038"/>
                    <a:pt x="334543" y="290522"/>
                    <a:pt x="324651" y="325006"/>
                  </a:cubicBezTo>
                  <a:cubicBezTo>
                    <a:pt x="309391" y="292203"/>
                    <a:pt x="294178" y="259384"/>
                    <a:pt x="278826" y="226643"/>
                  </a:cubicBezTo>
                  <a:cubicBezTo>
                    <a:pt x="248541" y="162063"/>
                    <a:pt x="218146" y="71963"/>
                    <a:pt x="131832" y="73581"/>
                  </a:cubicBezTo>
                  <a:cubicBezTo>
                    <a:pt x="43450" y="75247"/>
                    <a:pt x="26479" y="183118"/>
                    <a:pt x="13258" y="251603"/>
                  </a:cubicBezTo>
                  <a:cubicBezTo>
                    <a:pt x="-2297" y="332196"/>
                    <a:pt x="-4335" y="414484"/>
                    <a:pt x="8047" y="495621"/>
                  </a:cubicBezTo>
                  <a:cubicBezTo>
                    <a:pt x="14113" y="535396"/>
                    <a:pt x="76162" y="527257"/>
                    <a:pt x="77297" y="488447"/>
                  </a:cubicBezTo>
                  <a:cubicBezTo>
                    <a:pt x="79148" y="425315"/>
                    <a:pt x="85821" y="363334"/>
                    <a:pt x="100723" y="301944"/>
                  </a:cubicBezTo>
                  <a:cubicBezTo>
                    <a:pt x="108111" y="271537"/>
                    <a:pt x="116822" y="241862"/>
                    <a:pt x="127322" y="212373"/>
                  </a:cubicBezTo>
                  <a:cubicBezTo>
                    <a:pt x="128115" y="210148"/>
                    <a:pt x="133326" y="195069"/>
                    <a:pt x="137603" y="183553"/>
                  </a:cubicBezTo>
                  <a:cubicBezTo>
                    <a:pt x="144587" y="194867"/>
                    <a:pt x="155911" y="217337"/>
                    <a:pt x="162227" y="231202"/>
                  </a:cubicBezTo>
                  <a:cubicBezTo>
                    <a:pt x="175899" y="261189"/>
                    <a:pt x="189572" y="291160"/>
                    <a:pt x="203245" y="321147"/>
                  </a:cubicBezTo>
                  <a:cubicBezTo>
                    <a:pt x="231881" y="383953"/>
                    <a:pt x="261218" y="446509"/>
                    <a:pt x="288936" y="509735"/>
                  </a:cubicBezTo>
                  <a:cubicBezTo>
                    <a:pt x="308769" y="554988"/>
                    <a:pt x="377832" y="542834"/>
                    <a:pt x="391194" y="499620"/>
                  </a:cubicBezTo>
                  <a:cubicBezTo>
                    <a:pt x="414418" y="424537"/>
                    <a:pt x="435339" y="348675"/>
                    <a:pt x="457116" y="273156"/>
                  </a:cubicBezTo>
                  <a:cubicBezTo>
                    <a:pt x="465686" y="243403"/>
                    <a:pt x="470804" y="207658"/>
                    <a:pt x="485036" y="180037"/>
                  </a:cubicBezTo>
                  <a:cubicBezTo>
                    <a:pt x="485503" y="179118"/>
                    <a:pt x="485814" y="178496"/>
                    <a:pt x="486188" y="177749"/>
                  </a:cubicBezTo>
                  <a:cubicBezTo>
                    <a:pt x="489221" y="181811"/>
                    <a:pt x="492036" y="185421"/>
                    <a:pt x="492814" y="186603"/>
                  </a:cubicBezTo>
                  <a:cubicBezTo>
                    <a:pt x="535652" y="251463"/>
                    <a:pt x="578506" y="316307"/>
                    <a:pt x="621344" y="381167"/>
                  </a:cubicBezTo>
                  <a:cubicBezTo>
                    <a:pt x="640647" y="410391"/>
                    <a:pt x="658691" y="444922"/>
                    <a:pt x="689101" y="464218"/>
                  </a:cubicBezTo>
                  <a:cubicBezTo>
                    <a:pt x="725546" y="487342"/>
                    <a:pt x="772444" y="482907"/>
                    <a:pt x="804502" y="454228"/>
                  </a:cubicBezTo>
                  <a:cubicBezTo>
                    <a:pt x="830214" y="431228"/>
                    <a:pt x="842674" y="399638"/>
                    <a:pt x="855880" y="368687"/>
                  </a:cubicBezTo>
                  <a:cubicBezTo>
                    <a:pt x="871839" y="331293"/>
                    <a:pt x="887799" y="293899"/>
                    <a:pt x="903773" y="256505"/>
                  </a:cubicBezTo>
                  <a:cubicBezTo>
                    <a:pt x="904893" y="253875"/>
                    <a:pt x="910058" y="243823"/>
                    <a:pt x="915144" y="233256"/>
                  </a:cubicBezTo>
                  <a:cubicBezTo>
                    <a:pt x="929765" y="254607"/>
                    <a:pt x="942272" y="278073"/>
                    <a:pt x="955602" y="300015"/>
                  </a:cubicBezTo>
                  <a:cubicBezTo>
                    <a:pt x="991332" y="358774"/>
                    <a:pt x="1024495" y="436675"/>
                    <a:pt x="1084972" y="474177"/>
                  </a:cubicBezTo>
                  <a:cubicBezTo>
                    <a:pt x="1147347" y="512863"/>
                    <a:pt x="1232556" y="490937"/>
                    <a:pt x="1259637" y="420942"/>
                  </a:cubicBezTo>
                  <a:cubicBezTo>
                    <a:pt x="1283794" y="358510"/>
                    <a:pt x="1300873" y="293339"/>
                    <a:pt x="1322837" y="230066"/>
                  </a:cubicBezTo>
                  <a:cubicBezTo>
                    <a:pt x="1323366" y="230767"/>
                    <a:pt x="1323863" y="231420"/>
                    <a:pt x="1323972" y="231560"/>
                  </a:cubicBezTo>
                  <a:cubicBezTo>
                    <a:pt x="1347771" y="265640"/>
                    <a:pt x="1371586" y="299688"/>
                    <a:pt x="1395385" y="333767"/>
                  </a:cubicBezTo>
                  <a:cubicBezTo>
                    <a:pt x="1414766" y="361513"/>
                    <a:pt x="1432825" y="397086"/>
                    <a:pt x="1462131" y="415558"/>
                  </a:cubicBezTo>
                  <a:cubicBezTo>
                    <a:pt x="1492742" y="434869"/>
                    <a:pt x="1532532" y="437717"/>
                    <a:pt x="1566410" y="426295"/>
                  </a:cubicBezTo>
                  <a:cubicBezTo>
                    <a:pt x="1642582" y="400603"/>
                    <a:pt x="1668357" y="321147"/>
                    <a:pt x="1697382" y="254124"/>
                  </a:cubicBezTo>
                  <a:cubicBezTo>
                    <a:pt x="1712361" y="219531"/>
                    <a:pt x="1727341" y="184923"/>
                    <a:pt x="1742336" y="150330"/>
                  </a:cubicBezTo>
                  <a:cubicBezTo>
                    <a:pt x="1742849" y="149147"/>
                    <a:pt x="1743362" y="147965"/>
                    <a:pt x="1743876" y="146798"/>
                  </a:cubicBezTo>
                  <a:cubicBezTo>
                    <a:pt x="1746442" y="151513"/>
                    <a:pt x="1749024" y="156212"/>
                    <a:pt x="1751607" y="160912"/>
                  </a:cubicBezTo>
                  <a:cubicBezTo>
                    <a:pt x="1760535" y="177282"/>
                    <a:pt x="1769479" y="193653"/>
                    <a:pt x="1778407" y="210023"/>
                  </a:cubicBezTo>
                  <a:cubicBezTo>
                    <a:pt x="1797773" y="245488"/>
                    <a:pt x="1817123" y="280967"/>
                    <a:pt x="1836489" y="316432"/>
                  </a:cubicBezTo>
                  <a:cubicBezTo>
                    <a:pt x="1853615" y="347804"/>
                    <a:pt x="1868112" y="380965"/>
                    <a:pt x="1900871" y="398938"/>
                  </a:cubicBezTo>
                  <a:cubicBezTo>
                    <a:pt x="1936196" y="418312"/>
                    <a:pt x="1978972" y="417316"/>
                    <a:pt x="2015246" y="401101"/>
                  </a:cubicBezTo>
                  <a:cubicBezTo>
                    <a:pt x="2084636" y="370072"/>
                    <a:pt x="2106459" y="287410"/>
                    <a:pt x="2131441" y="222612"/>
                  </a:cubicBezTo>
                  <a:cubicBezTo>
                    <a:pt x="2134832" y="213805"/>
                    <a:pt x="2138223" y="205013"/>
                    <a:pt x="2141629" y="196205"/>
                  </a:cubicBezTo>
                  <a:cubicBezTo>
                    <a:pt x="2151678" y="213447"/>
                    <a:pt x="2161710" y="230689"/>
                    <a:pt x="2171759" y="247931"/>
                  </a:cubicBezTo>
                  <a:cubicBezTo>
                    <a:pt x="2211641" y="316385"/>
                    <a:pt x="2251369" y="419230"/>
                    <a:pt x="2346782" y="413208"/>
                  </a:cubicBezTo>
                  <a:cubicBezTo>
                    <a:pt x="2388018" y="410609"/>
                    <a:pt x="2426065" y="389850"/>
                    <a:pt x="2453271" y="359023"/>
                  </a:cubicBezTo>
                  <a:cubicBezTo>
                    <a:pt x="2478594" y="330328"/>
                    <a:pt x="2492142" y="295813"/>
                    <a:pt x="2504602" y="260380"/>
                  </a:cubicBezTo>
                  <a:cubicBezTo>
                    <a:pt x="2509050" y="269483"/>
                    <a:pt x="2513515" y="278587"/>
                    <a:pt x="2517963" y="287690"/>
                  </a:cubicBezTo>
                  <a:cubicBezTo>
                    <a:pt x="2521525" y="294988"/>
                    <a:pt x="2525041" y="302318"/>
                    <a:pt x="2528681" y="309585"/>
                  </a:cubicBezTo>
                  <a:cubicBezTo>
                    <a:pt x="2528571" y="310736"/>
                    <a:pt x="2528307" y="311857"/>
                    <a:pt x="2528261" y="313024"/>
                  </a:cubicBezTo>
                  <a:cubicBezTo>
                    <a:pt x="2526160" y="367458"/>
                    <a:pt x="2590169" y="404743"/>
                    <a:pt x="2634749" y="370508"/>
                  </a:cubicBezTo>
                  <a:cubicBezTo>
                    <a:pt x="2682892" y="333503"/>
                    <a:pt x="2655375" y="278073"/>
                    <a:pt x="2634189" y="2348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83" name="Google Shape;683;p8"/>
            <p:cNvGrpSpPr/>
            <p:nvPr/>
          </p:nvGrpSpPr>
          <p:grpSpPr>
            <a:xfrm rot="912051">
              <a:off x="-834459" y="2642090"/>
              <a:ext cx="1422081" cy="309306"/>
              <a:chOff x="-1447522" y="5206067"/>
              <a:chExt cx="2844200" cy="618653"/>
            </a:xfrm>
          </p:grpSpPr>
          <p:sp>
            <p:nvSpPr>
              <p:cNvPr id="684" name="Google Shape;684;p8"/>
              <p:cNvSpPr/>
              <p:nvPr/>
            </p:nvSpPr>
            <p:spPr>
              <a:xfrm>
                <a:off x="1026706" y="5572668"/>
                <a:ext cx="310" cy="93"/>
              </a:xfrm>
              <a:custGeom>
                <a:avLst/>
                <a:gdLst/>
                <a:ahLst/>
                <a:cxnLst/>
                <a:rect l="l" t="t" r="r" b="b"/>
                <a:pathLst>
                  <a:path w="310" h="93" extrusionOk="0">
                    <a:moveTo>
                      <a:pt x="311" y="94"/>
                    </a:moveTo>
                    <a:cubicBezTo>
                      <a:pt x="171" y="47"/>
                      <a:pt x="140" y="47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9" y="31"/>
                      <a:pt x="202" y="62"/>
                      <a:pt x="311" y="94"/>
                    </a:cubicBezTo>
                    <a:cubicBezTo>
                      <a:pt x="311" y="94"/>
                      <a:pt x="311" y="94"/>
                      <a:pt x="311" y="9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5" name="Google Shape;685;p8"/>
              <p:cNvSpPr/>
              <p:nvPr/>
            </p:nvSpPr>
            <p:spPr>
              <a:xfrm>
                <a:off x="-832612" y="5413289"/>
                <a:ext cx="1633" cy="49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498" extrusionOk="0">
                    <a:moveTo>
                      <a:pt x="0" y="498"/>
                    </a:moveTo>
                    <a:cubicBezTo>
                      <a:pt x="327" y="405"/>
                      <a:pt x="871" y="234"/>
                      <a:pt x="1633" y="0"/>
                    </a:cubicBezTo>
                    <a:cubicBezTo>
                      <a:pt x="1073" y="140"/>
                      <a:pt x="575" y="280"/>
                      <a:pt x="202" y="389"/>
                    </a:cubicBezTo>
                    <a:cubicBezTo>
                      <a:pt x="124" y="420"/>
                      <a:pt x="62" y="452"/>
                      <a:pt x="0" y="49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6" name="Google Shape;686;p8"/>
              <p:cNvSpPr/>
              <p:nvPr/>
            </p:nvSpPr>
            <p:spPr>
              <a:xfrm>
                <a:off x="-1447522" y="5206067"/>
                <a:ext cx="2844200" cy="618653"/>
              </a:xfrm>
              <a:custGeom>
                <a:avLst/>
                <a:gdLst/>
                <a:ahLst/>
                <a:cxnLst/>
                <a:rect l="l" t="t" r="r" b="b"/>
                <a:pathLst>
                  <a:path w="2844200" h="618653" extrusionOk="0">
                    <a:moveTo>
                      <a:pt x="2843672" y="245456"/>
                    </a:moveTo>
                    <a:cubicBezTo>
                      <a:pt x="2842287" y="232883"/>
                      <a:pt x="2840888" y="220309"/>
                      <a:pt x="2839503" y="207736"/>
                    </a:cubicBezTo>
                    <a:cubicBezTo>
                      <a:pt x="2836672" y="182122"/>
                      <a:pt x="2808067" y="165144"/>
                      <a:pt x="2784143" y="165237"/>
                    </a:cubicBezTo>
                    <a:cubicBezTo>
                      <a:pt x="2768698" y="148276"/>
                      <a:pt x="2752894" y="131610"/>
                      <a:pt x="2737386" y="114710"/>
                    </a:cubicBezTo>
                    <a:cubicBezTo>
                      <a:pt x="2700520" y="74531"/>
                      <a:pt x="2654680" y="26353"/>
                      <a:pt x="2594965" y="55997"/>
                    </a:cubicBezTo>
                    <a:cubicBezTo>
                      <a:pt x="2553481" y="76585"/>
                      <a:pt x="2537801" y="127548"/>
                      <a:pt x="2525964" y="169066"/>
                    </a:cubicBezTo>
                    <a:cubicBezTo>
                      <a:pt x="2514049" y="210833"/>
                      <a:pt x="2507267" y="253875"/>
                      <a:pt x="2495041" y="295549"/>
                    </a:cubicBezTo>
                    <a:cubicBezTo>
                      <a:pt x="2489752" y="313584"/>
                      <a:pt x="2483406" y="332320"/>
                      <a:pt x="2475053" y="347461"/>
                    </a:cubicBezTo>
                    <a:cubicBezTo>
                      <a:pt x="2473933" y="349499"/>
                      <a:pt x="2470542" y="354884"/>
                      <a:pt x="2467727" y="359241"/>
                    </a:cubicBezTo>
                    <a:cubicBezTo>
                      <a:pt x="2465611" y="356673"/>
                      <a:pt x="2463636" y="354308"/>
                      <a:pt x="2463574" y="354433"/>
                    </a:cubicBezTo>
                    <a:cubicBezTo>
                      <a:pt x="2451612" y="337206"/>
                      <a:pt x="2443103" y="317116"/>
                      <a:pt x="2433584" y="298536"/>
                    </a:cubicBezTo>
                    <a:cubicBezTo>
                      <a:pt x="2388148" y="209790"/>
                      <a:pt x="2342712" y="121043"/>
                      <a:pt x="2297276" y="32297"/>
                    </a:cubicBezTo>
                    <a:cubicBezTo>
                      <a:pt x="2273166" y="-14776"/>
                      <a:pt x="2193152" y="-9952"/>
                      <a:pt x="2180133" y="43890"/>
                    </a:cubicBezTo>
                    <a:cubicBezTo>
                      <a:pt x="2158262" y="134364"/>
                      <a:pt x="2136408" y="224853"/>
                      <a:pt x="2114538" y="315327"/>
                    </a:cubicBezTo>
                    <a:cubicBezTo>
                      <a:pt x="2112640" y="323186"/>
                      <a:pt x="2110789" y="331059"/>
                      <a:pt x="2108643" y="338840"/>
                    </a:cubicBezTo>
                    <a:cubicBezTo>
                      <a:pt x="2105500" y="335028"/>
                      <a:pt x="2100819" y="329316"/>
                      <a:pt x="2100461" y="329036"/>
                    </a:cubicBezTo>
                    <a:cubicBezTo>
                      <a:pt x="2089230" y="313802"/>
                      <a:pt x="2079851" y="296902"/>
                      <a:pt x="2071078" y="280174"/>
                    </a:cubicBezTo>
                    <a:cubicBezTo>
                      <a:pt x="2037604" y="216404"/>
                      <a:pt x="2015500" y="146875"/>
                      <a:pt x="1976380" y="86046"/>
                    </a:cubicBezTo>
                    <a:cubicBezTo>
                      <a:pt x="1948070" y="42023"/>
                      <a:pt x="1908296" y="-989"/>
                      <a:pt x="1850899" y="20968"/>
                    </a:cubicBezTo>
                    <a:cubicBezTo>
                      <a:pt x="1805743" y="38241"/>
                      <a:pt x="1787793" y="86279"/>
                      <a:pt x="1771709" y="127968"/>
                    </a:cubicBezTo>
                    <a:cubicBezTo>
                      <a:pt x="1744674" y="198041"/>
                      <a:pt x="1730628" y="275428"/>
                      <a:pt x="1691586" y="338187"/>
                    </a:cubicBezTo>
                    <a:cubicBezTo>
                      <a:pt x="1689299" y="335339"/>
                      <a:pt x="1687713" y="333160"/>
                      <a:pt x="1685364" y="329192"/>
                    </a:cubicBezTo>
                    <a:cubicBezTo>
                      <a:pt x="1661954" y="289915"/>
                      <a:pt x="1641141" y="248849"/>
                      <a:pt x="1619147" y="208763"/>
                    </a:cubicBezTo>
                    <a:cubicBezTo>
                      <a:pt x="1597914" y="170077"/>
                      <a:pt x="1578408" y="129571"/>
                      <a:pt x="1554641" y="92380"/>
                    </a:cubicBezTo>
                    <a:cubicBezTo>
                      <a:pt x="1529068" y="52371"/>
                      <a:pt x="1493666" y="17700"/>
                      <a:pt x="1443750" y="14308"/>
                    </a:cubicBezTo>
                    <a:cubicBezTo>
                      <a:pt x="1361263" y="8690"/>
                      <a:pt x="1316029" y="86373"/>
                      <a:pt x="1297301" y="155574"/>
                    </a:cubicBezTo>
                    <a:cubicBezTo>
                      <a:pt x="1284982" y="201091"/>
                      <a:pt x="1273269" y="245861"/>
                      <a:pt x="1255039" y="289526"/>
                    </a:cubicBezTo>
                    <a:cubicBezTo>
                      <a:pt x="1250792" y="299703"/>
                      <a:pt x="1246328" y="309896"/>
                      <a:pt x="1241226" y="319731"/>
                    </a:cubicBezTo>
                    <a:cubicBezTo>
                      <a:pt x="1232780" y="307624"/>
                      <a:pt x="1221611" y="291751"/>
                      <a:pt x="1213212" y="279489"/>
                    </a:cubicBezTo>
                    <a:cubicBezTo>
                      <a:pt x="1198015" y="257314"/>
                      <a:pt x="1182802" y="235123"/>
                      <a:pt x="1167605" y="212949"/>
                    </a:cubicBezTo>
                    <a:cubicBezTo>
                      <a:pt x="1137195" y="168584"/>
                      <a:pt x="1106785" y="124234"/>
                      <a:pt x="1076391" y="79868"/>
                    </a:cubicBezTo>
                    <a:cubicBezTo>
                      <a:pt x="1049186" y="40171"/>
                      <a:pt x="995801" y="34647"/>
                      <a:pt x="966745" y="76429"/>
                    </a:cubicBezTo>
                    <a:cubicBezTo>
                      <a:pt x="926753" y="133928"/>
                      <a:pt x="914823" y="203083"/>
                      <a:pt x="909223" y="271506"/>
                    </a:cubicBezTo>
                    <a:cubicBezTo>
                      <a:pt x="906657" y="302769"/>
                      <a:pt x="905288" y="334140"/>
                      <a:pt x="901803" y="365325"/>
                    </a:cubicBezTo>
                    <a:cubicBezTo>
                      <a:pt x="893637" y="352768"/>
                      <a:pt x="885471" y="340210"/>
                      <a:pt x="877289" y="327636"/>
                    </a:cubicBezTo>
                    <a:cubicBezTo>
                      <a:pt x="851872" y="288561"/>
                      <a:pt x="826782" y="249253"/>
                      <a:pt x="801039" y="210397"/>
                    </a:cubicBezTo>
                    <a:cubicBezTo>
                      <a:pt x="754592" y="140308"/>
                      <a:pt x="684673" y="62828"/>
                      <a:pt x="590971" y="82451"/>
                    </a:cubicBezTo>
                    <a:cubicBezTo>
                      <a:pt x="503583" y="100767"/>
                      <a:pt x="460994" y="196267"/>
                      <a:pt x="432700" y="271397"/>
                    </a:cubicBezTo>
                    <a:cubicBezTo>
                      <a:pt x="423103" y="296887"/>
                      <a:pt x="414547" y="322781"/>
                      <a:pt x="405028" y="348317"/>
                    </a:cubicBezTo>
                    <a:cubicBezTo>
                      <a:pt x="387995" y="298723"/>
                      <a:pt x="370994" y="249129"/>
                      <a:pt x="353883" y="199550"/>
                    </a:cubicBezTo>
                    <a:cubicBezTo>
                      <a:pt x="338982" y="156368"/>
                      <a:pt x="326134" y="111317"/>
                      <a:pt x="296953" y="75231"/>
                    </a:cubicBezTo>
                    <a:cubicBezTo>
                      <a:pt x="266170" y="37152"/>
                      <a:pt x="214776" y="17452"/>
                      <a:pt x="166603" y="29620"/>
                    </a:cubicBezTo>
                    <a:cubicBezTo>
                      <a:pt x="115645" y="42489"/>
                      <a:pt x="78189" y="80195"/>
                      <a:pt x="57563" y="127315"/>
                    </a:cubicBezTo>
                    <a:cubicBezTo>
                      <a:pt x="38229" y="171493"/>
                      <a:pt x="34900" y="221087"/>
                      <a:pt x="28382" y="268394"/>
                    </a:cubicBezTo>
                    <a:cubicBezTo>
                      <a:pt x="21461" y="318751"/>
                      <a:pt x="14103" y="369294"/>
                      <a:pt x="9483" y="419915"/>
                    </a:cubicBezTo>
                    <a:cubicBezTo>
                      <a:pt x="4879" y="470412"/>
                      <a:pt x="3775" y="521110"/>
                      <a:pt x="119" y="571731"/>
                    </a:cubicBezTo>
                    <a:cubicBezTo>
                      <a:pt x="-3567" y="622850"/>
                      <a:pt x="79340" y="638427"/>
                      <a:pt x="90524" y="586872"/>
                    </a:cubicBezTo>
                    <a:cubicBezTo>
                      <a:pt x="99888" y="543736"/>
                      <a:pt x="112254" y="501067"/>
                      <a:pt x="120592" y="457791"/>
                    </a:cubicBezTo>
                    <a:cubicBezTo>
                      <a:pt x="128836" y="414997"/>
                      <a:pt x="135758" y="372079"/>
                      <a:pt x="142602" y="329036"/>
                    </a:cubicBezTo>
                    <a:cubicBezTo>
                      <a:pt x="148450" y="292343"/>
                      <a:pt x="152961" y="254264"/>
                      <a:pt x="159899" y="218473"/>
                    </a:cubicBezTo>
                    <a:cubicBezTo>
                      <a:pt x="163057" y="202211"/>
                      <a:pt x="167334" y="186417"/>
                      <a:pt x="174023" y="171944"/>
                    </a:cubicBezTo>
                    <a:cubicBezTo>
                      <a:pt x="178316" y="162670"/>
                      <a:pt x="175236" y="167525"/>
                      <a:pt x="181784" y="160989"/>
                    </a:cubicBezTo>
                    <a:cubicBezTo>
                      <a:pt x="185253" y="157535"/>
                      <a:pt x="189266" y="154874"/>
                      <a:pt x="190760" y="153956"/>
                    </a:cubicBezTo>
                    <a:cubicBezTo>
                      <a:pt x="187478" y="154671"/>
                      <a:pt x="189204" y="154189"/>
                      <a:pt x="195691" y="152555"/>
                    </a:cubicBezTo>
                    <a:cubicBezTo>
                      <a:pt x="196095" y="152571"/>
                      <a:pt x="196733" y="152571"/>
                      <a:pt x="197231" y="152586"/>
                    </a:cubicBezTo>
                    <a:cubicBezTo>
                      <a:pt x="197790" y="153287"/>
                      <a:pt x="198646" y="154329"/>
                      <a:pt x="199346" y="155170"/>
                    </a:cubicBezTo>
                    <a:cubicBezTo>
                      <a:pt x="204448" y="162001"/>
                      <a:pt x="207886" y="170279"/>
                      <a:pt x="211619" y="177858"/>
                    </a:cubicBezTo>
                    <a:cubicBezTo>
                      <a:pt x="215087" y="184861"/>
                      <a:pt x="218992" y="197543"/>
                      <a:pt x="223860" y="211828"/>
                    </a:cubicBezTo>
                    <a:cubicBezTo>
                      <a:pt x="230922" y="232540"/>
                      <a:pt x="238062" y="253237"/>
                      <a:pt x="245186" y="273934"/>
                    </a:cubicBezTo>
                    <a:cubicBezTo>
                      <a:pt x="272656" y="353779"/>
                      <a:pt x="300126" y="433609"/>
                      <a:pt x="327596" y="513454"/>
                    </a:cubicBezTo>
                    <a:cubicBezTo>
                      <a:pt x="342326" y="556263"/>
                      <a:pt x="396644" y="581706"/>
                      <a:pt x="433135" y="544904"/>
                    </a:cubicBezTo>
                    <a:cubicBezTo>
                      <a:pt x="496210" y="481288"/>
                      <a:pt x="521565" y="397786"/>
                      <a:pt x="551803" y="315887"/>
                    </a:cubicBezTo>
                    <a:cubicBezTo>
                      <a:pt x="564465" y="281574"/>
                      <a:pt x="576862" y="248538"/>
                      <a:pt x="598079" y="222846"/>
                    </a:cubicBezTo>
                    <a:cubicBezTo>
                      <a:pt x="601128" y="219158"/>
                      <a:pt x="604892" y="215314"/>
                      <a:pt x="608454" y="212233"/>
                    </a:cubicBezTo>
                    <a:cubicBezTo>
                      <a:pt x="625642" y="197403"/>
                      <a:pt x="613696" y="208389"/>
                      <a:pt x="612965" y="208809"/>
                    </a:cubicBezTo>
                    <a:cubicBezTo>
                      <a:pt x="613759" y="208343"/>
                      <a:pt x="614209" y="208093"/>
                      <a:pt x="614879" y="207704"/>
                    </a:cubicBezTo>
                    <a:cubicBezTo>
                      <a:pt x="614147" y="207907"/>
                      <a:pt x="614318" y="207814"/>
                      <a:pt x="615081" y="207596"/>
                    </a:cubicBezTo>
                    <a:cubicBezTo>
                      <a:pt x="627665" y="200375"/>
                      <a:pt x="619001" y="206413"/>
                      <a:pt x="617585" y="206864"/>
                    </a:cubicBezTo>
                    <a:cubicBezTo>
                      <a:pt x="617118" y="207020"/>
                      <a:pt x="616869" y="207097"/>
                      <a:pt x="616512" y="207207"/>
                    </a:cubicBezTo>
                    <a:cubicBezTo>
                      <a:pt x="617709" y="206911"/>
                      <a:pt x="619140" y="206615"/>
                      <a:pt x="620260" y="206600"/>
                    </a:cubicBezTo>
                    <a:cubicBezTo>
                      <a:pt x="632907" y="206444"/>
                      <a:pt x="625642" y="207160"/>
                      <a:pt x="622500" y="206818"/>
                    </a:cubicBezTo>
                    <a:cubicBezTo>
                      <a:pt x="624087" y="206989"/>
                      <a:pt x="625300" y="207222"/>
                      <a:pt x="626280" y="207440"/>
                    </a:cubicBezTo>
                    <a:cubicBezTo>
                      <a:pt x="636235" y="211906"/>
                      <a:pt x="642193" y="216792"/>
                      <a:pt x="647513" y="221492"/>
                    </a:cubicBezTo>
                    <a:cubicBezTo>
                      <a:pt x="681375" y="251417"/>
                      <a:pt x="699637" y="287192"/>
                      <a:pt x="724789" y="325846"/>
                    </a:cubicBezTo>
                    <a:cubicBezTo>
                      <a:pt x="753612" y="370118"/>
                      <a:pt x="782451" y="414406"/>
                      <a:pt x="811274" y="458678"/>
                    </a:cubicBezTo>
                    <a:cubicBezTo>
                      <a:pt x="841233" y="504678"/>
                      <a:pt x="879140" y="558099"/>
                      <a:pt x="942604" y="541636"/>
                    </a:cubicBezTo>
                    <a:cubicBezTo>
                      <a:pt x="1000966" y="526495"/>
                      <a:pt x="1014576" y="459752"/>
                      <a:pt x="1023116" y="408602"/>
                    </a:cubicBezTo>
                    <a:cubicBezTo>
                      <a:pt x="1031313" y="359490"/>
                      <a:pt x="1032651" y="309912"/>
                      <a:pt x="1037442" y="260458"/>
                    </a:cubicBezTo>
                    <a:cubicBezTo>
                      <a:pt x="1037815" y="256645"/>
                      <a:pt x="1038266" y="252895"/>
                      <a:pt x="1038717" y="249129"/>
                    </a:cubicBezTo>
                    <a:cubicBezTo>
                      <a:pt x="1071040" y="296591"/>
                      <a:pt x="1103441" y="344006"/>
                      <a:pt x="1136324" y="391079"/>
                    </a:cubicBezTo>
                    <a:cubicBezTo>
                      <a:pt x="1164634" y="431617"/>
                      <a:pt x="1200395" y="467782"/>
                      <a:pt x="1254276" y="461557"/>
                    </a:cubicBezTo>
                    <a:cubicBezTo>
                      <a:pt x="1301999" y="456048"/>
                      <a:pt x="1333886" y="418763"/>
                      <a:pt x="1353672" y="377790"/>
                    </a:cubicBezTo>
                    <a:cubicBezTo>
                      <a:pt x="1374951" y="333721"/>
                      <a:pt x="1393244" y="288313"/>
                      <a:pt x="1406543" y="241177"/>
                    </a:cubicBezTo>
                    <a:cubicBezTo>
                      <a:pt x="1411583" y="223344"/>
                      <a:pt x="1415316" y="205168"/>
                      <a:pt x="1420465" y="187366"/>
                    </a:cubicBezTo>
                    <a:cubicBezTo>
                      <a:pt x="1422767" y="179414"/>
                      <a:pt x="1425395" y="171618"/>
                      <a:pt x="1428211" y="163837"/>
                    </a:cubicBezTo>
                    <a:cubicBezTo>
                      <a:pt x="1428475" y="163121"/>
                      <a:pt x="1429891" y="159776"/>
                      <a:pt x="1430840" y="157457"/>
                    </a:cubicBezTo>
                    <a:cubicBezTo>
                      <a:pt x="1432286" y="154936"/>
                      <a:pt x="1435662" y="148509"/>
                      <a:pt x="1435568" y="148665"/>
                    </a:cubicBezTo>
                    <a:cubicBezTo>
                      <a:pt x="1436113" y="147778"/>
                      <a:pt x="1436750" y="146937"/>
                      <a:pt x="1437295" y="146050"/>
                    </a:cubicBezTo>
                    <a:cubicBezTo>
                      <a:pt x="1438679" y="147482"/>
                      <a:pt x="1439753" y="148571"/>
                      <a:pt x="1439364" y="148073"/>
                    </a:cubicBezTo>
                    <a:cubicBezTo>
                      <a:pt x="1463552" y="179025"/>
                      <a:pt x="1484395" y="227934"/>
                      <a:pt x="1504974" y="265453"/>
                    </a:cubicBezTo>
                    <a:cubicBezTo>
                      <a:pt x="1527700" y="306893"/>
                      <a:pt x="1549103" y="349453"/>
                      <a:pt x="1573400" y="389990"/>
                    </a:cubicBezTo>
                    <a:cubicBezTo>
                      <a:pt x="1598163" y="431306"/>
                      <a:pt x="1635744" y="472076"/>
                      <a:pt x="1686655" y="476371"/>
                    </a:cubicBezTo>
                    <a:cubicBezTo>
                      <a:pt x="1786392" y="484775"/>
                      <a:pt x="1830242" y="355055"/>
                      <a:pt x="1855363" y="279707"/>
                    </a:cubicBezTo>
                    <a:cubicBezTo>
                      <a:pt x="1865831" y="248320"/>
                      <a:pt x="1875195" y="216559"/>
                      <a:pt x="1886255" y="185374"/>
                    </a:cubicBezTo>
                    <a:cubicBezTo>
                      <a:pt x="1920476" y="251059"/>
                      <a:pt x="1942999" y="322858"/>
                      <a:pt x="1984608" y="384590"/>
                    </a:cubicBezTo>
                    <a:cubicBezTo>
                      <a:pt x="2013042" y="426793"/>
                      <a:pt x="2049441" y="475655"/>
                      <a:pt x="2103525" y="482783"/>
                    </a:cubicBezTo>
                    <a:cubicBezTo>
                      <a:pt x="2162945" y="490610"/>
                      <a:pt x="2204492" y="446960"/>
                      <a:pt x="2224495" y="395468"/>
                    </a:cubicBezTo>
                    <a:cubicBezTo>
                      <a:pt x="2242943" y="347975"/>
                      <a:pt x="2250705" y="294459"/>
                      <a:pt x="2262651" y="244974"/>
                    </a:cubicBezTo>
                    <a:cubicBezTo>
                      <a:pt x="2282204" y="283161"/>
                      <a:pt x="2301741" y="321349"/>
                      <a:pt x="2321293" y="359537"/>
                    </a:cubicBezTo>
                    <a:cubicBezTo>
                      <a:pt x="2342308" y="400588"/>
                      <a:pt x="2362824" y="443568"/>
                      <a:pt x="2401369" y="471236"/>
                    </a:cubicBezTo>
                    <a:cubicBezTo>
                      <a:pt x="2445063" y="502592"/>
                      <a:pt x="2501310" y="498951"/>
                      <a:pt x="2542686" y="465588"/>
                    </a:cubicBezTo>
                    <a:cubicBezTo>
                      <a:pt x="2612838" y="409006"/>
                      <a:pt x="2622824" y="303858"/>
                      <a:pt x="2643761" y="222597"/>
                    </a:cubicBezTo>
                    <a:cubicBezTo>
                      <a:pt x="2645083" y="217446"/>
                      <a:pt x="2646732" y="212295"/>
                      <a:pt x="2648521" y="207160"/>
                    </a:cubicBezTo>
                    <a:cubicBezTo>
                      <a:pt x="2677577" y="239668"/>
                      <a:pt x="2706058" y="274027"/>
                      <a:pt x="2739143" y="301991"/>
                    </a:cubicBezTo>
                    <a:cubicBezTo>
                      <a:pt x="2787877" y="343166"/>
                      <a:pt x="2850609" y="308029"/>
                      <a:pt x="2843672" y="24545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87" name="Google Shape;687;p8"/>
            <p:cNvGrpSpPr/>
            <p:nvPr/>
          </p:nvGrpSpPr>
          <p:grpSpPr>
            <a:xfrm rot="912051">
              <a:off x="-948458" y="3180226"/>
              <a:ext cx="1320262" cy="292758"/>
              <a:chOff x="-1386332" y="6331816"/>
              <a:chExt cx="2640558" cy="585554"/>
            </a:xfrm>
          </p:grpSpPr>
          <p:sp>
            <p:nvSpPr>
              <p:cNvPr id="688" name="Google Shape;688;p8"/>
              <p:cNvSpPr/>
              <p:nvPr/>
            </p:nvSpPr>
            <p:spPr>
              <a:xfrm>
                <a:off x="-1386332" y="6331816"/>
                <a:ext cx="2640558" cy="585554"/>
              </a:xfrm>
              <a:custGeom>
                <a:avLst/>
                <a:gdLst/>
                <a:ahLst/>
                <a:cxnLst/>
                <a:rect l="l" t="t" r="r" b="b"/>
                <a:pathLst>
                  <a:path w="2640558" h="585554" extrusionOk="0">
                    <a:moveTo>
                      <a:pt x="2618114" y="186765"/>
                    </a:moveTo>
                    <a:cubicBezTo>
                      <a:pt x="2600552" y="175732"/>
                      <a:pt x="2572693" y="176603"/>
                      <a:pt x="2558072" y="192601"/>
                    </a:cubicBezTo>
                    <a:cubicBezTo>
                      <a:pt x="2537851" y="214713"/>
                      <a:pt x="2518003" y="234912"/>
                      <a:pt x="2500550" y="259421"/>
                    </a:cubicBezTo>
                    <a:cubicBezTo>
                      <a:pt x="2486068" y="279760"/>
                      <a:pt x="2471074" y="299943"/>
                      <a:pt x="2454399" y="318523"/>
                    </a:cubicBezTo>
                    <a:cubicBezTo>
                      <a:pt x="2452455" y="320686"/>
                      <a:pt x="2444661" y="328420"/>
                      <a:pt x="2439139" y="333945"/>
                    </a:cubicBezTo>
                    <a:cubicBezTo>
                      <a:pt x="2435158" y="330474"/>
                      <a:pt x="2430538" y="326693"/>
                      <a:pt x="2425140" y="320748"/>
                    </a:cubicBezTo>
                    <a:cubicBezTo>
                      <a:pt x="2416756" y="311536"/>
                      <a:pt x="2413567" y="307506"/>
                      <a:pt x="2409243" y="301126"/>
                    </a:cubicBezTo>
                    <a:cubicBezTo>
                      <a:pt x="2382691" y="261926"/>
                      <a:pt x="2365363" y="217172"/>
                      <a:pt x="2345935" y="174254"/>
                    </a:cubicBezTo>
                    <a:cubicBezTo>
                      <a:pt x="2325838" y="129857"/>
                      <a:pt x="2302070" y="72233"/>
                      <a:pt x="2259279" y="45406"/>
                    </a:cubicBezTo>
                    <a:cubicBezTo>
                      <a:pt x="2227531" y="25503"/>
                      <a:pt x="2184491" y="27183"/>
                      <a:pt x="2156228" y="52766"/>
                    </a:cubicBezTo>
                    <a:cubicBezTo>
                      <a:pt x="2135353" y="71658"/>
                      <a:pt x="2125756" y="97116"/>
                      <a:pt x="2120016" y="123959"/>
                    </a:cubicBezTo>
                    <a:cubicBezTo>
                      <a:pt x="2107557" y="182081"/>
                      <a:pt x="2093417" y="239798"/>
                      <a:pt x="2077085" y="296955"/>
                    </a:cubicBezTo>
                    <a:cubicBezTo>
                      <a:pt x="2069136" y="324794"/>
                      <a:pt x="2060705" y="352493"/>
                      <a:pt x="2051808" y="380053"/>
                    </a:cubicBezTo>
                    <a:cubicBezTo>
                      <a:pt x="2051201" y="381967"/>
                      <a:pt x="2050610" y="383943"/>
                      <a:pt x="2050019" y="385888"/>
                    </a:cubicBezTo>
                    <a:cubicBezTo>
                      <a:pt x="2048417" y="383336"/>
                      <a:pt x="2046753" y="380815"/>
                      <a:pt x="2045197" y="378232"/>
                    </a:cubicBezTo>
                    <a:cubicBezTo>
                      <a:pt x="2032536" y="357006"/>
                      <a:pt x="2022020" y="334567"/>
                      <a:pt x="2012750" y="311661"/>
                    </a:cubicBezTo>
                    <a:cubicBezTo>
                      <a:pt x="2006652" y="296597"/>
                      <a:pt x="1997086" y="268213"/>
                      <a:pt x="1989729" y="246225"/>
                    </a:cubicBezTo>
                    <a:cubicBezTo>
                      <a:pt x="1981764" y="222432"/>
                      <a:pt x="1973831" y="198623"/>
                      <a:pt x="1964981" y="175141"/>
                    </a:cubicBezTo>
                    <a:cubicBezTo>
                      <a:pt x="1943795" y="118902"/>
                      <a:pt x="1918658" y="67083"/>
                      <a:pt x="1880176" y="20430"/>
                    </a:cubicBezTo>
                    <a:cubicBezTo>
                      <a:pt x="1848226" y="-18287"/>
                      <a:pt x="1787438" y="2534"/>
                      <a:pt x="1772583" y="45266"/>
                    </a:cubicBezTo>
                    <a:cubicBezTo>
                      <a:pt x="1749857" y="110701"/>
                      <a:pt x="1727131" y="176137"/>
                      <a:pt x="1704406" y="241572"/>
                    </a:cubicBezTo>
                    <a:cubicBezTo>
                      <a:pt x="1693393" y="273255"/>
                      <a:pt x="1682909" y="305187"/>
                      <a:pt x="1671336" y="336668"/>
                    </a:cubicBezTo>
                    <a:cubicBezTo>
                      <a:pt x="1669501" y="341663"/>
                      <a:pt x="1667603" y="346627"/>
                      <a:pt x="1665565" y="351544"/>
                    </a:cubicBezTo>
                    <a:cubicBezTo>
                      <a:pt x="1664943" y="353038"/>
                      <a:pt x="1664679" y="353801"/>
                      <a:pt x="1664570" y="354205"/>
                    </a:cubicBezTo>
                    <a:cubicBezTo>
                      <a:pt x="1664056" y="355092"/>
                      <a:pt x="1663668" y="355761"/>
                      <a:pt x="1662937" y="357053"/>
                    </a:cubicBezTo>
                    <a:cubicBezTo>
                      <a:pt x="1659794" y="362640"/>
                      <a:pt x="1656435" y="368024"/>
                      <a:pt x="1653184" y="373517"/>
                    </a:cubicBezTo>
                    <a:cubicBezTo>
                      <a:pt x="1652266" y="375073"/>
                      <a:pt x="1651675" y="376147"/>
                      <a:pt x="1651270" y="376941"/>
                    </a:cubicBezTo>
                    <a:cubicBezTo>
                      <a:pt x="1650602" y="377407"/>
                      <a:pt x="1649653" y="378139"/>
                      <a:pt x="1647988" y="379664"/>
                    </a:cubicBezTo>
                    <a:cubicBezTo>
                      <a:pt x="1647444" y="380162"/>
                      <a:pt x="1646884" y="380644"/>
                      <a:pt x="1646339" y="381142"/>
                    </a:cubicBezTo>
                    <a:cubicBezTo>
                      <a:pt x="1646106" y="381266"/>
                      <a:pt x="1645950" y="381329"/>
                      <a:pt x="1645624" y="381515"/>
                    </a:cubicBezTo>
                    <a:cubicBezTo>
                      <a:pt x="1645686" y="381547"/>
                      <a:pt x="1645748" y="381593"/>
                      <a:pt x="1645811" y="381624"/>
                    </a:cubicBezTo>
                    <a:cubicBezTo>
                      <a:pt x="1645780" y="381655"/>
                      <a:pt x="1645733" y="381687"/>
                      <a:pt x="1645702" y="381718"/>
                    </a:cubicBezTo>
                    <a:cubicBezTo>
                      <a:pt x="1645453" y="381780"/>
                      <a:pt x="1645235" y="381827"/>
                      <a:pt x="1644986" y="381873"/>
                    </a:cubicBezTo>
                    <a:cubicBezTo>
                      <a:pt x="1644955" y="381889"/>
                      <a:pt x="1644909" y="381920"/>
                      <a:pt x="1644877" y="381936"/>
                    </a:cubicBezTo>
                    <a:cubicBezTo>
                      <a:pt x="1644862" y="381920"/>
                      <a:pt x="1644846" y="381920"/>
                      <a:pt x="1644831" y="381905"/>
                    </a:cubicBezTo>
                    <a:cubicBezTo>
                      <a:pt x="1640538" y="382869"/>
                      <a:pt x="1639822" y="382978"/>
                      <a:pt x="1643151" y="382091"/>
                    </a:cubicBezTo>
                    <a:cubicBezTo>
                      <a:pt x="1642964" y="381391"/>
                      <a:pt x="1643104" y="381064"/>
                      <a:pt x="1643384" y="380909"/>
                    </a:cubicBezTo>
                    <a:cubicBezTo>
                      <a:pt x="1642746" y="380457"/>
                      <a:pt x="1642420" y="380255"/>
                      <a:pt x="1641673" y="379710"/>
                    </a:cubicBezTo>
                    <a:cubicBezTo>
                      <a:pt x="1642622" y="380395"/>
                      <a:pt x="1643135" y="380737"/>
                      <a:pt x="1643384" y="380893"/>
                    </a:cubicBezTo>
                    <a:cubicBezTo>
                      <a:pt x="1643415" y="380877"/>
                      <a:pt x="1643431" y="380846"/>
                      <a:pt x="1643462" y="380831"/>
                    </a:cubicBezTo>
                    <a:cubicBezTo>
                      <a:pt x="1642591" y="379959"/>
                      <a:pt x="1637769" y="376131"/>
                      <a:pt x="1637986" y="376567"/>
                    </a:cubicBezTo>
                    <a:cubicBezTo>
                      <a:pt x="1618994" y="358967"/>
                      <a:pt x="1604917" y="339656"/>
                      <a:pt x="1591493" y="317823"/>
                    </a:cubicBezTo>
                    <a:cubicBezTo>
                      <a:pt x="1560601" y="267606"/>
                      <a:pt x="1538000" y="212955"/>
                      <a:pt x="1512225" y="160077"/>
                    </a:cubicBezTo>
                    <a:cubicBezTo>
                      <a:pt x="1484398" y="102967"/>
                      <a:pt x="1445853" y="15434"/>
                      <a:pt x="1366679" y="37236"/>
                    </a:cubicBezTo>
                    <a:cubicBezTo>
                      <a:pt x="1296417" y="56595"/>
                      <a:pt x="1280349" y="144796"/>
                      <a:pt x="1259817" y="204007"/>
                    </a:cubicBezTo>
                    <a:cubicBezTo>
                      <a:pt x="1248944" y="235332"/>
                      <a:pt x="1238087" y="266657"/>
                      <a:pt x="1227214" y="297998"/>
                    </a:cubicBezTo>
                    <a:cubicBezTo>
                      <a:pt x="1217430" y="326210"/>
                      <a:pt x="1209808" y="357971"/>
                      <a:pt x="1194720" y="382823"/>
                    </a:cubicBezTo>
                    <a:cubicBezTo>
                      <a:pt x="1188622" y="392860"/>
                      <a:pt x="1193071" y="386931"/>
                      <a:pt x="1188544" y="392190"/>
                    </a:cubicBezTo>
                    <a:cubicBezTo>
                      <a:pt x="1187409" y="393513"/>
                      <a:pt x="1177127" y="403426"/>
                      <a:pt x="1182976" y="397871"/>
                    </a:cubicBezTo>
                    <a:cubicBezTo>
                      <a:pt x="1178340" y="402274"/>
                      <a:pt x="1179460" y="401948"/>
                      <a:pt x="1175992" y="402103"/>
                    </a:cubicBezTo>
                    <a:cubicBezTo>
                      <a:pt x="1175961" y="402088"/>
                      <a:pt x="1175929" y="402056"/>
                      <a:pt x="1175898" y="402041"/>
                    </a:cubicBezTo>
                    <a:cubicBezTo>
                      <a:pt x="1175696" y="402056"/>
                      <a:pt x="1175478" y="402072"/>
                      <a:pt x="1175229" y="402088"/>
                    </a:cubicBezTo>
                    <a:cubicBezTo>
                      <a:pt x="1175416" y="402072"/>
                      <a:pt x="1175727" y="402041"/>
                      <a:pt x="1175867" y="402025"/>
                    </a:cubicBezTo>
                    <a:cubicBezTo>
                      <a:pt x="1174980" y="401419"/>
                      <a:pt x="1173658" y="400563"/>
                      <a:pt x="1171450" y="399271"/>
                    </a:cubicBezTo>
                    <a:cubicBezTo>
                      <a:pt x="1170174" y="397528"/>
                      <a:pt x="1168323" y="395023"/>
                      <a:pt x="1166861" y="393031"/>
                    </a:cubicBezTo>
                    <a:cubicBezTo>
                      <a:pt x="1166643" y="392689"/>
                      <a:pt x="1165508" y="391008"/>
                      <a:pt x="1162397" y="386386"/>
                    </a:cubicBezTo>
                    <a:cubicBezTo>
                      <a:pt x="1156112" y="377034"/>
                      <a:pt x="1150451" y="367183"/>
                      <a:pt x="1144866" y="357395"/>
                    </a:cubicBezTo>
                    <a:cubicBezTo>
                      <a:pt x="1114037" y="303273"/>
                      <a:pt x="1090720" y="245369"/>
                      <a:pt x="1063514" y="189426"/>
                    </a:cubicBezTo>
                    <a:cubicBezTo>
                      <a:pt x="1037631" y="136191"/>
                      <a:pt x="1005899" y="60656"/>
                      <a:pt x="943104" y="43647"/>
                    </a:cubicBezTo>
                    <a:cubicBezTo>
                      <a:pt x="862950" y="21939"/>
                      <a:pt x="820610" y="97490"/>
                      <a:pt x="794416" y="158475"/>
                    </a:cubicBezTo>
                    <a:cubicBezTo>
                      <a:pt x="772903" y="208520"/>
                      <a:pt x="758126" y="261148"/>
                      <a:pt x="737080" y="311380"/>
                    </a:cubicBezTo>
                    <a:cubicBezTo>
                      <a:pt x="729614" y="329214"/>
                      <a:pt x="717559" y="352213"/>
                      <a:pt x="703979" y="371805"/>
                    </a:cubicBezTo>
                    <a:cubicBezTo>
                      <a:pt x="697244" y="381547"/>
                      <a:pt x="694709" y="385313"/>
                      <a:pt x="686325" y="393498"/>
                    </a:cubicBezTo>
                    <a:cubicBezTo>
                      <a:pt x="685842" y="393965"/>
                      <a:pt x="684567" y="395536"/>
                      <a:pt x="683152" y="397124"/>
                    </a:cubicBezTo>
                    <a:cubicBezTo>
                      <a:pt x="682172" y="396781"/>
                      <a:pt x="681145" y="396595"/>
                      <a:pt x="680165" y="396190"/>
                    </a:cubicBezTo>
                    <a:cubicBezTo>
                      <a:pt x="679030" y="395770"/>
                      <a:pt x="678438" y="395583"/>
                      <a:pt x="677863" y="395412"/>
                    </a:cubicBezTo>
                    <a:cubicBezTo>
                      <a:pt x="676867" y="394805"/>
                      <a:pt x="675467" y="393980"/>
                      <a:pt x="673461" y="392860"/>
                    </a:cubicBezTo>
                    <a:cubicBezTo>
                      <a:pt x="668032" y="389810"/>
                      <a:pt x="662759" y="386511"/>
                      <a:pt x="657626" y="382994"/>
                    </a:cubicBezTo>
                    <a:cubicBezTo>
                      <a:pt x="655324" y="381406"/>
                      <a:pt x="653084" y="379710"/>
                      <a:pt x="650829" y="378030"/>
                    </a:cubicBezTo>
                    <a:cubicBezTo>
                      <a:pt x="650564" y="377563"/>
                      <a:pt x="641822" y="370280"/>
                      <a:pt x="641496" y="369984"/>
                    </a:cubicBezTo>
                    <a:cubicBezTo>
                      <a:pt x="624681" y="354112"/>
                      <a:pt x="610121" y="336170"/>
                      <a:pt x="596215" y="317761"/>
                    </a:cubicBezTo>
                    <a:cubicBezTo>
                      <a:pt x="595018" y="316189"/>
                      <a:pt x="594349" y="315302"/>
                      <a:pt x="593664" y="314431"/>
                    </a:cubicBezTo>
                    <a:cubicBezTo>
                      <a:pt x="593027" y="313466"/>
                      <a:pt x="592140" y="312159"/>
                      <a:pt x="590756" y="310151"/>
                    </a:cubicBezTo>
                    <a:cubicBezTo>
                      <a:pt x="587085" y="304829"/>
                      <a:pt x="583367" y="299538"/>
                      <a:pt x="579712" y="294201"/>
                    </a:cubicBezTo>
                    <a:cubicBezTo>
                      <a:pt x="573583" y="285300"/>
                      <a:pt x="567517" y="276352"/>
                      <a:pt x="561357" y="267466"/>
                    </a:cubicBezTo>
                    <a:cubicBezTo>
                      <a:pt x="546036" y="245369"/>
                      <a:pt x="530527" y="223272"/>
                      <a:pt x="513339" y="202575"/>
                    </a:cubicBezTo>
                    <a:cubicBezTo>
                      <a:pt x="477081" y="158910"/>
                      <a:pt x="419372" y="102765"/>
                      <a:pt x="357542" y="115183"/>
                    </a:cubicBezTo>
                    <a:cubicBezTo>
                      <a:pt x="316804" y="123368"/>
                      <a:pt x="293300" y="156514"/>
                      <a:pt x="275256" y="190889"/>
                    </a:cubicBezTo>
                    <a:cubicBezTo>
                      <a:pt x="258597" y="222634"/>
                      <a:pt x="244131" y="255562"/>
                      <a:pt x="229945" y="288474"/>
                    </a:cubicBezTo>
                    <a:cubicBezTo>
                      <a:pt x="208231" y="338799"/>
                      <a:pt x="188118" y="387631"/>
                      <a:pt x="157615" y="433397"/>
                    </a:cubicBezTo>
                    <a:cubicBezTo>
                      <a:pt x="147956" y="406180"/>
                      <a:pt x="140691" y="377610"/>
                      <a:pt x="134081" y="349848"/>
                    </a:cubicBezTo>
                    <a:cubicBezTo>
                      <a:pt x="117032" y="278282"/>
                      <a:pt x="104884" y="205641"/>
                      <a:pt x="90698" y="133514"/>
                    </a:cubicBezTo>
                    <a:cubicBezTo>
                      <a:pt x="83170" y="95249"/>
                      <a:pt x="20126" y="91063"/>
                      <a:pt x="11664" y="131040"/>
                    </a:cubicBezTo>
                    <a:cubicBezTo>
                      <a:pt x="-3533" y="202809"/>
                      <a:pt x="-2958" y="271248"/>
                      <a:pt x="8071" y="343717"/>
                    </a:cubicBezTo>
                    <a:cubicBezTo>
                      <a:pt x="13204" y="377485"/>
                      <a:pt x="21448" y="410849"/>
                      <a:pt x="30999" y="443621"/>
                    </a:cubicBezTo>
                    <a:cubicBezTo>
                      <a:pt x="39865" y="474028"/>
                      <a:pt x="48373" y="507220"/>
                      <a:pt x="65857" y="533939"/>
                    </a:cubicBezTo>
                    <a:cubicBezTo>
                      <a:pt x="87416" y="566867"/>
                      <a:pt x="121186" y="589555"/>
                      <a:pt x="161768" y="584964"/>
                    </a:cubicBezTo>
                    <a:cubicBezTo>
                      <a:pt x="201946" y="580421"/>
                      <a:pt x="226881" y="552488"/>
                      <a:pt x="250104" y="522112"/>
                    </a:cubicBezTo>
                    <a:cubicBezTo>
                      <a:pt x="288525" y="471880"/>
                      <a:pt x="313972" y="412965"/>
                      <a:pt x="338954" y="355310"/>
                    </a:cubicBezTo>
                    <a:cubicBezTo>
                      <a:pt x="350215" y="329307"/>
                      <a:pt x="360746" y="303911"/>
                      <a:pt x="372505" y="279822"/>
                    </a:cubicBezTo>
                    <a:cubicBezTo>
                      <a:pt x="376736" y="271154"/>
                      <a:pt x="381138" y="262533"/>
                      <a:pt x="385711" y="254006"/>
                    </a:cubicBezTo>
                    <a:cubicBezTo>
                      <a:pt x="388683" y="256682"/>
                      <a:pt x="391700" y="259297"/>
                      <a:pt x="394531" y="262051"/>
                    </a:cubicBezTo>
                    <a:cubicBezTo>
                      <a:pt x="402853" y="270159"/>
                      <a:pt x="410662" y="278748"/>
                      <a:pt x="418143" y="287618"/>
                    </a:cubicBezTo>
                    <a:cubicBezTo>
                      <a:pt x="425252" y="296037"/>
                      <a:pt x="431987" y="304782"/>
                      <a:pt x="438536" y="313637"/>
                    </a:cubicBezTo>
                    <a:cubicBezTo>
                      <a:pt x="440387" y="316267"/>
                      <a:pt x="445411" y="323238"/>
                      <a:pt x="445349" y="323145"/>
                    </a:cubicBezTo>
                    <a:cubicBezTo>
                      <a:pt x="449066" y="328467"/>
                      <a:pt x="452737" y="333804"/>
                      <a:pt x="456408" y="339157"/>
                    </a:cubicBezTo>
                    <a:cubicBezTo>
                      <a:pt x="485620" y="381733"/>
                      <a:pt x="514257" y="426846"/>
                      <a:pt x="552880" y="461672"/>
                    </a:cubicBezTo>
                    <a:cubicBezTo>
                      <a:pt x="601349" y="505400"/>
                      <a:pt x="672792" y="548178"/>
                      <a:pt x="738154" y="513196"/>
                    </a:cubicBezTo>
                    <a:cubicBezTo>
                      <a:pt x="795287" y="482633"/>
                      <a:pt x="829709" y="416528"/>
                      <a:pt x="854628" y="359558"/>
                    </a:cubicBezTo>
                    <a:cubicBezTo>
                      <a:pt x="877976" y="306198"/>
                      <a:pt x="893111" y="249680"/>
                      <a:pt x="916397" y="196304"/>
                    </a:cubicBezTo>
                    <a:cubicBezTo>
                      <a:pt x="917174" y="194499"/>
                      <a:pt x="918294" y="192320"/>
                      <a:pt x="919196" y="190360"/>
                    </a:cubicBezTo>
                    <a:cubicBezTo>
                      <a:pt x="926367" y="202638"/>
                      <a:pt x="933336" y="215040"/>
                      <a:pt x="939838" y="227676"/>
                    </a:cubicBezTo>
                    <a:cubicBezTo>
                      <a:pt x="969579" y="285548"/>
                      <a:pt x="993393" y="346316"/>
                      <a:pt x="1024332" y="403597"/>
                    </a:cubicBezTo>
                    <a:cubicBezTo>
                      <a:pt x="1056546" y="463228"/>
                      <a:pt x="1097113" y="528010"/>
                      <a:pt x="1172772" y="529893"/>
                    </a:cubicBezTo>
                    <a:cubicBezTo>
                      <a:pt x="1251650" y="531854"/>
                      <a:pt x="1301473" y="465127"/>
                      <a:pt x="1326967" y="399100"/>
                    </a:cubicBezTo>
                    <a:cubicBezTo>
                      <a:pt x="1351015" y="336823"/>
                      <a:pt x="1371361" y="272835"/>
                      <a:pt x="1393044" y="209656"/>
                    </a:cubicBezTo>
                    <a:cubicBezTo>
                      <a:pt x="1397928" y="218277"/>
                      <a:pt x="1402704" y="226913"/>
                      <a:pt x="1406857" y="235628"/>
                    </a:cubicBezTo>
                    <a:cubicBezTo>
                      <a:pt x="1438075" y="301157"/>
                      <a:pt x="1467319" y="366639"/>
                      <a:pt x="1510888" y="425165"/>
                    </a:cubicBezTo>
                    <a:cubicBezTo>
                      <a:pt x="1556837" y="486897"/>
                      <a:pt x="1632216" y="535262"/>
                      <a:pt x="1708279" y="493012"/>
                    </a:cubicBezTo>
                    <a:cubicBezTo>
                      <a:pt x="1771821" y="457719"/>
                      <a:pt x="1791917" y="378574"/>
                      <a:pt x="1813974" y="315068"/>
                    </a:cubicBezTo>
                    <a:cubicBezTo>
                      <a:pt x="1824847" y="283775"/>
                      <a:pt x="1835720" y="252481"/>
                      <a:pt x="1846577" y="221171"/>
                    </a:cubicBezTo>
                    <a:cubicBezTo>
                      <a:pt x="1846670" y="221420"/>
                      <a:pt x="1846779" y="221700"/>
                      <a:pt x="1846873" y="221949"/>
                    </a:cubicBezTo>
                    <a:cubicBezTo>
                      <a:pt x="1864932" y="272150"/>
                      <a:pt x="1880331" y="323160"/>
                      <a:pt x="1900381" y="372646"/>
                    </a:cubicBezTo>
                    <a:cubicBezTo>
                      <a:pt x="1919623" y="420139"/>
                      <a:pt x="1945584" y="471834"/>
                      <a:pt x="1984269" y="506411"/>
                    </a:cubicBezTo>
                    <a:cubicBezTo>
                      <a:pt x="2012019" y="531216"/>
                      <a:pt x="2047779" y="544350"/>
                      <a:pt x="2084862" y="534562"/>
                    </a:cubicBezTo>
                    <a:cubicBezTo>
                      <a:pt x="2121245" y="524960"/>
                      <a:pt x="2144235" y="494258"/>
                      <a:pt x="2158374" y="461376"/>
                    </a:cubicBezTo>
                    <a:cubicBezTo>
                      <a:pt x="2182251" y="405884"/>
                      <a:pt x="2196935" y="344588"/>
                      <a:pt x="2212350" y="286280"/>
                    </a:cubicBezTo>
                    <a:cubicBezTo>
                      <a:pt x="2217887" y="265335"/>
                      <a:pt x="2222834" y="244233"/>
                      <a:pt x="2227827" y="223148"/>
                    </a:cubicBezTo>
                    <a:cubicBezTo>
                      <a:pt x="2236755" y="242397"/>
                      <a:pt x="2245248" y="261833"/>
                      <a:pt x="2253990" y="281160"/>
                    </a:cubicBezTo>
                    <a:cubicBezTo>
                      <a:pt x="2275378" y="328451"/>
                      <a:pt x="2300235" y="375680"/>
                      <a:pt x="2336664" y="413308"/>
                    </a:cubicBezTo>
                    <a:cubicBezTo>
                      <a:pt x="2361536" y="438999"/>
                      <a:pt x="2391464" y="462014"/>
                      <a:pt x="2428111" y="465780"/>
                    </a:cubicBezTo>
                    <a:cubicBezTo>
                      <a:pt x="2468040" y="469888"/>
                      <a:pt x="2503474" y="450981"/>
                      <a:pt x="2531084" y="423220"/>
                    </a:cubicBezTo>
                    <a:cubicBezTo>
                      <a:pt x="2555879" y="398290"/>
                      <a:pt x="2578822" y="369705"/>
                      <a:pt x="2598344" y="340480"/>
                    </a:cubicBezTo>
                    <a:cubicBezTo>
                      <a:pt x="2619063" y="309451"/>
                      <a:pt x="2630760" y="279480"/>
                      <a:pt x="2638926" y="243237"/>
                    </a:cubicBezTo>
                    <a:cubicBezTo>
                      <a:pt x="2643903" y="221622"/>
                      <a:pt x="2637651" y="199043"/>
                      <a:pt x="2618114" y="18676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9" name="Google Shape;689;p8"/>
              <p:cNvSpPr/>
              <p:nvPr/>
            </p:nvSpPr>
            <p:spPr>
              <a:xfrm>
                <a:off x="-210449" y="6733719"/>
                <a:ext cx="1248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22" extrusionOk="0">
                    <a:moveTo>
                      <a:pt x="0" y="107"/>
                    </a:moveTo>
                    <a:cubicBezTo>
                      <a:pt x="15" y="107"/>
                      <a:pt x="15" y="122"/>
                      <a:pt x="31" y="122"/>
                    </a:cubicBezTo>
                    <a:cubicBezTo>
                      <a:pt x="1369" y="13"/>
                      <a:pt x="1929" y="-80"/>
                      <a:pt x="0" y="10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0" name="Google Shape;690;p8"/>
              <p:cNvSpPr/>
              <p:nvPr/>
            </p:nvSpPr>
            <p:spPr>
              <a:xfrm>
                <a:off x="257051" y="6712604"/>
                <a:ext cx="2239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1100" extrusionOk="0">
                    <a:moveTo>
                      <a:pt x="0" y="89"/>
                    </a:moveTo>
                    <a:cubicBezTo>
                      <a:pt x="0" y="104"/>
                      <a:pt x="0" y="104"/>
                      <a:pt x="0" y="89"/>
                    </a:cubicBezTo>
                    <a:cubicBezTo>
                      <a:pt x="529" y="478"/>
                      <a:pt x="980" y="789"/>
                      <a:pt x="1447" y="1100"/>
                    </a:cubicBezTo>
                    <a:cubicBezTo>
                      <a:pt x="1493" y="1085"/>
                      <a:pt x="1556" y="1069"/>
                      <a:pt x="1602" y="1069"/>
                    </a:cubicBezTo>
                    <a:cubicBezTo>
                      <a:pt x="1789" y="960"/>
                      <a:pt x="2084" y="789"/>
                      <a:pt x="2240" y="711"/>
                    </a:cubicBezTo>
                    <a:cubicBezTo>
                      <a:pt x="1353" y="229"/>
                      <a:pt x="544" y="-98"/>
                      <a:pt x="93" y="27"/>
                    </a:cubicBezTo>
                    <a:cubicBezTo>
                      <a:pt x="249" y="213"/>
                      <a:pt x="233" y="229"/>
                      <a:pt x="0" y="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1" name="Google Shape;691;p8"/>
            <p:cNvGrpSpPr/>
            <p:nvPr/>
          </p:nvGrpSpPr>
          <p:grpSpPr>
            <a:xfrm rot="912051">
              <a:off x="-961764" y="712605"/>
              <a:ext cx="2241992" cy="148446"/>
              <a:chOff x="-2775165" y="1339264"/>
              <a:chExt cx="4484043" cy="296911"/>
            </a:xfrm>
          </p:grpSpPr>
          <p:sp>
            <p:nvSpPr>
              <p:cNvPr id="692" name="Google Shape;692;p8"/>
              <p:cNvSpPr/>
              <p:nvPr/>
            </p:nvSpPr>
            <p:spPr>
              <a:xfrm>
                <a:off x="1540513" y="1467739"/>
                <a:ext cx="168365" cy="168436"/>
              </a:xfrm>
              <a:custGeom>
                <a:avLst/>
                <a:gdLst/>
                <a:ahLst/>
                <a:cxnLst/>
                <a:rect l="l" t="t" r="r" b="b"/>
                <a:pathLst>
                  <a:path w="168365" h="168436" extrusionOk="0">
                    <a:moveTo>
                      <a:pt x="168366" y="84218"/>
                    </a:moveTo>
                    <a:cubicBezTo>
                      <a:pt x="168366" y="130730"/>
                      <a:pt x="130676" y="168436"/>
                      <a:pt x="84183" y="168436"/>
                    </a:cubicBezTo>
                    <a:cubicBezTo>
                      <a:pt x="37690" y="168436"/>
                      <a:pt x="0" y="130730"/>
                      <a:pt x="0" y="84218"/>
                    </a:cubicBezTo>
                    <a:cubicBezTo>
                      <a:pt x="0" y="37706"/>
                      <a:pt x="37690" y="0"/>
                      <a:pt x="84183" y="0"/>
                    </a:cubicBezTo>
                    <a:cubicBezTo>
                      <a:pt x="130676" y="0"/>
                      <a:pt x="168366" y="37706"/>
                      <a:pt x="168366" y="8421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3" name="Google Shape;693;p8"/>
              <p:cNvSpPr/>
              <p:nvPr/>
            </p:nvSpPr>
            <p:spPr>
              <a:xfrm>
                <a:off x="1180885" y="1457032"/>
                <a:ext cx="168365" cy="168436"/>
              </a:xfrm>
              <a:custGeom>
                <a:avLst/>
                <a:gdLst/>
                <a:ahLst/>
                <a:cxnLst/>
                <a:rect l="l" t="t" r="r" b="b"/>
                <a:pathLst>
                  <a:path w="168365" h="168436" extrusionOk="0">
                    <a:moveTo>
                      <a:pt x="168366" y="84218"/>
                    </a:moveTo>
                    <a:cubicBezTo>
                      <a:pt x="168366" y="130730"/>
                      <a:pt x="130676" y="168436"/>
                      <a:pt x="84183" y="168436"/>
                    </a:cubicBezTo>
                    <a:cubicBezTo>
                      <a:pt x="37690" y="168436"/>
                      <a:pt x="0" y="130730"/>
                      <a:pt x="0" y="84218"/>
                    </a:cubicBezTo>
                    <a:cubicBezTo>
                      <a:pt x="0" y="37706"/>
                      <a:pt x="37690" y="0"/>
                      <a:pt x="84183" y="0"/>
                    </a:cubicBezTo>
                    <a:cubicBezTo>
                      <a:pt x="130676" y="0"/>
                      <a:pt x="168366" y="37706"/>
                      <a:pt x="168366" y="8421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4" name="Google Shape;694;p8"/>
              <p:cNvSpPr/>
              <p:nvPr/>
            </p:nvSpPr>
            <p:spPr>
              <a:xfrm>
                <a:off x="821241" y="1446326"/>
                <a:ext cx="168365" cy="168436"/>
              </a:xfrm>
              <a:custGeom>
                <a:avLst/>
                <a:gdLst/>
                <a:ahLst/>
                <a:cxnLst/>
                <a:rect l="l" t="t" r="r" b="b"/>
                <a:pathLst>
                  <a:path w="168365" h="168436" extrusionOk="0">
                    <a:moveTo>
                      <a:pt x="168366" y="84218"/>
                    </a:moveTo>
                    <a:cubicBezTo>
                      <a:pt x="168366" y="130730"/>
                      <a:pt x="130676" y="168436"/>
                      <a:pt x="84183" y="168436"/>
                    </a:cubicBezTo>
                    <a:cubicBezTo>
                      <a:pt x="37690" y="168436"/>
                      <a:pt x="0" y="130730"/>
                      <a:pt x="0" y="84218"/>
                    </a:cubicBezTo>
                    <a:cubicBezTo>
                      <a:pt x="0" y="37706"/>
                      <a:pt x="37690" y="0"/>
                      <a:pt x="84183" y="0"/>
                    </a:cubicBezTo>
                    <a:cubicBezTo>
                      <a:pt x="130676" y="0"/>
                      <a:pt x="168366" y="37706"/>
                      <a:pt x="168366" y="8421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5" name="Google Shape;695;p8"/>
              <p:cNvSpPr/>
              <p:nvPr/>
            </p:nvSpPr>
            <p:spPr>
              <a:xfrm>
                <a:off x="461597" y="1435620"/>
                <a:ext cx="168365" cy="168436"/>
              </a:xfrm>
              <a:custGeom>
                <a:avLst/>
                <a:gdLst/>
                <a:ahLst/>
                <a:cxnLst/>
                <a:rect l="l" t="t" r="r" b="b"/>
                <a:pathLst>
                  <a:path w="168365" h="168436" extrusionOk="0">
                    <a:moveTo>
                      <a:pt x="168366" y="84218"/>
                    </a:moveTo>
                    <a:cubicBezTo>
                      <a:pt x="168366" y="130730"/>
                      <a:pt x="130676" y="168436"/>
                      <a:pt x="84183" y="168436"/>
                    </a:cubicBezTo>
                    <a:cubicBezTo>
                      <a:pt x="37690" y="168436"/>
                      <a:pt x="0" y="130730"/>
                      <a:pt x="0" y="84218"/>
                    </a:cubicBezTo>
                    <a:cubicBezTo>
                      <a:pt x="0" y="37706"/>
                      <a:pt x="37690" y="0"/>
                      <a:pt x="84183" y="0"/>
                    </a:cubicBezTo>
                    <a:cubicBezTo>
                      <a:pt x="130676" y="0"/>
                      <a:pt x="168366" y="37706"/>
                      <a:pt x="168366" y="8421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6" name="Google Shape;696;p8"/>
              <p:cNvSpPr/>
              <p:nvPr/>
            </p:nvSpPr>
            <p:spPr>
              <a:xfrm>
                <a:off x="101954" y="1424914"/>
                <a:ext cx="168365" cy="168436"/>
              </a:xfrm>
              <a:custGeom>
                <a:avLst/>
                <a:gdLst/>
                <a:ahLst/>
                <a:cxnLst/>
                <a:rect l="l" t="t" r="r" b="b"/>
                <a:pathLst>
                  <a:path w="168365" h="168436" extrusionOk="0">
                    <a:moveTo>
                      <a:pt x="168366" y="84218"/>
                    </a:moveTo>
                    <a:cubicBezTo>
                      <a:pt x="168366" y="130730"/>
                      <a:pt x="130676" y="168436"/>
                      <a:pt x="84183" y="168436"/>
                    </a:cubicBezTo>
                    <a:cubicBezTo>
                      <a:pt x="37690" y="168436"/>
                      <a:pt x="0" y="130730"/>
                      <a:pt x="0" y="84218"/>
                    </a:cubicBezTo>
                    <a:cubicBezTo>
                      <a:pt x="0" y="37706"/>
                      <a:pt x="37690" y="0"/>
                      <a:pt x="84183" y="0"/>
                    </a:cubicBezTo>
                    <a:cubicBezTo>
                      <a:pt x="130676" y="0"/>
                      <a:pt x="168366" y="37706"/>
                      <a:pt x="168366" y="8421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7" name="Google Shape;697;p8"/>
              <p:cNvSpPr/>
              <p:nvPr/>
            </p:nvSpPr>
            <p:spPr>
              <a:xfrm>
                <a:off x="-257674" y="1414208"/>
                <a:ext cx="168365" cy="168436"/>
              </a:xfrm>
              <a:custGeom>
                <a:avLst/>
                <a:gdLst/>
                <a:ahLst/>
                <a:cxnLst/>
                <a:rect l="l" t="t" r="r" b="b"/>
                <a:pathLst>
                  <a:path w="168365" h="168436" extrusionOk="0">
                    <a:moveTo>
                      <a:pt x="168366" y="84218"/>
                    </a:moveTo>
                    <a:cubicBezTo>
                      <a:pt x="168366" y="130730"/>
                      <a:pt x="130676" y="168436"/>
                      <a:pt x="84183" y="168436"/>
                    </a:cubicBezTo>
                    <a:cubicBezTo>
                      <a:pt x="37690" y="168436"/>
                      <a:pt x="0" y="130730"/>
                      <a:pt x="0" y="84218"/>
                    </a:cubicBezTo>
                    <a:cubicBezTo>
                      <a:pt x="0" y="37706"/>
                      <a:pt x="37690" y="0"/>
                      <a:pt x="84183" y="0"/>
                    </a:cubicBezTo>
                    <a:cubicBezTo>
                      <a:pt x="130676" y="0"/>
                      <a:pt x="168366" y="37706"/>
                      <a:pt x="168366" y="8421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8" name="Google Shape;698;p8"/>
              <p:cNvSpPr/>
              <p:nvPr/>
            </p:nvSpPr>
            <p:spPr>
              <a:xfrm>
                <a:off x="-617318" y="1403501"/>
                <a:ext cx="168365" cy="168436"/>
              </a:xfrm>
              <a:custGeom>
                <a:avLst/>
                <a:gdLst/>
                <a:ahLst/>
                <a:cxnLst/>
                <a:rect l="l" t="t" r="r" b="b"/>
                <a:pathLst>
                  <a:path w="168365" h="168436" extrusionOk="0">
                    <a:moveTo>
                      <a:pt x="168366" y="84218"/>
                    </a:moveTo>
                    <a:cubicBezTo>
                      <a:pt x="168366" y="130730"/>
                      <a:pt x="130676" y="168436"/>
                      <a:pt x="84183" y="168436"/>
                    </a:cubicBezTo>
                    <a:cubicBezTo>
                      <a:pt x="37690" y="168436"/>
                      <a:pt x="0" y="130730"/>
                      <a:pt x="0" y="84218"/>
                    </a:cubicBezTo>
                    <a:cubicBezTo>
                      <a:pt x="0" y="37706"/>
                      <a:pt x="37690" y="0"/>
                      <a:pt x="84183" y="0"/>
                    </a:cubicBezTo>
                    <a:cubicBezTo>
                      <a:pt x="130676" y="0"/>
                      <a:pt x="168366" y="37706"/>
                      <a:pt x="168366" y="8421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9" name="Google Shape;699;p8"/>
              <p:cNvSpPr/>
              <p:nvPr/>
            </p:nvSpPr>
            <p:spPr>
              <a:xfrm>
                <a:off x="-976961" y="1392795"/>
                <a:ext cx="168365" cy="168436"/>
              </a:xfrm>
              <a:custGeom>
                <a:avLst/>
                <a:gdLst/>
                <a:ahLst/>
                <a:cxnLst/>
                <a:rect l="l" t="t" r="r" b="b"/>
                <a:pathLst>
                  <a:path w="168365" h="168436" extrusionOk="0">
                    <a:moveTo>
                      <a:pt x="168366" y="84218"/>
                    </a:moveTo>
                    <a:cubicBezTo>
                      <a:pt x="168366" y="130730"/>
                      <a:pt x="130676" y="168436"/>
                      <a:pt x="84183" y="168436"/>
                    </a:cubicBezTo>
                    <a:cubicBezTo>
                      <a:pt x="37690" y="168436"/>
                      <a:pt x="0" y="130730"/>
                      <a:pt x="0" y="84218"/>
                    </a:cubicBezTo>
                    <a:cubicBezTo>
                      <a:pt x="0" y="37706"/>
                      <a:pt x="37690" y="0"/>
                      <a:pt x="84183" y="0"/>
                    </a:cubicBezTo>
                    <a:cubicBezTo>
                      <a:pt x="130676" y="0"/>
                      <a:pt x="168366" y="37706"/>
                      <a:pt x="168366" y="8421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0" name="Google Shape;700;p8"/>
              <p:cNvSpPr/>
              <p:nvPr/>
            </p:nvSpPr>
            <p:spPr>
              <a:xfrm>
                <a:off x="-1336605" y="1382089"/>
                <a:ext cx="168365" cy="168436"/>
              </a:xfrm>
              <a:custGeom>
                <a:avLst/>
                <a:gdLst/>
                <a:ahLst/>
                <a:cxnLst/>
                <a:rect l="l" t="t" r="r" b="b"/>
                <a:pathLst>
                  <a:path w="168365" h="168436" extrusionOk="0">
                    <a:moveTo>
                      <a:pt x="168366" y="84218"/>
                    </a:moveTo>
                    <a:cubicBezTo>
                      <a:pt x="168366" y="130730"/>
                      <a:pt x="130676" y="168436"/>
                      <a:pt x="84183" y="168436"/>
                    </a:cubicBezTo>
                    <a:cubicBezTo>
                      <a:pt x="37690" y="168436"/>
                      <a:pt x="0" y="130730"/>
                      <a:pt x="0" y="84218"/>
                    </a:cubicBezTo>
                    <a:cubicBezTo>
                      <a:pt x="0" y="37706"/>
                      <a:pt x="37690" y="0"/>
                      <a:pt x="84183" y="0"/>
                    </a:cubicBezTo>
                    <a:cubicBezTo>
                      <a:pt x="130676" y="0"/>
                      <a:pt x="168366" y="37706"/>
                      <a:pt x="168366" y="8421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1" name="Google Shape;701;p8"/>
              <p:cNvSpPr/>
              <p:nvPr/>
            </p:nvSpPr>
            <p:spPr>
              <a:xfrm>
                <a:off x="-1696249" y="1371383"/>
                <a:ext cx="168365" cy="168436"/>
              </a:xfrm>
              <a:custGeom>
                <a:avLst/>
                <a:gdLst/>
                <a:ahLst/>
                <a:cxnLst/>
                <a:rect l="l" t="t" r="r" b="b"/>
                <a:pathLst>
                  <a:path w="168365" h="168436" extrusionOk="0">
                    <a:moveTo>
                      <a:pt x="168366" y="84218"/>
                    </a:moveTo>
                    <a:cubicBezTo>
                      <a:pt x="168366" y="130730"/>
                      <a:pt x="130676" y="168436"/>
                      <a:pt x="84183" y="168436"/>
                    </a:cubicBezTo>
                    <a:cubicBezTo>
                      <a:pt x="37690" y="168436"/>
                      <a:pt x="0" y="130730"/>
                      <a:pt x="0" y="84218"/>
                    </a:cubicBezTo>
                    <a:cubicBezTo>
                      <a:pt x="0" y="37706"/>
                      <a:pt x="37690" y="0"/>
                      <a:pt x="84183" y="0"/>
                    </a:cubicBezTo>
                    <a:cubicBezTo>
                      <a:pt x="130676" y="0"/>
                      <a:pt x="168366" y="37706"/>
                      <a:pt x="168366" y="8421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2" name="Google Shape;702;p8"/>
              <p:cNvSpPr/>
              <p:nvPr/>
            </p:nvSpPr>
            <p:spPr>
              <a:xfrm>
                <a:off x="-2055878" y="1360676"/>
                <a:ext cx="168365" cy="168436"/>
              </a:xfrm>
              <a:custGeom>
                <a:avLst/>
                <a:gdLst/>
                <a:ahLst/>
                <a:cxnLst/>
                <a:rect l="l" t="t" r="r" b="b"/>
                <a:pathLst>
                  <a:path w="168365" h="168436" extrusionOk="0">
                    <a:moveTo>
                      <a:pt x="168366" y="84218"/>
                    </a:moveTo>
                    <a:cubicBezTo>
                      <a:pt x="168366" y="130730"/>
                      <a:pt x="130676" y="168436"/>
                      <a:pt x="84183" y="168436"/>
                    </a:cubicBezTo>
                    <a:cubicBezTo>
                      <a:pt x="37690" y="168436"/>
                      <a:pt x="0" y="130730"/>
                      <a:pt x="0" y="84218"/>
                    </a:cubicBezTo>
                    <a:cubicBezTo>
                      <a:pt x="0" y="37706"/>
                      <a:pt x="37690" y="0"/>
                      <a:pt x="84183" y="0"/>
                    </a:cubicBezTo>
                    <a:cubicBezTo>
                      <a:pt x="130676" y="0"/>
                      <a:pt x="168366" y="37706"/>
                      <a:pt x="168366" y="8421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3" name="Google Shape;703;p8"/>
              <p:cNvSpPr/>
              <p:nvPr/>
            </p:nvSpPr>
            <p:spPr>
              <a:xfrm>
                <a:off x="-2415521" y="1349970"/>
                <a:ext cx="168365" cy="168436"/>
              </a:xfrm>
              <a:custGeom>
                <a:avLst/>
                <a:gdLst/>
                <a:ahLst/>
                <a:cxnLst/>
                <a:rect l="l" t="t" r="r" b="b"/>
                <a:pathLst>
                  <a:path w="168365" h="168436" extrusionOk="0">
                    <a:moveTo>
                      <a:pt x="168366" y="84218"/>
                    </a:moveTo>
                    <a:cubicBezTo>
                      <a:pt x="168366" y="130730"/>
                      <a:pt x="130676" y="168436"/>
                      <a:pt x="84183" y="168436"/>
                    </a:cubicBezTo>
                    <a:cubicBezTo>
                      <a:pt x="37690" y="168436"/>
                      <a:pt x="0" y="130730"/>
                      <a:pt x="0" y="84218"/>
                    </a:cubicBezTo>
                    <a:cubicBezTo>
                      <a:pt x="0" y="37706"/>
                      <a:pt x="37690" y="0"/>
                      <a:pt x="84183" y="0"/>
                    </a:cubicBezTo>
                    <a:cubicBezTo>
                      <a:pt x="130676" y="0"/>
                      <a:pt x="168366" y="37706"/>
                      <a:pt x="168366" y="8421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4" name="Google Shape;704;p8"/>
              <p:cNvSpPr/>
              <p:nvPr/>
            </p:nvSpPr>
            <p:spPr>
              <a:xfrm>
                <a:off x="-2775165" y="1339264"/>
                <a:ext cx="168365" cy="168436"/>
              </a:xfrm>
              <a:custGeom>
                <a:avLst/>
                <a:gdLst/>
                <a:ahLst/>
                <a:cxnLst/>
                <a:rect l="l" t="t" r="r" b="b"/>
                <a:pathLst>
                  <a:path w="168365" h="168436" extrusionOk="0">
                    <a:moveTo>
                      <a:pt x="168366" y="84218"/>
                    </a:moveTo>
                    <a:cubicBezTo>
                      <a:pt x="168366" y="130730"/>
                      <a:pt x="130676" y="168436"/>
                      <a:pt x="84183" y="168436"/>
                    </a:cubicBezTo>
                    <a:cubicBezTo>
                      <a:pt x="37690" y="168436"/>
                      <a:pt x="0" y="130730"/>
                      <a:pt x="0" y="84218"/>
                    </a:cubicBezTo>
                    <a:cubicBezTo>
                      <a:pt x="0" y="37706"/>
                      <a:pt x="37690" y="0"/>
                      <a:pt x="84183" y="0"/>
                    </a:cubicBezTo>
                    <a:cubicBezTo>
                      <a:pt x="130676" y="0"/>
                      <a:pt x="168366" y="37706"/>
                      <a:pt x="168366" y="8421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05" name="Google Shape;705;p8"/>
            <p:cNvGrpSpPr/>
            <p:nvPr/>
          </p:nvGrpSpPr>
          <p:grpSpPr>
            <a:xfrm rot="912051">
              <a:off x="-1026367" y="462124"/>
              <a:ext cx="2404672" cy="367521"/>
              <a:chOff x="-2979402" y="839355"/>
              <a:chExt cx="4809406" cy="735091"/>
            </a:xfrm>
          </p:grpSpPr>
          <p:sp>
            <p:nvSpPr>
              <p:cNvPr id="706" name="Google Shape;706;p8"/>
              <p:cNvSpPr/>
              <p:nvPr/>
            </p:nvSpPr>
            <p:spPr>
              <a:xfrm>
                <a:off x="1337778" y="962762"/>
                <a:ext cx="492226" cy="611684"/>
              </a:xfrm>
              <a:custGeom>
                <a:avLst/>
                <a:gdLst/>
                <a:ahLst/>
                <a:cxnLst/>
                <a:rect l="l" t="t" r="r" b="b"/>
                <a:pathLst>
                  <a:path w="492226" h="611684" extrusionOk="0">
                    <a:moveTo>
                      <a:pt x="391851" y="39303"/>
                    </a:moveTo>
                    <a:cubicBezTo>
                      <a:pt x="319801" y="-9326"/>
                      <a:pt x="223439" y="-12563"/>
                      <a:pt x="147375" y="28114"/>
                    </a:cubicBezTo>
                    <a:cubicBezTo>
                      <a:pt x="-8360" y="111414"/>
                      <a:pt x="-41990" y="332183"/>
                      <a:pt x="52787" y="473247"/>
                    </a:cubicBezTo>
                    <a:cubicBezTo>
                      <a:pt x="105579" y="551847"/>
                      <a:pt x="193433" y="604709"/>
                      <a:pt x="288194" y="611603"/>
                    </a:cubicBezTo>
                    <a:cubicBezTo>
                      <a:pt x="309613" y="613159"/>
                      <a:pt x="327905" y="592229"/>
                      <a:pt x="327905" y="571875"/>
                    </a:cubicBezTo>
                    <a:cubicBezTo>
                      <a:pt x="327905" y="548735"/>
                      <a:pt x="309644" y="534138"/>
                      <a:pt x="288194" y="532147"/>
                    </a:cubicBezTo>
                    <a:cubicBezTo>
                      <a:pt x="159819" y="520211"/>
                      <a:pt x="62757" y="400342"/>
                      <a:pt x="81081" y="271338"/>
                    </a:cubicBezTo>
                    <a:cubicBezTo>
                      <a:pt x="97149" y="158207"/>
                      <a:pt x="200620" y="49247"/>
                      <a:pt x="321279" y="96942"/>
                    </a:cubicBezTo>
                    <a:cubicBezTo>
                      <a:pt x="385365" y="122276"/>
                      <a:pt x="422307" y="190917"/>
                      <a:pt x="424454" y="257660"/>
                    </a:cubicBezTo>
                    <a:cubicBezTo>
                      <a:pt x="425574" y="292657"/>
                      <a:pt x="481043" y="303721"/>
                      <a:pt x="488213" y="266296"/>
                    </a:cubicBezTo>
                    <a:cubicBezTo>
                      <a:pt x="505277" y="177036"/>
                      <a:pt x="466950" y="89986"/>
                      <a:pt x="391851" y="3930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7" name="Google Shape;707;p8"/>
              <p:cNvSpPr/>
              <p:nvPr/>
            </p:nvSpPr>
            <p:spPr>
              <a:xfrm>
                <a:off x="978010" y="952476"/>
                <a:ext cx="492226" cy="611684"/>
              </a:xfrm>
              <a:custGeom>
                <a:avLst/>
                <a:gdLst/>
                <a:ahLst/>
                <a:cxnLst/>
                <a:rect l="l" t="t" r="r" b="b"/>
                <a:pathLst>
                  <a:path w="492226" h="611684" extrusionOk="0">
                    <a:moveTo>
                      <a:pt x="391851" y="39303"/>
                    </a:moveTo>
                    <a:cubicBezTo>
                      <a:pt x="319801" y="-9326"/>
                      <a:pt x="223439" y="-12563"/>
                      <a:pt x="147375" y="28114"/>
                    </a:cubicBezTo>
                    <a:cubicBezTo>
                      <a:pt x="-8360" y="111414"/>
                      <a:pt x="-41990" y="332183"/>
                      <a:pt x="52787" y="473247"/>
                    </a:cubicBezTo>
                    <a:cubicBezTo>
                      <a:pt x="105579" y="551847"/>
                      <a:pt x="193433" y="604709"/>
                      <a:pt x="288194" y="611603"/>
                    </a:cubicBezTo>
                    <a:cubicBezTo>
                      <a:pt x="309613" y="613159"/>
                      <a:pt x="327905" y="592229"/>
                      <a:pt x="327905" y="571875"/>
                    </a:cubicBezTo>
                    <a:cubicBezTo>
                      <a:pt x="327905" y="548735"/>
                      <a:pt x="309644" y="534138"/>
                      <a:pt x="288194" y="532147"/>
                    </a:cubicBezTo>
                    <a:cubicBezTo>
                      <a:pt x="159819" y="520211"/>
                      <a:pt x="62757" y="400342"/>
                      <a:pt x="81081" y="271338"/>
                    </a:cubicBezTo>
                    <a:cubicBezTo>
                      <a:pt x="97149" y="158207"/>
                      <a:pt x="200620" y="49247"/>
                      <a:pt x="321279" y="96942"/>
                    </a:cubicBezTo>
                    <a:cubicBezTo>
                      <a:pt x="385365" y="122276"/>
                      <a:pt x="422307" y="190917"/>
                      <a:pt x="424454" y="257660"/>
                    </a:cubicBezTo>
                    <a:cubicBezTo>
                      <a:pt x="425574" y="292657"/>
                      <a:pt x="481043" y="303721"/>
                      <a:pt x="488213" y="266296"/>
                    </a:cubicBezTo>
                    <a:cubicBezTo>
                      <a:pt x="505277" y="177036"/>
                      <a:pt x="466950" y="90002"/>
                      <a:pt x="391851" y="3930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8" name="Google Shape;708;p8"/>
              <p:cNvSpPr/>
              <p:nvPr/>
            </p:nvSpPr>
            <p:spPr>
              <a:xfrm>
                <a:off x="618242" y="942190"/>
                <a:ext cx="492227" cy="611684"/>
              </a:xfrm>
              <a:custGeom>
                <a:avLst/>
                <a:gdLst/>
                <a:ahLst/>
                <a:cxnLst/>
                <a:rect l="l" t="t" r="r" b="b"/>
                <a:pathLst>
                  <a:path w="492227" h="611684" extrusionOk="0">
                    <a:moveTo>
                      <a:pt x="391851" y="39303"/>
                    </a:moveTo>
                    <a:cubicBezTo>
                      <a:pt x="319801" y="-9326"/>
                      <a:pt x="223439" y="-12563"/>
                      <a:pt x="147376" y="28114"/>
                    </a:cubicBezTo>
                    <a:cubicBezTo>
                      <a:pt x="-8360" y="111414"/>
                      <a:pt x="-41989" y="332183"/>
                      <a:pt x="52786" y="473247"/>
                    </a:cubicBezTo>
                    <a:cubicBezTo>
                      <a:pt x="105580" y="551847"/>
                      <a:pt x="193434" y="604709"/>
                      <a:pt x="288193" y="611603"/>
                    </a:cubicBezTo>
                    <a:cubicBezTo>
                      <a:pt x="309613" y="613159"/>
                      <a:pt x="327905" y="592229"/>
                      <a:pt x="327905" y="571875"/>
                    </a:cubicBezTo>
                    <a:cubicBezTo>
                      <a:pt x="327905" y="548735"/>
                      <a:pt x="309644" y="534138"/>
                      <a:pt x="288193" y="532147"/>
                    </a:cubicBezTo>
                    <a:cubicBezTo>
                      <a:pt x="159819" y="520211"/>
                      <a:pt x="62757" y="400342"/>
                      <a:pt x="81081" y="271338"/>
                    </a:cubicBezTo>
                    <a:cubicBezTo>
                      <a:pt x="97149" y="158207"/>
                      <a:pt x="200620" y="49247"/>
                      <a:pt x="321279" y="96942"/>
                    </a:cubicBezTo>
                    <a:cubicBezTo>
                      <a:pt x="385365" y="122276"/>
                      <a:pt x="422308" y="190917"/>
                      <a:pt x="424454" y="257660"/>
                    </a:cubicBezTo>
                    <a:cubicBezTo>
                      <a:pt x="425574" y="292657"/>
                      <a:pt x="481043" y="303721"/>
                      <a:pt x="488213" y="266296"/>
                    </a:cubicBezTo>
                    <a:cubicBezTo>
                      <a:pt x="505277" y="177052"/>
                      <a:pt x="466966" y="90002"/>
                      <a:pt x="391851" y="3930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9" name="Google Shape;709;p8"/>
              <p:cNvSpPr/>
              <p:nvPr/>
            </p:nvSpPr>
            <p:spPr>
              <a:xfrm>
                <a:off x="258473" y="931904"/>
                <a:ext cx="492233" cy="611684"/>
              </a:xfrm>
              <a:custGeom>
                <a:avLst/>
                <a:gdLst/>
                <a:ahLst/>
                <a:cxnLst/>
                <a:rect l="l" t="t" r="r" b="b"/>
                <a:pathLst>
                  <a:path w="492233" h="611684" extrusionOk="0">
                    <a:moveTo>
                      <a:pt x="391851" y="39303"/>
                    </a:moveTo>
                    <a:cubicBezTo>
                      <a:pt x="319801" y="-9326"/>
                      <a:pt x="223439" y="-12563"/>
                      <a:pt x="147375" y="28114"/>
                    </a:cubicBezTo>
                    <a:cubicBezTo>
                      <a:pt x="-8360" y="111414"/>
                      <a:pt x="-41989" y="332183"/>
                      <a:pt x="52786" y="473247"/>
                    </a:cubicBezTo>
                    <a:cubicBezTo>
                      <a:pt x="105580" y="551847"/>
                      <a:pt x="193433" y="604709"/>
                      <a:pt x="288194" y="611603"/>
                    </a:cubicBezTo>
                    <a:cubicBezTo>
                      <a:pt x="309613" y="613159"/>
                      <a:pt x="327905" y="592229"/>
                      <a:pt x="327905" y="571875"/>
                    </a:cubicBezTo>
                    <a:cubicBezTo>
                      <a:pt x="327905" y="548735"/>
                      <a:pt x="309644" y="534138"/>
                      <a:pt x="288194" y="532147"/>
                    </a:cubicBezTo>
                    <a:cubicBezTo>
                      <a:pt x="159819" y="520211"/>
                      <a:pt x="62757" y="400342"/>
                      <a:pt x="81081" y="271338"/>
                    </a:cubicBezTo>
                    <a:cubicBezTo>
                      <a:pt x="97149" y="158207"/>
                      <a:pt x="200620" y="49247"/>
                      <a:pt x="321279" y="96942"/>
                    </a:cubicBezTo>
                    <a:cubicBezTo>
                      <a:pt x="385365" y="122276"/>
                      <a:pt x="422308" y="190917"/>
                      <a:pt x="424454" y="257660"/>
                    </a:cubicBezTo>
                    <a:cubicBezTo>
                      <a:pt x="425574" y="292657"/>
                      <a:pt x="481043" y="303721"/>
                      <a:pt x="488213" y="266296"/>
                    </a:cubicBezTo>
                    <a:cubicBezTo>
                      <a:pt x="505293" y="177052"/>
                      <a:pt x="466966" y="90002"/>
                      <a:pt x="391851" y="3930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0" name="Google Shape;710;p8"/>
              <p:cNvSpPr/>
              <p:nvPr/>
            </p:nvSpPr>
            <p:spPr>
              <a:xfrm>
                <a:off x="-101279" y="921618"/>
                <a:ext cx="492226" cy="611684"/>
              </a:xfrm>
              <a:custGeom>
                <a:avLst/>
                <a:gdLst/>
                <a:ahLst/>
                <a:cxnLst/>
                <a:rect l="l" t="t" r="r" b="b"/>
                <a:pathLst>
                  <a:path w="492226" h="611684" extrusionOk="0">
                    <a:moveTo>
                      <a:pt x="391851" y="39303"/>
                    </a:moveTo>
                    <a:cubicBezTo>
                      <a:pt x="319801" y="-9326"/>
                      <a:pt x="223439" y="-12563"/>
                      <a:pt x="147376" y="28114"/>
                    </a:cubicBezTo>
                    <a:cubicBezTo>
                      <a:pt x="-8360" y="111414"/>
                      <a:pt x="-41989" y="332183"/>
                      <a:pt x="52786" y="473247"/>
                    </a:cubicBezTo>
                    <a:cubicBezTo>
                      <a:pt x="105580" y="551847"/>
                      <a:pt x="193434" y="604709"/>
                      <a:pt x="288194" y="611603"/>
                    </a:cubicBezTo>
                    <a:cubicBezTo>
                      <a:pt x="309613" y="613159"/>
                      <a:pt x="327905" y="592229"/>
                      <a:pt x="327905" y="571875"/>
                    </a:cubicBezTo>
                    <a:cubicBezTo>
                      <a:pt x="327905" y="548735"/>
                      <a:pt x="309644" y="534138"/>
                      <a:pt x="288194" y="532147"/>
                    </a:cubicBezTo>
                    <a:cubicBezTo>
                      <a:pt x="159820" y="520211"/>
                      <a:pt x="62757" y="400342"/>
                      <a:pt x="81081" y="271338"/>
                    </a:cubicBezTo>
                    <a:cubicBezTo>
                      <a:pt x="97149" y="158207"/>
                      <a:pt x="200620" y="49247"/>
                      <a:pt x="321279" y="96942"/>
                    </a:cubicBezTo>
                    <a:cubicBezTo>
                      <a:pt x="385365" y="122276"/>
                      <a:pt x="422308" y="190917"/>
                      <a:pt x="424454" y="257660"/>
                    </a:cubicBezTo>
                    <a:cubicBezTo>
                      <a:pt x="425574" y="292657"/>
                      <a:pt x="481043" y="303721"/>
                      <a:pt x="488214" y="266296"/>
                    </a:cubicBezTo>
                    <a:cubicBezTo>
                      <a:pt x="505277" y="177052"/>
                      <a:pt x="466950" y="90002"/>
                      <a:pt x="391851" y="3930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1" name="Google Shape;711;p8"/>
              <p:cNvSpPr/>
              <p:nvPr/>
            </p:nvSpPr>
            <p:spPr>
              <a:xfrm>
                <a:off x="-461047" y="911332"/>
                <a:ext cx="492226" cy="611684"/>
              </a:xfrm>
              <a:custGeom>
                <a:avLst/>
                <a:gdLst/>
                <a:ahLst/>
                <a:cxnLst/>
                <a:rect l="l" t="t" r="r" b="b"/>
                <a:pathLst>
                  <a:path w="492226" h="611684" extrusionOk="0">
                    <a:moveTo>
                      <a:pt x="391851" y="39303"/>
                    </a:moveTo>
                    <a:cubicBezTo>
                      <a:pt x="319801" y="-9326"/>
                      <a:pt x="223439" y="-12563"/>
                      <a:pt x="147376" y="28114"/>
                    </a:cubicBezTo>
                    <a:cubicBezTo>
                      <a:pt x="-8360" y="111414"/>
                      <a:pt x="-41989" y="332183"/>
                      <a:pt x="52786" y="473247"/>
                    </a:cubicBezTo>
                    <a:cubicBezTo>
                      <a:pt x="105580" y="551847"/>
                      <a:pt x="193434" y="604709"/>
                      <a:pt x="288194" y="611603"/>
                    </a:cubicBezTo>
                    <a:cubicBezTo>
                      <a:pt x="309613" y="613159"/>
                      <a:pt x="327905" y="592229"/>
                      <a:pt x="327905" y="571875"/>
                    </a:cubicBezTo>
                    <a:cubicBezTo>
                      <a:pt x="327905" y="548735"/>
                      <a:pt x="309644" y="534138"/>
                      <a:pt x="288194" y="532147"/>
                    </a:cubicBezTo>
                    <a:cubicBezTo>
                      <a:pt x="159819" y="520211"/>
                      <a:pt x="62757" y="400342"/>
                      <a:pt x="81081" y="271338"/>
                    </a:cubicBezTo>
                    <a:cubicBezTo>
                      <a:pt x="97149" y="158207"/>
                      <a:pt x="200620" y="49247"/>
                      <a:pt x="321279" y="96942"/>
                    </a:cubicBezTo>
                    <a:cubicBezTo>
                      <a:pt x="385365" y="122276"/>
                      <a:pt x="422308" y="190917"/>
                      <a:pt x="424454" y="257660"/>
                    </a:cubicBezTo>
                    <a:cubicBezTo>
                      <a:pt x="425574" y="292657"/>
                      <a:pt x="481043" y="303721"/>
                      <a:pt x="488213" y="266296"/>
                    </a:cubicBezTo>
                    <a:cubicBezTo>
                      <a:pt x="505277" y="177052"/>
                      <a:pt x="466950" y="90002"/>
                      <a:pt x="391851" y="3930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2" name="Google Shape;712;p8"/>
              <p:cNvSpPr/>
              <p:nvPr/>
            </p:nvSpPr>
            <p:spPr>
              <a:xfrm>
                <a:off x="-820815" y="901061"/>
                <a:ext cx="492226" cy="611684"/>
              </a:xfrm>
              <a:custGeom>
                <a:avLst/>
                <a:gdLst/>
                <a:ahLst/>
                <a:cxnLst/>
                <a:rect l="l" t="t" r="r" b="b"/>
                <a:pathLst>
                  <a:path w="492226" h="611684" extrusionOk="0">
                    <a:moveTo>
                      <a:pt x="391851" y="39303"/>
                    </a:moveTo>
                    <a:cubicBezTo>
                      <a:pt x="319801" y="-9326"/>
                      <a:pt x="223439" y="-12563"/>
                      <a:pt x="147375" y="28114"/>
                    </a:cubicBezTo>
                    <a:cubicBezTo>
                      <a:pt x="-8360" y="111414"/>
                      <a:pt x="-41989" y="332183"/>
                      <a:pt x="52786" y="473247"/>
                    </a:cubicBezTo>
                    <a:cubicBezTo>
                      <a:pt x="105580" y="551847"/>
                      <a:pt x="193434" y="604709"/>
                      <a:pt x="288194" y="611603"/>
                    </a:cubicBezTo>
                    <a:cubicBezTo>
                      <a:pt x="309613" y="613159"/>
                      <a:pt x="327905" y="592229"/>
                      <a:pt x="327905" y="571875"/>
                    </a:cubicBezTo>
                    <a:cubicBezTo>
                      <a:pt x="327905" y="548735"/>
                      <a:pt x="309644" y="534138"/>
                      <a:pt x="288194" y="532147"/>
                    </a:cubicBezTo>
                    <a:cubicBezTo>
                      <a:pt x="159819" y="520211"/>
                      <a:pt x="62757" y="400342"/>
                      <a:pt x="81081" y="271338"/>
                    </a:cubicBezTo>
                    <a:cubicBezTo>
                      <a:pt x="97149" y="158207"/>
                      <a:pt x="200620" y="49247"/>
                      <a:pt x="321279" y="96942"/>
                    </a:cubicBezTo>
                    <a:cubicBezTo>
                      <a:pt x="385365" y="122276"/>
                      <a:pt x="422308" y="190917"/>
                      <a:pt x="424454" y="257660"/>
                    </a:cubicBezTo>
                    <a:cubicBezTo>
                      <a:pt x="425574" y="292657"/>
                      <a:pt x="481043" y="303721"/>
                      <a:pt x="488213" y="266296"/>
                    </a:cubicBezTo>
                    <a:cubicBezTo>
                      <a:pt x="505277" y="177036"/>
                      <a:pt x="466950" y="89986"/>
                      <a:pt x="391851" y="3930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3" name="Google Shape;713;p8"/>
              <p:cNvSpPr/>
              <p:nvPr/>
            </p:nvSpPr>
            <p:spPr>
              <a:xfrm>
                <a:off x="-1180583" y="890775"/>
                <a:ext cx="492233" cy="611684"/>
              </a:xfrm>
              <a:custGeom>
                <a:avLst/>
                <a:gdLst/>
                <a:ahLst/>
                <a:cxnLst/>
                <a:rect l="l" t="t" r="r" b="b"/>
                <a:pathLst>
                  <a:path w="492233" h="611684" extrusionOk="0">
                    <a:moveTo>
                      <a:pt x="391851" y="39303"/>
                    </a:moveTo>
                    <a:cubicBezTo>
                      <a:pt x="319801" y="-9326"/>
                      <a:pt x="223439" y="-12563"/>
                      <a:pt x="147375" y="28114"/>
                    </a:cubicBezTo>
                    <a:cubicBezTo>
                      <a:pt x="-8360" y="111414"/>
                      <a:pt x="-41989" y="332183"/>
                      <a:pt x="52786" y="473247"/>
                    </a:cubicBezTo>
                    <a:cubicBezTo>
                      <a:pt x="105580" y="551847"/>
                      <a:pt x="193433" y="604709"/>
                      <a:pt x="288194" y="611603"/>
                    </a:cubicBezTo>
                    <a:cubicBezTo>
                      <a:pt x="309613" y="613159"/>
                      <a:pt x="327905" y="592229"/>
                      <a:pt x="327905" y="571875"/>
                    </a:cubicBezTo>
                    <a:cubicBezTo>
                      <a:pt x="327905" y="548735"/>
                      <a:pt x="309644" y="534138"/>
                      <a:pt x="288194" y="532147"/>
                    </a:cubicBezTo>
                    <a:cubicBezTo>
                      <a:pt x="159819" y="520211"/>
                      <a:pt x="62757" y="400342"/>
                      <a:pt x="81081" y="271338"/>
                    </a:cubicBezTo>
                    <a:cubicBezTo>
                      <a:pt x="97149" y="158207"/>
                      <a:pt x="200620" y="49247"/>
                      <a:pt x="321279" y="96942"/>
                    </a:cubicBezTo>
                    <a:cubicBezTo>
                      <a:pt x="385365" y="122276"/>
                      <a:pt x="422308" y="190917"/>
                      <a:pt x="424454" y="257660"/>
                    </a:cubicBezTo>
                    <a:cubicBezTo>
                      <a:pt x="425574" y="292657"/>
                      <a:pt x="481043" y="303721"/>
                      <a:pt x="488213" y="266296"/>
                    </a:cubicBezTo>
                    <a:cubicBezTo>
                      <a:pt x="505293" y="177036"/>
                      <a:pt x="466966" y="90002"/>
                      <a:pt x="391851" y="3930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4" name="Google Shape;714;p8"/>
              <p:cNvSpPr/>
              <p:nvPr/>
            </p:nvSpPr>
            <p:spPr>
              <a:xfrm>
                <a:off x="-1540341" y="880489"/>
                <a:ext cx="492222" cy="611700"/>
              </a:xfrm>
              <a:custGeom>
                <a:avLst/>
                <a:gdLst/>
                <a:ahLst/>
                <a:cxnLst/>
                <a:rect l="l" t="t" r="r" b="b"/>
                <a:pathLst>
                  <a:path w="492222" h="611700" extrusionOk="0">
                    <a:moveTo>
                      <a:pt x="391840" y="39303"/>
                    </a:moveTo>
                    <a:cubicBezTo>
                      <a:pt x="319790" y="-9326"/>
                      <a:pt x="223428" y="-12563"/>
                      <a:pt x="147364" y="28114"/>
                    </a:cubicBezTo>
                    <a:cubicBezTo>
                      <a:pt x="-8355" y="111414"/>
                      <a:pt x="-41985" y="332183"/>
                      <a:pt x="52775" y="473262"/>
                    </a:cubicBezTo>
                    <a:cubicBezTo>
                      <a:pt x="105569" y="551863"/>
                      <a:pt x="193423" y="604725"/>
                      <a:pt x="288183" y="611618"/>
                    </a:cubicBezTo>
                    <a:cubicBezTo>
                      <a:pt x="309602" y="613175"/>
                      <a:pt x="327894" y="592244"/>
                      <a:pt x="327894" y="571890"/>
                    </a:cubicBezTo>
                    <a:cubicBezTo>
                      <a:pt x="327894" y="548751"/>
                      <a:pt x="309633" y="534154"/>
                      <a:pt x="288183" y="532162"/>
                    </a:cubicBezTo>
                    <a:cubicBezTo>
                      <a:pt x="159808" y="520227"/>
                      <a:pt x="62746" y="400357"/>
                      <a:pt x="81070" y="271354"/>
                    </a:cubicBezTo>
                    <a:cubicBezTo>
                      <a:pt x="97138" y="158223"/>
                      <a:pt x="200609" y="49262"/>
                      <a:pt x="321268" y="96958"/>
                    </a:cubicBezTo>
                    <a:cubicBezTo>
                      <a:pt x="385354" y="122292"/>
                      <a:pt x="422297" y="190933"/>
                      <a:pt x="424443" y="257675"/>
                    </a:cubicBezTo>
                    <a:cubicBezTo>
                      <a:pt x="425563" y="292673"/>
                      <a:pt x="481032" y="303737"/>
                      <a:pt x="488203" y="266312"/>
                    </a:cubicBezTo>
                    <a:cubicBezTo>
                      <a:pt x="505282" y="177052"/>
                      <a:pt x="466955" y="90002"/>
                      <a:pt x="391840" y="3930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5" name="Google Shape;715;p8"/>
              <p:cNvSpPr/>
              <p:nvPr/>
            </p:nvSpPr>
            <p:spPr>
              <a:xfrm>
                <a:off x="-1900104" y="870206"/>
                <a:ext cx="492226" cy="611697"/>
              </a:xfrm>
              <a:custGeom>
                <a:avLst/>
                <a:gdLst/>
                <a:ahLst/>
                <a:cxnLst/>
                <a:rect l="l" t="t" r="r" b="b"/>
                <a:pathLst>
                  <a:path w="492226" h="611697" extrusionOk="0">
                    <a:moveTo>
                      <a:pt x="391851" y="39300"/>
                    </a:moveTo>
                    <a:cubicBezTo>
                      <a:pt x="319801" y="-9329"/>
                      <a:pt x="223439" y="-12566"/>
                      <a:pt x="147375" y="28127"/>
                    </a:cubicBezTo>
                    <a:cubicBezTo>
                      <a:pt x="-8360" y="111427"/>
                      <a:pt x="-41989" y="332196"/>
                      <a:pt x="52786" y="473260"/>
                    </a:cubicBezTo>
                    <a:cubicBezTo>
                      <a:pt x="105580" y="551860"/>
                      <a:pt x="193433" y="604722"/>
                      <a:pt x="288194" y="611616"/>
                    </a:cubicBezTo>
                    <a:cubicBezTo>
                      <a:pt x="309613" y="613172"/>
                      <a:pt x="327905" y="592242"/>
                      <a:pt x="327905" y="571888"/>
                    </a:cubicBezTo>
                    <a:cubicBezTo>
                      <a:pt x="327905" y="548748"/>
                      <a:pt x="309644" y="534151"/>
                      <a:pt x="288194" y="532160"/>
                    </a:cubicBezTo>
                    <a:cubicBezTo>
                      <a:pt x="159819" y="520224"/>
                      <a:pt x="62757" y="400355"/>
                      <a:pt x="81081" y="271351"/>
                    </a:cubicBezTo>
                    <a:cubicBezTo>
                      <a:pt x="97149" y="158220"/>
                      <a:pt x="200620" y="49260"/>
                      <a:pt x="321279" y="96955"/>
                    </a:cubicBezTo>
                    <a:cubicBezTo>
                      <a:pt x="385365" y="122289"/>
                      <a:pt x="422308" y="190930"/>
                      <a:pt x="424454" y="257673"/>
                    </a:cubicBezTo>
                    <a:cubicBezTo>
                      <a:pt x="425574" y="292670"/>
                      <a:pt x="481043" y="303734"/>
                      <a:pt x="488214" y="266309"/>
                    </a:cubicBezTo>
                    <a:cubicBezTo>
                      <a:pt x="505277" y="177049"/>
                      <a:pt x="466950" y="89999"/>
                      <a:pt x="391851" y="3930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6" name="Google Shape;716;p8"/>
              <p:cNvSpPr/>
              <p:nvPr/>
            </p:nvSpPr>
            <p:spPr>
              <a:xfrm>
                <a:off x="-2259873" y="859917"/>
                <a:ext cx="492226" cy="611684"/>
              </a:xfrm>
              <a:custGeom>
                <a:avLst/>
                <a:gdLst/>
                <a:ahLst/>
                <a:cxnLst/>
                <a:rect l="l" t="t" r="r" b="b"/>
                <a:pathLst>
                  <a:path w="492226" h="611684" extrusionOk="0">
                    <a:moveTo>
                      <a:pt x="391851" y="39303"/>
                    </a:moveTo>
                    <a:cubicBezTo>
                      <a:pt x="319801" y="-9326"/>
                      <a:pt x="223439" y="-12563"/>
                      <a:pt x="147375" y="28114"/>
                    </a:cubicBezTo>
                    <a:cubicBezTo>
                      <a:pt x="-8360" y="111414"/>
                      <a:pt x="-41989" y="332183"/>
                      <a:pt x="52786" y="473247"/>
                    </a:cubicBezTo>
                    <a:cubicBezTo>
                      <a:pt x="105580" y="551847"/>
                      <a:pt x="193433" y="604709"/>
                      <a:pt x="288194" y="611603"/>
                    </a:cubicBezTo>
                    <a:cubicBezTo>
                      <a:pt x="309613" y="613159"/>
                      <a:pt x="327905" y="592229"/>
                      <a:pt x="327905" y="571875"/>
                    </a:cubicBezTo>
                    <a:cubicBezTo>
                      <a:pt x="327905" y="548735"/>
                      <a:pt x="309644" y="534138"/>
                      <a:pt x="288194" y="532147"/>
                    </a:cubicBezTo>
                    <a:cubicBezTo>
                      <a:pt x="159819" y="520211"/>
                      <a:pt x="62757" y="400342"/>
                      <a:pt x="81081" y="271338"/>
                    </a:cubicBezTo>
                    <a:cubicBezTo>
                      <a:pt x="97149" y="158207"/>
                      <a:pt x="200620" y="49247"/>
                      <a:pt x="321279" y="96942"/>
                    </a:cubicBezTo>
                    <a:cubicBezTo>
                      <a:pt x="385365" y="122276"/>
                      <a:pt x="422308" y="190917"/>
                      <a:pt x="424454" y="257660"/>
                    </a:cubicBezTo>
                    <a:cubicBezTo>
                      <a:pt x="425574" y="292657"/>
                      <a:pt x="481043" y="303721"/>
                      <a:pt x="488214" y="266296"/>
                    </a:cubicBezTo>
                    <a:cubicBezTo>
                      <a:pt x="505277" y="177052"/>
                      <a:pt x="466950" y="90002"/>
                      <a:pt x="391851" y="3930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7" name="Google Shape;717;p8"/>
              <p:cNvSpPr/>
              <p:nvPr/>
            </p:nvSpPr>
            <p:spPr>
              <a:xfrm>
                <a:off x="-2619625" y="849640"/>
                <a:ext cx="492226" cy="611691"/>
              </a:xfrm>
              <a:custGeom>
                <a:avLst/>
                <a:gdLst/>
                <a:ahLst/>
                <a:cxnLst/>
                <a:rect l="l" t="t" r="r" b="b"/>
                <a:pathLst>
                  <a:path w="492226" h="611691" extrusionOk="0">
                    <a:moveTo>
                      <a:pt x="391836" y="39294"/>
                    </a:moveTo>
                    <a:cubicBezTo>
                      <a:pt x="319786" y="-9335"/>
                      <a:pt x="223439" y="-12556"/>
                      <a:pt x="147375" y="28121"/>
                    </a:cubicBezTo>
                    <a:cubicBezTo>
                      <a:pt x="-8360" y="111421"/>
                      <a:pt x="-41989" y="332190"/>
                      <a:pt x="52786" y="473254"/>
                    </a:cubicBezTo>
                    <a:cubicBezTo>
                      <a:pt x="105580" y="551854"/>
                      <a:pt x="193433" y="604716"/>
                      <a:pt x="288194" y="611610"/>
                    </a:cubicBezTo>
                    <a:cubicBezTo>
                      <a:pt x="309613" y="613166"/>
                      <a:pt x="327905" y="592236"/>
                      <a:pt x="327905" y="571881"/>
                    </a:cubicBezTo>
                    <a:cubicBezTo>
                      <a:pt x="327905" y="548742"/>
                      <a:pt x="309644" y="534145"/>
                      <a:pt x="288194" y="532153"/>
                    </a:cubicBezTo>
                    <a:cubicBezTo>
                      <a:pt x="159819" y="520218"/>
                      <a:pt x="62757" y="400349"/>
                      <a:pt x="81081" y="271345"/>
                    </a:cubicBezTo>
                    <a:cubicBezTo>
                      <a:pt x="97149" y="158214"/>
                      <a:pt x="200620" y="49253"/>
                      <a:pt x="321279" y="96949"/>
                    </a:cubicBezTo>
                    <a:cubicBezTo>
                      <a:pt x="385365" y="122283"/>
                      <a:pt x="422308" y="190924"/>
                      <a:pt x="424454" y="257667"/>
                    </a:cubicBezTo>
                    <a:cubicBezTo>
                      <a:pt x="425574" y="292664"/>
                      <a:pt x="481043" y="303728"/>
                      <a:pt x="488214" y="266303"/>
                    </a:cubicBezTo>
                    <a:cubicBezTo>
                      <a:pt x="505277" y="177043"/>
                      <a:pt x="466950" y="89993"/>
                      <a:pt x="391836" y="3929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8" name="Google Shape;718;p8"/>
              <p:cNvSpPr/>
              <p:nvPr/>
            </p:nvSpPr>
            <p:spPr>
              <a:xfrm>
                <a:off x="-2979402" y="839355"/>
                <a:ext cx="492225" cy="611689"/>
              </a:xfrm>
              <a:custGeom>
                <a:avLst/>
                <a:gdLst/>
                <a:ahLst/>
                <a:cxnLst/>
                <a:rect l="l" t="t" r="r" b="b"/>
                <a:pathLst>
                  <a:path w="492225" h="611689" extrusionOk="0">
                    <a:moveTo>
                      <a:pt x="391844" y="39308"/>
                    </a:moveTo>
                    <a:cubicBezTo>
                      <a:pt x="319793" y="-9337"/>
                      <a:pt x="223447" y="-12558"/>
                      <a:pt x="147383" y="28120"/>
                    </a:cubicBezTo>
                    <a:cubicBezTo>
                      <a:pt x="-8367" y="111419"/>
                      <a:pt x="-41981" y="332188"/>
                      <a:pt x="52779" y="473252"/>
                    </a:cubicBezTo>
                    <a:cubicBezTo>
                      <a:pt x="105572" y="551853"/>
                      <a:pt x="193426" y="604714"/>
                      <a:pt x="288186" y="611608"/>
                    </a:cubicBezTo>
                    <a:cubicBezTo>
                      <a:pt x="309605" y="613164"/>
                      <a:pt x="327898" y="592234"/>
                      <a:pt x="327898" y="571880"/>
                    </a:cubicBezTo>
                    <a:cubicBezTo>
                      <a:pt x="327898" y="548740"/>
                      <a:pt x="309636" y="534144"/>
                      <a:pt x="288186" y="532152"/>
                    </a:cubicBezTo>
                    <a:cubicBezTo>
                      <a:pt x="159812" y="520216"/>
                      <a:pt x="62749" y="400347"/>
                      <a:pt x="81073" y="271344"/>
                    </a:cubicBezTo>
                    <a:cubicBezTo>
                      <a:pt x="97141" y="158212"/>
                      <a:pt x="200612" y="49252"/>
                      <a:pt x="321271" y="96947"/>
                    </a:cubicBezTo>
                    <a:cubicBezTo>
                      <a:pt x="385357" y="122281"/>
                      <a:pt x="422300" y="190922"/>
                      <a:pt x="424447" y="257665"/>
                    </a:cubicBezTo>
                    <a:cubicBezTo>
                      <a:pt x="425566" y="292663"/>
                      <a:pt x="481035" y="303727"/>
                      <a:pt x="488206" y="266302"/>
                    </a:cubicBezTo>
                    <a:cubicBezTo>
                      <a:pt x="505285" y="177042"/>
                      <a:pt x="466958" y="89991"/>
                      <a:pt x="391844" y="3930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19" name="Google Shape;719;p8"/>
          <p:cNvGrpSpPr/>
          <p:nvPr/>
        </p:nvGrpSpPr>
        <p:grpSpPr>
          <a:xfrm rot="-409338">
            <a:off x="119250" y="2407557"/>
            <a:ext cx="984885" cy="3455590"/>
            <a:chOff x="237346" y="4814658"/>
            <a:chExt cx="1969610" cy="6910455"/>
          </a:xfrm>
        </p:grpSpPr>
        <p:sp>
          <p:nvSpPr>
            <p:cNvPr id="720" name="Google Shape;720;p8"/>
            <p:cNvSpPr/>
            <p:nvPr/>
          </p:nvSpPr>
          <p:spPr>
            <a:xfrm>
              <a:off x="307542" y="5202239"/>
              <a:ext cx="589510" cy="174429"/>
            </a:xfrm>
            <a:custGeom>
              <a:avLst/>
              <a:gdLst/>
              <a:ahLst/>
              <a:cxnLst/>
              <a:rect l="l" t="t" r="r" b="b"/>
              <a:pathLst>
                <a:path w="589510" h="174429" extrusionOk="0">
                  <a:moveTo>
                    <a:pt x="587028" y="12559"/>
                  </a:moveTo>
                  <a:cubicBezTo>
                    <a:pt x="587828" y="16110"/>
                    <a:pt x="588710" y="19662"/>
                    <a:pt x="589511" y="23214"/>
                  </a:cubicBezTo>
                  <a:lnTo>
                    <a:pt x="589428" y="23214"/>
                  </a:lnTo>
                  <a:cubicBezTo>
                    <a:pt x="589248" y="23214"/>
                    <a:pt x="588986" y="23214"/>
                    <a:pt x="588807" y="23297"/>
                  </a:cubicBezTo>
                  <a:cubicBezTo>
                    <a:pt x="588724" y="23297"/>
                    <a:pt x="588628" y="23297"/>
                    <a:pt x="588545" y="23297"/>
                  </a:cubicBezTo>
                  <a:cubicBezTo>
                    <a:pt x="588186" y="23297"/>
                    <a:pt x="587841" y="23297"/>
                    <a:pt x="587483" y="23380"/>
                  </a:cubicBezTo>
                  <a:cubicBezTo>
                    <a:pt x="581634" y="23823"/>
                    <a:pt x="575702" y="24362"/>
                    <a:pt x="569771" y="24984"/>
                  </a:cubicBezTo>
                  <a:cubicBezTo>
                    <a:pt x="569591" y="24984"/>
                    <a:pt x="569412" y="24984"/>
                    <a:pt x="569233" y="24984"/>
                  </a:cubicBezTo>
                  <a:cubicBezTo>
                    <a:pt x="568791" y="25066"/>
                    <a:pt x="568253" y="25066"/>
                    <a:pt x="567812" y="25163"/>
                  </a:cubicBezTo>
                  <a:cubicBezTo>
                    <a:pt x="566929" y="25246"/>
                    <a:pt x="566129" y="25343"/>
                    <a:pt x="565246" y="25426"/>
                  </a:cubicBezTo>
                  <a:cubicBezTo>
                    <a:pt x="560018" y="24804"/>
                    <a:pt x="554707" y="24279"/>
                    <a:pt x="549479" y="23823"/>
                  </a:cubicBezTo>
                  <a:cubicBezTo>
                    <a:pt x="542306" y="23201"/>
                    <a:pt x="535132" y="22579"/>
                    <a:pt x="528042" y="22053"/>
                  </a:cubicBezTo>
                  <a:cubicBezTo>
                    <a:pt x="527683" y="22053"/>
                    <a:pt x="527421" y="22053"/>
                    <a:pt x="527159" y="21971"/>
                  </a:cubicBezTo>
                  <a:cubicBezTo>
                    <a:pt x="520248" y="21528"/>
                    <a:pt x="513337" y="21169"/>
                    <a:pt x="506522" y="20823"/>
                  </a:cubicBezTo>
                  <a:cubicBezTo>
                    <a:pt x="492080" y="20119"/>
                    <a:pt x="477733" y="19759"/>
                    <a:pt x="463304" y="19759"/>
                  </a:cubicBezTo>
                  <a:cubicBezTo>
                    <a:pt x="451261" y="19759"/>
                    <a:pt x="439302" y="20022"/>
                    <a:pt x="427259" y="20464"/>
                  </a:cubicBezTo>
                  <a:cubicBezTo>
                    <a:pt x="415396" y="21003"/>
                    <a:pt x="403518" y="21708"/>
                    <a:pt x="391655" y="22689"/>
                  </a:cubicBezTo>
                  <a:cubicBezTo>
                    <a:pt x="379695" y="23753"/>
                    <a:pt x="367735" y="24997"/>
                    <a:pt x="355872" y="26421"/>
                  </a:cubicBezTo>
                  <a:cubicBezTo>
                    <a:pt x="338160" y="28729"/>
                    <a:pt x="320530" y="31479"/>
                    <a:pt x="303080" y="34935"/>
                  </a:cubicBezTo>
                  <a:cubicBezTo>
                    <a:pt x="291382" y="37243"/>
                    <a:pt x="279698" y="39813"/>
                    <a:pt x="268180" y="42564"/>
                  </a:cubicBezTo>
                  <a:cubicBezTo>
                    <a:pt x="256662" y="45397"/>
                    <a:pt x="245240" y="48507"/>
                    <a:pt x="233901" y="51879"/>
                  </a:cubicBezTo>
                  <a:lnTo>
                    <a:pt x="233818" y="51879"/>
                  </a:lnTo>
                  <a:cubicBezTo>
                    <a:pt x="222479" y="55334"/>
                    <a:pt x="211236" y="58983"/>
                    <a:pt x="200076" y="62880"/>
                  </a:cubicBezTo>
                  <a:cubicBezTo>
                    <a:pt x="194489" y="64829"/>
                    <a:pt x="188917" y="66875"/>
                    <a:pt x="183426" y="69003"/>
                  </a:cubicBezTo>
                  <a:cubicBezTo>
                    <a:pt x="122841" y="92167"/>
                    <a:pt x="65538" y="124024"/>
                    <a:pt x="13726" y="165459"/>
                  </a:cubicBezTo>
                  <a:cubicBezTo>
                    <a:pt x="9918" y="168293"/>
                    <a:pt x="6194" y="171319"/>
                    <a:pt x="2566" y="174429"/>
                  </a:cubicBezTo>
                  <a:cubicBezTo>
                    <a:pt x="1683" y="170877"/>
                    <a:pt x="800" y="167242"/>
                    <a:pt x="0" y="163690"/>
                  </a:cubicBezTo>
                  <a:cubicBezTo>
                    <a:pt x="14526" y="149317"/>
                    <a:pt x="30293" y="136352"/>
                    <a:pt x="46501" y="124024"/>
                  </a:cubicBezTo>
                  <a:cubicBezTo>
                    <a:pt x="195386" y="23297"/>
                    <a:pt x="386261" y="-19824"/>
                    <a:pt x="564211" y="8564"/>
                  </a:cubicBezTo>
                  <a:cubicBezTo>
                    <a:pt x="565011" y="7680"/>
                    <a:pt x="565715" y="6961"/>
                    <a:pt x="566432" y="6339"/>
                  </a:cubicBezTo>
                  <a:cubicBezTo>
                    <a:pt x="567232" y="3948"/>
                    <a:pt x="568915" y="1903"/>
                    <a:pt x="572185" y="576"/>
                  </a:cubicBezTo>
                  <a:cubicBezTo>
                    <a:pt x="581041" y="-1649"/>
                    <a:pt x="584324" y="4833"/>
                    <a:pt x="586269" y="12379"/>
                  </a:cubicBezTo>
                  <a:cubicBezTo>
                    <a:pt x="586503" y="12462"/>
                    <a:pt x="586765" y="12462"/>
                    <a:pt x="587028" y="12559"/>
                  </a:cubicBezTo>
                  <a:close/>
                </a:path>
              </a:pathLst>
            </a:custGeom>
            <a:solidFill>
              <a:srgbClr val="E64FA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" name="Google Shape;721;p8"/>
            <p:cNvSpPr/>
            <p:nvPr/>
          </p:nvSpPr>
          <p:spPr>
            <a:xfrm>
              <a:off x="812878" y="4893392"/>
              <a:ext cx="41" cy="82"/>
            </a:xfrm>
            <a:custGeom>
              <a:avLst/>
              <a:gdLst/>
              <a:ahLst/>
              <a:cxnLst/>
              <a:rect l="l" t="t" r="r" b="b"/>
              <a:pathLst>
                <a:path w="41" h="82" extrusionOk="0">
                  <a:moveTo>
                    <a:pt x="0" y="0"/>
                  </a:moveTo>
                  <a:cubicBezTo>
                    <a:pt x="41" y="0"/>
                    <a:pt x="41" y="14"/>
                    <a:pt x="41" y="83"/>
                  </a:cubicBezTo>
                  <a:cubicBezTo>
                    <a:pt x="28" y="55"/>
                    <a:pt x="14" y="28"/>
                    <a:pt x="0" y="0"/>
                  </a:cubicBezTo>
                  <a:close/>
                </a:path>
              </a:pathLst>
            </a:custGeom>
            <a:solidFill>
              <a:srgbClr val="E64FA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722;p8"/>
            <p:cNvSpPr/>
            <p:nvPr/>
          </p:nvSpPr>
          <p:spPr>
            <a:xfrm>
              <a:off x="237742" y="5036536"/>
              <a:ext cx="84" cy="981"/>
            </a:xfrm>
            <a:custGeom>
              <a:avLst/>
              <a:gdLst/>
              <a:ahLst/>
              <a:cxnLst/>
              <a:rect l="l" t="t" r="r" b="b"/>
              <a:pathLst>
                <a:path w="84" h="981" extrusionOk="0">
                  <a:moveTo>
                    <a:pt x="0" y="0"/>
                  </a:moveTo>
                  <a:cubicBezTo>
                    <a:pt x="83" y="359"/>
                    <a:pt x="83" y="705"/>
                    <a:pt x="83" y="981"/>
                  </a:cubicBezTo>
                  <a:cubicBezTo>
                    <a:pt x="97" y="705"/>
                    <a:pt x="0" y="359"/>
                    <a:pt x="0" y="0"/>
                  </a:cubicBezTo>
                  <a:close/>
                </a:path>
              </a:pathLst>
            </a:custGeom>
            <a:solidFill>
              <a:srgbClr val="E64FA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723;p8"/>
            <p:cNvSpPr/>
            <p:nvPr/>
          </p:nvSpPr>
          <p:spPr>
            <a:xfrm>
              <a:off x="1664458" y="10790045"/>
              <a:ext cx="542498" cy="610732"/>
            </a:xfrm>
            <a:custGeom>
              <a:avLst/>
              <a:gdLst/>
              <a:ahLst/>
              <a:cxnLst/>
              <a:rect l="l" t="t" r="r" b="b"/>
              <a:pathLst>
                <a:path w="542498" h="610732" extrusionOk="0">
                  <a:moveTo>
                    <a:pt x="542499" y="94770"/>
                  </a:moveTo>
                  <a:cubicBezTo>
                    <a:pt x="542499" y="96636"/>
                    <a:pt x="542416" y="98502"/>
                    <a:pt x="542416" y="100367"/>
                  </a:cubicBezTo>
                  <a:cubicBezTo>
                    <a:pt x="540733" y="112793"/>
                    <a:pt x="539409" y="125121"/>
                    <a:pt x="538788" y="137463"/>
                  </a:cubicBezTo>
                  <a:cubicBezTo>
                    <a:pt x="527449" y="275810"/>
                    <a:pt x="516110" y="413978"/>
                    <a:pt x="504508" y="552160"/>
                  </a:cubicBezTo>
                  <a:cubicBezTo>
                    <a:pt x="423548" y="562981"/>
                    <a:pt x="341540" y="577093"/>
                    <a:pt x="268815" y="610733"/>
                  </a:cubicBezTo>
                  <a:cubicBezTo>
                    <a:pt x="177757" y="455883"/>
                    <a:pt x="82905" y="303065"/>
                    <a:pt x="0" y="144208"/>
                  </a:cubicBezTo>
                  <a:cubicBezTo>
                    <a:pt x="23561" y="112530"/>
                    <a:pt x="46060" y="80493"/>
                    <a:pt x="71387" y="49258"/>
                  </a:cubicBezTo>
                  <a:cubicBezTo>
                    <a:pt x="145174" y="87417"/>
                    <a:pt x="170321" y="162410"/>
                    <a:pt x="207346" y="34884"/>
                  </a:cubicBezTo>
                  <a:cubicBezTo>
                    <a:pt x="252965" y="46328"/>
                    <a:pt x="292555" y="76416"/>
                    <a:pt x="338960" y="82539"/>
                  </a:cubicBezTo>
                  <a:cubicBezTo>
                    <a:pt x="368811" y="74025"/>
                    <a:pt x="372439" y="36211"/>
                    <a:pt x="381295" y="10919"/>
                  </a:cubicBezTo>
                  <a:cubicBezTo>
                    <a:pt x="438419" y="48539"/>
                    <a:pt x="477568" y="89809"/>
                    <a:pt x="512909" y="0"/>
                  </a:cubicBezTo>
                  <a:cubicBezTo>
                    <a:pt x="522924" y="5321"/>
                    <a:pt x="532746" y="11098"/>
                    <a:pt x="542223" y="17304"/>
                  </a:cubicBezTo>
                  <a:cubicBezTo>
                    <a:pt x="541795" y="43121"/>
                    <a:pt x="542333" y="68939"/>
                    <a:pt x="542499" y="947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724;p8"/>
            <p:cNvSpPr/>
            <p:nvPr/>
          </p:nvSpPr>
          <p:spPr>
            <a:xfrm>
              <a:off x="469518" y="5909679"/>
              <a:ext cx="1737355" cy="5024560"/>
            </a:xfrm>
            <a:custGeom>
              <a:avLst/>
              <a:gdLst/>
              <a:ahLst/>
              <a:cxnLst/>
              <a:rect l="l" t="t" r="r" b="b"/>
              <a:pathLst>
                <a:path w="1737355" h="5024560" extrusionOk="0">
                  <a:moveTo>
                    <a:pt x="1736997" y="4885329"/>
                  </a:moveTo>
                  <a:cubicBezTo>
                    <a:pt x="1737080" y="4886034"/>
                    <a:pt x="1737259" y="4886752"/>
                    <a:pt x="1737356" y="4887457"/>
                  </a:cubicBezTo>
                  <a:cubicBezTo>
                    <a:pt x="1737273" y="4890830"/>
                    <a:pt x="1737177" y="4894285"/>
                    <a:pt x="1737177" y="4897657"/>
                  </a:cubicBezTo>
                  <a:cubicBezTo>
                    <a:pt x="1727700" y="4891451"/>
                    <a:pt x="1717864" y="4885674"/>
                    <a:pt x="1707863" y="4880353"/>
                  </a:cubicBezTo>
                  <a:cubicBezTo>
                    <a:pt x="1672521" y="4970162"/>
                    <a:pt x="1633373" y="4928892"/>
                    <a:pt x="1576249" y="4891272"/>
                  </a:cubicBezTo>
                  <a:cubicBezTo>
                    <a:pt x="1567393" y="4916564"/>
                    <a:pt x="1563765" y="4954364"/>
                    <a:pt x="1533914" y="4962892"/>
                  </a:cubicBezTo>
                  <a:cubicBezTo>
                    <a:pt x="1487495" y="4956769"/>
                    <a:pt x="1447905" y="4926681"/>
                    <a:pt x="1402300" y="4915237"/>
                  </a:cubicBezTo>
                  <a:cubicBezTo>
                    <a:pt x="1365275" y="5042763"/>
                    <a:pt x="1340128" y="4967770"/>
                    <a:pt x="1266341" y="4929611"/>
                  </a:cubicBezTo>
                  <a:cubicBezTo>
                    <a:pt x="1241014" y="4960846"/>
                    <a:pt x="1218515" y="4992883"/>
                    <a:pt x="1194954" y="5024561"/>
                  </a:cubicBezTo>
                  <a:cubicBezTo>
                    <a:pt x="1192567" y="5020041"/>
                    <a:pt x="1190167" y="5015508"/>
                    <a:pt x="1187863" y="5010989"/>
                  </a:cubicBezTo>
                  <a:cubicBezTo>
                    <a:pt x="1183435" y="5002378"/>
                    <a:pt x="1179007" y="4993864"/>
                    <a:pt x="1174662" y="4985254"/>
                  </a:cubicBezTo>
                  <a:cubicBezTo>
                    <a:pt x="1174579" y="4984895"/>
                    <a:pt x="1174483" y="4984452"/>
                    <a:pt x="1174400" y="4984107"/>
                  </a:cubicBezTo>
                  <a:cubicBezTo>
                    <a:pt x="1173517" y="4980113"/>
                    <a:pt x="1172538" y="4976298"/>
                    <a:pt x="1171572" y="4972483"/>
                  </a:cubicBezTo>
                  <a:cubicBezTo>
                    <a:pt x="1170689" y="4965822"/>
                    <a:pt x="1168744" y="4959257"/>
                    <a:pt x="1167144" y="4952789"/>
                  </a:cubicBezTo>
                  <a:cubicBezTo>
                    <a:pt x="1165640" y="4946749"/>
                    <a:pt x="1164219" y="4940723"/>
                    <a:pt x="1162716" y="4934683"/>
                  </a:cubicBezTo>
                  <a:cubicBezTo>
                    <a:pt x="1159350" y="4921456"/>
                    <a:pt x="1156426" y="4907967"/>
                    <a:pt x="1152260" y="4895017"/>
                  </a:cubicBezTo>
                  <a:cubicBezTo>
                    <a:pt x="1152260" y="4895017"/>
                    <a:pt x="1152177" y="4895017"/>
                    <a:pt x="1152080" y="4895100"/>
                  </a:cubicBezTo>
                  <a:cubicBezTo>
                    <a:pt x="1151901" y="4894658"/>
                    <a:pt x="1151818" y="4894298"/>
                    <a:pt x="1151639" y="4893953"/>
                  </a:cubicBezTo>
                  <a:cubicBezTo>
                    <a:pt x="1146673" y="4874963"/>
                    <a:pt x="1141721" y="4855973"/>
                    <a:pt x="1136851" y="4836983"/>
                  </a:cubicBezTo>
                  <a:cubicBezTo>
                    <a:pt x="1121084" y="4774775"/>
                    <a:pt x="1105675" y="4712567"/>
                    <a:pt x="1090432" y="4650263"/>
                  </a:cubicBezTo>
                  <a:cubicBezTo>
                    <a:pt x="1061464" y="4532052"/>
                    <a:pt x="1033130" y="4413676"/>
                    <a:pt x="1004603" y="4295383"/>
                  </a:cubicBezTo>
                  <a:cubicBezTo>
                    <a:pt x="945617" y="4050725"/>
                    <a:pt x="886618" y="3805970"/>
                    <a:pt x="827632" y="3561312"/>
                  </a:cubicBezTo>
                  <a:cubicBezTo>
                    <a:pt x="768109" y="3314692"/>
                    <a:pt x="708682" y="3067988"/>
                    <a:pt x="649241" y="2821382"/>
                  </a:cubicBezTo>
                  <a:cubicBezTo>
                    <a:pt x="588752" y="2570767"/>
                    <a:pt x="528428" y="2320166"/>
                    <a:pt x="467925" y="2069469"/>
                  </a:cubicBezTo>
                  <a:cubicBezTo>
                    <a:pt x="409905" y="1829150"/>
                    <a:pt x="352079" y="1588846"/>
                    <a:pt x="294141" y="1348431"/>
                  </a:cubicBezTo>
                  <a:cubicBezTo>
                    <a:pt x="233473" y="1096849"/>
                    <a:pt x="172708" y="845350"/>
                    <a:pt x="112219" y="593768"/>
                  </a:cubicBezTo>
                  <a:cubicBezTo>
                    <a:pt x="74836" y="438642"/>
                    <a:pt x="37466" y="283350"/>
                    <a:pt x="0" y="128224"/>
                  </a:cubicBezTo>
                  <a:cubicBezTo>
                    <a:pt x="172280" y="16233"/>
                    <a:pt x="385641" y="-12169"/>
                    <a:pt x="589980" y="4333"/>
                  </a:cubicBezTo>
                  <a:cubicBezTo>
                    <a:pt x="630191" y="174980"/>
                    <a:pt x="670402" y="345461"/>
                    <a:pt x="710710" y="516108"/>
                  </a:cubicBezTo>
                  <a:cubicBezTo>
                    <a:pt x="768909" y="762811"/>
                    <a:pt x="826832" y="1009598"/>
                    <a:pt x="885197" y="1256301"/>
                  </a:cubicBezTo>
                  <a:cubicBezTo>
                    <a:pt x="945783" y="1512416"/>
                    <a:pt x="1005830" y="1768615"/>
                    <a:pt x="1066154" y="2024813"/>
                  </a:cubicBezTo>
                  <a:cubicBezTo>
                    <a:pt x="1124960" y="2274889"/>
                    <a:pt x="1183422" y="2525144"/>
                    <a:pt x="1242421" y="2775220"/>
                  </a:cubicBezTo>
                  <a:cubicBezTo>
                    <a:pt x="1302124" y="3028488"/>
                    <a:pt x="1361992" y="3281577"/>
                    <a:pt x="1421433" y="3534859"/>
                  </a:cubicBezTo>
                  <a:cubicBezTo>
                    <a:pt x="1451105" y="3661583"/>
                    <a:pt x="1480777" y="3788307"/>
                    <a:pt x="1510532" y="3914948"/>
                  </a:cubicBezTo>
                  <a:cubicBezTo>
                    <a:pt x="1539321" y="4037940"/>
                    <a:pt x="1568635" y="4160850"/>
                    <a:pt x="1597686" y="4283759"/>
                  </a:cubicBezTo>
                  <a:cubicBezTo>
                    <a:pt x="1623454" y="4392295"/>
                    <a:pt x="1649236" y="4500817"/>
                    <a:pt x="1674742" y="4609449"/>
                  </a:cubicBezTo>
                  <a:cubicBezTo>
                    <a:pt x="1687668" y="4664650"/>
                    <a:pt x="1700690" y="4719851"/>
                    <a:pt x="1713533" y="4775135"/>
                  </a:cubicBezTo>
                  <a:cubicBezTo>
                    <a:pt x="1718499" y="4796433"/>
                    <a:pt x="1723368" y="4817648"/>
                    <a:pt x="1728141" y="4838946"/>
                  </a:cubicBezTo>
                  <a:cubicBezTo>
                    <a:pt x="1728583" y="4841074"/>
                    <a:pt x="1729024" y="4843203"/>
                    <a:pt x="1729383" y="4845331"/>
                  </a:cubicBezTo>
                  <a:cubicBezTo>
                    <a:pt x="1730086" y="4848703"/>
                    <a:pt x="1730707" y="4851992"/>
                    <a:pt x="1731328" y="4855268"/>
                  </a:cubicBezTo>
                  <a:cubicBezTo>
                    <a:pt x="1733190" y="4865275"/>
                    <a:pt x="1735135" y="4875295"/>
                    <a:pt x="1736997" y="488532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725;p8"/>
            <p:cNvSpPr/>
            <p:nvPr/>
          </p:nvSpPr>
          <p:spPr>
            <a:xfrm>
              <a:off x="310080" y="5222015"/>
              <a:ext cx="733180" cy="787733"/>
            </a:xfrm>
            <a:custGeom>
              <a:avLst/>
              <a:gdLst/>
              <a:ahLst/>
              <a:cxnLst/>
              <a:rect l="l" t="t" r="r" b="b"/>
              <a:pathLst>
                <a:path w="733180" h="787733" extrusionOk="0">
                  <a:moveTo>
                    <a:pt x="733181" y="622712"/>
                  </a:moveTo>
                  <a:cubicBezTo>
                    <a:pt x="656069" y="602672"/>
                    <a:pt x="575371" y="599631"/>
                    <a:pt x="496604" y="618290"/>
                  </a:cubicBezTo>
                  <a:cubicBezTo>
                    <a:pt x="374798" y="638883"/>
                    <a:pt x="228990" y="684768"/>
                    <a:pt x="152568" y="787734"/>
                  </a:cubicBezTo>
                  <a:cubicBezTo>
                    <a:pt x="148567" y="770872"/>
                    <a:pt x="144429" y="754011"/>
                    <a:pt x="140429" y="737149"/>
                  </a:cubicBezTo>
                  <a:cubicBezTo>
                    <a:pt x="138359" y="728304"/>
                    <a:pt x="136152" y="719735"/>
                    <a:pt x="134083" y="710890"/>
                  </a:cubicBezTo>
                  <a:cubicBezTo>
                    <a:pt x="130772" y="697345"/>
                    <a:pt x="127600" y="683939"/>
                    <a:pt x="124289" y="670533"/>
                  </a:cubicBezTo>
                  <a:cubicBezTo>
                    <a:pt x="114633" y="630176"/>
                    <a:pt x="104839" y="589818"/>
                    <a:pt x="95182" y="549323"/>
                  </a:cubicBezTo>
                  <a:cubicBezTo>
                    <a:pt x="67180" y="433642"/>
                    <a:pt x="39315" y="317961"/>
                    <a:pt x="11449" y="202280"/>
                  </a:cubicBezTo>
                  <a:cubicBezTo>
                    <a:pt x="11312" y="201727"/>
                    <a:pt x="11174" y="201174"/>
                    <a:pt x="11036" y="200621"/>
                  </a:cubicBezTo>
                  <a:cubicBezTo>
                    <a:pt x="7863" y="187768"/>
                    <a:pt x="4828" y="174914"/>
                    <a:pt x="1793" y="162061"/>
                  </a:cubicBezTo>
                  <a:cubicBezTo>
                    <a:pt x="1104" y="159573"/>
                    <a:pt x="552" y="157085"/>
                    <a:pt x="0" y="154598"/>
                  </a:cubicBezTo>
                  <a:cubicBezTo>
                    <a:pt x="3587" y="151557"/>
                    <a:pt x="7311" y="148517"/>
                    <a:pt x="11174" y="145752"/>
                  </a:cubicBezTo>
                  <a:cubicBezTo>
                    <a:pt x="165673" y="22055"/>
                    <a:pt x="368177" y="-15676"/>
                    <a:pt x="562680" y="5608"/>
                  </a:cubicBezTo>
                  <a:cubicBezTo>
                    <a:pt x="571233" y="6576"/>
                    <a:pt x="579647" y="7543"/>
                    <a:pt x="588200" y="8787"/>
                  </a:cubicBezTo>
                  <a:cubicBezTo>
                    <a:pt x="591097" y="20811"/>
                    <a:pt x="593994" y="32835"/>
                    <a:pt x="596753" y="44998"/>
                  </a:cubicBezTo>
                  <a:cubicBezTo>
                    <a:pt x="597304" y="47209"/>
                    <a:pt x="597856" y="49421"/>
                    <a:pt x="598408" y="51632"/>
                  </a:cubicBezTo>
                  <a:cubicBezTo>
                    <a:pt x="628066" y="177402"/>
                    <a:pt x="657587" y="303034"/>
                    <a:pt x="687383" y="428805"/>
                  </a:cubicBezTo>
                  <a:cubicBezTo>
                    <a:pt x="694280" y="458381"/>
                    <a:pt x="701315" y="487958"/>
                    <a:pt x="708213" y="517535"/>
                  </a:cubicBezTo>
                  <a:cubicBezTo>
                    <a:pt x="711385" y="530803"/>
                    <a:pt x="714558" y="543933"/>
                    <a:pt x="717593" y="557201"/>
                  </a:cubicBezTo>
                  <a:cubicBezTo>
                    <a:pt x="719248" y="564250"/>
                    <a:pt x="721042" y="571437"/>
                    <a:pt x="722697" y="578623"/>
                  </a:cubicBezTo>
                  <a:cubicBezTo>
                    <a:pt x="726146" y="593274"/>
                    <a:pt x="729594" y="608062"/>
                    <a:pt x="733181" y="6227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726;p8"/>
            <p:cNvSpPr/>
            <p:nvPr/>
          </p:nvSpPr>
          <p:spPr>
            <a:xfrm>
              <a:off x="1933272" y="11342191"/>
              <a:ext cx="235693" cy="382922"/>
            </a:xfrm>
            <a:custGeom>
              <a:avLst/>
              <a:gdLst/>
              <a:ahLst/>
              <a:cxnLst/>
              <a:rect l="l" t="t" r="r" b="b"/>
              <a:pathLst>
                <a:path w="235693" h="382922" extrusionOk="0">
                  <a:moveTo>
                    <a:pt x="235694" y="0"/>
                  </a:moveTo>
                  <a:cubicBezTo>
                    <a:pt x="234894" y="9232"/>
                    <a:pt x="234094" y="18465"/>
                    <a:pt x="233307" y="27600"/>
                  </a:cubicBezTo>
                  <a:cubicBezTo>
                    <a:pt x="229141" y="77480"/>
                    <a:pt x="224893" y="127263"/>
                    <a:pt x="220644" y="177046"/>
                  </a:cubicBezTo>
                  <a:cubicBezTo>
                    <a:pt x="217016" y="225848"/>
                    <a:pt x="213995" y="274663"/>
                    <a:pt x="210105" y="323382"/>
                  </a:cubicBezTo>
                  <a:cubicBezTo>
                    <a:pt x="206298" y="343698"/>
                    <a:pt x="214092" y="382922"/>
                    <a:pt x="184778" y="382922"/>
                  </a:cubicBezTo>
                  <a:cubicBezTo>
                    <a:pt x="184337" y="382922"/>
                    <a:pt x="183799" y="382922"/>
                    <a:pt x="183357" y="382922"/>
                  </a:cubicBezTo>
                  <a:cubicBezTo>
                    <a:pt x="171218" y="380255"/>
                    <a:pt x="166707" y="371119"/>
                    <a:pt x="165728" y="359233"/>
                  </a:cubicBezTo>
                  <a:cubicBezTo>
                    <a:pt x="118785" y="264905"/>
                    <a:pt x="67055" y="173052"/>
                    <a:pt x="13822" y="81999"/>
                  </a:cubicBezTo>
                  <a:cubicBezTo>
                    <a:pt x="9215" y="74190"/>
                    <a:pt x="4607" y="66382"/>
                    <a:pt x="0" y="58573"/>
                  </a:cubicBezTo>
                  <a:cubicBezTo>
                    <a:pt x="72711" y="24933"/>
                    <a:pt x="154734" y="10822"/>
                    <a:pt x="2356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727;p8"/>
            <p:cNvSpPr/>
            <p:nvPr/>
          </p:nvSpPr>
          <p:spPr>
            <a:xfrm>
              <a:off x="889450" y="5984678"/>
              <a:ext cx="1168260" cy="4703921"/>
            </a:xfrm>
            <a:custGeom>
              <a:avLst/>
              <a:gdLst/>
              <a:ahLst/>
              <a:cxnLst/>
              <a:rect l="l" t="t" r="r" b="b"/>
              <a:pathLst>
                <a:path w="1168260" h="4703921" extrusionOk="0">
                  <a:moveTo>
                    <a:pt x="1167918" y="4687682"/>
                  </a:moveTo>
                  <a:cubicBezTo>
                    <a:pt x="1169684" y="4694869"/>
                    <a:pt x="1164373" y="4702235"/>
                    <a:pt x="1157379" y="4703659"/>
                  </a:cubicBezTo>
                  <a:cubicBezTo>
                    <a:pt x="1156496" y="4703839"/>
                    <a:pt x="1155614" y="4703922"/>
                    <a:pt x="1154717" y="4703922"/>
                  </a:cubicBezTo>
                  <a:cubicBezTo>
                    <a:pt x="1148344" y="4703922"/>
                    <a:pt x="1142936" y="4699306"/>
                    <a:pt x="1141433" y="4693003"/>
                  </a:cubicBezTo>
                  <a:cubicBezTo>
                    <a:pt x="1092186" y="4491563"/>
                    <a:pt x="1042940" y="4290109"/>
                    <a:pt x="993693" y="4088670"/>
                  </a:cubicBezTo>
                  <a:cubicBezTo>
                    <a:pt x="942584" y="3879145"/>
                    <a:pt x="891393" y="3669716"/>
                    <a:pt x="840201" y="3460191"/>
                  </a:cubicBezTo>
                  <a:cubicBezTo>
                    <a:pt x="791037" y="3258834"/>
                    <a:pt x="741791" y="3057477"/>
                    <a:pt x="692641" y="2856037"/>
                  </a:cubicBezTo>
                  <a:cubicBezTo>
                    <a:pt x="646760" y="2668252"/>
                    <a:pt x="600879" y="2480481"/>
                    <a:pt x="554998" y="2292697"/>
                  </a:cubicBezTo>
                  <a:cubicBezTo>
                    <a:pt x="506731" y="2095251"/>
                    <a:pt x="458450" y="1897791"/>
                    <a:pt x="410266" y="1700249"/>
                  </a:cubicBezTo>
                  <a:cubicBezTo>
                    <a:pt x="359157" y="1490904"/>
                    <a:pt x="307965" y="1281475"/>
                    <a:pt x="256774" y="1072130"/>
                  </a:cubicBezTo>
                  <a:cubicBezTo>
                    <a:pt x="206286" y="865092"/>
                    <a:pt x="155715" y="657972"/>
                    <a:pt x="105227" y="450838"/>
                  </a:cubicBezTo>
                  <a:cubicBezTo>
                    <a:pt x="88135" y="380821"/>
                    <a:pt x="71044" y="310804"/>
                    <a:pt x="54035" y="240691"/>
                  </a:cubicBezTo>
                  <a:cubicBezTo>
                    <a:pt x="43855" y="198800"/>
                    <a:pt x="33661" y="156826"/>
                    <a:pt x="23563" y="114852"/>
                  </a:cubicBezTo>
                  <a:cubicBezTo>
                    <a:pt x="18873" y="95419"/>
                    <a:pt x="14169" y="75987"/>
                    <a:pt x="9575" y="56541"/>
                  </a:cubicBezTo>
                  <a:cubicBezTo>
                    <a:pt x="7534" y="47751"/>
                    <a:pt x="5506" y="38975"/>
                    <a:pt x="3464" y="30185"/>
                  </a:cubicBezTo>
                  <a:cubicBezTo>
                    <a:pt x="2223" y="24684"/>
                    <a:pt x="636" y="19003"/>
                    <a:pt x="181" y="13406"/>
                  </a:cubicBezTo>
                  <a:cubicBezTo>
                    <a:pt x="-964" y="7366"/>
                    <a:pt x="3464" y="1340"/>
                    <a:pt x="9299" y="276"/>
                  </a:cubicBezTo>
                  <a:cubicBezTo>
                    <a:pt x="14886" y="-968"/>
                    <a:pt x="20018" y="2142"/>
                    <a:pt x="21963" y="6578"/>
                  </a:cubicBezTo>
                  <a:cubicBezTo>
                    <a:pt x="25149" y="13765"/>
                    <a:pt x="26750" y="21837"/>
                    <a:pt x="28695" y="29383"/>
                  </a:cubicBezTo>
                  <a:cubicBezTo>
                    <a:pt x="32060" y="42513"/>
                    <a:pt x="35344" y="55739"/>
                    <a:pt x="38709" y="68869"/>
                  </a:cubicBezTo>
                  <a:cubicBezTo>
                    <a:pt x="45262" y="95226"/>
                    <a:pt x="51731" y="121665"/>
                    <a:pt x="58284" y="148022"/>
                  </a:cubicBezTo>
                  <a:cubicBezTo>
                    <a:pt x="69085" y="191682"/>
                    <a:pt x="79803" y="235439"/>
                    <a:pt x="90522" y="279182"/>
                  </a:cubicBezTo>
                  <a:cubicBezTo>
                    <a:pt x="117007" y="387179"/>
                    <a:pt x="143493" y="495176"/>
                    <a:pt x="169882" y="603269"/>
                  </a:cubicBezTo>
                  <a:cubicBezTo>
                    <a:pt x="216121" y="792201"/>
                    <a:pt x="262264" y="981216"/>
                    <a:pt x="308503" y="1170162"/>
                  </a:cubicBezTo>
                  <a:cubicBezTo>
                    <a:pt x="356688" y="1366999"/>
                    <a:pt x="404776" y="1563823"/>
                    <a:pt x="452877" y="1760743"/>
                  </a:cubicBezTo>
                  <a:cubicBezTo>
                    <a:pt x="504690" y="1973019"/>
                    <a:pt x="556419" y="2185377"/>
                    <a:pt x="608411" y="2397556"/>
                  </a:cubicBezTo>
                  <a:cubicBezTo>
                    <a:pt x="660044" y="2608145"/>
                    <a:pt x="711415" y="2818818"/>
                    <a:pt x="762882" y="3029490"/>
                  </a:cubicBezTo>
                  <a:cubicBezTo>
                    <a:pt x="811246" y="3227834"/>
                    <a:pt x="859775" y="3426164"/>
                    <a:pt x="908236" y="3624508"/>
                  </a:cubicBezTo>
                  <a:cubicBezTo>
                    <a:pt x="955799" y="3819203"/>
                    <a:pt x="1003363" y="4013912"/>
                    <a:pt x="1050927" y="4208607"/>
                  </a:cubicBezTo>
                  <a:cubicBezTo>
                    <a:pt x="1089965" y="4368295"/>
                    <a:pt x="1128935" y="4528037"/>
                    <a:pt x="1167918" y="46876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728;p8"/>
            <p:cNvSpPr/>
            <p:nvPr/>
          </p:nvSpPr>
          <p:spPr>
            <a:xfrm>
              <a:off x="654547" y="6054060"/>
              <a:ext cx="1158691" cy="4703354"/>
            </a:xfrm>
            <a:custGeom>
              <a:avLst/>
              <a:gdLst/>
              <a:ahLst/>
              <a:cxnLst/>
              <a:rect l="l" t="t" r="r" b="b"/>
              <a:pathLst>
                <a:path w="1158691" h="4703354" extrusionOk="0">
                  <a:moveTo>
                    <a:pt x="1131965" y="4692920"/>
                  </a:moveTo>
                  <a:cubicBezTo>
                    <a:pt x="1105576" y="4584039"/>
                    <a:pt x="1079173" y="4475061"/>
                    <a:pt x="1052784" y="4366166"/>
                  </a:cubicBezTo>
                  <a:cubicBezTo>
                    <a:pt x="1028864" y="4267844"/>
                    <a:pt x="1004861" y="4169508"/>
                    <a:pt x="981218" y="4071103"/>
                  </a:cubicBezTo>
                  <a:cubicBezTo>
                    <a:pt x="957919" y="3974108"/>
                    <a:pt x="934095" y="3877196"/>
                    <a:pt x="910714" y="3780200"/>
                  </a:cubicBezTo>
                  <a:cubicBezTo>
                    <a:pt x="885470" y="3675922"/>
                    <a:pt x="860143" y="3571739"/>
                    <a:pt x="834899" y="3467475"/>
                  </a:cubicBezTo>
                  <a:cubicBezTo>
                    <a:pt x="785293" y="3262925"/>
                    <a:pt x="735702" y="3058375"/>
                    <a:pt x="686097" y="2853826"/>
                  </a:cubicBezTo>
                  <a:cubicBezTo>
                    <a:pt x="639154" y="2660374"/>
                    <a:pt x="592211" y="2466909"/>
                    <a:pt x="545351" y="2273541"/>
                  </a:cubicBezTo>
                  <a:cubicBezTo>
                    <a:pt x="495925" y="2069516"/>
                    <a:pt x="446416" y="1865506"/>
                    <a:pt x="396990" y="1661481"/>
                  </a:cubicBezTo>
                  <a:cubicBezTo>
                    <a:pt x="347040" y="1455245"/>
                    <a:pt x="296994" y="1249093"/>
                    <a:pt x="247030" y="1042954"/>
                  </a:cubicBezTo>
                  <a:cubicBezTo>
                    <a:pt x="199025" y="845052"/>
                    <a:pt x="151102" y="647164"/>
                    <a:pt x="103277" y="449179"/>
                  </a:cubicBezTo>
                  <a:cubicBezTo>
                    <a:pt x="85206" y="374629"/>
                    <a:pt x="67135" y="300010"/>
                    <a:pt x="49243" y="225377"/>
                  </a:cubicBezTo>
                  <a:cubicBezTo>
                    <a:pt x="39063" y="182961"/>
                    <a:pt x="28869" y="140448"/>
                    <a:pt x="18771" y="98031"/>
                  </a:cubicBezTo>
                  <a:cubicBezTo>
                    <a:pt x="14260" y="79304"/>
                    <a:pt x="9915" y="60577"/>
                    <a:pt x="5570" y="41863"/>
                  </a:cubicBezTo>
                  <a:cubicBezTo>
                    <a:pt x="4866" y="38753"/>
                    <a:pt x="4149" y="35561"/>
                    <a:pt x="3445" y="32451"/>
                  </a:cubicBezTo>
                  <a:cubicBezTo>
                    <a:pt x="2563" y="28194"/>
                    <a:pt x="1404" y="23937"/>
                    <a:pt x="783" y="19584"/>
                  </a:cubicBezTo>
                  <a:cubicBezTo>
                    <a:pt x="79" y="14608"/>
                    <a:pt x="-983" y="9384"/>
                    <a:pt x="1928" y="4851"/>
                  </a:cubicBezTo>
                  <a:cubicBezTo>
                    <a:pt x="4852" y="234"/>
                    <a:pt x="10605" y="-1452"/>
                    <a:pt x="15391" y="1395"/>
                  </a:cubicBezTo>
                  <a:cubicBezTo>
                    <a:pt x="20799" y="4408"/>
                    <a:pt x="22565" y="10973"/>
                    <a:pt x="24165" y="16571"/>
                  </a:cubicBezTo>
                  <a:cubicBezTo>
                    <a:pt x="27448" y="28996"/>
                    <a:pt x="30717" y="41324"/>
                    <a:pt x="33821" y="53749"/>
                  </a:cubicBezTo>
                  <a:cubicBezTo>
                    <a:pt x="40553" y="80368"/>
                    <a:pt x="47105" y="107084"/>
                    <a:pt x="53658" y="133800"/>
                  </a:cubicBezTo>
                  <a:cubicBezTo>
                    <a:pt x="64376" y="177101"/>
                    <a:pt x="74915" y="220319"/>
                    <a:pt x="85454" y="263634"/>
                  </a:cubicBezTo>
                  <a:cubicBezTo>
                    <a:pt x="109277" y="361334"/>
                    <a:pt x="133018" y="459047"/>
                    <a:pt x="156758" y="556844"/>
                  </a:cubicBezTo>
                  <a:cubicBezTo>
                    <a:pt x="206005" y="759348"/>
                    <a:pt x="255169" y="961949"/>
                    <a:pt x="304236" y="1164550"/>
                  </a:cubicBezTo>
                  <a:cubicBezTo>
                    <a:pt x="353303" y="1366888"/>
                    <a:pt x="402370" y="1569130"/>
                    <a:pt x="451438" y="1771454"/>
                  </a:cubicBezTo>
                  <a:cubicBezTo>
                    <a:pt x="501484" y="1977870"/>
                    <a:pt x="551614" y="2184285"/>
                    <a:pt x="601660" y="2390701"/>
                  </a:cubicBezTo>
                  <a:cubicBezTo>
                    <a:pt x="652148" y="2599327"/>
                    <a:pt x="702719" y="2808051"/>
                    <a:pt x="753387" y="3016692"/>
                  </a:cubicBezTo>
                  <a:cubicBezTo>
                    <a:pt x="777748" y="3117059"/>
                    <a:pt x="802095" y="3217510"/>
                    <a:pt x="826456" y="3317974"/>
                  </a:cubicBezTo>
                  <a:cubicBezTo>
                    <a:pt x="848252" y="3408141"/>
                    <a:pt x="869951" y="3498212"/>
                    <a:pt x="891994" y="3588283"/>
                  </a:cubicBezTo>
                  <a:cubicBezTo>
                    <a:pt x="917942" y="3694414"/>
                    <a:pt x="943462" y="3800641"/>
                    <a:pt x="969230" y="3906869"/>
                  </a:cubicBezTo>
                  <a:cubicBezTo>
                    <a:pt x="993315" y="4006352"/>
                    <a:pt x="1017497" y="4105918"/>
                    <a:pt x="1041596" y="4205401"/>
                  </a:cubicBezTo>
                  <a:cubicBezTo>
                    <a:pt x="1080483" y="4365848"/>
                    <a:pt x="1119453" y="4526198"/>
                    <a:pt x="1158340" y="4686563"/>
                  </a:cubicBezTo>
                  <a:cubicBezTo>
                    <a:pt x="1160023" y="4693749"/>
                    <a:pt x="1155512" y="4701199"/>
                    <a:pt x="1148325" y="4702982"/>
                  </a:cubicBezTo>
                  <a:cubicBezTo>
                    <a:pt x="1147277" y="4703244"/>
                    <a:pt x="1146242" y="4703355"/>
                    <a:pt x="1145207" y="4703355"/>
                  </a:cubicBezTo>
                  <a:cubicBezTo>
                    <a:pt x="1139138" y="4703327"/>
                    <a:pt x="1133482" y="4699057"/>
                    <a:pt x="1131965" y="469292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729;p8"/>
            <p:cNvSpPr/>
            <p:nvPr/>
          </p:nvSpPr>
          <p:spPr>
            <a:xfrm>
              <a:off x="462703" y="5827884"/>
              <a:ext cx="596794" cy="210004"/>
            </a:xfrm>
            <a:custGeom>
              <a:avLst/>
              <a:gdLst/>
              <a:ahLst/>
              <a:cxnLst/>
              <a:rect l="l" t="t" r="r" b="b"/>
              <a:pathLst>
                <a:path w="596794" h="210004" extrusionOk="0">
                  <a:moveTo>
                    <a:pt x="590145" y="57808"/>
                  </a:moveTo>
                  <a:cubicBezTo>
                    <a:pt x="592366" y="67303"/>
                    <a:pt x="594573" y="76715"/>
                    <a:pt x="596794" y="86114"/>
                  </a:cubicBezTo>
                  <a:cubicBezTo>
                    <a:pt x="392455" y="69611"/>
                    <a:pt x="179081" y="98000"/>
                    <a:pt x="6815" y="210004"/>
                  </a:cubicBezTo>
                  <a:cubicBezTo>
                    <a:pt x="4511" y="200772"/>
                    <a:pt x="2304" y="191457"/>
                    <a:pt x="83" y="182224"/>
                  </a:cubicBezTo>
                  <a:cubicBezTo>
                    <a:pt x="83" y="182141"/>
                    <a:pt x="0" y="181962"/>
                    <a:pt x="0" y="181865"/>
                  </a:cubicBezTo>
                  <a:cubicBezTo>
                    <a:pt x="76436" y="78830"/>
                    <a:pt x="222230" y="33041"/>
                    <a:pt x="343926" y="12462"/>
                  </a:cubicBezTo>
                  <a:cubicBezTo>
                    <a:pt x="422762" y="-6265"/>
                    <a:pt x="503446" y="-3156"/>
                    <a:pt x="580503" y="16898"/>
                  </a:cubicBezTo>
                  <a:cubicBezTo>
                    <a:pt x="583689" y="30554"/>
                    <a:pt x="586959" y="44139"/>
                    <a:pt x="590145" y="5780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730;p8"/>
            <p:cNvSpPr/>
            <p:nvPr/>
          </p:nvSpPr>
          <p:spPr>
            <a:xfrm>
              <a:off x="237346" y="4814658"/>
              <a:ext cx="667500" cy="594310"/>
            </a:xfrm>
            <a:custGeom>
              <a:avLst/>
              <a:gdLst/>
              <a:ahLst/>
              <a:cxnLst/>
              <a:rect l="l" t="t" r="r" b="b"/>
              <a:pathLst>
                <a:path w="667500" h="594310" extrusionOk="0">
                  <a:moveTo>
                    <a:pt x="660948" y="416117"/>
                  </a:moveTo>
                  <a:cubicBezTo>
                    <a:pt x="663169" y="425349"/>
                    <a:pt x="665377" y="434665"/>
                    <a:pt x="667501" y="443897"/>
                  </a:cubicBezTo>
                  <a:cubicBezTo>
                    <a:pt x="464141" y="398910"/>
                    <a:pt x="234559" y="452687"/>
                    <a:pt x="80529" y="594310"/>
                  </a:cubicBezTo>
                  <a:cubicBezTo>
                    <a:pt x="78404" y="586059"/>
                    <a:pt x="76459" y="577808"/>
                    <a:pt x="74500" y="569460"/>
                  </a:cubicBezTo>
                  <a:cubicBezTo>
                    <a:pt x="73880" y="566972"/>
                    <a:pt x="73259" y="564485"/>
                    <a:pt x="72735" y="562011"/>
                  </a:cubicBezTo>
                  <a:cubicBezTo>
                    <a:pt x="71852" y="558459"/>
                    <a:pt x="70969" y="554824"/>
                    <a:pt x="70169" y="551272"/>
                  </a:cubicBezTo>
                  <a:cubicBezTo>
                    <a:pt x="52277" y="477440"/>
                    <a:pt x="34469" y="403692"/>
                    <a:pt x="16756" y="329861"/>
                  </a:cubicBezTo>
                  <a:cubicBezTo>
                    <a:pt x="14273" y="314063"/>
                    <a:pt x="11349" y="298363"/>
                    <a:pt x="8880" y="282469"/>
                  </a:cubicBezTo>
                  <a:cubicBezTo>
                    <a:pt x="7279" y="272435"/>
                    <a:pt x="6052" y="262318"/>
                    <a:pt x="4452" y="252201"/>
                  </a:cubicBezTo>
                  <a:cubicBezTo>
                    <a:pt x="2948" y="242623"/>
                    <a:pt x="1527" y="233031"/>
                    <a:pt x="548" y="223357"/>
                  </a:cubicBezTo>
                  <a:cubicBezTo>
                    <a:pt x="548" y="223177"/>
                    <a:pt x="465" y="222997"/>
                    <a:pt x="465" y="222818"/>
                  </a:cubicBezTo>
                  <a:cubicBezTo>
                    <a:pt x="106" y="217939"/>
                    <a:pt x="-156" y="213143"/>
                    <a:pt x="106" y="208264"/>
                  </a:cubicBezTo>
                  <a:cubicBezTo>
                    <a:pt x="286" y="206039"/>
                    <a:pt x="368" y="203828"/>
                    <a:pt x="548" y="201603"/>
                  </a:cubicBezTo>
                  <a:lnTo>
                    <a:pt x="548" y="201520"/>
                  </a:lnTo>
                  <a:cubicBezTo>
                    <a:pt x="727" y="199211"/>
                    <a:pt x="989" y="197000"/>
                    <a:pt x="1251" y="194775"/>
                  </a:cubicBezTo>
                  <a:cubicBezTo>
                    <a:pt x="1251" y="194692"/>
                    <a:pt x="1251" y="194512"/>
                    <a:pt x="1334" y="194416"/>
                  </a:cubicBezTo>
                  <a:cubicBezTo>
                    <a:pt x="2479" y="188030"/>
                    <a:pt x="4162" y="182074"/>
                    <a:pt x="6121" y="175951"/>
                  </a:cubicBezTo>
                  <a:cubicBezTo>
                    <a:pt x="6038" y="176490"/>
                    <a:pt x="5859" y="177015"/>
                    <a:pt x="5679" y="177637"/>
                  </a:cubicBezTo>
                  <a:cubicBezTo>
                    <a:pt x="7100" y="173021"/>
                    <a:pt x="8866" y="168584"/>
                    <a:pt x="10369" y="164065"/>
                  </a:cubicBezTo>
                  <a:cubicBezTo>
                    <a:pt x="103027" y="14108"/>
                    <a:pt x="402397" y="-49869"/>
                    <a:pt x="545626" y="43933"/>
                  </a:cubicBezTo>
                  <a:cubicBezTo>
                    <a:pt x="545985" y="44196"/>
                    <a:pt x="546247" y="44472"/>
                    <a:pt x="546509" y="44735"/>
                  </a:cubicBezTo>
                  <a:cubicBezTo>
                    <a:pt x="546950" y="45094"/>
                    <a:pt x="547488" y="45537"/>
                    <a:pt x="547930" y="45979"/>
                  </a:cubicBezTo>
                  <a:cubicBezTo>
                    <a:pt x="549254" y="47043"/>
                    <a:pt x="550592" y="48107"/>
                    <a:pt x="551834" y="49268"/>
                  </a:cubicBezTo>
                  <a:cubicBezTo>
                    <a:pt x="551916" y="49268"/>
                    <a:pt x="551916" y="49268"/>
                    <a:pt x="551916" y="49448"/>
                  </a:cubicBezTo>
                  <a:cubicBezTo>
                    <a:pt x="551999" y="49448"/>
                    <a:pt x="552096" y="49531"/>
                    <a:pt x="552178" y="49628"/>
                  </a:cubicBezTo>
                  <a:cubicBezTo>
                    <a:pt x="554041" y="50692"/>
                    <a:pt x="555806" y="52295"/>
                    <a:pt x="557310" y="54244"/>
                  </a:cubicBezTo>
                  <a:cubicBezTo>
                    <a:pt x="557393" y="54244"/>
                    <a:pt x="557393" y="54327"/>
                    <a:pt x="557489" y="54506"/>
                  </a:cubicBezTo>
                  <a:cubicBezTo>
                    <a:pt x="557572" y="54506"/>
                    <a:pt x="557572" y="54506"/>
                    <a:pt x="557572" y="54589"/>
                  </a:cubicBezTo>
                  <a:cubicBezTo>
                    <a:pt x="559172" y="56013"/>
                    <a:pt x="560676" y="57519"/>
                    <a:pt x="562083" y="59026"/>
                  </a:cubicBezTo>
                  <a:lnTo>
                    <a:pt x="562166" y="59026"/>
                  </a:lnTo>
                  <a:cubicBezTo>
                    <a:pt x="562428" y="59385"/>
                    <a:pt x="562786" y="59731"/>
                    <a:pt x="563048" y="60090"/>
                  </a:cubicBezTo>
                  <a:cubicBezTo>
                    <a:pt x="564111" y="61693"/>
                    <a:pt x="565173" y="63283"/>
                    <a:pt x="566152" y="64969"/>
                  </a:cubicBezTo>
                  <a:cubicBezTo>
                    <a:pt x="566152" y="65052"/>
                    <a:pt x="566235" y="65149"/>
                    <a:pt x="566414" y="65328"/>
                  </a:cubicBezTo>
                  <a:cubicBezTo>
                    <a:pt x="566414" y="65328"/>
                    <a:pt x="566414" y="65411"/>
                    <a:pt x="566497" y="65411"/>
                  </a:cubicBezTo>
                  <a:cubicBezTo>
                    <a:pt x="569863" y="69668"/>
                    <a:pt x="572787" y="74105"/>
                    <a:pt x="575533" y="78721"/>
                  </a:cubicBezTo>
                  <a:cubicBezTo>
                    <a:pt x="594666" y="110841"/>
                    <a:pt x="600777" y="150424"/>
                    <a:pt x="607246" y="188583"/>
                  </a:cubicBezTo>
                  <a:cubicBezTo>
                    <a:pt x="623896" y="259042"/>
                    <a:pt x="640546" y="329681"/>
                    <a:pt x="657196" y="400140"/>
                  </a:cubicBezTo>
                  <a:cubicBezTo>
                    <a:pt x="657996" y="403692"/>
                    <a:pt x="658879" y="407244"/>
                    <a:pt x="659679" y="410796"/>
                  </a:cubicBezTo>
                  <a:lnTo>
                    <a:pt x="659597" y="410796"/>
                  </a:lnTo>
                  <a:cubicBezTo>
                    <a:pt x="659859" y="412123"/>
                    <a:pt x="660135" y="413463"/>
                    <a:pt x="660300" y="414790"/>
                  </a:cubicBezTo>
                  <a:cubicBezTo>
                    <a:pt x="660383" y="414790"/>
                    <a:pt x="660383" y="414790"/>
                    <a:pt x="660300" y="414873"/>
                  </a:cubicBezTo>
                  <a:cubicBezTo>
                    <a:pt x="660479" y="415315"/>
                    <a:pt x="660659" y="415675"/>
                    <a:pt x="660742" y="416117"/>
                  </a:cubicBezTo>
                  <a:cubicBezTo>
                    <a:pt x="660866" y="416117"/>
                    <a:pt x="660866" y="416117"/>
                    <a:pt x="660948" y="4161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1" name="Google Shape;731;p8"/>
          <p:cNvGrpSpPr/>
          <p:nvPr/>
        </p:nvGrpSpPr>
        <p:grpSpPr>
          <a:xfrm>
            <a:off x="7428706" y="438108"/>
            <a:ext cx="1333217" cy="435132"/>
            <a:chOff x="14857413" y="876216"/>
            <a:chExt cx="2666433" cy="870263"/>
          </a:xfrm>
        </p:grpSpPr>
        <p:sp>
          <p:nvSpPr>
            <p:cNvPr id="732" name="Google Shape;732;p8"/>
            <p:cNvSpPr/>
            <p:nvPr/>
          </p:nvSpPr>
          <p:spPr>
            <a:xfrm>
              <a:off x="14857413" y="876216"/>
              <a:ext cx="2666433" cy="870263"/>
            </a:xfrm>
            <a:custGeom>
              <a:avLst/>
              <a:gdLst/>
              <a:ahLst/>
              <a:cxnLst/>
              <a:rect l="l" t="t" r="r" b="b"/>
              <a:pathLst>
                <a:path w="2666433" h="870263" extrusionOk="0">
                  <a:moveTo>
                    <a:pt x="2665227" y="837310"/>
                  </a:moveTo>
                  <a:cubicBezTo>
                    <a:pt x="2640517" y="787514"/>
                    <a:pt x="2598775" y="741757"/>
                    <a:pt x="2554713" y="600987"/>
                  </a:cubicBezTo>
                  <a:cubicBezTo>
                    <a:pt x="2491390" y="391505"/>
                    <a:pt x="2487244" y="463078"/>
                    <a:pt x="2558498" y="320438"/>
                  </a:cubicBezTo>
                  <a:cubicBezTo>
                    <a:pt x="2670757" y="93656"/>
                    <a:pt x="2657629" y="94858"/>
                    <a:pt x="2606540" y="86173"/>
                  </a:cubicBezTo>
                  <a:cubicBezTo>
                    <a:pt x="2454742" y="60658"/>
                    <a:pt x="2262243" y="59429"/>
                    <a:pt x="2113595" y="47361"/>
                  </a:cubicBezTo>
                  <a:cubicBezTo>
                    <a:pt x="951682" y="-54705"/>
                    <a:pt x="659604" y="40546"/>
                    <a:pt x="18060" y="36780"/>
                  </a:cubicBezTo>
                  <a:cubicBezTo>
                    <a:pt x="-19562" y="37459"/>
                    <a:pt x="4356" y="82736"/>
                    <a:pt x="64254" y="296808"/>
                  </a:cubicBezTo>
                  <a:cubicBezTo>
                    <a:pt x="128466" y="529015"/>
                    <a:pt x="102216" y="382572"/>
                    <a:pt x="22104" y="790358"/>
                  </a:cubicBezTo>
                  <a:cubicBezTo>
                    <a:pt x="18092" y="815259"/>
                    <a:pt x="-2838" y="860342"/>
                    <a:pt x="36378" y="864894"/>
                  </a:cubicBezTo>
                  <a:cubicBezTo>
                    <a:pt x="616010" y="819779"/>
                    <a:pt x="1198744" y="880351"/>
                    <a:pt x="1779523" y="868757"/>
                  </a:cubicBezTo>
                  <a:cubicBezTo>
                    <a:pt x="2066636" y="863801"/>
                    <a:pt x="2354072" y="854297"/>
                    <a:pt x="2641158" y="864528"/>
                  </a:cubicBezTo>
                  <a:cubicBezTo>
                    <a:pt x="2656396" y="867502"/>
                    <a:pt x="2670746" y="852153"/>
                    <a:pt x="2665227" y="83731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" name="Google Shape;733;p8"/>
            <p:cNvSpPr/>
            <p:nvPr/>
          </p:nvSpPr>
          <p:spPr>
            <a:xfrm>
              <a:off x="14857413" y="876216"/>
              <a:ext cx="2666433" cy="870263"/>
            </a:xfrm>
            <a:custGeom>
              <a:avLst/>
              <a:gdLst/>
              <a:ahLst/>
              <a:cxnLst/>
              <a:rect l="l" t="t" r="r" b="b"/>
              <a:pathLst>
                <a:path w="2666433" h="870263" extrusionOk="0">
                  <a:moveTo>
                    <a:pt x="2665227" y="837310"/>
                  </a:moveTo>
                  <a:cubicBezTo>
                    <a:pt x="2640517" y="787514"/>
                    <a:pt x="2598775" y="741757"/>
                    <a:pt x="2554713" y="600987"/>
                  </a:cubicBezTo>
                  <a:cubicBezTo>
                    <a:pt x="2491390" y="391505"/>
                    <a:pt x="2487244" y="463078"/>
                    <a:pt x="2558498" y="320438"/>
                  </a:cubicBezTo>
                  <a:cubicBezTo>
                    <a:pt x="2670757" y="93656"/>
                    <a:pt x="2657629" y="94858"/>
                    <a:pt x="2606540" y="86173"/>
                  </a:cubicBezTo>
                  <a:cubicBezTo>
                    <a:pt x="2454742" y="60658"/>
                    <a:pt x="2262243" y="59429"/>
                    <a:pt x="2113595" y="47361"/>
                  </a:cubicBezTo>
                  <a:cubicBezTo>
                    <a:pt x="951682" y="-54705"/>
                    <a:pt x="659604" y="40546"/>
                    <a:pt x="18060" y="36780"/>
                  </a:cubicBezTo>
                  <a:cubicBezTo>
                    <a:pt x="-19562" y="37459"/>
                    <a:pt x="4356" y="82736"/>
                    <a:pt x="64254" y="296808"/>
                  </a:cubicBezTo>
                  <a:cubicBezTo>
                    <a:pt x="128466" y="529015"/>
                    <a:pt x="102216" y="382572"/>
                    <a:pt x="22104" y="790358"/>
                  </a:cubicBezTo>
                  <a:cubicBezTo>
                    <a:pt x="18092" y="815259"/>
                    <a:pt x="-2838" y="860342"/>
                    <a:pt x="36378" y="864894"/>
                  </a:cubicBezTo>
                  <a:cubicBezTo>
                    <a:pt x="616010" y="819779"/>
                    <a:pt x="1198744" y="880351"/>
                    <a:pt x="1779523" y="868757"/>
                  </a:cubicBezTo>
                  <a:cubicBezTo>
                    <a:pt x="2066636" y="863801"/>
                    <a:pt x="2354072" y="854297"/>
                    <a:pt x="2641158" y="864528"/>
                  </a:cubicBezTo>
                  <a:cubicBezTo>
                    <a:pt x="2656396" y="867502"/>
                    <a:pt x="2670746" y="852153"/>
                    <a:pt x="2665227" y="83731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4" name="Google Shape;734;p8"/>
          <p:cNvGrpSpPr/>
          <p:nvPr/>
        </p:nvGrpSpPr>
        <p:grpSpPr>
          <a:xfrm>
            <a:off x="8035203" y="3277250"/>
            <a:ext cx="1468048" cy="2277954"/>
            <a:chOff x="16070406" y="6554499"/>
            <a:chExt cx="2936096" cy="4555909"/>
          </a:xfrm>
        </p:grpSpPr>
        <p:sp>
          <p:nvSpPr>
            <p:cNvPr id="735" name="Google Shape;735;p8"/>
            <p:cNvSpPr/>
            <p:nvPr/>
          </p:nvSpPr>
          <p:spPr>
            <a:xfrm>
              <a:off x="16070406" y="9074290"/>
              <a:ext cx="1281144" cy="2036100"/>
            </a:xfrm>
            <a:custGeom>
              <a:avLst/>
              <a:gdLst/>
              <a:ahLst/>
              <a:cxnLst/>
              <a:rect l="l" t="t" r="r" b="b"/>
              <a:pathLst>
                <a:path w="1281144" h="2036100" extrusionOk="0">
                  <a:moveTo>
                    <a:pt x="1152376" y="84795"/>
                  </a:moveTo>
                  <a:cubicBezTo>
                    <a:pt x="1071955" y="60639"/>
                    <a:pt x="993364" y="31099"/>
                    <a:pt x="914592" y="2187"/>
                  </a:cubicBezTo>
                  <a:cubicBezTo>
                    <a:pt x="912360" y="1504"/>
                    <a:pt x="910129" y="784"/>
                    <a:pt x="907898" y="0"/>
                  </a:cubicBezTo>
                  <a:cubicBezTo>
                    <a:pt x="886907" y="44047"/>
                    <a:pt x="865434" y="88084"/>
                    <a:pt x="842840" y="131502"/>
                  </a:cubicBezTo>
                  <a:cubicBezTo>
                    <a:pt x="831056" y="154154"/>
                    <a:pt x="818990" y="176660"/>
                    <a:pt x="806577" y="198875"/>
                  </a:cubicBezTo>
                  <a:cubicBezTo>
                    <a:pt x="752138" y="312381"/>
                    <a:pt x="696532" y="425058"/>
                    <a:pt x="639716" y="537488"/>
                  </a:cubicBezTo>
                  <a:cubicBezTo>
                    <a:pt x="537183" y="739078"/>
                    <a:pt x="436637" y="941926"/>
                    <a:pt x="338713" y="1146040"/>
                  </a:cubicBezTo>
                  <a:cubicBezTo>
                    <a:pt x="232592" y="1333807"/>
                    <a:pt x="138357" y="1528991"/>
                    <a:pt x="46151" y="1724221"/>
                  </a:cubicBezTo>
                  <a:cubicBezTo>
                    <a:pt x="43292" y="1732030"/>
                    <a:pt x="39658" y="1740568"/>
                    <a:pt x="35633" y="1749588"/>
                  </a:cubicBezTo>
                  <a:cubicBezTo>
                    <a:pt x="34231" y="1752787"/>
                    <a:pt x="32774" y="1756085"/>
                    <a:pt x="31271" y="1759384"/>
                  </a:cubicBezTo>
                  <a:cubicBezTo>
                    <a:pt x="30014" y="1762199"/>
                    <a:pt x="28749" y="1765060"/>
                    <a:pt x="27437" y="1767967"/>
                  </a:cubicBezTo>
                  <a:cubicBezTo>
                    <a:pt x="27246" y="1768359"/>
                    <a:pt x="27100" y="1768696"/>
                    <a:pt x="26955" y="1769079"/>
                  </a:cubicBezTo>
                  <a:cubicBezTo>
                    <a:pt x="5044" y="1818510"/>
                    <a:pt x="-17641" y="1877054"/>
                    <a:pt x="20607" y="1913574"/>
                  </a:cubicBezTo>
                  <a:cubicBezTo>
                    <a:pt x="43684" y="1934285"/>
                    <a:pt x="71313" y="1949028"/>
                    <a:pt x="99380" y="1961839"/>
                  </a:cubicBezTo>
                  <a:cubicBezTo>
                    <a:pt x="158036" y="1988273"/>
                    <a:pt x="216893" y="2016701"/>
                    <a:pt x="280494" y="2029021"/>
                  </a:cubicBezTo>
                  <a:cubicBezTo>
                    <a:pt x="303716" y="2033722"/>
                    <a:pt x="322576" y="2036100"/>
                    <a:pt x="338275" y="2036100"/>
                  </a:cubicBezTo>
                  <a:cubicBezTo>
                    <a:pt x="389956" y="2036100"/>
                    <a:pt x="407696" y="2010341"/>
                    <a:pt x="436737" y="1957229"/>
                  </a:cubicBezTo>
                  <a:cubicBezTo>
                    <a:pt x="437556" y="1955680"/>
                    <a:pt x="438431" y="1954122"/>
                    <a:pt x="439305" y="1952527"/>
                  </a:cubicBezTo>
                  <a:cubicBezTo>
                    <a:pt x="440908" y="1949520"/>
                    <a:pt x="442602" y="1946468"/>
                    <a:pt x="444295" y="1943315"/>
                  </a:cubicBezTo>
                  <a:cubicBezTo>
                    <a:pt x="445315" y="1941474"/>
                    <a:pt x="446335" y="1939579"/>
                    <a:pt x="447346" y="1937684"/>
                  </a:cubicBezTo>
                  <a:cubicBezTo>
                    <a:pt x="448657" y="1935260"/>
                    <a:pt x="449960" y="1932836"/>
                    <a:pt x="451326" y="1930358"/>
                  </a:cubicBezTo>
                  <a:cubicBezTo>
                    <a:pt x="514344" y="1810109"/>
                    <a:pt x="581688" y="1691956"/>
                    <a:pt x="639278" y="1568947"/>
                  </a:cubicBezTo>
                  <a:cubicBezTo>
                    <a:pt x="812251" y="1209813"/>
                    <a:pt x="977610" y="847135"/>
                    <a:pt x="1130311" y="478927"/>
                  </a:cubicBezTo>
                  <a:cubicBezTo>
                    <a:pt x="1131085" y="478444"/>
                    <a:pt x="1131813" y="477906"/>
                    <a:pt x="1132496" y="477323"/>
                  </a:cubicBezTo>
                  <a:cubicBezTo>
                    <a:pt x="1132742" y="476785"/>
                    <a:pt x="1132979" y="476257"/>
                    <a:pt x="1133270" y="475719"/>
                  </a:cubicBezTo>
                  <a:cubicBezTo>
                    <a:pt x="1134818" y="472029"/>
                    <a:pt x="1136376" y="468302"/>
                    <a:pt x="1137924" y="464612"/>
                  </a:cubicBezTo>
                  <a:cubicBezTo>
                    <a:pt x="1144034" y="450252"/>
                    <a:pt x="1150336" y="435992"/>
                    <a:pt x="1156392" y="421641"/>
                  </a:cubicBezTo>
                  <a:cubicBezTo>
                    <a:pt x="1156438" y="421495"/>
                    <a:pt x="1156492" y="421349"/>
                    <a:pt x="1156538" y="421203"/>
                  </a:cubicBezTo>
                  <a:cubicBezTo>
                    <a:pt x="1156538" y="421203"/>
                    <a:pt x="1156538" y="421203"/>
                    <a:pt x="1156583" y="421203"/>
                  </a:cubicBezTo>
                  <a:cubicBezTo>
                    <a:pt x="1156829" y="420620"/>
                    <a:pt x="1157066" y="420037"/>
                    <a:pt x="1157312" y="419408"/>
                  </a:cubicBezTo>
                  <a:cubicBezTo>
                    <a:pt x="1158131" y="417422"/>
                    <a:pt x="1159443" y="415718"/>
                    <a:pt x="1161046" y="414415"/>
                  </a:cubicBezTo>
                  <a:cubicBezTo>
                    <a:pt x="1161291" y="413932"/>
                    <a:pt x="1161583" y="413495"/>
                    <a:pt x="1161920" y="413103"/>
                  </a:cubicBezTo>
                  <a:cubicBezTo>
                    <a:pt x="1193720" y="347334"/>
                    <a:pt x="1217962" y="278403"/>
                    <a:pt x="1244481" y="210492"/>
                  </a:cubicBezTo>
                  <a:lnTo>
                    <a:pt x="1244526" y="210492"/>
                  </a:lnTo>
                  <a:cubicBezTo>
                    <a:pt x="1249226" y="198465"/>
                    <a:pt x="1253979" y="186437"/>
                    <a:pt x="1258924" y="174501"/>
                  </a:cubicBezTo>
                  <a:cubicBezTo>
                    <a:pt x="1258004" y="174455"/>
                    <a:pt x="1257130" y="174455"/>
                    <a:pt x="1256210" y="174400"/>
                  </a:cubicBezTo>
                  <a:cubicBezTo>
                    <a:pt x="1261492" y="159657"/>
                    <a:pt x="1247240" y="147384"/>
                    <a:pt x="1233088" y="149662"/>
                  </a:cubicBezTo>
                  <a:cubicBezTo>
                    <a:pt x="1231686" y="149325"/>
                    <a:pt x="1227952" y="149079"/>
                    <a:pt x="1224264" y="148787"/>
                  </a:cubicBezTo>
                  <a:cubicBezTo>
                    <a:pt x="1224073" y="147621"/>
                    <a:pt x="1223727" y="146455"/>
                    <a:pt x="1223344" y="145388"/>
                  </a:cubicBezTo>
                  <a:cubicBezTo>
                    <a:pt x="1223199" y="145051"/>
                    <a:pt x="1223053" y="144705"/>
                    <a:pt x="1222907" y="144368"/>
                  </a:cubicBezTo>
                  <a:cubicBezTo>
                    <a:pt x="1223098" y="144122"/>
                    <a:pt x="1223244" y="143931"/>
                    <a:pt x="1223444" y="143684"/>
                  </a:cubicBezTo>
                  <a:cubicBezTo>
                    <a:pt x="1237451" y="148678"/>
                    <a:pt x="1251903" y="152705"/>
                    <a:pt x="1266255" y="156833"/>
                  </a:cubicBezTo>
                  <a:cubicBezTo>
                    <a:pt x="1269306" y="149561"/>
                    <a:pt x="1272457" y="142327"/>
                    <a:pt x="1275662" y="135147"/>
                  </a:cubicBezTo>
                  <a:cubicBezTo>
                    <a:pt x="1277310" y="130828"/>
                    <a:pt x="1279150" y="126563"/>
                    <a:pt x="1281144" y="122290"/>
                  </a:cubicBezTo>
                  <a:cubicBezTo>
                    <a:pt x="1238671" y="108558"/>
                    <a:pt x="1195041" y="97697"/>
                    <a:pt x="1152376" y="847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" name="Google Shape;736;p8"/>
            <p:cNvSpPr/>
            <p:nvPr/>
          </p:nvSpPr>
          <p:spPr>
            <a:xfrm>
              <a:off x="16913238" y="9074308"/>
              <a:ext cx="438304" cy="210519"/>
            </a:xfrm>
            <a:custGeom>
              <a:avLst/>
              <a:gdLst/>
              <a:ahLst/>
              <a:cxnLst/>
              <a:rect l="l" t="t" r="r" b="b"/>
              <a:pathLst>
                <a:path w="438304" h="210519" extrusionOk="0">
                  <a:moveTo>
                    <a:pt x="438304" y="122317"/>
                  </a:moveTo>
                  <a:cubicBezTo>
                    <a:pt x="436319" y="126581"/>
                    <a:pt x="434470" y="130855"/>
                    <a:pt x="432822" y="135174"/>
                  </a:cubicBezTo>
                  <a:cubicBezTo>
                    <a:pt x="429626" y="142354"/>
                    <a:pt x="426475" y="149580"/>
                    <a:pt x="423415" y="156860"/>
                  </a:cubicBezTo>
                  <a:cubicBezTo>
                    <a:pt x="409063" y="152741"/>
                    <a:pt x="394620" y="148714"/>
                    <a:pt x="380604" y="143712"/>
                  </a:cubicBezTo>
                  <a:cubicBezTo>
                    <a:pt x="380413" y="143958"/>
                    <a:pt x="380267" y="144149"/>
                    <a:pt x="380067" y="144395"/>
                  </a:cubicBezTo>
                  <a:cubicBezTo>
                    <a:pt x="380213" y="144732"/>
                    <a:pt x="380359" y="145078"/>
                    <a:pt x="380504" y="145416"/>
                  </a:cubicBezTo>
                  <a:cubicBezTo>
                    <a:pt x="380896" y="146482"/>
                    <a:pt x="381233" y="147648"/>
                    <a:pt x="381424" y="148814"/>
                  </a:cubicBezTo>
                  <a:cubicBezTo>
                    <a:pt x="385112" y="149106"/>
                    <a:pt x="388837" y="149352"/>
                    <a:pt x="390248" y="149689"/>
                  </a:cubicBezTo>
                  <a:cubicBezTo>
                    <a:pt x="404400" y="147411"/>
                    <a:pt x="418652" y="159685"/>
                    <a:pt x="413370" y="174428"/>
                  </a:cubicBezTo>
                  <a:cubicBezTo>
                    <a:pt x="414290" y="174473"/>
                    <a:pt x="415164" y="174473"/>
                    <a:pt x="416084" y="174528"/>
                  </a:cubicBezTo>
                  <a:cubicBezTo>
                    <a:pt x="411139" y="186464"/>
                    <a:pt x="406385" y="198492"/>
                    <a:pt x="401686" y="210520"/>
                  </a:cubicBezTo>
                  <a:lnTo>
                    <a:pt x="401641" y="210520"/>
                  </a:lnTo>
                  <a:cubicBezTo>
                    <a:pt x="280540" y="200332"/>
                    <a:pt x="159731" y="180587"/>
                    <a:pt x="43047" y="145908"/>
                  </a:cubicBezTo>
                  <a:cubicBezTo>
                    <a:pt x="29861" y="141252"/>
                    <a:pt x="14297" y="137078"/>
                    <a:pt x="0" y="131502"/>
                  </a:cubicBezTo>
                  <a:cubicBezTo>
                    <a:pt x="22594" y="88093"/>
                    <a:pt x="44067" y="44047"/>
                    <a:pt x="65058" y="0"/>
                  </a:cubicBezTo>
                  <a:cubicBezTo>
                    <a:pt x="67289" y="774"/>
                    <a:pt x="69520" y="1504"/>
                    <a:pt x="71751" y="2187"/>
                  </a:cubicBezTo>
                  <a:cubicBezTo>
                    <a:pt x="150524" y="31099"/>
                    <a:pt x="229115" y="60639"/>
                    <a:pt x="309536" y="84795"/>
                  </a:cubicBezTo>
                  <a:cubicBezTo>
                    <a:pt x="352210" y="97679"/>
                    <a:pt x="395840" y="108540"/>
                    <a:pt x="438304" y="122317"/>
                  </a:cubicBezTo>
                  <a:close/>
                </a:path>
              </a:pathLst>
            </a:custGeom>
            <a:solidFill>
              <a:srgbClr val="5470D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7" name="Google Shape;737;p8"/>
            <p:cNvSpPr/>
            <p:nvPr/>
          </p:nvSpPr>
          <p:spPr>
            <a:xfrm>
              <a:off x="16070416" y="10823896"/>
              <a:ext cx="447346" cy="286512"/>
            </a:xfrm>
            <a:custGeom>
              <a:avLst/>
              <a:gdLst/>
              <a:ahLst/>
              <a:cxnLst/>
              <a:rect l="l" t="t" r="r" b="b"/>
              <a:pathLst>
                <a:path w="447346" h="286512" extrusionOk="0">
                  <a:moveTo>
                    <a:pt x="447346" y="188095"/>
                  </a:moveTo>
                  <a:cubicBezTo>
                    <a:pt x="446326" y="189991"/>
                    <a:pt x="445306" y="191877"/>
                    <a:pt x="444295" y="193717"/>
                  </a:cubicBezTo>
                  <a:cubicBezTo>
                    <a:pt x="442602" y="196870"/>
                    <a:pt x="440899" y="199923"/>
                    <a:pt x="439305" y="202929"/>
                  </a:cubicBezTo>
                  <a:cubicBezTo>
                    <a:pt x="438431" y="204533"/>
                    <a:pt x="437556" y="206082"/>
                    <a:pt x="436737" y="207631"/>
                  </a:cubicBezTo>
                  <a:cubicBezTo>
                    <a:pt x="407696" y="260753"/>
                    <a:pt x="389956" y="286512"/>
                    <a:pt x="338275" y="286512"/>
                  </a:cubicBezTo>
                  <a:cubicBezTo>
                    <a:pt x="322566" y="286512"/>
                    <a:pt x="303707" y="284134"/>
                    <a:pt x="280494" y="279432"/>
                  </a:cubicBezTo>
                  <a:cubicBezTo>
                    <a:pt x="216893" y="267113"/>
                    <a:pt x="158036" y="238684"/>
                    <a:pt x="99380" y="212251"/>
                  </a:cubicBezTo>
                  <a:cubicBezTo>
                    <a:pt x="71313" y="199449"/>
                    <a:pt x="43674" y="184697"/>
                    <a:pt x="20607" y="163986"/>
                  </a:cubicBezTo>
                  <a:cubicBezTo>
                    <a:pt x="-17641" y="127465"/>
                    <a:pt x="5044" y="68913"/>
                    <a:pt x="26955" y="19490"/>
                  </a:cubicBezTo>
                  <a:cubicBezTo>
                    <a:pt x="27100" y="19098"/>
                    <a:pt x="27246" y="18761"/>
                    <a:pt x="27437" y="18379"/>
                  </a:cubicBezTo>
                  <a:cubicBezTo>
                    <a:pt x="28749" y="15472"/>
                    <a:pt x="30005" y="12611"/>
                    <a:pt x="31271" y="9795"/>
                  </a:cubicBezTo>
                  <a:cubicBezTo>
                    <a:pt x="32774" y="6497"/>
                    <a:pt x="34231" y="3198"/>
                    <a:pt x="35633" y="0"/>
                  </a:cubicBezTo>
                  <a:cubicBezTo>
                    <a:pt x="147618" y="84695"/>
                    <a:pt x="278608" y="144258"/>
                    <a:pt x="414243" y="179667"/>
                  </a:cubicBezTo>
                  <a:cubicBezTo>
                    <a:pt x="425199" y="182902"/>
                    <a:pt x="436245" y="185672"/>
                    <a:pt x="447346" y="1880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" name="Google Shape;738;p8"/>
            <p:cNvSpPr/>
            <p:nvPr/>
          </p:nvSpPr>
          <p:spPr>
            <a:xfrm>
              <a:off x="16513127" y="9329502"/>
              <a:ext cx="693546" cy="1532607"/>
            </a:xfrm>
            <a:custGeom>
              <a:avLst/>
              <a:gdLst/>
              <a:ahLst/>
              <a:cxnLst/>
              <a:rect l="l" t="t" r="r" b="b"/>
              <a:pathLst>
                <a:path w="693546" h="1532607" extrusionOk="0">
                  <a:moveTo>
                    <a:pt x="5919" y="1531589"/>
                  </a:moveTo>
                  <a:cubicBezTo>
                    <a:pt x="-2550" y="1527324"/>
                    <a:pt x="-565" y="1517620"/>
                    <a:pt x="3442" y="1510777"/>
                  </a:cubicBezTo>
                  <a:cubicBezTo>
                    <a:pt x="29241" y="1453272"/>
                    <a:pt x="55140" y="1395895"/>
                    <a:pt x="81295" y="1338536"/>
                  </a:cubicBezTo>
                  <a:cubicBezTo>
                    <a:pt x="149112" y="1191955"/>
                    <a:pt x="216784" y="1045245"/>
                    <a:pt x="282571" y="897715"/>
                  </a:cubicBezTo>
                  <a:cubicBezTo>
                    <a:pt x="409836" y="619340"/>
                    <a:pt x="516640" y="331789"/>
                    <a:pt x="650571" y="56530"/>
                  </a:cubicBezTo>
                  <a:cubicBezTo>
                    <a:pt x="659441" y="39218"/>
                    <a:pt x="669040" y="22288"/>
                    <a:pt x="677618" y="4875"/>
                  </a:cubicBezTo>
                  <a:cubicBezTo>
                    <a:pt x="679658" y="757"/>
                    <a:pt x="684457" y="-1184"/>
                    <a:pt x="688674" y="757"/>
                  </a:cubicBezTo>
                  <a:cubicBezTo>
                    <a:pt x="692790" y="2652"/>
                    <a:pt x="694730" y="7691"/>
                    <a:pt x="692790" y="11818"/>
                  </a:cubicBezTo>
                  <a:cubicBezTo>
                    <a:pt x="602224" y="194055"/>
                    <a:pt x="527786" y="383727"/>
                    <a:pt x="448221" y="570893"/>
                  </a:cubicBezTo>
                  <a:cubicBezTo>
                    <a:pt x="371415" y="754368"/>
                    <a:pt x="290393" y="936158"/>
                    <a:pt x="207723" y="1117064"/>
                  </a:cubicBezTo>
                  <a:cubicBezTo>
                    <a:pt x="152882" y="1237432"/>
                    <a:pt x="96385" y="1357179"/>
                    <a:pt x="42610" y="1478038"/>
                  </a:cubicBezTo>
                  <a:cubicBezTo>
                    <a:pt x="36499" y="1491497"/>
                    <a:pt x="30434" y="1504891"/>
                    <a:pt x="24141" y="1518249"/>
                  </a:cubicBezTo>
                  <a:cubicBezTo>
                    <a:pt x="21409" y="1525967"/>
                    <a:pt x="15417" y="1535826"/>
                    <a:pt x="5919" y="15315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" name="Google Shape;739;p8"/>
            <p:cNvSpPr/>
            <p:nvPr/>
          </p:nvSpPr>
          <p:spPr>
            <a:xfrm>
              <a:off x="16252330" y="9291160"/>
              <a:ext cx="737744" cy="1409814"/>
            </a:xfrm>
            <a:custGeom>
              <a:avLst/>
              <a:gdLst/>
              <a:ahLst/>
              <a:cxnLst/>
              <a:rect l="l" t="t" r="r" b="b"/>
              <a:pathLst>
                <a:path w="737744" h="1409814" extrusionOk="0">
                  <a:moveTo>
                    <a:pt x="6211" y="1408852"/>
                  </a:moveTo>
                  <a:cubicBezTo>
                    <a:pt x="-7540" y="1401171"/>
                    <a:pt x="5255" y="1386145"/>
                    <a:pt x="9262" y="1376113"/>
                  </a:cubicBezTo>
                  <a:cubicBezTo>
                    <a:pt x="32511" y="1328121"/>
                    <a:pt x="56607" y="1280494"/>
                    <a:pt x="81496" y="1233358"/>
                  </a:cubicBezTo>
                  <a:cubicBezTo>
                    <a:pt x="150852" y="1101037"/>
                    <a:pt x="222349" y="969854"/>
                    <a:pt x="290676" y="836967"/>
                  </a:cubicBezTo>
                  <a:cubicBezTo>
                    <a:pt x="435800" y="563248"/>
                    <a:pt x="561099" y="278376"/>
                    <a:pt x="718353" y="11354"/>
                  </a:cubicBezTo>
                  <a:cubicBezTo>
                    <a:pt x="721058" y="4738"/>
                    <a:pt x="726741" y="-4182"/>
                    <a:pt x="734691" y="2187"/>
                  </a:cubicBezTo>
                  <a:cubicBezTo>
                    <a:pt x="742349" y="9285"/>
                    <a:pt x="733571" y="19928"/>
                    <a:pt x="730420" y="27263"/>
                  </a:cubicBezTo>
                  <a:cubicBezTo>
                    <a:pt x="538961" y="376009"/>
                    <a:pt x="374157" y="738878"/>
                    <a:pt x="183627" y="1088198"/>
                  </a:cubicBezTo>
                  <a:cubicBezTo>
                    <a:pt x="134570" y="1180555"/>
                    <a:pt x="84519" y="1272548"/>
                    <a:pt x="38686" y="1366555"/>
                  </a:cubicBezTo>
                  <a:cubicBezTo>
                    <a:pt x="32356" y="1379138"/>
                    <a:pt x="26410" y="1392068"/>
                    <a:pt x="20117" y="1404679"/>
                  </a:cubicBezTo>
                  <a:cubicBezTo>
                    <a:pt x="17458" y="1409435"/>
                    <a:pt x="11029" y="1411039"/>
                    <a:pt x="6211" y="14088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0" name="Google Shape;740;p8"/>
            <p:cNvSpPr/>
            <p:nvPr/>
          </p:nvSpPr>
          <p:spPr>
            <a:xfrm>
              <a:off x="16318184" y="9593539"/>
              <a:ext cx="669390" cy="1311704"/>
            </a:xfrm>
            <a:custGeom>
              <a:avLst/>
              <a:gdLst/>
              <a:ahLst/>
              <a:cxnLst/>
              <a:rect l="l" t="t" r="r" b="b"/>
              <a:pathLst>
                <a:path w="669390" h="1311704" extrusionOk="0">
                  <a:moveTo>
                    <a:pt x="7563" y="1311225"/>
                  </a:moveTo>
                  <a:cubicBezTo>
                    <a:pt x="2035" y="1309530"/>
                    <a:pt x="-1307" y="1303370"/>
                    <a:pt x="487" y="1297785"/>
                  </a:cubicBezTo>
                  <a:cubicBezTo>
                    <a:pt x="7627" y="1277565"/>
                    <a:pt x="16178" y="1257902"/>
                    <a:pt x="24920" y="1238366"/>
                  </a:cubicBezTo>
                  <a:cubicBezTo>
                    <a:pt x="61101" y="1161982"/>
                    <a:pt x="100934" y="1087147"/>
                    <a:pt x="140493" y="1012721"/>
                  </a:cubicBezTo>
                  <a:cubicBezTo>
                    <a:pt x="140457" y="1012776"/>
                    <a:pt x="140420" y="1012840"/>
                    <a:pt x="140384" y="1012904"/>
                  </a:cubicBezTo>
                  <a:cubicBezTo>
                    <a:pt x="140329" y="1012994"/>
                    <a:pt x="140284" y="1013086"/>
                    <a:pt x="140229" y="1013177"/>
                  </a:cubicBezTo>
                  <a:cubicBezTo>
                    <a:pt x="309968" y="703758"/>
                    <a:pt x="463871" y="386065"/>
                    <a:pt x="619450" y="69338"/>
                  </a:cubicBezTo>
                  <a:cubicBezTo>
                    <a:pt x="630596" y="47223"/>
                    <a:pt x="642335" y="25391"/>
                    <a:pt x="654401" y="3760"/>
                  </a:cubicBezTo>
                  <a:cubicBezTo>
                    <a:pt x="656341" y="270"/>
                    <a:pt x="661095" y="-896"/>
                    <a:pt x="664628" y="708"/>
                  </a:cubicBezTo>
                  <a:cubicBezTo>
                    <a:pt x="668407" y="2457"/>
                    <a:pt x="670684" y="7550"/>
                    <a:pt x="668598" y="11423"/>
                  </a:cubicBezTo>
                  <a:cubicBezTo>
                    <a:pt x="589188" y="167937"/>
                    <a:pt x="517318" y="328223"/>
                    <a:pt x="439347" y="485466"/>
                  </a:cubicBezTo>
                  <a:cubicBezTo>
                    <a:pt x="350611" y="666937"/>
                    <a:pt x="254918" y="844927"/>
                    <a:pt x="159918" y="1023145"/>
                  </a:cubicBezTo>
                  <a:cubicBezTo>
                    <a:pt x="120905" y="1096887"/>
                    <a:pt x="81700" y="1170620"/>
                    <a:pt x="45893" y="1245984"/>
                  </a:cubicBezTo>
                  <a:cubicBezTo>
                    <a:pt x="36467" y="1265383"/>
                    <a:pt x="29519" y="1285885"/>
                    <a:pt x="20494" y="1305448"/>
                  </a:cubicBezTo>
                  <a:cubicBezTo>
                    <a:pt x="18236" y="1310295"/>
                    <a:pt x="12590" y="1312828"/>
                    <a:pt x="7563" y="13112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" name="Google Shape;741;p8"/>
            <p:cNvSpPr/>
            <p:nvPr/>
          </p:nvSpPr>
          <p:spPr>
            <a:xfrm>
              <a:off x="16606734" y="6684961"/>
              <a:ext cx="2325417" cy="2254796"/>
            </a:xfrm>
            <a:custGeom>
              <a:avLst/>
              <a:gdLst/>
              <a:ahLst/>
              <a:cxnLst/>
              <a:rect l="l" t="t" r="r" b="b"/>
              <a:pathLst>
                <a:path w="2325417" h="2254796" extrusionOk="0">
                  <a:moveTo>
                    <a:pt x="2176533" y="1640465"/>
                  </a:moveTo>
                  <a:cubicBezTo>
                    <a:pt x="2097978" y="1758554"/>
                    <a:pt x="2021646" y="1880370"/>
                    <a:pt x="1916282" y="1976728"/>
                  </a:cubicBezTo>
                  <a:cubicBezTo>
                    <a:pt x="1842937" y="2042916"/>
                    <a:pt x="1752717" y="2083892"/>
                    <a:pt x="1667205" y="2130955"/>
                  </a:cubicBezTo>
                  <a:cubicBezTo>
                    <a:pt x="1490108" y="2225699"/>
                    <a:pt x="1284843" y="2263823"/>
                    <a:pt x="1085161" y="2253017"/>
                  </a:cubicBezTo>
                  <a:cubicBezTo>
                    <a:pt x="985880" y="2244570"/>
                    <a:pt x="889823" y="2216013"/>
                    <a:pt x="794011" y="2190063"/>
                  </a:cubicBezTo>
                  <a:cubicBezTo>
                    <a:pt x="699812" y="2159520"/>
                    <a:pt x="610958" y="2113824"/>
                    <a:pt x="525082" y="2064894"/>
                  </a:cubicBezTo>
                  <a:cubicBezTo>
                    <a:pt x="364987" y="1965311"/>
                    <a:pt x="218670" y="1834547"/>
                    <a:pt x="122112" y="1671135"/>
                  </a:cubicBezTo>
                  <a:cubicBezTo>
                    <a:pt x="20099" y="1500890"/>
                    <a:pt x="-10181" y="1295883"/>
                    <a:pt x="2851" y="1100061"/>
                  </a:cubicBezTo>
                  <a:cubicBezTo>
                    <a:pt x="22703" y="928577"/>
                    <a:pt x="77562" y="762058"/>
                    <a:pt x="147428" y="604852"/>
                  </a:cubicBezTo>
                  <a:cubicBezTo>
                    <a:pt x="211594" y="468384"/>
                    <a:pt x="319317" y="359489"/>
                    <a:pt x="438086" y="268963"/>
                  </a:cubicBezTo>
                  <a:cubicBezTo>
                    <a:pt x="535136" y="191102"/>
                    <a:pt x="637895" y="118463"/>
                    <a:pt x="752321" y="68548"/>
                  </a:cubicBezTo>
                  <a:cubicBezTo>
                    <a:pt x="833489" y="34024"/>
                    <a:pt x="919365" y="4975"/>
                    <a:pt x="1008100" y="0"/>
                  </a:cubicBezTo>
                  <a:cubicBezTo>
                    <a:pt x="1096590" y="1121"/>
                    <a:pt x="1185444" y="374"/>
                    <a:pt x="1273933" y="4219"/>
                  </a:cubicBezTo>
                  <a:cubicBezTo>
                    <a:pt x="1518047" y="4465"/>
                    <a:pt x="1761787" y="135219"/>
                    <a:pt x="1935032" y="301492"/>
                  </a:cubicBezTo>
                  <a:cubicBezTo>
                    <a:pt x="2044613" y="414861"/>
                    <a:pt x="2130125" y="551457"/>
                    <a:pt x="2196394" y="694130"/>
                  </a:cubicBezTo>
                  <a:cubicBezTo>
                    <a:pt x="2233504" y="787881"/>
                    <a:pt x="2251371" y="888211"/>
                    <a:pt x="2268501" y="987302"/>
                  </a:cubicBezTo>
                  <a:cubicBezTo>
                    <a:pt x="2274211" y="986683"/>
                    <a:pt x="2280167" y="989662"/>
                    <a:pt x="2282898" y="995129"/>
                  </a:cubicBezTo>
                  <a:cubicBezTo>
                    <a:pt x="2295930" y="1022201"/>
                    <a:pt x="2308461" y="1049892"/>
                    <a:pt x="2316411" y="1078949"/>
                  </a:cubicBezTo>
                  <a:cubicBezTo>
                    <a:pt x="2355734" y="1228829"/>
                    <a:pt x="2258438" y="1510585"/>
                    <a:pt x="2176533" y="164046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" name="Google Shape;742;p8"/>
            <p:cNvSpPr/>
            <p:nvPr/>
          </p:nvSpPr>
          <p:spPr>
            <a:xfrm>
              <a:off x="17514280" y="7475277"/>
              <a:ext cx="1197754" cy="1260756"/>
            </a:xfrm>
            <a:custGeom>
              <a:avLst/>
              <a:gdLst/>
              <a:ahLst/>
              <a:cxnLst/>
              <a:rect l="l" t="t" r="r" b="b"/>
              <a:pathLst>
                <a:path w="1197754" h="1260756" extrusionOk="0">
                  <a:moveTo>
                    <a:pt x="1197754" y="292697"/>
                  </a:moveTo>
                  <a:cubicBezTo>
                    <a:pt x="1192472" y="357163"/>
                    <a:pt x="1179914" y="421337"/>
                    <a:pt x="1157275" y="482013"/>
                  </a:cubicBezTo>
                  <a:cubicBezTo>
                    <a:pt x="1135365" y="544201"/>
                    <a:pt x="1115485" y="607009"/>
                    <a:pt x="1082036" y="664204"/>
                  </a:cubicBezTo>
                  <a:cubicBezTo>
                    <a:pt x="983574" y="860992"/>
                    <a:pt x="820109" y="1035028"/>
                    <a:pt x="627895" y="1142374"/>
                  </a:cubicBezTo>
                  <a:cubicBezTo>
                    <a:pt x="478773" y="1225365"/>
                    <a:pt x="359275" y="1275179"/>
                    <a:pt x="184946" y="1257037"/>
                  </a:cubicBezTo>
                  <a:cubicBezTo>
                    <a:pt x="142864" y="1253839"/>
                    <a:pt x="100400" y="1248254"/>
                    <a:pt x="62052" y="1229538"/>
                  </a:cubicBezTo>
                  <a:cubicBezTo>
                    <a:pt x="25980" y="1212225"/>
                    <a:pt x="-24243" y="1186557"/>
                    <a:pt x="13285" y="1141891"/>
                  </a:cubicBezTo>
                  <a:cubicBezTo>
                    <a:pt x="39412" y="1115066"/>
                    <a:pt x="78389" y="1105653"/>
                    <a:pt x="112767" y="1093626"/>
                  </a:cubicBezTo>
                  <a:cubicBezTo>
                    <a:pt x="175785" y="1071366"/>
                    <a:pt x="241335" y="1055985"/>
                    <a:pt x="302850" y="1029843"/>
                  </a:cubicBezTo>
                  <a:cubicBezTo>
                    <a:pt x="475385" y="945495"/>
                    <a:pt x="637493" y="835187"/>
                    <a:pt x="759031" y="684633"/>
                  </a:cubicBezTo>
                  <a:cubicBezTo>
                    <a:pt x="848131" y="577633"/>
                    <a:pt x="914018" y="455780"/>
                    <a:pt x="955125" y="324579"/>
                  </a:cubicBezTo>
                  <a:cubicBezTo>
                    <a:pt x="990076" y="222864"/>
                    <a:pt x="1000112" y="67744"/>
                    <a:pt x="1092509" y="1674"/>
                  </a:cubicBezTo>
                  <a:cubicBezTo>
                    <a:pt x="1208172" y="-22445"/>
                    <a:pt x="1195614" y="220859"/>
                    <a:pt x="1197754" y="2926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743;p8"/>
            <p:cNvSpPr/>
            <p:nvPr/>
          </p:nvSpPr>
          <p:spPr>
            <a:xfrm>
              <a:off x="18520895" y="7297171"/>
              <a:ext cx="95328" cy="104667"/>
            </a:xfrm>
            <a:custGeom>
              <a:avLst/>
              <a:gdLst/>
              <a:ahLst/>
              <a:cxnLst/>
              <a:rect l="l" t="t" r="r" b="b"/>
              <a:pathLst>
                <a:path w="95328" h="104667" extrusionOk="0">
                  <a:moveTo>
                    <a:pt x="28046" y="98767"/>
                  </a:moveTo>
                  <a:cubicBezTo>
                    <a:pt x="-26630" y="71113"/>
                    <a:pt x="5298" y="-23505"/>
                    <a:pt x="66677" y="5444"/>
                  </a:cubicBezTo>
                  <a:cubicBezTo>
                    <a:pt x="77987" y="10647"/>
                    <a:pt x="81739" y="23093"/>
                    <a:pt x="88396" y="32360"/>
                  </a:cubicBezTo>
                  <a:cubicBezTo>
                    <a:pt x="112474" y="70739"/>
                    <a:pt x="69327" y="122221"/>
                    <a:pt x="28046" y="987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" name="Google Shape;744;p8"/>
            <p:cNvSpPr/>
            <p:nvPr/>
          </p:nvSpPr>
          <p:spPr>
            <a:xfrm>
              <a:off x="16768898" y="6932740"/>
              <a:ext cx="621425" cy="966849"/>
            </a:xfrm>
            <a:custGeom>
              <a:avLst/>
              <a:gdLst/>
              <a:ahLst/>
              <a:cxnLst/>
              <a:rect l="l" t="t" r="r" b="b"/>
              <a:pathLst>
                <a:path w="621425" h="966849" extrusionOk="0">
                  <a:moveTo>
                    <a:pt x="438321" y="46359"/>
                  </a:moveTo>
                  <a:cubicBezTo>
                    <a:pt x="482097" y="19634"/>
                    <a:pt x="631019" y="-46581"/>
                    <a:pt x="620938" y="53248"/>
                  </a:cubicBezTo>
                  <a:cubicBezTo>
                    <a:pt x="626802" y="103837"/>
                    <a:pt x="536637" y="154143"/>
                    <a:pt x="504008" y="187902"/>
                  </a:cubicBezTo>
                  <a:cubicBezTo>
                    <a:pt x="415582" y="264879"/>
                    <a:pt x="346599" y="359414"/>
                    <a:pt x="281787" y="456328"/>
                  </a:cubicBezTo>
                  <a:cubicBezTo>
                    <a:pt x="245478" y="515163"/>
                    <a:pt x="212366" y="576576"/>
                    <a:pt x="190693" y="642446"/>
                  </a:cubicBezTo>
                  <a:cubicBezTo>
                    <a:pt x="175275" y="692451"/>
                    <a:pt x="164365" y="743632"/>
                    <a:pt x="149102" y="793738"/>
                  </a:cubicBezTo>
                  <a:cubicBezTo>
                    <a:pt x="133685" y="839671"/>
                    <a:pt x="112739" y="977232"/>
                    <a:pt x="48555" y="966225"/>
                  </a:cubicBezTo>
                  <a:cubicBezTo>
                    <a:pt x="22428" y="959145"/>
                    <a:pt x="16801" y="927327"/>
                    <a:pt x="10936" y="904529"/>
                  </a:cubicBezTo>
                  <a:cubicBezTo>
                    <a:pt x="-2588" y="850879"/>
                    <a:pt x="-3562" y="795442"/>
                    <a:pt x="7976" y="741263"/>
                  </a:cubicBezTo>
                  <a:cubicBezTo>
                    <a:pt x="21745" y="657644"/>
                    <a:pt x="50204" y="578526"/>
                    <a:pt x="84618" y="501404"/>
                  </a:cubicBezTo>
                  <a:cubicBezTo>
                    <a:pt x="123931" y="396918"/>
                    <a:pt x="183170" y="302730"/>
                    <a:pt x="251817" y="215220"/>
                  </a:cubicBezTo>
                  <a:cubicBezTo>
                    <a:pt x="300501" y="145842"/>
                    <a:pt x="363911" y="87244"/>
                    <a:pt x="438321" y="46359"/>
                  </a:cubicBezTo>
                  <a:close/>
                </a:path>
              </a:pathLst>
            </a:custGeom>
            <a:solidFill>
              <a:srgbClr val="C7CFFB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5" name="Google Shape;745;p8"/>
            <p:cNvSpPr/>
            <p:nvPr/>
          </p:nvSpPr>
          <p:spPr>
            <a:xfrm>
              <a:off x="16768898" y="6932740"/>
              <a:ext cx="621425" cy="966849"/>
            </a:xfrm>
            <a:custGeom>
              <a:avLst/>
              <a:gdLst/>
              <a:ahLst/>
              <a:cxnLst/>
              <a:rect l="l" t="t" r="r" b="b"/>
              <a:pathLst>
                <a:path w="621425" h="966849" extrusionOk="0">
                  <a:moveTo>
                    <a:pt x="438321" y="46359"/>
                  </a:moveTo>
                  <a:cubicBezTo>
                    <a:pt x="482097" y="19634"/>
                    <a:pt x="631019" y="-46581"/>
                    <a:pt x="620938" y="53248"/>
                  </a:cubicBezTo>
                  <a:cubicBezTo>
                    <a:pt x="626802" y="103837"/>
                    <a:pt x="536637" y="154143"/>
                    <a:pt x="504008" y="187902"/>
                  </a:cubicBezTo>
                  <a:cubicBezTo>
                    <a:pt x="415582" y="264879"/>
                    <a:pt x="346599" y="359414"/>
                    <a:pt x="281787" y="456328"/>
                  </a:cubicBezTo>
                  <a:cubicBezTo>
                    <a:pt x="245478" y="515163"/>
                    <a:pt x="212366" y="576576"/>
                    <a:pt x="190693" y="642446"/>
                  </a:cubicBezTo>
                  <a:cubicBezTo>
                    <a:pt x="175275" y="692451"/>
                    <a:pt x="164365" y="743632"/>
                    <a:pt x="149102" y="793738"/>
                  </a:cubicBezTo>
                  <a:cubicBezTo>
                    <a:pt x="133685" y="839671"/>
                    <a:pt x="112739" y="977232"/>
                    <a:pt x="48555" y="966225"/>
                  </a:cubicBezTo>
                  <a:cubicBezTo>
                    <a:pt x="22428" y="959145"/>
                    <a:pt x="16801" y="927327"/>
                    <a:pt x="10936" y="904529"/>
                  </a:cubicBezTo>
                  <a:cubicBezTo>
                    <a:pt x="-2588" y="850879"/>
                    <a:pt x="-3562" y="795442"/>
                    <a:pt x="7976" y="741263"/>
                  </a:cubicBezTo>
                  <a:cubicBezTo>
                    <a:pt x="21745" y="657644"/>
                    <a:pt x="50204" y="578526"/>
                    <a:pt x="84618" y="501404"/>
                  </a:cubicBezTo>
                  <a:cubicBezTo>
                    <a:pt x="123931" y="396918"/>
                    <a:pt x="183170" y="302730"/>
                    <a:pt x="251817" y="215220"/>
                  </a:cubicBezTo>
                  <a:cubicBezTo>
                    <a:pt x="300501" y="145842"/>
                    <a:pt x="363911" y="87244"/>
                    <a:pt x="438321" y="463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" name="Google Shape;746;p8"/>
            <p:cNvSpPr/>
            <p:nvPr/>
          </p:nvSpPr>
          <p:spPr>
            <a:xfrm>
              <a:off x="16902288" y="8805232"/>
              <a:ext cx="650419" cy="459324"/>
            </a:xfrm>
            <a:custGeom>
              <a:avLst/>
              <a:gdLst/>
              <a:ahLst/>
              <a:cxnLst/>
              <a:rect l="l" t="t" r="r" b="b"/>
              <a:pathLst>
                <a:path w="650419" h="459324" extrusionOk="0">
                  <a:moveTo>
                    <a:pt x="640705" y="189539"/>
                  </a:moveTo>
                  <a:cubicBezTo>
                    <a:pt x="672241" y="242634"/>
                    <a:pt x="619477" y="289760"/>
                    <a:pt x="589389" y="328176"/>
                  </a:cubicBezTo>
                  <a:cubicBezTo>
                    <a:pt x="585081" y="342919"/>
                    <a:pt x="588442" y="358673"/>
                    <a:pt x="584189" y="373498"/>
                  </a:cubicBezTo>
                  <a:cubicBezTo>
                    <a:pt x="572469" y="414483"/>
                    <a:pt x="538938" y="455003"/>
                    <a:pt x="494351" y="459158"/>
                  </a:cubicBezTo>
                  <a:cubicBezTo>
                    <a:pt x="438637" y="461910"/>
                    <a:pt x="388441" y="429754"/>
                    <a:pt x="335458" y="416506"/>
                  </a:cubicBezTo>
                  <a:cubicBezTo>
                    <a:pt x="268533" y="396742"/>
                    <a:pt x="201790" y="375038"/>
                    <a:pt x="140257" y="341370"/>
                  </a:cubicBezTo>
                  <a:cubicBezTo>
                    <a:pt x="103147" y="320832"/>
                    <a:pt x="64471" y="301815"/>
                    <a:pt x="30858" y="275838"/>
                  </a:cubicBezTo>
                  <a:cubicBezTo>
                    <a:pt x="-13938" y="236675"/>
                    <a:pt x="-8947" y="170842"/>
                    <a:pt x="39236" y="137028"/>
                  </a:cubicBezTo>
                  <a:cubicBezTo>
                    <a:pt x="53169" y="126814"/>
                    <a:pt x="45738" y="108991"/>
                    <a:pt x="46421" y="94576"/>
                  </a:cubicBezTo>
                  <a:cubicBezTo>
                    <a:pt x="46658" y="50238"/>
                    <a:pt x="85462" y="17590"/>
                    <a:pt x="125422" y="6064"/>
                  </a:cubicBezTo>
                  <a:cubicBezTo>
                    <a:pt x="163688" y="-7978"/>
                    <a:pt x="203439" y="4588"/>
                    <a:pt x="238627" y="21171"/>
                  </a:cubicBezTo>
                  <a:cubicBezTo>
                    <a:pt x="285690" y="41937"/>
                    <a:pt x="333937" y="59377"/>
                    <a:pt x="381920" y="77774"/>
                  </a:cubicBezTo>
                  <a:cubicBezTo>
                    <a:pt x="425414" y="93966"/>
                    <a:pt x="468862" y="110604"/>
                    <a:pt x="512856" y="125365"/>
                  </a:cubicBezTo>
                  <a:cubicBezTo>
                    <a:pt x="556832" y="141547"/>
                    <a:pt x="609105" y="152646"/>
                    <a:pt x="640705" y="1895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747;p8"/>
            <p:cNvSpPr/>
            <p:nvPr/>
          </p:nvSpPr>
          <p:spPr>
            <a:xfrm>
              <a:off x="16502759" y="6554499"/>
              <a:ext cx="2503743" cy="2503725"/>
            </a:xfrm>
            <a:custGeom>
              <a:avLst/>
              <a:gdLst/>
              <a:ahLst/>
              <a:cxnLst/>
              <a:rect l="l" t="t" r="r" b="b"/>
              <a:pathLst>
                <a:path w="2503743" h="2503725" extrusionOk="0">
                  <a:moveTo>
                    <a:pt x="1297105" y="2313837"/>
                  </a:moveTo>
                  <a:cubicBezTo>
                    <a:pt x="2171064" y="2271786"/>
                    <a:pt x="2623365" y="1263016"/>
                    <a:pt x="2077210" y="582190"/>
                  </a:cubicBezTo>
                  <a:cubicBezTo>
                    <a:pt x="2076964" y="581853"/>
                    <a:pt x="2076673" y="581506"/>
                    <a:pt x="2076381" y="581169"/>
                  </a:cubicBezTo>
                  <a:cubicBezTo>
                    <a:pt x="2046375" y="544549"/>
                    <a:pt x="2014228" y="510015"/>
                    <a:pt x="1979960" y="477467"/>
                  </a:cubicBezTo>
                  <a:cubicBezTo>
                    <a:pt x="1329916" y="-127157"/>
                    <a:pt x="278377" y="273499"/>
                    <a:pt x="193594" y="1156499"/>
                  </a:cubicBezTo>
                  <a:cubicBezTo>
                    <a:pt x="147396" y="1629038"/>
                    <a:pt x="439666" y="2089504"/>
                    <a:pt x="885428" y="2249863"/>
                  </a:cubicBezTo>
                  <a:cubicBezTo>
                    <a:pt x="884991" y="2249717"/>
                    <a:pt x="884554" y="2249571"/>
                    <a:pt x="884117" y="2249425"/>
                  </a:cubicBezTo>
                  <a:cubicBezTo>
                    <a:pt x="1015836" y="2297982"/>
                    <a:pt x="1157008" y="2319705"/>
                    <a:pt x="1297105" y="2313837"/>
                  </a:cubicBezTo>
                  <a:close/>
                  <a:moveTo>
                    <a:pt x="1305492" y="1293"/>
                  </a:moveTo>
                  <a:cubicBezTo>
                    <a:pt x="2075033" y="30879"/>
                    <a:pt x="2639320" y="761419"/>
                    <a:pt x="2475217" y="1514083"/>
                  </a:cubicBezTo>
                  <a:cubicBezTo>
                    <a:pt x="2355720" y="2098087"/>
                    <a:pt x="1807042" y="2527901"/>
                    <a:pt x="1211584" y="2502670"/>
                  </a:cubicBezTo>
                  <a:cubicBezTo>
                    <a:pt x="690682" y="2492383"/>
                    <a:pt x="208666" y="2125058"/>
                    <a:pt x="58096" y="1626559"/>
                  </a:cubicBezTo>
                  <a:cubicBezTo>
                    <a:pt x="-201253" y="802067"/>
                    <a:pt x="442051" y="-37469"/>
                    <a:pt x="1305492" y="12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" name="Google Shape;748;p8"/>
            <p:cNvSpPr/>
            <p:nvPr/>
          </p:nvSpPr>
          <p:spPr>
            <a:xfrm>
              <a:off x="16534816" y="6593110"/>
              <a:ext cx="2434654" cy="2437286"/>
            </a:xfrm>
            <a:custGeom>
              <a:avLst/>
              <a:gdLst/>
              <a:ahLst/>
              <a:cxnLst/>
              <a:rect l="l" t="t" r="r" b="b"/>
              <a:pathLst>
                <a:path w="2434654" h="2437286" extrusionOk="0">
                  <a:moveTo>
                    <a:pt x="1185001" y="2436906"/>
                  </a:moveTo>
                  <a:cubicBezTo>
                    <a:pt x="635850" y="2426637"/>
                    <a:pt x="156292" y="2038464"/>
                    <a:pt x="33889" y="1502361"/>
                  </a:cubicBezTo>
                  <a:cubicBezTo>
                    <a:pt x="-74307" y="1066287"/>
                    <a:pt x="81226" y="575871"/>
                    <a:pt x="433927" y="294270"/>
                  </a:cubicBezTo>
                  <a:cubicBezTo>
                    <a:pt x="449308" y="281049"/>
                    <a:pt x="465828" y="269304"/>
                    <a:pt x="482065" y="257230"/>
                  </a:cubicBezTo>
                  <a:cubicBezTo>
                    <a:pt x="489369" y="250861"/>
                    <a:pt x="498129" y="244228"/>
                    <a:pt x="508484" y="247608"/>
                  </a:cubicBezTo>
                  <a:cubicBezTo>
                    <a:pt x="517891" y="250661"/>
                    <a:pt x="523856" y="258133"/>
                    <a:pt x="524238" y="268128"/>
                  </a:cubicBezTo>
                  <a:cubicBezTo>
                    <a:pt x="524721" y="279819"/>
                    <a:pt x="515077" y="286461"/>
                    <a:pt x="508966" y="290489"/>
                  </a:cubicBezTo>
                  <a:cubicBezTo>
                    <a:pt x="492893" y="302999"/>
                    <a:pt x="477976" y="317040"/>
                    <a:pt x="462295" y="330052"/>
                  </a:cubicBezTo>
                  <a:cubicBezTo>
                    <a:pt x="380371" y="402272"/>
                    <a:pt x="308337" y="485773"/>
                    <a:pt x="248461" y="577101"/>
                  </a:cubicBezTo>
                  <a:cubicBezTo>
                    <a:pt x="25347" y="909883"/>
                    <a:pt x="-9613" y="1361647"/>
                    <a:pt x="167111" y="1721254"/>
                  </a:cubicBezTo>
                  <a:cubicBezTo>
                    <a:pt x="371629" y="2144307"/>
                    <a:pt x="829221" y="2418628"/>
                    <a:pt x="1297960" y="2382171"/>
                  </a:cubicBezTo>
                  <a:cubicBezTo>
                    <a:pt x="1809382" y="2353141"/>
                    <a:pt x="2263941" y="1947118"/>
                    <a:pt x="2357595" y="1444829"/>
                  </a:cubicBezTo>
                  <a:cubicBezTo>
                    <a:pt x="2484296" y="819330"/>
                    <a:pt x="2067428" y="201913"/>
                    <a:pt x="1443812" y="81901"/>
                  </a:cubicBezTo>
                  <a:cubicBezTo>
                    <a:pt x="1300947" y="54283"/>
                    <a:pt x="1155732" y="51987"/>
                    <a:pt x="1014842" y="76625"/>
                  </a:cubicBezTo>
                  <a:cubicBezTo>
                    <a:pt x="941670" y="88908"/>
                    <a:pt x="876002" y="112097"/>
                    <a:pt x="808421" y="131478"/>
                  </a:cubicBezTo>
                  <a:cubicBezTo>
                    <a:pt x="773552" y="130777"/>
                    <a:pt x="768452" y="81409"/>
                    <a:pt x="802502" y="72698"/>
                  </a:cubicBezTo>
                  <a:cubicBezTo>
                    <a:pt x="1444805" y="-160957"/>
                    <a:pt x="2159379" y="188372"/>
                    <a:pt x="2372366" y="837581"/>
                  </a:cubicBezTo>
                  <a:cubicBezTo>
                    <a:pt x="2635767" y="1641480"/>
                    <a:pt x="2030401" y="2457462"/>
                    <a:pt x="1185001" y="243690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749;p8"/>
            <p:cNvSpPr/>
            <p:nvPr/>
          </p:nvSpPr>
          <p:spPr>
            <a:xfrm>
              <a:off x="17114600" y="6718750"/>
              <a:ext cx="143296" cy="97916"/>
            </a:xfrm>
            <a:custGeom>
              <a:avLst/>
              <a:gdLst/>
              <a:ahLst/>
              <a:cxnLst/>
              <a:rect l="l" t="t" r="r" b="b"/>
              <a:pathLst>
                <a:path w="143296" h="97916" extrusionOk="0">
                  <a:moveTo>
                    <a:pt x="19584" y="97748"/>
                  </a:moveTo>
                  <a:cubicBezTo>
                    <a:pt x="5141" y="96637"/>
                    <a:pt x="-3884" y="79753"/>
                    <a:pt x="1644" y="66896"/>
                  </a:cubicBezTo>
                  <a:cubicBezTo>
                    <a:pt x="6106" y="56463"/>
                    <a:pt x="14876" y="51087"/>
                    <a:pt x="24237" y="45601"/>
                  </a:cubicBezTo>
                  <a:cubicBezTo>
                    <a:pt x="46184" y="32827"/>
                    <a:pt x="68687" y="21072"/>
                    <a:pt x="91472" y="9801"/>
                  </a:cubicBezTo>
                  <a:cubicBezTo>
                    <a:pt x="103147" y="4917"/>
                    <a:pt x="116251" y="-3484"/>
                    <a:pt x="129137" y="1555"/>
                  </a:cubicBezTo>
                  <a:cubicBezTo>
                    <a:pt x="129128" y="1573"/>
                    <a:pt x="129110" y="1591"/>
                    <a:pt x="129101" y="1610"/>
                  </a:cubicBezTo>
                  <a:cubicBezTo>
                    <a:pt x="158361" y="18877"/>
                    <a:pt x="136951" y="43050"/>
                    <a:pt x="113674" y="52481"/>
                  </a:cubicBezTo>
                  <a:cubicBezTo>
                    <a:pt x="91800" y="64053"/>
                    <a:pt x="70099" y="76062"/>
                    <a:pt x="48807" y="88618"/>
                  </a:cubicBezTo>
                  <a:cubicBezTo>
                    <a:pt x="39928" y="94240"/>
                    <a:pt x="30157" y="98869"/>
                    <a:pt x="19584" y="97748"/>
                  </a:cubicBezTo>
                  <a:close/>
                </a:path>
              </a:pathLst>
            </a:custGeom>
            <a:solidFill>
              <a:srgbClr val="5470D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750;p8"/>
            <p:cNvSpPr/>
            <p:nvPr/>
          </p:nvSpPr>
          <p:spPr>
            <a:xfrm>
              <a:off x="16984959" y="8940929"/>
              <a:ext cx="188236" cy="112444"/>
            </a:xfrm>
            <a:custGeom>
              <a:avLst/>
              <a:gdLst/>
              <a:ahLst/>
              <a:cxnLst/>
              <a:rect l="l" t="t" r="r" b="b"/>
              <a:pathLst>
                <a:path w="188236" h="112444" extrusionOk="0">
                  <a:moveTo>
                    <a:pt x="184559" y="98463"/>
                  </a:moveTo>
                  <a:cubicBezTo>
                    <a:pt x="154662" y="83529"/>
                    <a:pt x="123854" y="71173"/>
                    <a:pt x="94649" y="54699"/>
                  </a:cubicBezTo>
                  <a:cubicBezTo>
                    <a:pt x="80115" y="46498"/>
                    <a:pt x="65890" y="37760"/>
                    <a:pt x="51866" y="28721"/>
                  </a:cubicBezTo>
                  <a:cubicBezTo>
                    <a:pt x="38069" y="19837"/>
                    <a:pt x="24955" y="8292"/>
                    <a:pt x="10394" y="839"/>
                  </a:cubicBezTo>
                  <a:cubicBezTo>
                    <a:pt x="3445" y="-2724"/>
                    <a:pt x="-3521" y="5850"/>
                    <a:pt x="1988" y="11737"/>
                  </a:cubicBezTo>
                  <a:cubicBezTo>
                    <a:pt x="13162" y="23655"/>
                    <a:pt x="28953" y="32685"/>
                    <a:pt x="42449" y="41733"/>
                  </a:cubicBezTo>
                  <a:cubicBezTo>
                    <a:pt x="56747" y="51318"/>
                    <a:pt x="71481" y="60239"/>
                    <a:pt x="86471" y="68695"/>
                  </a:cubicBezTo>
                  <a:cubicBezTo>
                    <a:pt x="115631" y="85141"/>
                    <a:pt x="146721" y="102199"/>
                    <a:pt x="178804" y="112122"/>
                  </a:cubicBezTo>
                  <a:cubicBezTo>
                    <a:pt x="186763" y="114582"/>
                    <a:pt x="192209" y="102281"/>
                    <a:pt x="184559" y="984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751;p8"/>
            <p:cNvSpPr/>
            <p:nvPr/>
          </p:nvSpPr>
          <p:spPr>
            <a:xfrm>
              <a:off x="17227641" y="9070072"/>
              <a:ext cx="215930" cy="70336"/>
            </a:xfrm>
            <a:custGeom>
              <a:avLst/>
              <a:gdLst/>
              <a:ahLst/>
              <a:cxnLst/>
              <a:rect l="l" t="t" r="r" b="b"/>
              <a:pathLst>
                <a:path w="215930" h="70336" extrusionOk="0">
                  <a:moveTo>
                    <a:pt x="211352" y="57740"/>
                  </a:moveTo>
                  <a:cubicBezTo>
                    <a:pt x="176655" y="52237"/>
                    <a:pt x="142086" y="46095"/>
                    <a:pt x="108219" y="36601"/>
                  </a:cubicBezTo>
                  <a:cubicBezTo>
                    <a:pt x="74142" y="27034"/>
                    <a:pt x="42068" y="13493"/>
                    <a:pt x="9247" y="482"/>
                  </a:cubicBezTo>
                  <a:cubicBezTo>
                    <a:pt x="1416" y="-2625"/>
                    <a:pt x="-3830" y="10167"/>
                    <a:pt x="3528" y="14049"/>
                  </a:cubicBezTo>
                  <a:cubicBezTo>
                    <a:pt x="34956" y="30587"/>
                    <a:pt x="69989" y="41986"/>
                    <a:pt x="104139" y="51398"/>
                  </a:cubicBezTo>
                  <a:cubicBezTo>
                    <a:pt x="138626" y="60902"/>
                    <a:pt x="173914" y="67973"/>
                    <a:pt x="209649" y="70324"/>
                  </a:cubicBezTo>
                  <a:cubicBezTo>
                    <a:pt x="216743" y="70788"/>
                    <a:pt x="218528" y="58879"/>
                    <a:pt x="211352" y="577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52" name="Google Shape;752;p8"/>
          <p:cNvSpPr txBox="1">
            <a:spLocks noGrp="1"/>
          </p:cNvSpPr>
          <p:nvPr>
            <p:ph type="title"/>
          </p:nvPr>
        </p:nvSpPr>
        <p:spPr>
          <a:xfrm>
            <a:off x="2386200" y="1674600"/>
            <a:ext cx="4371600" cy="1794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lt2"/>
        </a:solidFill>
        <a:effectLst/>
      </p:bgPr>
    </p:bg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9"/>
          <p:cNvSpPr txBox="1">
            <a:spLocks noGrp="1"/>
          </p:cNvSpPr>
          <p:nvPr>
            <p:ph type="body" idx="1"/>
          </p:nvPr>
        </p:nvSpPr>
        <p:spPr>
          <a:xfrm>
            <a:off x="855300" y="4406300"/>
            <a:ext cx="74334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spcBef>
                <a:spcPts val="0"/>
              </a:spcBef>
              <a:spcAft>
                <a:spcPts val="800"/>
              </a:spcAft>
              <a:buSzPts val="1800"/>
              <a:buNone/>
              <a:defRPr sz="1800"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74334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li Light"/>
              <a:buNone/>
              <a:defRPr sz="3500">
                <a:solidFill>
                  <a:schemeClr val="dk1"/>
                </a:solidFill>
                <a:latin typeface="Mali Light"/>
                <a:ea typeface="Mali Light"/>
                <a:cs typeface="Mali Light"/>
                <a:sym typeface="Mali Light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li Light"/>
              <a:buNone/>
              <a:defRPr sz="3500">
                <a:solidFill>
                  <a:schemeClr val="dk1"/>
                </a:solidFill>
                <a:latin typeface="Mali Light"/>
                <a:ea typeface="Mali Light"/>
                <a:cs typeface="Mali Light"/>
                <a:sym typeface="Mali Light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li Light"/>
              <a:buNone/>
              <a:defRPr sz="3500">
                <a:solidFill>
                  <a:schemeClr val="dk1"/>
                </a:solidFill>
                <a:latin typeface="Mali Light"/>
                <a:ea typeface="Mali Light"/>
                <a:cs typeface="Mali Light"/>
                <a:sym typeface="Mali Light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li Light"/>
              <a:buNone/>
              <a:defRPr sz="3500">
                <a:solidFill>
                  <a:schemeClr val="dk1"/>
                </a:solidFill>
                <a:latin typeface="Mali Light"/>
                <a:ea typeface="Mali Light"/>
                <a:cs typeface="Mali Light"/>
                <a:sym typeface="Mali Light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li Light"/>
              <a:buNone/>
              <a:defRPr sz="3500">
                <a:solidFill>
                  <a:schemeClr val="dk1"/>
                </a:solidFill>
                <a:latin typeface="Mali Light"/>
                <a:ea typeface="Mali Light"/>
                <a:cs typeface="Mali Light"/>
                <a:sym typeface="Mali Light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li Light"/>
              <a:buNone/>
              <a:defRPr sz="3500">
                <a:solidFill>
                  <a:schemeClr val="dk1"/>
                </a:solidFill>
                <a:latin typeface="Mali Light"/>
                <a:ea typeface="Mali Light"/>
                <a:cs typeface="Mali Light"/>
                <a:sym typeface="Mali Light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li Light"/>
              <a:buNone/>
              <a:defRPr sz="3500">
                <a:solidFill>
                  <a:schemeClr val="dk1"/>
                </a:solidFill>
                <a:latin typeface="Mali Light"/>
                <a:ea typeface="Mali Light"/>
                <a:cs typeface="Mali Light"/>
                <a:sym typeface="Mali Light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li Light"/>
              <a:buNone/>
              <a:defRPr sz="3500">
                <a:solidFill>
                  <a:schemeClr val="dk1"/>
                </a:solidFill>
                <a:latin typeface="Mali Light"/>
                <a:ea typeface="Mali Light"/>
                <a:cs typeface="Mali Light"/>
                <a:sym typeface="Mali Light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ali Light"/>
              <a:buNone/>
              <a:defRPr sz="3500">
                <a:solidFill>
                  <a:schemeClr val="dk1"/>
                </a:solidFill>
                <a:latin typeface="Mali Light"/>
                <a:ea typeface="Mali Light"/>
                <a:cs typeface="Mali Light"/>
                <a:sym typeface="Mali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55300" y="1353947"/>
            <a:ext cx="74334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●"/>
              <a:defRPr sz="2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556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○"/>
              <a:defRPr sz="2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556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■"/>
              <a:defRPr sz="2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556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●"/>
              <a:defRPr sz="2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556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○"/>
              <a:defRPr sz="2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556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■"/>
              <a:defRPr sz="2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556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●"/>
              <a:defRPr sz="2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55600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unito"/>
              <a:buChar char="○"/>
              <a:defRPr sz="2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55600" rtl="0">
              <a:lnSpc>
                <a:spcPct val="12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000"/>
              <a:buFont typeface="Nunito"/>
              <a:buChar char="■"/>
              <a:defRPr sz="2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jpeg"/><Relationship Id="rId4" Type="http://schemas.openxmlformats.org/officeDocument/2006/relationships/image" Target="../media/image26.png"/><Relationship Id="rId9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1"/>
          <p:cNvSpPr txBox="1"/>
          <p:nvPr/>
        </p:nvSpPr>
        <p:spPr>
          <a:xfrm>
            <a:off x="2314830" y="1851670"/>
            <a:ext cx="4320480" cy="135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/>
            <a:r>
              <a:rPr lang="ru-RU" sz="4400" dirty="0">
                <a:solidFill>
                  <a:schemeClr val="dk1"/>
                </a:solidFill>
                <a:latin typeface="Comic Sans MS" pitchFamily="66" charset="0"/>
                <a:ea typeface="Mali Light"/>
                <a:cs typeface="Mali Light"/>
                <a:sym typeface="Mali Light"/>
              </a:rPr>
              <a:t>Профилактика ВИЧ-инфекции</a:t>
            </a:r>
            <a:endParaRPr sz="600" dirty="0">
              <a:solidFill>
                <a:schemeClr val="dk1"/>
              </a:solidFill>
              <a:latin typeface="Comic Sans MS" pitchFamily="66" charset="0"/>
              <a:ea typeface="Mali Light"/>
              <a:cs typeface="Mali Light"/>
              <a:sym typeface="Mali Light"/>
            </a:endParaRPr>
          </a:p>
        </p:txBody>
      </p:sp>
      <p:sp>
        <p:nvSpPr>
          <p:cNvPr id="3" name="Google Shape;760;p11"/>
          <p:cNvSpPr txBox="1"/>
          <p:nvPr/>
        </p:nvSpPr>
        <p:spPr>
          <a:xfrm>
            <a:off x="-349466" y="3435845"/>
            <a:ext cx="698477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r"/>
            <a:r>
              <a:rPr lang="ru-RU" sz="1200" dirty="0" smtClean="0">
                <a:solidFill>
                  <a:schemeClr val="dk1"/>
                </a:solidFill>
                <a:latin typeface="Comic Sans MS" pitchFamily="66" charset="0"/>
                <a:ea typeface="Mali Light"/>
                <a:cs typeface="Mali Light"/>
                <a:sym typeface="Mali Light"/>
              </a:rPr>
              <a:t>Врач-эпидемиолог</a:t>
            </a:r>
          </a:p>
          <a:p>
            <a:pPr lvl="0" algn="r"/>
            <a:r>
              <a:rPr lang="ru-RU" sz="1200" dirty="0" smtClean="0">
                <a:solidFill>
                  <a:schemeClr val="dk1"/>
                </a:solidFill>
                <a:latin typeface="Comic Sans MS" pitchFamily="66" charset="0"/>
                <a:ea typeface="Mali Light"/>
                <a:cs typeface="Mali Light"/>
                <a:sym typeface="Mali Light"/>
              </a:rPr>
              <a:t>Илья Игоревич Р.</a:t>
            </a:r>
            <a:endParaRPr sz="100" dirty="0">
              <a:solidFill>
                <a:schemeClr val="dk1"/>
              </a:solidFill>
              <a:latin typeface="Comic Sans MS" pitchFamily="66" charset="0"/>
              <a:ea typeface="Mali Light"/>
              <a:cs typeface="Mali Light"/>
              <a:sym typeface="Mali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18"/>
          <p:cNvSpPr/>
          <p:nvPr/>
        </p:nvSpPr>
        <p:spPr>
          <a:xfrm>
            <a:off x="514350" y="1324593"/>
            <a:ext cx="2481900" cy="33047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9" name="Google Shape;989;p18"/>
          <p:cNvSpPr txBox="1"/>
          <p:nvPr/>
        </p:nvSpPr>
        <p:spPr>
          <a:xfrm>
            <a:off x="514350" y="514350"/>
            <a:ext cx="801210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 smtClean="0">
                <a:solidFill>
                  <a:schemeClr val="dk1"/>
                </a:solidFill>
                <a:latin typeface="Comic Sans MS" pitchFamily="66" charset="0"/>
                <a:ea typeface="Mali Light"/>
                <a:cs typeface="Mali Light"/>
                <a:sym typeface="Mali Light"/>
              </a:rPr>
              <a:t>Методы профилактики ВИЧ-инфекции</a:t>
            </a:r>
            <a:endParaRPr sz="500" dirty="0">
              <a:solidFill>
                <a:schemeClr val="dk1"/>
              </a:solidFill>
              <a:latin typeface="Comic Sans MS" pitchFamily="66" charset="0"/>
              <a:ea typeface="Mali Light"/>
              <a:cs typeface="Mali Light"/>
              <a:sym typeface="Mali Light"/>
            </a:endParaRPr>
          </a:p>
        </p:txBody>
      </p:sp>
      <p:sp>
        <p:nvSpPr>
          <p:cNvPr id="993" name="Google Shape;993;p18"/>
          <p:cNvSpPr/>
          <p:nvPr/>
        </p:nvSpPr>
        <p:spPr>
          <a:xfrm>
            <a:off x="3331043" y="1867466"/>
            <a:ext cx="2481900" cy="276184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994" name="Google Shape;994;p18"/>
          <p:cNvGrpSpPr/>
          <p:nvPr/>
        </p:nvGrpSpPr>
        <p:grpSpPr>
          <a:xfrm>
            <a:off x="3354446" y="2294793"/>
            <a:ext cx="2486009" cy="1860801"/>
            <a:chOff x="-430488" y="-66675"/>
            <a:chExt cx="6629356" cy="4962137"/>
          </a:xfrm>
        </p:grpSpPr>
        <p:sp>
          <p:nvSpPr>
            <p:cNvPr id="995" name="Google Shape;995;p18"/>
            <p:cNvSpPr txBox="1"/>
            <p:nvPr/>
          </p:nvSpPr>
          <p:spPr>
            <a:xfrm>
              <a:off x="0" y="-66675"/>
              <a:ext cx="5577900" cy="14773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/>
              <a:r>
                <a:rPr lang="ru-RU" sz="1800" dirty="0" smtClean="0">
                  <a:solidFill>
                    <a:schemeClr val="dk1"/>
                  </a:solidFill>
                  <a:latin typeface="Comic Sans MS" pitchFamily="66" charset="0"/>
                  <a:ea typeface="Mali Light"/>
                  <a:cs typeface="Mali Light"/>
                  <a:sym typeface="Mali Light"/>
                </a:rPr>
                <a:t>Стерильный инструментарий</a:t>
              </a:r>
              <a:endParaRPr lang="ru-RU" sz="1800" dirty="0">
                <a:solidFill>
                  <a:schemeClr val="dk1"/>
                </a:solidFill>
                <a:latin typeface="Comic Sans MS" pitchFamily="66" charset="0"/>
                <a:ea typeface="Mali Light"/>
                <a:cs typeface="Mali Light"/>
                <a:sym typeface="Mali Light"/>
              </a:endParaRPr>
            </a:p>
          </p:txBody>
        </p:sp>
        <p:sp>
          <p:nvSpPr>
            <p:cNvPr id="996" name="Google Shape;996;p18"/>
            <p:cNvSpPr txBox="1"/>
            <p:nvPr/>
          </p:nvSpPr>
          <p:spPr>
            <a:xfrm>
              <a:off x="-430488" y="1663808"/>
              <a:ext cx="6629356" cy="3231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457200" lvl="0" indent="-311150">
                <a:lnSpc>
                  <a:spcPct val="150018"/>
                </a:lnSpc>
                <a:buClr>
                  <a:schemeClr val="dk1"/>
                </a:buClr>
                <a:buSzPts val="1300"/>
                <a:buFont typeface="Nunito"/>
                <a:buChar char="●"/>
              </a:pPr>
              <a:r>
                <a:rPr lang="ru-RU" sz="1050" dirty="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rPr>
                <a:t>Использование стерильного (медицинского и для личной гигиены) инструментария предотвращает возникновение и передачу ВИЧ-инфекции</a:t>
              </a:r>
            </a:p>
          </p:txBody>
        </p:sp>
      </p:grpSp>
      <p:sp>
        <p:nvSpPr>
          <p:cNvPr id="997" name="Google Shape;997;p18"/>
          <p:cNvSpPr/>
          <p:nvPr/>
        </p:nvSpPr>
        <p:spPr>
          <a:xfrm>
            <a:off x="6147736" y="2133608"/>
            <a:ext cx="2481900" cy="2495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998" name="Google Shape;998;p18"/>
          <p:cNvGrpSpPr/>
          <p:nvPr/>
        </p:nvGrpSpPr>
        <p:grpSpPr>
          <a:xfrm>
            <a:off x="681106" y="1563637"/>
            <a:ext cx="2120050" cy="2882215"/>
            <a:chOff x="-75566" y="-66675"/>
            <a:chExt cx="5653466" cy="10038873"/>
          </a:xfrm>
        </p:grpSpPr>
        <p:sp>
          <p:nvSpPr>
            <p:cNvPr id="999" name="Google Shape;999;p18"/>
            <p:cNvSpPr txBox="1"/>
            <p:nvPr/>
          </p:nvSpPr>
          <p:spPr>
            <a:xfrm>
              <a:off x="0" y="-66675"/>
              <a:ext cx="5577900" cy="19295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/>
              <a:r>
                <a:rPr lang="ru-RU" sz="1800" dirty="0">
                  <a:solidFill>
                    <a:schemeClr val="dk1"/>
                  </a:solidFill>
                  <a:latin typeface="Comic Sans MS" pitchFamily="66" charset="0"/>
                  <a:ea typeface="Mali Light"/>
                  <a:cs typeface="Mali Light"/>
                  <a:sym typeface="Mali Light"/>
                </a:rPr>
                <a:t>Просвещение населения</a:t>
              </a:r>
            </a:p>
          </p:txBody>
        </p:sp>
        <p:sp>
          <p:nvSpPr>
            <p:cNvPr id="1000" name="Google Shape;1000;p18"/>
            <p:cNvSpPr txBox="1"/>
            <p:nvPr/>
          </p:nvSpPr>
          <p:spPr>
            <a:xfrm>
              <a:off x="-75566" y="2052811"/>
              <a:ext cx="5577900" cy="79193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457200" lvl="0" indent="-311150">
                <a:lnSpc>
                  <a:spcPct val="150018"/>
                </a:lnSpc>
                <a:buClr>
                  <a:schemeClr val="dk1"/>
                </a:buClr>
                <a:buSzPts val="1300"/>
                <a:buFont typeface="Nunito"/>
                <a:buChar char="●"/>
              </a:pPr>
              <a:r>
                <a:rPr lang="ru-RU" sz="800" dirty="0" smtClean="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rPr>
                <a:t>Организация и проведение лекций, акций, бесед по профилактике ВИЧ-инфекции</a:t>
              </a:r>
            </a:p>
            <a:p>
              <a:pPr marL="457200" lvl="0" indent="-311150">
                <a:lnSpc>
                  <a:spcPct val="150018"/>
                </a:lnSpc>
                <a:buClr>
                  <a:schemeClr val="dk1"/>
                </a:buClr>
                <a:buSzPts val="1300"/>
                <a:buFont typeface="Nunito"/>
                <a:buChar char="●"/>
              </a:pPr>
              <a:r>
                <a:rPr lang="ru-RU" sz="800" dirty="0" smtClean="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rPr>
                <a:t>Распространение просветительской литературы, буклеты, брошюры, плакаты и т.д.</a:t>
              </a:r>
            </a:p>
            <a:p>
              <a:pPr marL="457200" lvl="0" indent="-311150">
                <a:lnSpc>
                  <a:spcPct val="150018"/>
                </a:lnSpc>
                <a:buClr>
                  <a:schemeClr val="dk1"/>
                </a:buClr>
                <a:buSzPts val="1300"/>
                <a:buFont typeface="Nunito"/>
                <a:buChar char="●"/>
              </a:pPr>
              <a:r>
                <a:rPr lang="ru-RU" sz="800" dirty="0" smtClean="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rPr>
                <a:t>Демонстрация аудио и видео роликов;</a:t>
              </a:r>
            </a:p>
            <a:p>
              <a:pPr marL="457200" lvl="0" indent="-311150">
                <a:lnSpc>
                  <a:spcPct val="150018"/>
                </a:lnSpc>
                <a:buClr>
                  <a:schemeClr val="dk1"/>
                </a:buClr>
                <a:buSzPts val="1300"/>
                <a:buFont typeface="Nunito"/>
                <a:buChar char="●"/>
              </a:pPr>
              <a:r>
                <a:rPr lang="ru-RU" sz="800" dirty="0" smtClean="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rPr>
                <a:t>Использование СМИ (радио, телевидение, статьи в газетах, публикации в соц. сетях и т.д.);</a:t>
              </a:r>
            </a:p>
            <a:p>
              <a:pPr marL="457200" lvl="0" indent="-311150">
                <a:lnSpc>
                  <a:spcPct val="150018"/>
                </a:lnSpc>
                <a:buClr>
                  <a:schemeClr val="dk1"/>
                </a:buClr>
                <a:buSzPts val="1300"/>
                <a:buFont typeface="Nunito"/>
                <a:buChar char="●"/>
              </a:pPr>
              <a:endParaRPr lang="ru-RU" sz="105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grpSp>
        <p:nvGrpSpPr>
          <p:cNvPr id="990" name="Google Shape;990;p18"/>
          <p:cNvGrpSpPr/>
          <p:nvPr/>
        </p:nvGrpSpPr>
        <p:grpSpPr>
          <a:xfrm>
            <a:off x="6382369" y="2449708"/>
            <a:ext cx="2247267" cy="2122018"/>
            <a:chOff x="0" y="-763253"/>
            <a:chExt cx="5992711" cy="5658714"/>
          </a:xfrm>
        </p:grpSpPr>
        <p:sp>
          <p:nvSpPr>
            <p:cNvPr id="991" name="Google Shape;991;p18"/>
            <p:cNvSpPr txBox="1"/>
            <p:nvPr/>
          </p:nvSpPr>
          <p:spPr>
            <a:xfrm>
              <a:off x="0" y="-763253"/>
              <a:ext cx="5992711" cy="22159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/>
              <a:r>
                <a:rPr lang="ru-RU" sz="1800" dirty="0" smtClean="0">
                  <a:solidFill>
                    <a:schemeClr val="dk1"/>
                  </a:solidFill>
                  <a:latin typeface="Comic Sans MS" pitchFamily="66" charset="0"/>
                  <a:ea typeface="Mali Light"/>
                  <a:cs typeface="Mali Light"/>
                  <a:sym typeface="Mali Light"/>
                </a:rPr>
                <a:t>Прием профилактических препаратов</a:t>
              </a:r>
              <a:endParaRPr lang="ru-RU" sz="1800" dirty="0">
                <a:solidFill>
                  <a:schemeClr val="dk1"/>
                </a:solidFill>
                <a:latin typeface="Comic Sans MS" pitchFamily="66" charset="0"/>
                <a:ea typeface="Mali Light"/>
                <a:cs typeface="Mali Light"/>
                <a:sym typeface="Mali Light"/>
              </a:endParaRPr>
            </a:p>
          </p:txBody>
        </p:sp>
        <p:sp>
          <p:nvSpPr>
            <p:cNvPr id="992" name="Google Shape;992;p18"/>
            <p:cNvSpPr txBox="1"/>
            <p:nvPr/>
          </p:nvSpPr>
          <p:spPr>
            <a:xfrm>
              <a:off x="0" y="1663808"/>
              <a:ext cx="5577900" cy="32316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457200" lvl="0" indent="-311150">
                <a:lnSpc>
                  <a:spcPct val="150018"/>
                </a:lnSpc>
                <a:buClr>
                  <a:schemeClr val="dk1"/>
                </a:buClr>
                <a:buSzPts val="1300"/>
                <a:buFont typeface="Nunito"/>
                <a:buChar char="●"/>
              </a:pPr>
              <a:r>
                <a:rPr lang="ru-RU" sz="1050" dirty="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rPr>
                <a:t>Доступны препараты для превентивной терапии, которые снижают риск заражения </a:t>
              </a:r>
              <a:r>
                <a:rPr lang="ru-RU" sz="1050" dirty="0" smtClean="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rPr>
                <a:t>ВИЧ (при аварийных ситуациях);</a:t>
              </a:r>
            </a:p>
          </p:txBody>
        </p:sp>
      </p:grpSp>
      <p:grpSp>
        <p:nvGrpSpPr>
          <p:cNvPr id="1001" name="Google Shape;1001;p18"/>
          <p:cNvGrpSpPr/>
          <p:nvPr/>
        </p:nvGrpSpPr>
        <p:grpSpPr>
          <a:xfrm>
            <a:off x="1164047" y="1131590"/>
            <a:ext cx="1182700" cy="386006"/>
            <a:chOff x="2328094" y="3902978"/>
            <a:chExt cx="2365399" cy="772012"/>
          </a:xfrm>
        </p:grpSpPr>
        <p:sp>
          <p:nvSpPr>
            <p:cNvPr id="1002" name="Google Shape;1002;p18"/>
            <p:cNvSpPr/>
            <p:nvPr/>
          </p:nvSpPr>
          <p:spPr>
            <a:xfrm>
              <a:off x="2328094" y="3902978"/>
              <a:ext cx="2365399" cy="772012"/>
            </a:xfrm>
            <a:custGeom>
              <a:avLst/>
              <a:gdLst/>
              <a:ahLst/>
              <a:cxnLst/>
              <a:rect l="l" t="t" r="r" b="b"/>
              <a:pathLst>
                <a:path w="2365399" h="772012" extrusionOk="0">
                  <a:moveTo>
                    <a:pt x="2364329" y="742780"/>
                  </a:moveTo>
                  <a:cubicBezTo>
                    <a:pt x="2342409" y="698605"/>
                    <a:pt x="2305380" y="658015"/>
                    <a:pt x="2266292" y="533137"/>
                  </a:cubicBezTo>
                  <a:cubicBezTo>
                    <a:pt x="2210118" y="347305"/>
                    <a:pt x="2206440" y="410797"/>
                    <a:pt x="2269650" y="284261"/>
                  </a:cubicBezTo>
                  <a:cubicBezTo>
                    <a:pt x="2369235" y="83083"/>
                    <a:pt x="2357589" y="84148"/>
                    <a:pt x="2312268" y="76444"/>
                  </a:cubicBezTo>
                  <a:cubicBezTo>
                    <a:pt x="2177608" y="53810"/>
                    <a:pt x="2006841" y="52720"/>
                    <a:pt x="1874975" y="42014"/>
                  </a:cubicBezTo>
                  <a:cubicBezTo>
                    <a:pt x="844239" y="-48529"/>
                    <a:pt x="585136" y="35969"/>
                    <a:pt x="16021" y="32628"/>
                  </a:cubicBezTo>
                  <a:cubicBezTo>
                    <a:pt x="-17354" y="33230"/>
                    <a:pt x="3864" y="73395"/>
                    <a:pt x="57000" y="263299"/>
                  </a:cubicBezTo>
                  <a:cubicBezTo>
                    <a:pt x="113962" y="469291"/>
                    <a:pt x="90676" y="339381"/>
                    <a:pt x="19608" y="701129"/>
                  </a:cubicBezTo>
                  <a:cubicBezTo>
                    <a:pt x="16050" y="723218"/>
                    <a:pt x="-2517" y="763211"/>
                    <a:pt x="32271" y="767250"/>
                  </a:cubicBezTo>
                  <a:cubicBezTo>
                    <a:pt x="546464" y="727228"/>
                    <a:pt x="1063408" y="780962"/>
                    <a:pt x="1578619" y="770677"/>
                  </a:cubicBezTo>
                  <a:cubicBezTo>
                    <a:pt x="1833317" y="766280"/>
                    <a:pt x="2088302" y="757849"/>
                    <a:pt x="2342977" y="766925"/>
                  </a:cubicBezTo>
                  <a:cubicBezTo>
                    <a:pt x="2356495" y="769563"/>
                    <a:pt x="2369225" y="755947"/>
                    <a:pt x="2364329" y="7427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1003;p18"/>
            <p:cNvSpPr/>
            <p:nvPr/>
          </p:nvSpPr>
          <p:spPr>
            <a:xfrm>
              <a:off x="2328094" y="3902978"/>
              <a:ext cx="2365399" cy="772012"/>
            </a:xfrm>
            <a:custGeom>
              <a:avLst/>
              <a:gdLst/>
              <a:ahLst/>
              <a:cxnLst/>
              <a:rect l="l" t="t" r="r" b="b"/>
              <a:pathLst>
                <a:path w="2365399" h="772012" extrusionOk="0">
                  <a:moveTo>
                    <a:pt x="2364329" y="742780"/>
                  </a:moveTo>
                  <a:cubicBezTo>
                    <a:pt x="2342409" y="698605"/>
                    <a:pt x="2305380" y="658015"/>
                    <a:pt x="2266292" y="533137"/>
                  </a:cubicBezTo>
                  <a:cubicBezTo>
                    <a:pt x="2210118" y="347305"/>
                    <a:pt x="2206440" y="410797"/>
                    <a:pt x="2269650" y="284261"/>
                  </a:cubicBezTo>
                  <a:cubicBezTo>
                    <a:pt x="2369235" y="83083"/>
                    <a:pt x="2357589" y="84148"/>
                    <a:pt x="2312268" y="76444"/>
                  </a:cubicBezTo>
                  <a:cubicBezTo>
                    <a:pt x="2177608" y="53810"/>
                    <a:pt x="2006841" y="52720"/>
                    <a:pt x="1874975" y="42014"/>
                  </a:cubicBezTo>
                  <a:cubicBezTo>
                    <a:pt x="844239" y="-48529"/>
                    <a:pt x="585136" y="35969"/>
                    <a:pt x="16021" y="32628"/>
                  </a:cubicBezTo>
                  <a:cubicBezTo>
                    <a:pt x="-17354" y="33230"/>
                    <a:pt x="3864" y="73395"/>
                    <a:pt x="57000" y="263299"/>
                  </a:cubicBezTo>
                  <a:cubicBezTo>
                    <a:pt x="113962" y="469291"/>
                    <a:pt x="90676" y="339381"/>
                    <a:pt x="19608" y="701129"/>
                  </a:cubicBezTo>
                  <a:cubicBezTo>
                    <a:pt x="16050" y="723218"/>
                    <a:pt x="-2517" y="763211"/>
                    <a:pt x="32271" y="767250"/>
                  </a:cubicBezTo>
                  <a:cubicBezTo>
                    <a:pt x="546464" y="727228"/>
                    <a:pt x="1063408" y="780962"/>
                    <a:pt x="1578619" y="770677"/>
                  </a:cubicBezTo>
                  <a:cubicBezTo>
                    <a:pt x="1833317" y="766280"/>
                    <a:pt x="2088302" y="757849"/>
                    <a:pt x="2342977" y="766925"/>
                  </a:cubicBezTo>
                  <a:cubicBezTo>
                    <a:pt x="2356495" y="769563"/>
                    <a:pt x="2369225" y="755947"/>
                    <a:pt x="2364329" y="7427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04" name="Google Shape;1004;p18"/>
          <p:cNvGrpSpPr/>
          <p:nvPr/>
        </p:nvGrpSpPr>
        <p:grpSpPr>
          <a:xfrm>
            <a:off x="3971682" y="1638724"/>
            <a:ext cx="1200635" cy="403824"/>
            <a:chOff x="3971682" y="1942994"/>
            <a:chExt cx="1200635" cy="403824"/>
          </a:xfrm>
        </p:grpSpPr>
        <p:sp>
          <p:nvSpPr>
            <p:cNvPr id="1005" name="Google Shape;1005;p18"/>
            <p:cNvSpPr/>
            <p:nvPr/>
          </p:nvSpPr>
          <p:spPr>
            <a:xfrm>
              <a:off x="3971686" y="1942998"/>
              <a:ext cx="1200630" cy="403815"/>
            </a:xfrm>
            <a:custGeom>
              <a:avLst/>
              <a:gdLst/>
              <a:ahLst/>
              <a:cxnLst/>
              <a:rect l="l" t="t" r="r" b="b"/>
              <a:pathLst>
                <a:path w="2401260" h="807629" extrusionOk="0">
                  <a:moveTo>
                    <a:pt x="2303724" y="662489"/>
                  </a:moveTo>
                  <a:cubicBezTo>
                    <a:pt x="2407396" y="602898"/>
                    <a:pt x="2397426" y="611090"/>
                    <a:pt x="2367535" y="567215"/>
                  </a:cubicBezTo>
                  <a:cubicBezTo>
                    <a:pt x="2342504" y="532604"/>
                    <a:pt x="2312603" y="502349"/>
                    <a:pt x="2282468" y="472286"/>
                  </a:cubicBezTo>
                  <a:cubicBezTo>
                    <a:pt x="2403808" y="384161"/>
                    <a:pt x="2389818" y="416810"/>
                    <a:pt x="2289042" y="274117"/>
                  </a:cubicBezTo>
                  <a:cubicBezTo>
                    <a:pt x="2346495" y="240285"/>
                    <a:pt x="2389982" y="225001"/>
                    <a:pt x="2366103" y="198650"/>
                  </a:cubicBezTo>
                  <a:cubicBezTo>
                    <a:pt x="2301217" y="105241"/>
                    <a:pt x="2324062" y="133304"/>
                    <a:pt x="2334897" y="96448"/>
                  </a:cubicBezTo>
                  <a:cubicBezTo>
                    <a:pt x="2340199" y="85082"/>
                    <a:pt x="2346312" y="74991"/>
                    <a:pt x="2352618" y="63991"/>
                  </a:cubicBezTo>
                  <a:cubicBezTo>
                    <a:pt x="2365181" y="45467"/>
                    <a:pt x="2378638" y="692"/>
                    <a:pt x="2344127" y="0"/>
                  </a:cubicBezTo>
                  <a:cubicBezTo>
                    <a:pt x="2000804" y="18914"/>
                    <a:pt x="278634" y="61053"/>
                    <a:pt x="278313" y="61044"/>
                  </a:cubicBezTo>
                  <a:cubicBezTo>
                    <a:pt x="218718" y="64385"/>
                    <a:pt x="96292" y="37717"/>
                    <a:pt x="51768" y="76967"/>
                  </a:cubicBezTo>
                  <a:cubicBezTo>
                    <a:pt x="37495" y="89693"/>
                    <a:pt x="47748" y="104755"/>
                    <a:pt x="64725" y="145510"/>
                  </a:cubicBezTo>
                  <a:cubicBezTo>
                    <a:pt x="76266" y="180602"/>
                    <a:pt x="60744" y="172443"/>
                    <a:pt x="23894" y="187804"/>
                  </a:cubicBezTo>
                  <a:cubicBezTo>
                    <a:pt x="-29981" y="206030"/>
                    <a:pt x="49376" y="245396"/>
                    <a:pt x="83993" y="300901"/>
                  </a:cubicBezTo>
                  <a:cubicBezTo>
                    <a:pt x="-7567" y="418036"/>
                    <a:pt x="-34865" y="368531"/>
                    <a:pt x="102492" y="510392"/>
                  </a:cubicBezTo>
                  <a:cubicBezTo>
                    <a:pt x="-19160" y="653235"/>
                    <a:pt x="-46247" y="589225"/>
                    <a:pt x="96763" y="687629"/>
                  </a:cubicBezTo>
                  <a:cubicBezTo>
                    <a:pt x="49199" y="752625"/>
                    <a:pt x="17137" y="791783"/>
                    <a:pt x="30795" y="807630"/>
                  </a:cubicBezTo>
                  <a:cubicBezTo>
                    <a:pt x="282510" y="724778"/>
                    <a:pt x="1764722" y="779870"/>
                    <a:pt x="2352037" y="781053"/>
                  </a:cubicBezTo>
                  <a:cubicBezTo>
                    <a:pt x="2449274" y="757403"/>
                    <a:pt x="2386048" y="719692"/>
                    <a:pt x="2303724" y="6624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06" name="Google Shape;1006;p18"/>
            <p:cNvGrpSpPr/>
            <p:nvPr/>
          </p:nvGrpSpPr>
          <p:grpSpPr>
            <a:xfrm>
              <a:off x="3971682" y="1942994"/>
              <a:ext cx="1200634" cy="403824"/>
              <a:chOff x="7943363" y="3885987"/>
              <a:chExt cx="2401268" cy="807648"/>
            </a:xfrm>
          </p:grpSpPr>
          <p:sp>
            <p:nvSpPr>
              <p:cNvPr id="1007" name="Google Shape;1007;p18"/>
              <p:cNvSpPr/>
              <p:nvPr/>
            </p:nvSpPr>
            <p:spPr>
              <a:xfrm>
                <a:off x="8231245" y="3942151"/>
                <a:ext cx="231977" cy="715182"/>
              </a:xfrm>
              <a:custGeom>
                <a:avLst/>
                <a:gdLst/>
                <a:ahLst/>
                <a:cxnLst/>
                <a:rect l="l" t="t" r="r" b="b"/>
                <a:pathLst>
                  <a:path w="231977" h="715182" extrusionOk="0">
                    <a:moveTo>
                      <a:pt x="230989" y="648090"/>
                    </a:moveTo>
                    <a:cubicBezTo>
                      <a:pt x="224942" y="642571"/>
                      <a:pt x="214593" y="628566"/>
                      <a:pt x="169320" y="589090"/>
                    </a:cubicBezTo>
                    <a:cubicBezTo>
                      <a:pt x="162567" y="583205"/>
                      <a:pt x="144539" y="573619"/>
                      <a:pt x="150734" y="558359"/>
                    </a:cubicBezTo>
                    <a:cubicBezTo>
                      <a:pt x="162894" y="528402"/>
                      <a:pt x="170943" y="529921"/>
                      <a:pt x="214045" y="467334"/>
                    </a:cubicBezTo>
                    <a:cubicBezTo>
                      <a:pt x="215894" y="464661"/>
                      <a:pt x="215169" y="467512"/>
                      <a:pt x="224625" y="458801"/>
                    </a:cubicBezTo>
                    <a:cubicBezTo>
                      <a:pt x="165189" y="408767"/>
                      <a:pt x="181235" y="407238"/>
                      <a:pt x="156314" y="395190"/>
                    </a:cubicBezTo>
                    <a:cubicBezTo>
                      <a:pt x="152285" y="393243"/>
                      <a:pt x="142397" y="379041"/>
                      <a:pt x="141571" y="368877"/>
                    </a:cubicBezTo>
                    <a:cubicBezTo>
                      <a:pt x="140519" y="355964"/>
                      <a:pt x="145336" y="355757"/>
                      <a:pt x="148789" y="350795"/>
                    </a:cubicBezTo>
                    <a:cubicBezTo>
                      <a:pt x="151838" y="336824"/>
                      <a:pt x="169944" y="320194"/>
                      <a:pt x="173935" y="308910"/>
                    </a:cubicBezTo>
                    <a:cubicBezTo>
                      <a:pt x="176178" y="302564"/>
                      <a:pt x="182853" y="303257"/>
                      <a:pt x="201789" y="280607"/>
                    </a:cubicBezTo>
                    <a:cubicBezTo>
                      <a:pt x="207211" y="274122"/>
                      <a:pt x="212297" y="267261"/>
                      <a:pt x="218065" y="261011"/>
                    </a:cubicBezTo>
                    <a:cubicBezTo>
                      <a:pt x="193779" y="238468"/>
                      <a:pt x="213469" y="263949"/>
                      <a:pt x="192938" y="236198"/>
                    </a:cubicBezTo>
                    <a:cubicBezTo>
                      <a:pt x="189346" y="231348"/>
                      <a:pt x="183641" y="228117"/>
                      <a:pt x="179616" y="223521"/>
                    </a:cubicBezTo>
                    <a:cubicBezTo>
                      <a:pt x="175798" y="219165"/>
                      <a:pt x="164637" y="194804"/>
                      <a:pt x="160142" y="191794"/>
                    </a:cubicBezTo>
                    <a:cubicBezTo>
                      <a:pt x="148875" y="184256"/>
                      <a:pt x="147021" y="175222"/>
                      <a:pt x="138050" y="165746"/>
                    </a:cubicBezTo>
                    <a:cubicBezTo>
                      <a:pt x="134223" y="161708"/>
                      <a:pt x="131456" y="156150"/>
                      <a:pt x="134165" y="149746"/>
                    </a:cubicBezTo>
                    <a:cubicBezTo>
                      <a:pt x="134612" y="148688"/>
                      <a:pt x="133238" y="136044"/>
                      <a:pt x="142891" y="131866"/>
                    </a:cubicBezTo>
                    <a:cubicBezTo>
                      <a:pt x="147069" y="130058"/>
                      <a:pt x="150393" y="125400"/>
                      <a:pt x="155277" y="118727"/>
                    </a:cubicBezTo>
                    <a:cubicBezTo>
                      <a:pt x="160070" y="112188"/>
                      <a:pt x="177609" y="105246"/>
                      <a:pt x="182430" y="98731"/>
                    </a:cubicBezTo>
                    <a:cubicBezTo>
                      <a:pt x="232386" y="31212"/>
                      <a:pt x="255232" y="68423"/>
                      <a:pt x="199532" y="16322"/>
                    </a:cubicBezTo>
                    <a:cubicBezTo>
                      <a:pt x="192348" y="9606"/>
                      <a:pt x="192314" y="6418"/>
                      <a:pt x="186412" y="0"/>
                    </a:cubicBezTo>
                    <a:cubicBezTo>
                      <a:pt x="116444" y="1764"/>
                      <a:pt x="62007" y="3120"/>
                      <a:pt x="28462" y="3947"/>
                    </a:cubicBezTo>
                    <a:cubicBezTo>
                      <a:pt x="49084" y="21832"/>
                      <a:pt x="78307" y="39620"/>
                      <a:pt x="79306" y="47986"/>
                    </a:cubicBezTo>
                    <a:cubicBezTo>
                      <a:pt x="71569" y="66890"/>
                      <a:pt x="41236" y="83875"/>
                      <a:pt x="18218" y="116429"/>
                    </a:cubicBezTo>
                    <a:cubicBezTo>
                      <a:pt x="36799" y="154881"/>
                      <a:pt x="51759" y="144208"/>
                      <a:pt x="62012" y="158035"/>
                    </a:cubicBezTo>
                    <a:cubicBezTo>
                      <a:pt x="89689" y="195367"/>
                      <a:pt x="106080" y="193530"/>
                      <a:pt x="67362" y="237386"/>
                    </a:cubicBezTo>
                    <a:cubicBezTo>
                      <a:pt x="-8047" y="322800"/>
                      <a:pt x="-1986" y="299324"/>
                      <a:pt x="21993" y="326997"/>
                    </a:cubicBezTo>
                    <a:cubicBezTo>
                      <a:pt x="23073" y="328242"/>
                      <a:pt x="23986" y="329790"/>
                      <a:pt x="25335" y="330608"/>
                    </a:cubicBezTo>
                    <a:cubicBezTo>
                      <a:pt x="41913" y="340680"/>
                      <a:pt x="60893" y="367521"/>
                      <a:pt x="66233" y="369699"/>
                    </a:cubicBezTo>
                    <a:cubicBezTo>
                      <a:pt x="68279" y="370536"/>
                      <a:pt x="70724" y="372344"/>
                      <a:pt x="71401" y="374271"/>
                    </a:cubicBezTo>
                    <a:cubicBezTo>
                      <a:pt x="74580" y="383286"/>
                      <a:pt x="91744" y="390603"/>
                      <a:pt x="94852" y="397007"/>
                    </a:cubicBezTo>
                    <a:cubicBezTo>
                      <a:pt x="107727" y="423560"/>
                      <a:pt x="98233" y="425248"/>
                      <a:pt x="91264" y="430777"/>
                    </a:cubicBezTo>
                    <a:cubicBezTo>
                      <a:pt x="91062" y="431445"/>
                      <a:pt x="75257" y="455844"/>
                      <a:pt x="65359" y="463089"/>
                    </a:cubicBezTo>
                    <a:cubicBezTo>
                      <a:pt x="44127" y="478633"/>
                      <a:pt x="2710" y="532580"/>
                      <a:pt x="2441" y="532897"/>
                    </a:cubicBezTo>
                    <a:cubicBezTo>
                      <a:pt x="-3240" y="539681"/>
                      <a:pt x="-1972" y="538219"/>
                      <a:pt x="39363" y="580874"/>
                    </a:cubicBezTo>
                    <a:cubicBezTo>
                      <a:pt x="41476" y="583047"/>
                      <a:pt x="40439" y="589302"/>
                      <a:pt x="79066" y="623451"/>
                    </a:cubicBezTo>
                    <a:cubicBezTo>
                      <a:pt x="80300" y="624542"/>
                      <a:pt x="81597" y="625821"/>
                      <a:pt x="83090" y="626316"/>
                    </a:cubicBezTo>
                    <a:cubicBezTo>
                      <a:pt x="120939" y="638879"/>
                      <a:pt x="104538" y="686836"/>
                      <a:pt x="63544" y="706105"/>
                    </a:cubicBezTo>
                    <a:cubicBezTo>
                      <a:pt x="59380" y="708062"/>
                      <a:pt x="60989" y="711052"/>
                      <a:pt x="56215" y="715182"/>
                    </a:cubicBezTo>
                    <a:cubicBezTo>
                      <a:pt x="92436" y="713470"/>
                      <a:pt x="130818" y="712033"/>
                      <a:pt x="171053" y="710836"/>
                    </a:cubicBezTo>
                    <a:cubicBezTo>
                      <a:pt x="180485" y="695240"/>
                      <a:pt x="231282" y="648360"/>
                      <a:pt x="230989" y="64809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8" name="Google Shape;1008;p18"/>
              <p:cNvSpPr/>
              <p:nvPr/>
            </p:nvSpPr>
            <p:spPr>
              <a:xfrm>
                <a:off x="9308425" y="3915006"/>
                <a:ext cx="201882" cy="739316"/>
              </a:xfrm>
              <a:custGeom>
                <a:avLst/>
                <a:gdLst/>
                <a:ahLst/>
                <a:cxnLst/>
                <a:rect l="l" t="t" r="r" b="b"/>
                <a:pathLst>
                  <a:path w="201882" h="739316" extrusionOk="0">
                    <a:moveTo>
                      <a:pt x="149795" y="725913"/>
                    </a:moveTo>
                    <a:cubicBezTo>
                      <a:pt x="183043" y="690172"/>
                      <a:pt x="169735" y="701485"/>
                      <a:pt x="200759" y="675999"/>
                    </a:cubicBezTo>
                    <a:cubicBezTo>
                      <a:pt x="192302" y="668581"/>
                      <a:pt x="188287" y="661124"/>
                      <a:pt x="157978" y="633633"/>
                    </a:cubicBezTo>
                    <a:cubicBezTo>
                      <a:pt x="124418" y="603201"/>
                      <a:pt x="113819" y="599729"/>
                      <a:pt x="119587" y="585508"/>
                    </a:cubicBezTo>
                    <a:cubicBezTo>
                      <a:pt x="130498" y="558609"/>
                      <a:pt x="142274" y="551739"/>
                      <a:pt x="167867" y="516138"/>
                    </a:cubicBezTo>
                    <a:cubicBezTo>
                      <a:pt x="195486" y="477666"/>
                      <a:pt x="174456" y="503469"/>
                      <a:pt x="193478" y="485945"/>
                    </a:cubicBezTo>
                    <a:cubicBezTo>
                      <a:pt x="186971" y="480469"/>
                      <a:pt x="154232" y="451344"/>
                      <a:pt x="149915" y="444373"/>
                    </a:cubicBezTo>
                    <a:cubicBezTo>
                      <a:pt x="138845" y="426517"/>
                      <a:pt x="123756" y="422416"/>
                      <a:pt x="122728" y="420921"/>
                    </a:cubicBezTo>
                    <a:cubicBezTo>
                      <a:pt x="114203" y="408512"/>
                      <a:pt x="103489" y="390305"/>
                      <a:pt x="115135" y="380844"/>
                    </a:cubicBezTo>
                    <a:cubicBezTo>
                      <a:pt x="119793" y="377060"/>
                      <a:pt x="117181" y="371411"/>
                      <a:pt x="123861" y="366214"/>
                    </a:cubicBezTo>
                    <a:cubicBezTo>
                      <a:pt x="127775" y="354709"/>
                      <a:pt x="138682" y="347641"/>
                      <a:pt x="142783" y="336055"/>
                    </a:cubicBezTo>
                    <a:cubicBezTo>
                      <a:pt x="144051" y="332463"/>
                      <a:pt x="148263" y="329661"/>
                      <a:pt x="151586" y="327103"/>
                    </a:cubicBezTo>
                    <a:cubicBezTo>
                      <a:pt x="165475" y="316420"/>
                      <a:pt x="176362" y="299593"/>
                      <a:pt x="186909" y="288156"/>
                    </a:cubicBezTo>
                    <a:cubicBezTo>
                      <a:pt x="162632" y="265622"/>
                      <a:pt x="182318" y="291093"/>
                      <a:pt x="161782" y="263343"/>
                    </a:cubicBezTo>
                    <a:cubicBezTo>
                      <a:pt x="158190" y="258492"/>
                      <a:pt x="152484" y="255261"/>
                      <a:pt x="148460" y="250665"/>
                    </a:cubicBezTo>
                    <a:cubicBezTo>
                      <a:pt x="144642" y="246309"/>
                      <a:pt x="133485" y="221948"/>
                      <a:pt x="128985" y="218939"/>
                    </a:cubicBezTo>
                    <a:cubicBezTo>
                      <a:pt x="117719" y="211400"/>
                      <a:pt x="115865" y="202367"/>
                      <a:pt x="106894" y="192891"/>
                    </a:cubicBezTo>
                    <a:cubicBezTo>
                      <a:pt x="103066" y="188852"/>
                      <a:pt x="100300" y="183294"/>
                      <a:pt x="103009" y="176890"/>
                    </a:cubicBezTo>
                    <a:cubicBezTo>
                      <a:pt x="103710" y="175232"/>
                      <a:pt x="102956" y="173006"/>
                      <a:pt x="103417" y="171184"/>
                    </a:cubicBezTo>
                    <a:cubicBezTo>
                      <a:pt x="106471" y="159227"/>
                      <a:pt x="109526" y="161381"/>
                      <a:pt x="116273" y="155967"/>
                    </a:cubicBezTo>
                    <a:cubicBezTo>
                      <a:pt x="134441" y="132174"/>
                      <a:pt x="144714" y="134732"/>
                      <a:pt x="151264" y="125881"/>
                    </a:cubicBezTo>
                    <a:cubicBezTo>
                      <a:pt x="175003" y="93794"/>
                      <a:pt x="177587" y="101722"/>
                      <a:pt x="201883" y="74270"/>
                    </a:cubicBezTo>
                    <a:cubicBezTo>
                      <a:pt x="199693" y="72342"/>
                      <a:pt x="165792" y="42346"/>
                      <a:pt x="161474" y="35380"/>
                    </a:cubicBezTo>
                    <a:cubicBezTo>
                      <a:pt x="146500" y="11221"/>
                      <a:pt x="138528" y="22375"/>
                      <a:pt x="126349" y="0"/>
                    </a:cubicBezTo>
                    <a:cubicBezTo>
                      <a:pt x="85134" y="1178"/>
                      <a:pt x="43616" y="2351"/>
                      <a:pt x="2040" y="3514"/>
                    </a:cubicBezTo>
                    <a:cubicBezTo>
                      <a:pt x="9590" y="11269"/>
                      <a:pt x="23618" y="24755"/>
                      <a:pt x="49288" y="48414"/>
                    </a:cubicBezTo>
                    <a:cubicBezTo>
                      <a:pt x="82391" y="78962"/>
                      <a:pt x="102332" y="60375"/>
                      <a:pt x="26303" y="130775"/>
                    </a:cubicBezTo>
                    <a:cubicBezTo>
                      <a:pt x="24516" y="144631"/>
                      <a:pt x="7530" y="135655"/>
                      <a:pt x="33012" y="166188"/>
                    </a:cubicBezTo>
                    <a:cubicBezTo>
                      <a:pt x="38179" y="172376"/>
                      <a:pt x="57365" y="178708"/>
                      <a:pt x="62168" y="185189"/>
                    </a:cubicBezTo>
                    <a:cubicBezTo>
                      <a:pt x="95709" y="230424"/>
                      <a:pt x="109895" y="219160"/>
                      <a:pt x="45383" y="288896"/>
                    </a:cubicBezTo>
                    <a:cubicBezTo>
                      <a:pt x="10522" y="326588"/>
                      <a:pt x="11497" y="325021"/>
                      <a:pt x="5248" y="337555"/>
                    </a:cubicBezTo>
                    <a:cubicBezTo>
                      <a:pt x="25213" y="355622"/>
                      <a:pt x="23359" y="356464"/>
                      <a:pt x="25486" y="357762"/>
                    </a:cubicBezTo>
                    <a:cubicBezTo>
                      <a:pt x="42065" y="367834"/>
                      <a:pt x="61044" y="394675"/>
                      <a:pt x="66385" y="396853"/>
                    </a:cubicBezTo>
                    <a:cubicBezTo>
                      <a:pt x="68435" y="397690"/>
                      <a:pt x="70875" y="399498"/>
                      <a:pt x="71557" y="401425"/>
                    </a:cubicBezTo>
                    <a:cubicBezTo>
                      <a:pt x="76590" y="415661"/>
                      <a:pt x="104939" y="416344"/>
                      <a:pt x="100876" y="450820"/>
                    </a:cubicBezTo>
                    <a:cubicBezTo>
                      <a:pt x="81753" y="465142"/>
                      <a:pt x="80422" y="479325"/>
                      <a:pt x="65515" y="490238"/>
                    </a:cubicBezTo>
                    <a:cubicBezTo>
                      <a:pt x="52318" y="499897"/>
                      <a:pt x="12001" y="544691"/>
                      <a:pt x="6718" y="555724"/>
                    </a:cubicBezTo>
                    <a:cubicBezTo>
                      <a:pt x="528" y="568648"/>
                      <a:pt x="-14538" y="552229"/>
                      <a:pt x="39524" y="608023"/>
                    </a:cubicBezTo>
                    <a:cubicBezTo>
                      <a:pt x="41421" y="609989"/>
                      <a:pt x="42002" y="613215"/>
                      <a:pt x="43856" y="615244"/>
                    </a:cubicBezTo>
                    <a:cubicBezTo>
                      <a:pt x="47929" y="619696"/>
                      <a:pt x="77988" y="651725"/>
                      <a:pt x="83256" y="653475"/>
                    </a:cubicBezTo>
                    <a:cubicBezTo>
                      <a:pt x="89288" y="655480"/>
                      <a:pt x="104488" y="665629"/>
                      <a:pt x="102524" y="671191"/>
                    </a:cubicBezTo>
                    <a:cubicBezTo>
                      <a:pt x="112364" y="696562"/>
                      <a:pt x="94873" y="706850"/>
                      <a:pt x="88683" y="714038"/>
                    </a:cubicBezTo>
                    <a:cubicBezTo>
                      <a:pt x="74030" y="731062"/>
                      <a:pt x="61683" y="732750"/>
                      <a:pt x="60929" y="735471"/>
                    </a:cubicBezTo>
                    <a:cubicBezTo>
                      <a:pt x="60655" y="736451"/>
                      <a:pt x="60309" y="737298"/>
                      <a:pt x="59916" y="738067"/>
                    </a:cubicBezTo>
                    <a:cubicBezTo>
                      <a:pt x="86421" y="738471"/>
                      <a:pt x="112839" y="738889"/>
                      <a:pt x="139152" y="739317"/>
                    </a:cubicBezTo>
                    <a:cubicBezTo>
                      <a:pt x="138768" y="737173"/>
                      <a:pt x="142990" y="733230"/>
                      <a:pt x="149795" y="725913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9" name="Google Shape;1009;p18"/>
              <p:cNvSpPr/>
              <p:nvPr/>
            </p:nvSpPr>
            <p:spPr>
              <a:xfrm>
                <a:off x="9642491" y="3904896"/>
                <a:ext cx="233677" cy="755610"/>
              </a:xfrm>
              <a:custGeom>
                <a:avLst/>
                <a:gdLst/>
                <a:ahLst/>
                <a:cxnLst/>
                <a:rect l="l" t="t" r="r" b="b"/>
                <a:pathLst>
                  <a:path w="233677" h="755610" extrusionOk="0">
                    <a:moveTo>
                      <a:pt x="208229" y="707038"/>
                    </a:moveTo>
                    <a:cubicBezTo>
                      <a:pt x="209343" y="705091"/>
                      <a:pt x="214035" y="705374"/>
                      <a:pt x="214727" y="704471"/>
                    </a:cubicBezTo>
                    <a:cubicBezTo>
                      <a:pt x="220202" y="697302"/>
                      <a:pt x="227814" y="692244"/>
                      <a:pt x="233601" y="685408"/>
                    </a:cubicBezTo>
                    <a:cubicBezTo>
                      <a:pt x="222363" y="670980"/>
                      <a:pt x="222133" y="677658"/>
                      <a:pt x="221364" y="675038"/>
                    </a:cubicBezTo>
                    <a:cubicBezTo>
                      <a:pt x="217700" y="662634"/>
                      <a:pt x="197918" y="653576"/>
                      <a:pt x="196766" y="649504"/>
                    </a:cubicBezTo>
                    <a:cubicBezTo>
                      <a:pt x="192751" y="635321"/>
                      <a:pt x="170722" y="618451"/>
                      <a:pt x="165439" y="611345"/>
                    </a:cubicBezTo>
                    <a:cubicBezTo>
                      <a:pt x="161121" y="605532"/>
                      <a:pt x="158067" y="598528"/>
                      <a:pt x="151041" y="595100"/>
                    </a:cubicBezTo>
                    <a:cubicBezTo>
                      <a:pt x="131557" y="553667"/>
                      <a:pt x="132316" y="575148"/>
                      <a:pt x="180615" y="507368"/>
                    </a:cubicBezTo>
                    <a:cubicBezTo>
                      <a:pt x="184899" y="501354"/>
                      <a:pt x="191036" y="496686"/>
                      <a:pt x="196098" y="491181"/>
                    </a:cubicBezTo>
                    <a:cubicBezTo>
                      <a:pt x="206678" y="479681"/>
                      <a:pt x="208705" y="469955"/>
                      <a:pt x="221206" y="461935"/>
                    </a:cubicBezTo>
                    <a:cubicBezTo>
                      <a:pt x="225686" y="459056"/>
                      <a:pt x="223804" y="455373"/>
                      <a:pt x="233678" y="447945"/>
                    </a:cubicBezTo>
                    <a:cubicBezTo>
                      <a:pt x="195090" y="409166"/>
                      <a:pt x="119685" y="351714"/>
                      <a:pt x="150906" y="327574"/>
                    </a:cubicBezTo>
                    <a:cubicBezTo>
                      <a:pt x="151214" y="327334"/>
                      <a:pt x="195589" y="270381"/>
                      <a:pt x="197592" y="269968"/>
                    </a:cubicBezTo>
                    <a:cubicBezTo>
                      <a:pt x="206625" y="268098"/>
                      <a:pt x="207648" y="257247"/>
                      <a:pt x="215452" y="254006"/>
                    </a:cubicBezTo>
                    <a:cubicBezTo>
                      <a:pt x="221475" y="251501"/>
                      <a:pt x="219145" y="245035"/>
                      <a:pt x="221777" y="245126"/>
                    </a:cubicBezTo>
                    <a:cubicBezTo>
                      <a:pt x="225883" y="245266"/>
                      <a:pt x="225941" y="242107"/>
                      <a:pt x="226431" y="239713"/>
                    </a:cubicBezTo>
                    <a:cubicBezTo>
                      <a:pt x="214852" y="229218"/>
                      <a:pt x="215500" y="229429"/>
                      <a:pt x="207288" y="220256"/>
                    </a:cubicBezTo>
                    <a:cubicBezTo>
                      <a:pt x="206424" y="219290"/>
                      <a:pt x="169555" y="198915"/>
                      <a:pt x="164065" y="191636"/>
                    </a:cubicBezTo>
                    <a:cubicBezTo>
                      <a:pt x="155382" y="180116"/>
                      <a:pt x="155675" y="165737"/>
                      <a:pt x="165400" y="152679"/>
                    </a:cubicBezTo>
                    <a:cubicBezTo>
                      <a:pt x="170741" y="145506"/>
                      <a:pt x="168325" y="138962"/>
                      <a:pt x="174991" y="137554"/>
                    </a:cubicBezTo>
                    <a:cubicBezTo>
                      <a:pt x="175548" y="137438"/>
                      <a:pt x="173219" y="140087"/>
                      <a:pt x="188068" y="115544"/>
                    </a:cubicBezTo>
                    <a:cubicBezTo>
                      <a:pt x="190580" y="111395"/>
                      <a:pt x="189581" y="118727"/>
                      <a:pt x="208335" y="94842"/>
                    </a:cubicBezTo>
                    <a:cubicBezTo>
                      <a:pt x="215270" y="86010"/>
                      <a:pt x="121875" y="38394"/>
                      <a:pt x="133315" y="0"/>
                    </a:cubicBezTo>
                    <a:cubicBezTo>
                      <a:pt x="98679" y="1077"/>
                      <a:pt x="63140" y="2159"/>
                      <a:pt x="26920" y="3250"/>
                    </a:cubicBezTo>
                    <a:cubicBezTo>
                      <a:pt x="45515" y="18947"/>
                      <a:pt x="39152" y="21736"/>
                      <a:pt x="76025" y="49678"/>
                    </a:cubicBezTo>
                    <a:cubicBezTo>
                      <a:pt x="153437" y="108342"/>
                      <a:pt x="73610" y="128405"/>
                      <a:pt x="64543" y="142419"/>
                    </a:cubicBezTo>
                    <a:cubicBezTo>
                      <a:pt x="56205" y="155299"/>
                      <a:pt x="43018" y="164640"/>
                      <a:pt x="37495" y="179597"/>
                    </a:cubicBezTo>
                    <a:cubicBezTo>
                      <a:pt x="37389" y="179881"/>
                      <a:pt x="37087" y="180126"/>
                      <a:pt x="36895" y="180395"/>
                    </a:cubicBezTo>
                    <a:cubicBezTo>
                      <a:pt x="40112" y="183198"/>
                      <a:pt x="36414" y="197737"/>
                      <a:pt x="42393" y="205996"/>
                    </a:cubicBezTo>
                    <a:cubicBezTo>
                      <a:pt x="43176" y="207083"/>
                      <a:pt x="44478" y="207944"/>
                      <a:pt x="44862" y="209126"/>
                    </a:cubicBezTo>
                    <a:cubicBezTo>
                      <a:pt x="51427" y="229198"/>
                      <a:pt x="73043" y="236295"/>
                      <a:pt x="79162" y="272550"/>
                    </a:cubicBezTo>
                    <a:cubicBezTo>
                      <a:pt x="79536" y="274761"/>
                      <a:pt x="80189" y="278747"/>
                      <a:pt x="79522" y="279021"/>
                    </a:cubicBezTo>
                    <a:cubicBezTo>
                      <a:pt x="71794" y="282184"/>
                      <a:pt x="84680" y="280747"/>
                      <a:pt x="57516" y="303545"/>
                    </a:cubicBezTo>
                    <a:cubicBezTo>
                      <a:pt x="59855" y="315093"/>
                      <a:pt x="45472" y="315660"/>
                      <a:pt x="15619" y="356824"/>
                    </a:cubicBezTo>
                    <a:cubicBezTo>
                      <a:pt x="21166" y="361387"/>
                      <a:pt x="22919" y="360401"/>
                      <a:pt x="23688" y="362127"/>
                    </a:cubicBezTo>
                    <a:cubicBezTo>
                      <a:pt x="27131" y="369882"/>
                      <a:pt x="91197" y="436906"/>
                      <a:pt x="100163" y="447022"/>
                    </a:cubicBezTo>
                    <a:cubicBezTo>
                      <a:pt x="112582" y="461032"/>
                      <a:pt x="106958" y="471599"/>
                      <a:pt x="96076" y="474979"/>
                    </a:cubicBezTo>
                    <a:cubicBezTo>
                      <a:pt x="93593" y="482801"/>
                      <a:pt x="91634" y="481349"/>
                      <a:pt x="84161" y="492190"/>
                    </a:cubicBezTo>
                    <a:cubicBezTo>
                      <a:pt x="71468" y="510614"/>
                      <a:pt x="59327" y="513690"/>
                      <a:pt x="58861" y="516484"/>
                    </a:cubicBezTo>
                    <a:cubicBezTo>
                      <a:pt x="57896" y="522306"/>
                      <a:pt x="15302" y="563926"/>
                      <a:pt x="8560" y="576152"/>
                    </a:cubicBezTo>
                    <a:cubicBezTo>
                      <a:pt x="-1137" y="593725"/>
                      <a:pt x="-7510" y="573133"/>
                      <a:pt x="17526" y="602037"/>
                    </a:cubicBezTo>
                    <a:cubicBezTo>
                      <a:pt x="18606" y="603282"/>
                      <a:pt x="19519" y="604830"/>
                      <a:pt x="20869" y="605653"/>
                    </a:cubicBezTo>
                    <a:cubicBezTo>
                      <a:pt x="37447" y="615725"/>
                      <a:pt x="56426" y="642566"/>
                      <a:pt x="61767" y="644744"/>
                    </a:cubicBezTo>
                    <a:cubicBezTo>
                      <a:pt x="63813" y="645581"/>
                      <a:pt x="66257" y="647388"/>
                      <a:pt x="66939" y="649316"/>
                    </a:cubicBezTo>
                    <a:cubicBezTo>
                      <a:pt x="71141" y="661201"/>
                      <a:pt x="86423" y="660610"/>
                      <a:pt x="93382" y="678990"/>
                    </a:cubicBezTo>
                    <a:cubicBezTo>
                      <a:pt x="109331" y="682720"/>
                      <a:pt x="115656" y="702307"/>
                      <a:pt x="100715" y="712730"/>
                    </a:cubicBezTo>
                    <a:cubicBezTo>
                      <a:pt x="98588" y="714211"/>
                      <a:pt x="78969" y="738211"/>
                      <a:pt x="68807" y="747754"/>
                    </a:cubicBezTo>
                    <a:cubicBezTo>
                      <a:pt x="66358" y="750052"/>
                      <a:pt x="64533" y="752081"/>
                      <a:pt x="63111" y="753894"/>
                    </a:cubicBezTo>
                    <a:cubicBezTo>
                      <a:pt x="95577" y="754476"/>
                      <a:pt x="127595" y="755048"/>
                      <a:pt x="159061" y="755610"/>
                    </a:cubicBezTo>
                    <a:cubicBezTo>
                      <a:pt x="168104" y="746134"/>
                      <a:pt x="208181" y="707120"/>
                      <a:pt x="208229" y="707038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0" name="Google Shape;1010;p18"/>
              <p:cNvSpPr/>
              <p:nvPr/>
            </p:nvSpPr>
            <p:spPr>
              <a:xfrm>
                <a:off x="10170309" y="3885987"/>
                <a:ext cx="145854" cy="457483"/>
              </a:xfrm>
              <a:custGeom>
                <a:avLst/>
                <a:gdLst/>
                <a:ahLst/>
                <a:cxnLst/>
                <a:rect l="l" t="t" r="r" b="b"/>
                <a:pathLst>
                  <a:path w="145854" h="457483" extrusionOk="0">
                    <a:moveTo>
                      <a:pt x="17376" y="11899"/>
                    </a:moveTo>
                    <a:cubicBezTo>
                      <a:pt x="15531" y="13962"/>
                      <a:pt x="12986" y="15192"/>
                      <a:pt x="11896" y="18197"/>
                    </a:cubicBezTo>
                    <a:cubicBezTo>
                      <a:pt x="8765" y="26846"/>
                      <a:pt x="-1277" y="23255"/>
                      <a:pt x="6123" y="29043"/>
                    </a:cubicBezTo>
                    <a:cubicBezTo>
                      <a:pt x="30314" y="47957"/>
                      <a:pt x="19964" y="48741"/>
                      <a:pt x="58648" y="78058"/>
                    </a:cubicBezTo>
                    <a:cubicBezTo>
                      <a:pt x="134226" y="135333"/>
                      <a:pt x="55503" y="155736"/>
                      <a:pt x="47497" y="168102"/>
                    </a:cubicBezTo>
                    <a:cubicBezTo>
                      <a:pt x="39405" y="180607"/>
                      <a:pt x="26596" y="189674"/>
                      <a:pt x="21237" y="204198"/>
                    </a:cubicBezTo>
                    <a:cubicBezTo>
                      <a:pt x="21136" y="204472"/>
                      <a:pt x="20843" y="204713"/>
                      <a:pt x="20651" y="204972"/>
                    </a:cubicBezTo>
                    <a:cubicBezTo>
                      <a:pt x="23773" y="207694"/>
                      <a:pt x="20185" y="221809"/>
                      <a:pt x="25991" y="229828"/>
                    </a:cubicBezTo>
                    <a:cubicBezTo>
                      <a:pt x="26750" y="230881"/>
                      <a:pt x="28013" y="231718"/>
                      <a:pt x="28393" y="232867"/>
                    </a:cubicBezTo>
                    <a:cubicBezTo>
                      <a:pt x="31490" y="242343"/>
                      <a:pt x="38992" y="248973"/>
                      <a:pt x="43981" y="257213"/>
                    </a:cubicBezTo>
                    <a:cubicBezTo>
                      <a:pt x="51017" y="268843"/>
                      <a:pt x="57140" y="266636"/>
                      <a:pt x="57361" y="282670"/>
                    </a:cubicBezTo>
                    <a:cubicBezTo>
                      <a:pt x="59551" y="283795"/>
                      <a:pt x="59763" y="285603"/>
                      <a:pt x="60123" y="291127"/>
                    </a:cubicBezTo>
                    <a:cubicBezTo>
                      <a:pt x="60200" y="292261"/>
                      <a:pt x="61496" y="293281"/>
                      <a:pt x="61698" y="294444"/>
                    </a:cubicBezTo>
                    <a:cubicBezTo>
                      <a:pt x="62058" y="296588"/>
                      <a:pt x="62697" y="300458"/>
                      <a:pt x="62044" y="300723"/>
                    </a:cubicBezTo>
                    <a:cubicBezTo>
                      <a:pt x="54576" y="303781"/>
                      <a:pt x="67058" y="302401"/>
                      <a:pt x="40677" y="324536"/>
                    </a:cubicBezTo>
                    <a:cubicBezTo>
                      <a:pt x="42954" y="335805"/>
                      <a:pt x="29166" y="336045"/>
                      <a:pt x="0" y="376262"/>
                    </a:cubicBezTo>
                    <a:cubicBezTo>
                      <a:pt x="5388" y="380695"/>
                      <a:pt x="7089" y="379738"/>
                      <a:pt x="7833" y="381411"/>
                    </a:cubicBezTo>
                    <a:cubicBezTo>
                      <a:pt x="10618" y="387671"/>
                      <a:pt x="63787" y="444301"/>
                      <a:pt x="76182" y="457483"/>
                    </a:cubicBezTo>
                    <a:cubicBezTo>
                      <a:pt x="174831" y="387502"/>
                      <a:pt x="156750" y="408123"/>
                      <a:pt x="62111" y="274117"/>
                    </a:cubicBezTo>
                    <a:cubicBezTo>
                      <a:pt x="119564" y="240285"/>
                      <a:pt x="163051" y="225001"/>
                      <a:pt x="139172" y="198650"/>
                    </a:cubicBezTo>
                    <a:cubicBezTo>
                      <a:pt x="74285" y="105241"/>
                      <a:pt x="97131" y="133304"/>
                      <a:pt x="107966" y="96448"/>
                    </a:cubicBezTo>
                    <a:cubicBezTo>
                      <a:pt x="113267" y="85082"/>
                      <a:pt x="119381" y="74991"/>
                      <a:pt x="125687" y="63991"/>
                    </a:cubicBezTo>
                    <a:cubicBezTo>
                      <a:pt x="138250" y="45467"/>
                      <a:pt x="151707" y="692"/>
                      <a:pt x="117196" y="0"/>
                    </a:cubicBezTo>
                    <a:cubicBezTo>
                      <a:pt x="92943" y="1337"/>
                      <a:pt x="61804" y="2788"/>
                      <a:pt x="24887" y="4332"/>
                    </a:cubicBezTo>
                    <a:cubicBezTo>
                      <a:pt x="23331" y="5803"/>
                      <a:pt x="20713" y="8154"/>
                      <a:pt x="17376" y="11899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1" name="Google Shape;1011;p18"/>
              <p:cNvSpPr/>
              <p:nvPr/>
            </p:nvSpPr>
            <p:spPr>
              <a:xfrm>
                <a:off x="9824772" y="3898453"/>
                <a:ext cx="229771" cy="765326"/>
              </a:xfrm>
              <a:custGeom>
                <a:avLst/>
                <a:gdLst/>
                <a:ahLst/>
                <a:cxnLst/>
                <a:rect l="l" t="t" r="r" b="b"/>
                <a:pathLst>
                  <a:path w="229771" h="765326" extrusionOk="0">
                    <a:moveTo>
                      <a:pt x="215883" y="713379"/>
                    </a:moveTo>
                    <a:cubicBezTo>
                      <a:pt x="231510" y="699932"/>
                      <a:pt x="230324" y="702456"/>
                      <a:pt x="228811" y="701076"/>
                    </a:cubicBezTo>
                    <a:cubicBezTo>
                      <a:pt x="222582" y="695393"/>
                      <a:pt x="211926" y="680966"/>
                      <a:pt x="165298" y="640307"/>
                    </a:cubicBezTo>
                    <a:cubicBezTo>
                      <a:pt x="158344" y="634249"/>
                      <a:pt x="139782" y="624369"/>
                      <a:pt x="146155" y="608657"/>
                    </a:cubicBezTo>
                    <a:cubicBezTo>
                      <a:pt x="158670" y="577806"/>
                      <a:pt x="166974" y="579359"/>
                      <a:pt x="211364" y="514907"/>
                    </a:cubicBezTo>
                    <a:cubicBezTo>
                      <a:pt x="213265" y="512157"/>
                      <a:pt x="212521" y="515090"/>
                      <a:pt x="222261" y="506118"/>
                    </a:cubicBezTo>
                    <a:cubicBezTo>
                      <a:pt x="161043" y="454584"/>
                      <a:pt x="177564" y="453007"/>
                      <a:pt x="151899" y="440599"/>
                    </a:cubicBezTo>
                    <a:cubicBezTo>
                      <a:pt x="147749" y="438594"/>
                      <a:pt x="137563" y="423969"/>
                      <a:pt x="136713" y="413498"/>
                    </a:cubicBezTo>
                    <a:cubicBezTo>
                      <a:pt x="135628" y="400195"/>
                      <a:pt x="140584" y="399988"/>
                      <a:pt x="144143" y="394877"/>
                    </a:cubicBezTo>
                    <a:cubicBezTo>
                      <a:pt x="147284" y="380483"/>
                      <a:pt x="165932" y="363363"/>
                      <a:pt x="170043" y="351738"/>
                    </a:cubicBezTo>
                    <a:cubicBezTo>
                      <a:pt x="172353" y="345204"/>
                      <a:pt x="179230" y="345915"/>
                      <a:pt x="198733" y="322584"/>
                    </a:cubicBezTo>
                    <a:cubicBezTo>
                      <a:pt x="204313" y="315906"/>
                      <a:pt x="209553" y="308838"/>
                      <a:pt x="215494" y="302401"/>
                    </a:cubicBezTo>
                    <a:cubicBezTo>
                      <a:pt x="190482" y="279189"/>
                      <a:pt x="210763" y="305425"/>
                      <a:pt x="189608" y="276848"/>
                    </a:cubicBezTo>
                    <a:cubicBezTo>
                      <a:pt x="185910" y="271853"/>
                      <a:pt x="180032" y="268521"/>
                      <a:pt x="175887" y="263790"/>
                    </a:cubicBezTo>
                    <a:cubicBezTo>
                      <a:pt x="171954" y="259300"/>
                      <a:pt x="160462" y="234213"/>
                      <a:pt x="155827" y="231112"/>
                    </a:cubicBezTo>
                    <a:cubicBezTo>
                      <a:pt x="144224" y="223347"/>
                      <a:pt x="142318" y="214045"/>
                      <a:pt x="133073" y="204285"/>
                    </a:cubicBezTo>
                    <a:cubicBezTo>
                      <a:pt x="129130" y="200126"/>
                      <a:pt x="126282" y="194400"/>
                      <a:pt x="129072" y="187809"/>
                    </a:cubicBezTo>
                    <a:cubicBezTo>
                      <a:pt x="129533" y="186717"/>
                      <a:pt x="128122" y="173693"/>
                      <a:pt x="138058" y="169395"/>
                    </a:cubicBezTo>
                    <a:cubicBezTo>
                      <a:pt x="142419" y="167515"/>
                      <a:pt x="145958" y="162491"/>
                      <a:pt x="150813" y="155866"/>
                    </a:cubicBezTo>
                    <a:cubicBezTo>
                      <a:pt x="155750" y="149131"/>
                      <a:pt x="173813" y="141982"/>
                      <a:pt x="178779" y="135275"/>
                    </a:cubicBezTo>
                    <a:cubicBezTo>
                      <a:pt x="230021" y="66015"/>
                      <a:pt x="253818" y="104111"/>
                      <a:pt x="196389" y="50395"/>
                    </a:cubicBezTo>
                    <a:cubicBezTo>
                      <a:pt x="186184" y="40851"/>
                      <a:pt x="184796" y="29510"/>
                      <a:pt x="163804" y="19356"/>
                    </a:cubicBezTo>
                    <a:cubicBezTo>
                      <a:pt x="160817" y="17909"/>
                      <a:pt x="154185" y="9630"/>
                      <a:pt x="150713" y="0"/>
                    </a:cubicBezTo>
                    <a:cubicBezTo>
                      <a:pt x="108186" y="1438"/>
                      <a:pt x="63076" y="2913"/>
                      <a:pt x="15901" y="4409"/>
                    </a:cubicBezTo>
                    <a:cubicBezTo>
                      <a:pt x="7549" y="13183"/>
                      <a:pt x="18264" y="4250"/>
                      <a:pt x="3683" y="17000"/>
                    </a:cubicBezTo>
                    <a:cubicBezTo>
                      <a:pt x="-1993" y="21966"/>
                      <a:pt x="-9711" y="15577"/>
                      <a:pt x="53865" y="74198"/>
                    </a:cubicBezTo>
                    <a:cubicBezTo>
                      <a:pt x="86244" y="104082"/>
                      <a:pt x="105214" y="85948"/>
                      <a:pt x="31548" y="154164"/>
                    </a:cubicBezTo>
                    <a:cubicBezTo>
                      <a:pt x="29814" y="167616"/>
                      <a:pt x="13322" y="158905"/>
                      <a:pt x="38065" y="188549"/>
                    </a:cubicBezTo>
                    <a:cubicBezTo>
                      <a:pt x="43078" y="194554"/>
                      <a:pt x="61707" y="200708"/>
                      <a:pt x="66371" y="206996"/>
                    </a:cubicBezTo>
                    <a:cubicBezTo>
                      <a:pt x="88429" y="236751"/>
                      <a:pt x="92789" y="233684"/>
                      <a:pt x="91632" y="242631"/>
                    </a:cubicBezTo>
                    <a:cubicBezTo>
                      <a:pt x="109867" y="257848"/>
                      <a:pt x="26702" y="323651"/>
                      <a:pt x="11108" y="354930"/>
                    </a:cubicBezTo>
                    <a:cubicBezTo>
                      <a:pt x="30496" y="372473"/>
                      <a:pt x="28690" y="373291"/>
                      <a:pt x="30755" y="374545"/>
                    </a:cubicBezTo>
                    <a:cubicBezTo>
                      <a:pt x="46853" y="384324"/>
                      <a:pt x="65281" y="410387"/>
                      <a:pt x="70462" y="412498"/>
                    </a:cubicBezTo>
                    <a:cubicBezTo>
                      <a:pt x="72451" y="413310"/>
                      <a:pt x="74823" y="415065"/>
                      <a:pt x="75481" y="416940"/>
                    </a:cubicBezTo>
                    <a:cubicBezTo>
                      <a:pt x="80365" y="430762"/>
                      <a:pt x="107893" y="431426"/>
                      <a:pt x="103946" y="464902"/>
                    </a:cubicBezTo>
                    <a:cubicBezTo>
                      <a:pt x="85413" y="478777"/>
                      <a:pt x="84063" y="492594"/>
                      <a:pt x="69617" y="503176"/>
                    </a:cubicBezTo>
                    <a:cubicBezTo>
                      <a:pt x="56804" y="512556"/>
                      <a:pt x="17659" y="556047"/>
                      <a:pt x="12530" y="566758"/>
                    </a:cubicBezTo>
                    <a:cubicBezTo>
                      <a:pt x="6522" y="579306"/>
                      <a:pt x="-8107" y="563364"/>
                      <a:pt x="44380" y="617532"/>
                    </a:cubicBezTo>
                    <a:cubicBezTo>
                      <a:pt x="46224" y="619441"/>
                      <a:pt x="46781" y="622571"/>
                      <a:pt x="48582" y="624542"/>
                    </a:cubicBezTo>
                    <a:cubicBezTo>
                      <a:pt x="52535" y="628864"/>
                      <a:pt x="81720" y="659965"/>
                      <a:pt x="86839" y="661658"/>
                    </a:cubicBezTo>
                    <a:cubicBezTo>
                      <a:pt x="92693" y="663605"/>
                      <a:pt x="107452" y="673456"/>
                      <a:pt x="105545" y="678860"/>
                    </a:cubicBezTo>
                    <a:cubicBezTo>
                      <a:pt x="115121" y="703538"/>
                      <a:pt x="98255" y="713317"/>
                      <a:pt x="92107" y="720480"/>
                    </a:cubicBezTo>
                    <a:cubicBezTo>
                      <a:pt x="77873" y="737009"/>
                      <a:pt x="65895" y="738649"/>
                      <a:pt x="65161" y="741288"/>
                    </a:cubicBezTo>
                    <a:cubicBezTo>
                      <a:pt x="63816" y="746120"/>
                      <a:pt x="59859" y="749014"/>
                      <a:pt x="56185" y="751028"/>
                    </a:cubicBezTo>
                    <a:cubicBezTo>
                      <a:pt x="41844" y="758894"/>
                      <a:pt x="48371" y="762062"/>
                      <a:pt x="42685" y="763221"/>
                    </a:cubicBezTo>
                    <a:cubicBezTo>
                      <a:pt x="85970" y="763976"/>
                      <a:pt x="127997" y="764687"/>
                      <a:pt x="168535" y="765327"/>
                    </a:cubicBezTo>
                    <a:cubicBezTo>
                      <a:pt x="174951" y="755379"/>
                      <a:pt x="188883" y="736600"/>
                      <a:pt x="215883" y="713379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2" name="Google Shape;1012;p18"/>
              <p:cNvSpPr/>
              <p:nvPr/>
            </p:nvSpPr>
            <p:spPr>
              <a:xfrm>
                <a:off x="7943363" y="3943814"/>
                <a:ext cx="175687" cy="749821"/>
              </a:xfrm>
              <a:custGeom>
                <a:avLst/>
                <a:gdLst/>
                <a:ahLst/>
                <a:cxnLst/>
                <a:rect l="l" t="t" r="r" b="b"/>
                <a:pathLst>
                  <a:path w="175687" h="749821" extrusionOk="0">
                    <a:moveTo>
                      <a:pt x="99736" y="728490"/>
                    </a:moveTo>
                    <a:cubicBezTo>
                      <a:pt x="104442" y="726514"/>
                      <a:pt x="159205" y="661336"/>
                      <a:pt x="171408" y="651504"/>
                    </a:cubicBezTo>
                    <a:cubicBezTo>
                      <a:pt x="170515" y="649754"/>
                      <a:pt x="111252" y="591508"/>
                      <a:pt x="95361" y="577729"/>
                    </a:cubicBezTo>
                    <a:cubicBezTo>
                      <a:pt x="92152" y="574946"/>
                      <a:pt x="83426" y="558729"/>
                      <a:pt x="72846" y="551503"/>
                    </a:cubicBezTo>
                    <a:cubicBezTo>
                      <a:pt x="67343" y="547744"/>
                      <a:pt x="68606" y="545075"/>
                      <a:pt x="70829" y="540393"/>
                    </a:cubicBezTo>
                    <a:cubicBezTo>
                      <a:pt x="68735" y="531806"/>
                      <a:pt x="72361" y="521224"/>
                      <a:pt x="82322" y="516945"/>
                    </a:cubicBezTo>
                    <a:cubicBezTo>
                      <a:pt x="96489" y="492700"/>
                      <a:pt x="132114" y="456373"/>
                      <a:pt x="134895" y="450046"/>
                    </a:cubicBezTo>
                    <a:cubicBezTo>
                      <a:pt x="135788" y="448022"/>
                      <a:pt x="140499" y="447762"/>
                      <a:pt x="141081" y="446801"/>
                    </a:cubicBezTo>
                    <a:cubicBezTo>
                      <a:pt x="142593" y="444305"/>
                      <a:pt x="157496" y="425180"/>
                      <a:pt x="169367" y="413772"/>
                    </a:cubicBezTo>
                    <a:cubicBezTo>
                      <a:pt x="163763" y="408800"/>
                      <a:pt x="135049" y="383257"/>
                      <a:pt x="130990" y="376714"/>
                    </a:cubicBezTo>
                    <a:cubicBezTo>
                      <a:pt x="118326" y="356271"/>
                      <a:pt x="100000" y="353444"/>
                      <a:pt x="96648" y="348464"/>
                    </a:cubicBezTo>
                    <a:cubicBezTo>
                      <a:pt x="90534" y="339377"/>
                      <a:pt x="82557" y="322911"/>
                      <a:pt x="88978" y="313983"/>
                    </a:cubicBezTo>
                    <a:cubicBezTo>
                      <a:pt x="92224" y="309459"/>
                      <a:pt x="90164" y="301781"/>
                      <a:pt x="97426" y="299805"/>
                    </a:cubicBezTo>
                    <a:cubicBezTo>
                      <a:pt x="99284" y="293603"/>
                      <a:pt x="104879" y="290117"/>
                      <a:pt x="108188" y="284987"/>
                    </a:cubicBezTo>
                    <a:cubicBezTo>
                      <a:pt x="125809" y="257675"/>
                      <a:pt x="136177" y="255497"/>
                      <a:pt x="136686" y="251429"/>
                    </a:cubicBezTo>
                    <a:cubicBezTo>
                      <a:pt x="137930" y="241559"/>
                      <a:pt x="148889" y="234136"/>
                      <a:pt x="157789" y="229790"/>
                    </a:cubicBezTo>
                    <a:cubicBezTo>
                      <a:pt x="156093" y="227684"/>
                      <a:pt x="129569" y="181506"/>
                      <a:pt x="122111" y="174328"/>
                    </a:cubicBezTo>
                    <a:cubicBezTo>
                      <a:pt x="111670" y="164275"/>
                      <a:pt x="113764" y="155698"/>
                      <a:pt x="108764" y="142563"/>
                    </a:cubicBezTo>
                    <a:cubicBezTo>
                      <a:pt x="107386" y="138938"/>
                      <a:pt x="109028" y="135674"/>
                      <a:pt x="114263" y="119510"/>
                    </a:cubicBezTo>
                    <a:cubicBezTo>
                      <a:pt x="123431" y="119304"/>
                      <a:pt x="147415" y="93222"/>
                      <a:pt x="152098" y="88563"/>
                    </a:cubicBezTo>
                    <a:cubicBezTo>
                      <a:pt x="176139" y="64645"/>
                      <a:pt x="179285" y="66356"/>
                      <a:pt x="172662" y="63904"/>
                    </a:cubicBezTo>
                    <a:cubicBezTo>
                      <a:pt x="166500" y="61621"/>
                      <a:pt x="174722" y="61558"/>
                      <a:pt x="143842" y="40943"/>
                    </a:cubicBezTo>
                    <a:cubicBezTo>
                      <a:pt x="135356" y="35284"/>
                      <a:pt x="112131" y="6543"/>
                      <a:pt x="101580" y="0"/>
                    </a:cubicBezTo>
                    <a:cubicBezTo>
                      <a:pt x="81203" y="2899"/>
                      <a:pt x="63683" y="8654"/>
                      <a:pt x="51768" y="19159"/>
                    </a:cubicBezTo>
                    <a:cubicBezTo>
                      <a:pt x="37495" y="31885"/>
                      <a:pt x="47748" y="46947"/>
                      <a:pt x="64725" y="87702"/>
                    </a:cubicBezTo>
                    <a:cubicBezTo>
                      <a:pt x="76266" y="122794"/>
                      <a:pt x="60744" y="114635"/>
                      <a:pt x="23894" y="129996"/>
                    </a:cubicBezTo>
                    <a:cubicBezTo>
                      <a:pt x="-29981" y="148222"/>
                      <a:pt x="49376" y="187588"/>
                      <a:pt x="83993" y="243093"/>
                    </a:cubicBezTo>
                    <a:cubicBezTo>
                      <a:pt x="-7567" y="360228"/>
                      <a:pt x="-34865" y="310723"/>
                      <a:pt x="102492" y="452584"/>
                    </a:cubicBezTo>
                    <a:cubicBezTo>
                      <a:pt x="-19160" y="595427"/>
                      <a:pt x="-46247" y="531417"/>
                      <a:pt x="96763" y="629821"/>
                    </a:cubicBezTo>
                    <a:cubicBezTo>
                      <a:pt x="49199" y="694817"/>
                      <a:pt x="17137" y="733975"/>
                      <a:pt x="30795" y="749822"/>
                    </a:cubicBezTo>
                    <a:cubicBezTo>
                      <a:pt x="45429" y="745004"/>
                      <a:pt x="64274" y="740658"/>
                      <a:pt x="86807" y="736740"/>
                    </a:cubicBezTo>
                    <a:cubicBezTo>
                      <a:pt x="90188" y="730423"/>
                      <a:pt x="95140" y="730418"/>
                      <a:pt x="99736" y="72849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3" name="Google Shape;1013;p18"/>
              <p:cNvSpPr/>
              <p:nvPr/>
            </p:nvSpPr>
            <p:spPr>
              <a:xfrm>
                <a:off x="10002542" y="3893016"/>
                <a:ext cx="208573" cy="772889"/>
              </a:xfrm>
              <a:custGeom>
                <a:avLst/>
                <a:gdLst/>
                <a:ahLst/>
                <a:cxnLst/>
                <a:rect l="l" t="t" r="r" b="b"/>
                <a:pathLst>
                  <a:path w="208573" h="772889" extrusionOk="0">
                    <a:moveTo>
                      <a:pt x="196620" y="708216"/>
                    </a:moveTo>
                    <a:cubicBezTo>
                      <a:pt x="200260" y="703668"/>
                      <a:pt x="198877" y="706634"/>
                      <a:pt x="204270" y="702297"/>
                    </a:cubicBezTo>
                    <a:cubicBezTo>
                      <a:pt x="204117" y="701985"/>
                      <a:pt x="152610" y="649672"/>
                      <a:pt x="128222" y="628523"/>
                    </a:cubicBezTo>
                    <a:cubicBezTo>
                      <a:pt x="125014" y="625739"/>
                      <a:pt x="116283" y="609528"/>
                      <a:pt x="105708" y="602297"/>
                    </a:cubicBezTo>
                    <a:cubicBezTo>
                      <a:pt x="100181" y="598523"/>
                      <a:pt x="101468" y="595859"/>
                      <a:pt x="103691" y="591186"/>
                    </a:cubicBezTo>
                    <a:cubicBezTo>
                      <a:pt x="101597" y="582600"/>
                      <a:pt x="105223" y="572013"/>
                      <a:pt x="115184" y="567739"/>
                    </a:cubicBezTo>
                    <a:cubicBezTo>
                      <a:pt x="127944" y="545897"/>
                      <a:pt x="184902" y="481219"/>
                      <a:pt x="202234" y="464560"/>
                    </a:cubicBezTo>
                    <a:cubicBezTo>
                      <a:pt x="196447" y="459431"/>
                      <a:pt x="167906" y="434027"/>
                      <a:pt x="163857" y="427502"/>
                    </a:cubicBezTo>
                    <a:cubicBezTo>
                      <a:pt x="151193" y="407060"/>
                      <a:pt x="132867" y="404233"/>
                      <a:pt x="129514" y="399252"/>
                    </a:cubicBezTo>
                    <a:cubicBezTo>
                      <a:pt x="123401" y="390166"/>
                      <a:pt x="115424" y="373699"/>
                      <a:pt x="121845" y="364771"/>
                    </a:cubicBezTo>
                    <a:cubicBezTo>
                      <a:pt x="125091" y="360247"/>
                      <a:pt x="123031" y="352569"/>
                      <a:pt x="130292" y="350593"/>
                    </a:cubicBezTo>
                    <a:cubicBezTo>
                      <a:pt x="132151" y="344391"/>
                      <a:pt x="137746" y="340906"/>
                      <a:pt x="141055" y="335776"/>
                    </a:cubicBezTo>
                    <a:cubicBezTo>
                      <a:pt x="158675" y="308459"/>
                      <a:pt x="169044" y="306290"/>
                      <a:pt x="169558" y="302218"/>
                    </a:cubicBezTo>
                    <a:cubicBezTo>
                      <a:pt x="170797" y="292348"/>
                      <a:pt x="181766" y="284925"/>
                      <a:pt x="190660" y="280579"/>
                    </a:cubicBezTo>
                    <a:cubicBezTo>
                      <a:pt x="188946" y="278463"/>
                      <a:pt x="162450" y="232309"/>
                      <a:pt x="154977" y="225117"/>
                    </a:cubicBezTo>
                    <a:cubicBezTo>
                      <a:pt x="144537" y="215064"/>
                      <a:pt x="146631" y="206487"/>
                      <a:pt x="141631" y="193352"/>
                    </a:cubicBezTo>
                    <a:cubicBezTo>
                      <a:pt x="140253" y="189727"/>
                      <a:pt x="141895" y="186463"/>
                      <a:pt x="147130" y="170299"/>
                    </a:cubicBezTo>
                    <a:cubicBezTo>
                      <a:pt x="158867" y="170035"/>
                      <a:pt x="195645" y="126462"/>
                      <a:pt x="203901" y="121433"/>
                    </a:cubicBezTo>
                    <a:cubicBezTo>
                      <a:pt x="211652" y="116707"/>
                      <a:pt x="207968" y="115597"/>
                      <a:pt x="205529" y="114693"/>
                    </a:cubicBezTo>
                    <a:cubicBezTo>
                      <a:pt x="199372" y="112409"/>
                      <a:pt x="207589" y="112347"/>
                      <a:pt x="176709" y="91731"/>
                    </a:cubicBezTo>
                    <a:cubicBezTo>
                      <a:pt x="167685" y="85707"/>
                      <a:pt x="141055" y="52505"/>
                      <a:pt x="132156" y="49625"/>
                    </a:cubicBezTo>
                    <a:cubicBezTo>
                      <a:pt x="129510" y="48770"/>
                      <a:pt x="116711" y="33712"/>
                      <a:pt x="116999" y="26745"/>
                    </a:cubicBezTo>
                    <a:cubicBezTo>
                      <a:pt x="114828" y="21183"/>
                      <a:pt x="115635" y="5615"/>
                      <a:pt x="125279" y="0"/>
                    </a:cubicBezTo>
                    <a:cubicBezTo>
                      <a:pt x="96180" y="1111"/>
                      <a:pt x="64709" y="2255"/>
                      <a:pt x="31221" y="3433"/>
                    </a:cubicBezTo>
                    <a:cubicBezTo>
                      <a:pt x="51733" y="27760"/>
                      <a:pt x="104075" y="76015"/>
                      <a:pt x="106971" y="89674"/>
                    </a:cubicBezTo>
                    <a:cubicBezTo>
                      <a:pt x="108806" y="98174"/>
                      <a:pt x="102279" y="98313"/>
                      <a:pt x="105727" y="103097"/>
                    </a:cubicBezTo>
                    <a:cubicBezTo>
                      <a:pt x="90340" y="112395"/>
                      <a:pt x="83977" y="119823"/>
                      <a:pt x="60075" y="144078"/>
                    </a:cubicBezTo>
                    <a:cubicBezTo>
                      <a:pt x="42925" y="161477"/>
                      <a:pt x="20728" y="168448"/>
                      <a:pt x="4562" y="190741"/>
                    </a:cubicBezTo>
                    <a:cubicBezTo>
                      <a:pt x="3117" y="192737"/>
                      <a:pt x="1642" y="194530"/>
                      <a:pt x="0" y="195953"/>
                    </a:cubicBezTo>
                    <a:cubicBezTo>
                      <a:pt x="2829" y="202155"/>
                      <a:pt x="6507" y="207939"/>
                      <a:pt x="13111" y="211439"/>
                    </a:cubicBezTo>
                    <a:cubicBezTo>
                      <a:pt x="18835" y="214477"/>
                      <a:pt x="54672" y="283862"/>
                      <a:pt x="85528" y="292492"/>
                    </a:cubicBezTo>
                    <a:cubicBezTo>
                      <a:pt x="88885" y="300579"/>
                      <a:pt x="91219" y="301886"/>
                      <a:pt x="88972" y="304834"/>
                    </a:cubicBezTo>
                    <a:cubicBezTo>
                      <a:pt x="84034" y="329637"/>
                      <a:pt x="85134" y="327396"/>
                      <a:pt x="84817" y="327454"/>
                    </a:cubicBezTo>
                    <a:cubicBezTo>
                      <a:pt x="77998" y="328627"/>
                      <a:pt x="78896" y="337257"/>
                      <a:pt x="73162" y="339377"/>
                    </a:cubicBezTo>
                    <a:cubicBezTo>
                      <a:pt x="57899" y="345021"/>
                      <a:pt x="9980" y="400945"/>
                      <a:pt x="3919" y="408954"/>
                    </a:cubicBezTo>
                    <a:cubicBezTo>
                      <a:pt x="9293" y="413286"/>
                      <a:pt x="10964" y="412358"/>
                      <a:pt x="11713" y="414046"/>
                    </a:cubicBezTo>
                    <a:cubicBezTo>
                      <a:pt x="18888" y="430180"/>
                      <a:pt x="35284" y="438113"/>
                      <a:pt x="45273" y="451959"/>
                    </a:cubicBezTo>
                    <a:cubicBezTo>
                      <a:pt x="52352" y="461772"/>
                      <a:pt x="61477" y="470344"/>
                      <a:pt x="69929" y="479147"/>
                    </a:cubicBezTo>
                    <a:cubicBezTo>
                      <a:pt x="104945" y="515618"/>
                      <a:pt x="96204" y="512085"/>
                      <a:pt x="88861" y="526643"/>
                    </a:cubicBezTo>
                    <a:cubicBezTo>
                      <a:pt x="77445" y="549234"/>
                      <a:pt x="72960" y="541349"/>
                      <a:pt x="42541" y="583422"/>
                    </a:cubicBezTo>
                    <a:cubicBezTo>
                      <a:pt x="27365" y="604422"/>
                      <a:pt x="23446" y="599552"/>
                      <a:pt x="18125" y="608407"/>
                    </a:cubicBezTo>
                    <a:cubicBezTo>
                      <a:pt x="43295" y="641412"/>
                      <a:pt x="59979" y="647081"/>
                      <a:pt x="68354" y="665658"/>
                    </a:cubicBezTo>
                    <a:cubicBezTo>
                      <a:pt x="71951" y="673639"/>
                      <a:pt x="86335" y="675648"/>
                      <a:pt x="90681" y="687480"/>
                    </a:cubicBezTo>
                    <a:cubicBezTo>
                      <a:pt x="92415" y="692201"/>
                      <a:pt x="114583" y="693249"/>
                      <a:pt x="103196" y="708490"/>
                    </a:cubicBezTo>
                    <a:cubicBezTo>
                      <a:pt x="101641" y="717192"/>
                      <a:pt x="98807" y="723211"/>
                      <a:pt x="92079" y="730423"/>
                    </a:cubicBezTo>
                    <a:cubicBezTo>
                      <a:pt x="66491" y="750927"/>
                      <a:pt x="53087" y="763702"/>
                      <a:pt x="44322" y="771586"/>
                    </a:cubicBezTo>
                    <a:cubicBezTo>
                      <a:pt x="77935" y="772081"/>
                      <a:pt x="110362" y="772524"/>
                      <a:pt x="141386" y="772889"/>
                    </a:cubicBezTo>
                    <a:cubicBezTo>
                      <a:pt x="139657" y="767754"/>
                      <a:pt x="161293" y="752375"/>
                      <a:pt x="196620" y="708216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4" name="Google Shape;1014;p18"/>
              <p:cNvSpPr/>
              <p:nvPr/>
            </p:nvSpPr>
            <p:spPr>
              <a:xfrm>
                <a:off x="8412672" y="3938752"/>
                <a:ext cx="210504" cy="712840"/>
              </a:xfrm>
              <a:custGeom>
                <a:avLst/>
                <a:gdLst/>
                <a:ahLst/>
                <a:cxnLst/>
                <a:rect l="l" t="t" r="r" b="b"/>
                <a:pathLst>
                  <a:path w="210504" h="712840" extrusionOk="0">
                    <a:moveTo>
                      <a:pt x="110564" y="567556"/>
                    </a:moveTo>
                    <a:cubicBezTo>
                      <a:pt x="102683" y="561811"/>
                      <a:pt x="97938" y="560056"/>
                      <a:pt x="101026" y="553792"/>
                    </a:cubicBezTo>
                    <a:cubicBezTo>
                      <a:pt x="102937" y="549912"/>
                      <a:pt x="98360" y="538508"/>
                      <a:pt x="109301" y="530051"/>
                    </a:cubicBezTo>
                    <a:cubicBezTo>
                      <a:pt x="111332" y="528474"/>
                      <a:pt x="167925" y="458825"/>
                      <a:pt x="168064" y="458498"/>
                    </a:cubicBezTo>
                    <a:cubicBezTo>
                      <a:pt x="168982" y="456411"/>
                      <a:pt x="173842" y="456142"/>
                      <a:pt x="174437" y="455152"/>
                    </a:cubicBezTo>
                    <a:cubicBezTo>
                      <a:pt x="179734" y="446406"/>
                      <a:pt x="188091" y="440099"/>
                      <a:pt x="193254" y="431277"/>
                    </a:cubicBezTo>
                    <a:cubicBezTo>
                      <a:pt x="202546" y="415392"/>
                      <a:pt x="216978" y="434180"/>
                      <a:pt x="171143" y="391300"/>
                    </a:cubicBezTo>
                    <a:cubicBezTo>
                      <a:pt x="160947" y="381767"/>
                      <a:pt x="159530" y="370406"/>
                      <a:pt x="138558" y="360262"/>
                    </a:cubicBezTo>
                    <a:cubicBezTo>
                      <a:pt x="119756" y="351170"/>
                      <a:pt x="115251" y="326045"/>
                      <a:pt x="120779" y="318358"/>
                    </a:cubicBezTo>
                    <a:cubicBezTo>
                      <a:pt x="124126" y="313699"/>
                      <a:pt x="122003" y="305790"/>
                      <a:pt x="129476" y="303757"/>
                    </a:cubicBezTo>
                    <a:cubicBezTo>
                      <a:pt x="130086" y="301733"/>
                      <a:pt x="152302" y="269641"/>
                      <a:pt x="166916" y="257804"/>
                    </a:cubicBezTo>
                    <a:cubicBezTo>
                      <a:pt x="174951" y="251295"/>
                      <a:pt x="161763" y="252901"/>
                      <a:pt x="187908" y="233742"/>
                    </a:cubicBezTo>
                    <a:cubicBezTo>
                      <a:pt x="192255" y="230559"/>
                      <a:pt x="192101" y="232607"/>
                      <a:pt x="191001" y="230766"/>
                    </a:cubicBezTo>
                    <a:cubicBezTo>
                      <a:pt x="127445" y="124857"/>
                      <a:pt x="165663" y="206126"/>
                      <a:pt x="141161" y="141804"/>
                    </a:cubicBezTo>
                    <a:cubicBezTo>
                      <a:pt x="139739" y="138073"/>
                      <a:pt x="141434" y="134708"/>
                      <a:pt x="146823" y="118063"/>
                    </a:cubicBezTo>
                    <a:cubicBezTo>
                      <a:pt x="156817" y="117832"/>
                      <a:pt x="210312" y="62856"/>
                      <a:pt x="210504" y="62534"/>
                    </a:cubicBezTo>
                    <a:cubicBezTo>
                      <a:pt x="206648" y="60260"/>
                      <a:pt x="205745" y="60943"/>
                      <a:pt x="203075" y="57746"/>
                    </a:cubicBezTo>
                    <a:cubicBezTo>
                      <a:pt x="189709" y="41789"/>
                      <a:pt x="172747" y="38053"/>
                      <a:pt x="163656" y="24106"/>
                    </a:cubicBezTo>
                    <a:cubicBezTo>
                      <a:pt x="158584" y="16327"/>
                      <a:pt x="148403" y="7928"/>
                      <a:pt x="139043" y="0"/>
                    </a:cubicBezTo>
                    <a:cubicBezTo>
                      <a:pt x="111678" y="702"/>
                      <a:pt x="85581" y="1365"/>
                      <a:pt x="60915" y="1990"/>
                    </a:cubicBezTo>
                    <a:cubicBezTo>
                      <a:pt x="74833" y="18178"/>
                      <a:pt x="101482" y="41380"/>
                      <a:pt x="103864" y="52587"/>
                    </a:cubicBezTo>
                    <a:cubicBezTo>
                      <a:pt x="105646" y="60842"/>
                      <a:pt x="99307" y="60976"/>
                      <a:pt x="102659" y="65621"/>
                    </a:cubicBezTo>
                    <a:cubicBezTo>
                      <a:pt x="87723" y="74645"/>
                      <a:pt x="81542" y="81861"/>
                      <a:pt x="58331" y="105409"/>
                    </a:cubicBezTo>
                    <a:cubicBezTo>
                      <a:pt x="41681" y="122299"/>
                      <a:pt x="20127" y="129068"/>
                      <a:pt x="4433" y="150717"/>
                    </a:cubicBezTo>
                    <a:cubicBezTo>
                      <a:pt x="3030" y="152655"/>
                      <a:pt x="1599" y="154395"/>
                      <a:pt x="0" y="155775"/>
                    </a:cubicBezTo>
                    <a:cubicBezTo>
                      <a:pt x="2747" y="161794"/>
                      <a:pt x="6320" y="167410"/>
                      <a:pt x="12727" y="170813"/>
                    </a:cubicBezTo>
                    <a:cubicBezTo>
                      <a:pt x="18240" y="173746"/>
                      <a:pt x="53145" y="241150"/>
                      <a:pt x="83040" y="249506"/>
                    </a:cubicBezTo>
                    <a:cubicBezTo>
                      <a:pt x="86297" y="257357"/>
                      <a:pt x="88568" y="258627"/>
                      <a:pt x="86383" y="261487"/>
                    </a:cubicBezTo>
                    <a:cubicBezTo>
                      <a:pt x="81590" y="285569"/>
                      <a:pt x="82656" y="283396"/>
                      <a:pt x="82349" y="283449"/>
                    </a:cubicBezTo>
                    <a:cubicBezTo>
                      <a:pt x="75726" y="284588"/>
                      <a:pt x="76600" y="292968"/>
                      <a:pt x="71029" y="295026"/>
                    </a:cubicBezTo>
                    <a:cubicBezTo>
                      <a:pt x="56209" y="300511"/>
                      <a:pt x="9711" y="354776"/>
                      <a:pt x="3799" y="362579"/>
                    </a:cubicBezTo>
                    <a:cubicBezTo>
                      <a:pt x="9014" y="366781"/>
                      <a:pt x="10638" y="365882"/>
                      <a:pt x="11368" y="367521"/>
                    </a:cubicBezTo>
                    <a:cubicBezTo>
                      <a:pt x="18331" y="383185"/>
                      <a:pt x="34256" y="390887"/>
                      <a:pt x="43953" y="404334"/>
                    </a:cubicBezTo>
                    <a:cubicBezTo>
                      <a:pt x="50820" y="413863"/>
                      <a:pt x="59681" y="422180"/>
                      <a:pt x="67888" y="430728"/>
                    </a:cubicBezTo>
                    <a:cubicBezTo>
                      <a:pt x="101885" y="466142"/>
                      <a:pt x="93395" y="462709"/>
                      <a:pt x="86268" y="476844"/>
                    </a:cubicBezTo>
                    <a:cubicBezTo>
                      <a:pt x="75188" y="498782"/>
                      <a:pt x="70828" y="491123"/>
                      <a:pt x="41292" y="531974"/>
                    </a:cubicBezTo>
                    <a:cubicBezTo>
                      <a:pt x="26558" y="552364"/>
                      <a:pt x="22754" y="547633"/>
                      <a:pt x="17582" y="556234"/>
                    </a:cubicBezTo>
                    <a:cubicBezTo>
                      <a:pt x="42017" y="588277"/>
                      <a:pt x="58216" y="593782"/>
                      <a:pt x="66347" y="611816"/>
                    </a:cubicBezTo>
                    <a:cubicBezTo>
                      <a:pt x="69843" y="619566"/>
                      <a:pt x="83804" y="621518"/>
                      <a:pt x="88021" y="633004"/>
                    </a:cubicBezTo>
                    <a:cubicBezTo>
                      <a:pt x="89711" y="637590"/>
                      <a:pt x="111231" y="638605"/>
                      <a:pt x="100181" y="653403"/>
                    </a:cubicBezTo>
                    <a:cubicBezTo>
                      <a:pt x="98653" y="661922"/>
                      <a:pt x="95878" y="667744"/>
                      <a:pt x="89385" y="674696"/>
                    </a:cubicBezTo>
                    <a:cubicBezTo>
                      <a:pt x="57702" y="700091"/>
                      <a:pt x="51589" y="709254"/>
                      <a:pt x="42416" y="712841"/>
                    </a:cubicBezTo>
                    <a:cubicBezTo>
                      <a:pt x="81528" y="711913"/>
                      <a:pt x="122138" y="711182"/>
                      <a:pt x="163997" y="710634"/>
                    </a:cubicBezTo>
                    <a:cubicBezTo>
                      <a:pt x="175114" y="697922"/>
                      <a:pt x="200087" y="669456"/>
                      <a:pt x="200337" y="669345"/>
                    </a:cubicBezTo>
                    <a:cubicBezTo>
                      <a:pt x="214913" y="662941"/>
                      <a:pt x="135133" y="605922"/>
                      <a:pt x="110564" y="567556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5" name="Google Shape;1015;p18"/>
              <p:cNvSpPr/>
              <p:nvPr/>
            </p:nvSpPr>
            <p:spPr>
              <a:xfrm>
                <a:off x="8784762" y="3928968"/>
                <a:ext cx="192591" cy="719374"/>
              </a:xfrm>
              <a:custGeom>
                <a:avLst/>
                <a:gdLst/>
                <a:ahLst/>
                <a:cxnLst/>
                <a:rect l="l" t="t" r="r" b="b"/>
                <a:pathLst>
                  <a:path w="192591" h="719374" extrusionOk="0">
                    <a:moveTo>
                      <a:pt x="191462" y="670566"/>
                    </a:moveTo>
                    <a:cubicBezTo>
                      <a:pt x="185243" y="664893"/>
                      <a:pt x="174576" y="650461"/>
                      <a:pt x="127949" y="609797"/>
                    </a:cubicBezTo>
                    <a:cubicBezTo>
                      <a:pt x="87387" y="574551"/>
                      <a:pt x="108734" y="579167"/>
                      <a:pt x="174015" y="484397"/>
                    </a:cubicBezTo>
                    <a:cubicBezTo>
                      <a:pt x="184081" y="469796"/>
                      <a:pt x="200645" y="491171"/>
                      <a:pt x="147135" y="441123"/>
                    </a:cubicBezTo>
                    <a:cubicBezTo>
                      <a:pt x="136963" y="431603"/>
                      <a:pt x="135474" y="420200"/>
                      <a:pt x="114550" y="410084"/>
                    </a:cubicBezTo>
                    <a:cubicBezTo>
                      <a:pt x="110400" y="408079"/>
                      <a:pt x="100214" y="393454"/>
                      <a:pt x="99364" y="382983"/>
                    </a:cubicBezTo>
                    <a:cubicBezTo>
                      <a:pt x="98279" y="369680"/>
                      <a:pt x="103245" y="369464"/>
                      <a:pt x="106794" y="364363"/>
                    </a:cubicBezTo>
                    <a:cubicBezTo>
                      <a:pt x="109934" y="349959"/>
                      <a:pt x="128578" y="332863"/>
                      <a:pt x="132694" y="321223"/>
                    </a:cubicBezTo>
                    <a:cubicBezTo>
                      <a:pt x="135004" y="314694"/>
                      <a:pt x="141890" y="315391"/>
                      <a:pt x="161384" y="292069"/>
                    </a:cubicBezTo>
                    <a:cubicBezTo>
                      <a:pt x="166964" y="285391"/>
                      <a:pt x="172204" y="278324"/>
                      <a:pt x="178145" y="271886"/>
                    </a:cubicBezTo>
                    <a:cubicBezTo>
                      <a:pt x="156087" y="251410"/>
                      <a:pt x="172483" y="273651"/>
                      <a:pt x="152264" y="246333"/>
                    </a:cubicBezTo>
                    <a:cubicBezTo>
                      <a:pt x="148566" y="241338"/>
                      <a:pt x="142688" y="238006"/>
                      <a:pt x="138543" y="233275"/>
                    </a:cubicBezTo>
                    <a:cubicBezTo>
                      <a:pt x="134610" y="228785"/>
                      <a:pt x="123117" y="203698"/>
                      <a:pt x="118483" y="200597"/>
                    </a:cubicBezTo>
                    <a:cubicBezTo>
                      <a:pt x="106880" y="192833"/>
                      <a:pt x="104973" y="183530"/>
                      <a:pt x="95729" y="173770"/>
                    </a:cubicBezTo>
                    <a:cubicBezTo>
                      <a:pt x="91786" y="169612"/>
                      <a:pt x="88938" y="163886"/>
                      <a:pt x="91728" y="157294"/>
                    </a:cubicBezTo>
                    <a:cubicBezTo>
                      <a:pt x="92189" y="156203"/>
                      <a:pt x="90772" y="143179"/>
                      <a:pt x="100714" y="138881"/>
                    </a:cubicBezTo>
                    <a:cubicBezTo>
                      <a:pt x="105074" y="136996"/>
                      <a:pt x="108614" y="131977"/>
                      <a:pt x="113469" y="125352"/>
                    </a:cubicBezTo>
                    <a:cubicBezTo>
                      <a:pt x="118406" y="118616"/>
                      <a:pt x="136468" y="111467"/>
                      <a:pt x="141434" y="104760"/>
                    </a:cubicBezTo>
                    <a:cubicBezTo>
                      <a:pt x="192754" y="35390"/>
                      <a:pt x="216805" y="73909"/>
                      <a:pt x="159045" y="19880"/>
                    </a:cubicBezTo>
                    <a:cubicBezTo>
                      <a:pt x="152173" y="13457"/>
                      <a:pt x="149723" y="6889"/>
                      <a:pt x="142606" y="0"/>
                    </a:cubicBezTo>
                    <a:cubicBezTo>
                      <a:pt x="95858" y="1245"/>
                      <a:pt x="50167" y="2447"/>
                      <a:pt x="5931" y="3606"/>
                    </a:cubicBezTo>
                    <a:cubicBezTo>
                      <a:pt x="24291" y="22385"/>
                      <a:pt x="-4668" y="-4740"/>
                      <a:pt x="47862" y="43688"/>
                    </a:cubicBezTo>
                    <a:cubicBezTo>
                      <a:pt x="80000" y="73351"/>
                      <a:pt x="99359" y="55303"/>
                      <a:pt x="25545" y="123655"/>
                    </a:cubicBezTo>
                    <a:cubicBezTo>
                      <a:pt x="23811" y="137102"/>
                      <a:pt x="7319" y="128390"/>
                      <a:pt x="32062" y="158039"/>
                    </a:cubicBezTo>
                    <a:cubicBezTo>
                      <a:pt x="37075" y="164044"/>
                      <a:pt x="55704" y="170198"/>
                      <a:pt x="60368" y="176487"/>
                    </a:cubicBezTo>
                    <a:cubicBezTo>
                      <a:pt x="82426" y="206242"/>
                      <a:pt x="86791" y="203174"/>
                      <a:pt x="85629" y="212121"/>
                    </a:cubicBezTo>
                    <a:cubicBezTo>
                      <a:pt x="103874" y="227328"/>
                      <a:pt x="20704" y="293136"/>
                      <a:pt x="5105" y="324420"/>
                    </a:cubicBezTo>
                    <a:cubicBezTo>
                      <a:pt x="24488" y="341964"/>
                      <a:pt x="22687" y="342781"/>
                      <a:pt x="24752" y="344036"/>
                    </a:cubicBezTo>
                    <a:cubicBezTo>
                      <a:pt x="40850" y="353815"/>
                      <a:pt x="59277" y="379877"/>
                      <a:pt x="64459" y="381988"/>
                    </a:cubicBezTo>
                    <a:cubicBezTo>
                      <a:pt x="66448" y="382800"/>
                      <a:pt x="68815" y="384555"/>
                      <a:pt x="69478" y="386430"/>
                    </a:cubicBezTo>
                    <a:cubicBezTo>
                      <a:pt x="74362" y="400252"/>
                      <a:pt x="101885" y="400916"/>
                      <a:pt x="97943" y="434392"/>
                    </a:cubicBezTo>
                    <a:cubicBezTo>
                      <a:pt x="79410" y="448267"/>
                      <a:pt x="78060" y="462084"/>
                      <a:pt x="63614" y="472666"/>
                    </a:cubicBezTo>
                    <a:cubicBezTo>
                      <a:pt x="50801" y="482046"/>
                      <a:pt x="11656" y="525537"/>
                      <a:pt x="6527" y="536248"/>
                    </a:cubicBezTo>
                    <a:cubicBezTo>
                      <a:pt x="523" y="548792"/>
                      <a:pt x="-14134" y="532835"/>
                      <a:pt x="38377" y="587023"/>
                    </a:cubicBezTo>
                    <a:cubicBezTo>
                      <a:pt x="40221" y="588931"/>
                      <a:pt x="40778" y="592061"/>
                      <a:pt x="42579" y="594032"/>
                    </a:cubicBezTo>
                    <a:cubicBezTo>
                      <a:pt x="46532" y="598354"/>
                      <a:pt x="75717" y="629456"/>
                      <a:pt x="80836" y="631148"/>
                    </a:cubicBezTo>
                    <a:cubicBezTo>
                      <a:pt x="86690" y="633095"/>
                      <a:pt x="101453" y="642946"/>
                      <a:pt x="99542" y="648350"/>
                    </a:cubicBezTo>
                    <a:cubicBezTo>
                      <a:pt x="109118" y="673023"/>
                      <a:pt x="92261" y="682797"/>
                      <a:pt x="86104" y="689966"/>
                    </a:cubicBezTo>
                    <a:cubicBezTo>
                      <a:pt x="71937" y="706422"/>
                      <a:pt x="59892" y="708124"/>
                      <a:pt x="59157" y="710778"/>
                    </a:cubicBezTo>
                    <a:cubicBezTo>
                      <a:pt x="57933" y="715168"/>
                      <a:pt x="56593" y="717672"/>
                      <a:pt x="51834" y="719086"/>
                    </a:cubicBezTo>
                    <a:cubicBezTo>
                      <a:pt x="81820" y="719124"/>
                      <a:pt x="112120" y="719225"/>
                      <a:pt x="142664" y="719374"/>
                    </a:cubicBezTo>
                    <a:cubicBezTo>
                      <a:pt x="191020" y="666566"/>
                      <a:pt x="194608" y="673432"/>
                      <a:pt x="191462" y="670566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6" name="Google Shape;1016;p18"/>
              <p:cNvSpPr/>
              <p:nvPr/>
            </p:nvSpPr>
            <p:spPr>
              <a:xfrm>
                <a:off x="8925168" y="3920021"/>
                <a:ext cx="429912" cy="732033"/>
              </a:xfrm>
              <a:custGeom>
                <a:avLst/>
                <a:gdLst/>
                <a:ahLst/>
                <a:cxnLst/>
                <a:rect l="l" t="t" r="r" b="b"/>
                <a:pathLst>
                  <a:path w="429912" h="732033" extrusionOk="0">
                    <a:moveTo>
                      <a:pt x="403782" y="701836"/>
                    </a:moveTo>
                    <a:cubicBezTo>
                      <a:pt x="404929" y="699831"/>
                      <a:pt x="409761" y="700124"/>
                      <a:pt x="410472" y="699192"/>
                    </a:cubicBezTo>
                    <a:cubicBezTo>
                      <a:pt x="416110" y="691807"/>
                      <a:pt x="423947" y="686600"/>
                      <a:pt x="429912" y="679571"/>
                    </a:cubicBezTo>
                    <a:cubicBezTo>
                      <a:pt x="418338" y="664711"/>
                      <a:pt x="418107" y="671590"/>
                      <a:pt x="417310" y="668893"/>
                    </a:cubicBezTo>
                    <a:cubicBezTo>
                      <a:pt x="413574" y="656244"/>
                      <a:pt x="393154" y="646763"/>
                      <a:pt x="391972" y="642595"/>
                    </a:cubicBezTo>
                    <a:cubicBezTo>
                      <a:pt x="387837" y="627989"/>
                      <a:pt x="365150" y="610609"/>
                      <a:pt x="359704" y="603292"/>
                    </a:cubicBezTo>
                    <a:cubicBezTo>
                      <a:pt x="355257" y="597306"/>
                      <a:pt x="352111" y="590090"/>
                      <a:pt x="344874" y="586561"/>
                    </a:cubicBezTo>
                    <a:cubicBezTo>
                      <a:pt x="328392" y="551503"/>
                      <a:pt x="329813" y="559133"/>
                      <a:pt x="340720" y="540032"/>
                    </a:cubicBezTo>
                    <a:cubicBezTo>
                      <a:pt x="346199" y="539763"/>
                      <a:pt x="361058" y="513830"/>
                      <a:pt x="361375" y="513585"/>
                    </a:cubicBezTo>
                    <a:cubicBezTo>
                      <a:pt x="367475" y="508902"/>
                      <a:pt x="370990" y="502301"/>
                      <a:pt x="375336" y="496200"/>
                    </a:cubicBezTo>
                    <a:cubicBezTo>
                      <a:pt x="381695" y="487277"/>
                      <a:pt x="391612" y="481695"/>
                      <a:pt x="399829" y="468503"/>
                    </a:cubicBezTo>
                    <a:cubicBezTo>
                      <a:pt x="411456" y="449839"/>
                      <a:pt x="417987" y="450580"/>
                      <a:pt x="419923" y="446613"/>
                    </a:cubicBezTo>
                    <a:cubicBezTo>
                      <a:pt x="430930" y="424055"/>
                      <a:pt x="442130" y="451483"/>
                      <a:pt x="395925" y="401887"/>
                    </a:cubicBezTo>
                    <a:cubicBezTo>
                      <a:pt x="395627" y="401570"/>
                      <a:pt x="372157" y="379118"/>
                      <a:pt x="362787" y="370993"/>
                    </a:cubicBezTo>
                    <a:cubicBezTo>
                      <a:pt x="357442" y="366358"/>
                      <a:pt x="358206" y="359416"/>
                      <a:pt x="344432" y="351690"/>
                    </a:cubicBezTo>
                    <a:cubicBezTo>
                      <a:pt x="340672" y="341281"/>
                      <a:pt x="344994" y="347146"/>
                      <a:pt x="339389" y="337464"/>
                    </a:cubicBezTo>
                    <a:cubicBezTo>
                      <a:pt x="334472" y="328968"/>
                      <a:pt x="336647" y="316189"/>
                      <a:pt x="346420" y="309959"/>
                    </a:cubicBezTo>
                    <a:cubicBezTo>
                      <a:pt x="348596" y="306175"/>
                      <a:pt x="363119" y="284367"/>
                      <a:pt x="371134" y="277329"/>
                    </a:cubicBezTo>
                    <a:cubicBezTo>
                      <a:pt x="379827" y="269694"/>
                      <a:pt x="392500" y="251761"/>
                      <a:pt x="392817" y="251694"/>
                    </a:cubicBezTo>
                    <a:cubicBezTo>
                      <a:pt x="402125" y="249766"/>
                      <a:pt x="403177" y="238593"/>
                      <a:pt x="411216" y="235251"/>
                    </a:cubicBezTo>
                    <a:cubicBezTo>
                      <a:pt x="413867" y="234146"/>
                      <a:pt x="415524" y="232357"/>
                      <a:pt x="415730" y="229222"/>
                    </a:cubicBezTo>
                    <a:cubicBezTo>
                      <a:pt x="416129" y="223208"/>
                      <a:pt x="420600" y="229896"/>
                      <a:pt x="422516" y="220530"/>
                    </a:cubicBezTo>
                    <a:cubicBezTo>
                      <a:pt x="410620" y="209746"/>
                      <a:pt x="411274" y="209953"/>
                      <a:pt x="402802" y="200492"/>
                    </a:cubicBezTo>
                    <a:cubicBezTo>
                      <a:pt x="394916" y="191689"/>
                      <a:pt x="328276" y="173044"/>
                      <a:pt x="359666" y="130890"/>
                    </a:cubicBezTo>
                    <a:cubicBezTo>
                      <a:pt x="365169" y="123501"/>
                      <a:pt x="362677" y="116760"/>
                      <a:pt x="369544" y="115313"/>
                    </a:cubicBezTo>
                    <a:cubicBezTo>
                      <a:pt x="369866" y="115251"/>
                      <a:pt x="382588" y="92034"/>
                      <a:pt x="384336" y="91154"/>
                    </a:cubicBezTo>
                    <a:cubicBezTo>
                      <a:pt x="395646" y="85481"/>
                      <a:pt x="401044" y="73270"/>
                      <a:pt x="406020" y="69217"/>
                    </a:cubicBezTo>
                    <a:cubicBezTo>
                      <a:pt x="362864" y="34106"/>
                      <a:pt x="343145" y="18447"/>
                      <a:pt x="331960" y="0"/>
                    </a:cubicBezTo>
                    <a:cubicBezTo>
                      <a:pt x="240140" y="2548"/>
                      <a:pt x="148604" y="5034"/>
                      <a:pt x="60070" y="7404"/>
                    </a:cubicBezTo>
                    <a:cubicBezTo>
                      <a:pt x="62942" y="10832"/>
                      <a:pt x="68609" y="17096"/>
                      <a:pt x="81849" y="30890"/>
                    </a:cubicBezTo>
                    <a:cubicBezTo>
                      <a:pt x="88352" y="37664"/>
                      <a:pt x="108767" y="55457"/>
                      <a:pt x="106875" y="62366"/>
                    </a:cubicBezTo>
                    <a:cubicBezTo>
                      <a:pt x="108950" y="71265"/>
                      <a:pt x="102279" y="71313"/>
                      <a:pt x="105732" y="76101"/>
                    </a:cubicBezTo>
                    <a:cubicBezTo>
                      <a:pt x="94807" y="82707"/>
                      <a:pt x="85494" y="90674"/>
                      <a:pt x="77186" y="99981"/>
                    </a:cubicBezTo>
                    <a:cubicBezTo>
                      <a:pt x="48256" y="132414"/>
                      <a:pt x="26928" y="138842"/>
                      <a:pt x="10590" y="155761"/>
                    </a:cubicBezTo>
                    <a:cubicBezTo>
                      <a:pt x="6733" y="159756"/>
                      <a:pt x="4413" y="165140"/>
                      <a:pt x="0" y="168958"/>
                    </a:cubicBezTo>
                    <a:cubicBezTo>
                      <a:pt x="6099" y="182318"/>
                      <a:pt x="11886" y="182943"/>
                      <a:pt x="13769" y="185203"/>
                    </a:cubicBezTo>
                    <a:cubicBezTo>
                      <a:pt x="30573" y="205328"/>
                      <a:pt x="56790" y="257463"/>
                      <a:pt x="85533" y="265497"/>
                    </a:cubicBezTo>
                    <a:cubicBezTo>
                      <a:pt x="91281" y="279333"/>
                      <a:pt x="90825" y="267915"/>
                      <a:pt x="85269" y="296622"/>
                    </a:cubicBezTo>
                    <a:cubicBezTo>
                      <a:pt x="85014" y="297934"/>
                      <a:pt x="85177" y="300401"/>
                      <a:pt x="84827" y="300458"/>
                    </a:cubicBezTo>
                    <a:cubicBezTo>
                      <a:pt x="78007" y="301632"/>
                      <a:pt x="78905" y="310261"/>
                      <a:pt x="73171" y="312382"/>
                    </a:cubicBezTo>
                    <a:cubicBezTo>
                      <a:pt x="62390" y="316367"/>
                      <a:pt x="28080" y="352613"/>
                      <a:pt x="27979" y="352944"/>
                    </a:cubicBezTo>
                    <a:cubicBezTo>
                      <a:pt x="23854" y="367180"/>
                      <a:pt x="-6637" y="379464"/>
                      <a:pt x="10239" y="385752"/>
                    </a:cubicBezTo>
                    <a:cubicBezTo>
                      <a:pt x="10820" y="385973"/>
                      <a:pt x="11483" y="386493"/>
                      <a:pt x="11723" y="387041"/>
                    </a:cubicBezTo>
                    <a:cubicBezTo>
                      <a:pt x="18898" y="403175"/>
                      <a:pt x="35294" y="411108"/>
                      <a:pt x="45283" y="424954"/>
                    </a:cubicBezTo>
                    <a:cubicBezTo>
                      <a:pt x="67547" y="455830"/>
                      <a:pt x="110520" y="480536"/>
                      <a:pt x="89889" y="496883"/>
                    </a:cubicBezTo>
                    <a:cubicBezTo>
                      <a:pt x="88419" y="502205"/>
                      <a:pt x="81739" y="510811"/>
                      <a:pt x="79246" y="514633"/>
                    </a:cubicBezTo>
                    <a:cubicBezTo>
                      <a:pt x="45048" y="545450"/>
                      <a:pt x="41950" y="564657"/>
                      <a:pt x="22951" y="575979"/>
                    </a:cubicBezTo>
                    <a:cubicBezTo>
                      <a:pt x="20977" y="577152"/>
                      <a:pt x="19412" y="579277"/>
                      <a:pt x="18129" y="581407"/>
                    </a:cubicBezTo>
                    <a:cubicBezTo>
                      <a:pt x="28743" y="595326"/>
                      <a:pt x="39659" y="606470"/>
                      <a:pt x="51152" y="616960"/>
                    </a:cubicBezTo>
                    <a:cubicBezTo>
                      <a:pt x="71495" y="635528"/>
                      <a:pt x="64085" y="637585"/>
                      <a:pt x="74333" y="644917"/>
                    </a:cubicBezTo>
                    <a:cubicBezTo>
                      <a:pt x="100791" y="663855"/>
                      <a:pt x="82757" y="658504"/>
                      <a:pt x="98072" y="664961"/>
                    </a:cubicBezTo>
                    <a:cubicBezTo>
                      <a:pt x="111356" y="670566"/>
                      <a:pt x="105108" y="676172"/>
                      <a:pt x="101833" y="687302"/>
                    </a:cubicBezTo>
                    <a:cubicBezTo>
                      <a:pt x="97693" y="701379"/>
                      <a:pt x="88400" y="705778"/>
                      <a:pt x="77263" y="715341"/>
                    </a:cubicBezTo>
                    <a:cubicBezTo>
                      <a:pt x="70688" y="720980"/>
                      <a:pt x="66030" y="725322"/>
                      <a:pt x="62351" y="728653"/>
                    </a:cubicBezTo>
                    <a:cubicBezTo>
                      <a:pt x="103057" y="728932"/>
                      <a:pt x="144100" y="729293"/>
                      <a:pt x="185315" y="729716"/>
                    </a:cubicBezTo>
                    <a:cubicBezTo>
                      <a:pt x="186030" y="728634"/>
                      <a:pt x="188235" y="726999"/>
                      <a:pt x="190093" y="724461"/>
                    </a:cubicBezTo>
                    <a:cubicBezTo>
                      <a:pt x="190319" y="724148"/>
                      <a:pt x="230151" y="678677"/>
                      <a:pt x="230463" y="678542"/>
                    </a:cubicBezTo>
                    <a:cubicBezTo>
                      <a:pt x="244165" y="672518"/>
                      <a:pt x="166114" y="615355"/>
                      <a:pt x="143293" y="579715"/>
                    </a:cubicBezTo>
                    <a:cubicBezTo>
                      <a:pt x="135642" y="574138"/>
                      <a:pt x="131032" y="572431"/>
                      <a:pt x="134029" y="566349"/>
                    </a:cubicBezTo>
                    <a:cubicBezTo>
                      <a:pt x="135883" y="562580"/>
                      <a:pt x="131445" y="551513"/>
                      <a:pt x="142063" y="543296"/>
                    </a:cubicBezTo>
                    <a:cubicBezTo>
                      <a:pt x="144085" y="541729"/>
                      <a:pt x="198983" y="474142"/>
                      <a:pt x="199117" y="473825"/>
                    </a:cubicBezTo>
                    <a:cubicBezTo>
                      <a:pt x="200011" y="471801"/>
                      <a:pt x="204727" y="471541"/>
                      <a:pt x="205303" y="470580"/>
                    </a:cubicBezTo>
                    <a:cubicBezTo>
                      <a:pt x="206821" y="468075"/>
                      <a:pt x="221718" y="448964"/>
                      <a:pt x="233590" y="437551"/>
                    </a:cubicBezTo>
                    <a:cubicBezTo>
                      <a:pt x="176776" y="387185"/>
                      <a:pt x="192884" y="389291"/>
                      <a:pt x="170466" y="378449"/>
                    </a:cubicBezTo>
                    <a:cubicBezTo>
                      <a:pt x="151472" y="369262"/>
                      <a:pt x="147985" y="345026"/>
                      <a:pt x="153205" y="337766"/>
                    </a:cubicBezTo>
                    <a:cubicBezTo>
                      <a:pt x="156452" y="333242"/>
                      <a:pt x="154391" y="325564"/>
                      <a:pt x="161653" y="323588"/>
                    </a:cubicBezTo>
                    <a:cubicBezTo>
                      <a:pt x="162244" y="321622"/>
                      <a:pt x="183817" y="290468"/>
                      <a:pt x="198008" y="278973"/>
                    </a:cubicBezTo>
                    <a:cubicBezTo>
                      <a:pt x="205807" y="272651"/>
                      <a:pt x="193009" y="274213"/>
                      <a:pt x="218390" y="255612"/>
                    </a:cubicBezTo>
                    <a:cubicBezTo>
                      <a:pt x="222602" y="252526"/>
                      <a:pt x="222458" y="254506"/>
                      <a:pt x="221391" y="252723"/>
                    </a:cubicBezTo>
                    <a:cubicBezTo>
                      <a:pt x="166465" y="161184"/>
                      <a:pt x="168304" y="174809"/>
                      <a:pt x="178505" y="143294"/>
                    </a:cubicBezTo>
                    <a:cubicBezTo>
                      <a:pt x="188307" y="143073"/>
                      <a:pt x="240150" y="89693"/>
                      <a:pt x="240333" y="89380"/>
                    </a:cubicBezTo>
                    <a:cubicBezTo>
                      <a:pt x="236587" y="87174"/>
                      <a:pt x="235713" y="87832"/>
                      <a:pt x="233119" y="84731"/>
                    </a:cubicBezTo>
                    <a:cubicBezTo>
                      <a:pt x="220143" y="69241"/>
                      <a:pt x="203661" y="65597"/>
                      <a:pt x="194843" y="52068"/>
                    </a:cubicBezTo>
                    <a:cubicBezTo>
                      <a:pt x="191793" y="47390"/>
                      <a:pt x="168424" y="24212"/>
                      <a:pt x="163526" y="22625"/>
                    </a:cubicBezTo>
                    <a:cubicBezTo>
                      <a:pt x="160971" y="21798"/>
                      <a:pt x="158863" y="17832"/>
                      <a:pt x="152581" y="10543"/>
                    </a:cubicBezTo>
                    <a:cubicBezTo>
                      <a:pt x="147216" y="4327"/>
                      <a:pt x="142155" y="6457"/>
                      <a:pt x="215249" y="4005"/>
                    </a:cubicBezTo>
                    <a:cubicBezTo>
                      <a:pt x="235170" y="23755"/>
                      <a:pt x="229027" y="22245"/>
                      <a:pt x="257780" y="44034"/>
                    </a:cubicBezTo>
                    <a:cubicBezTo>
                      <a:pt x="332940" y="100991"/>
                      <a:pt x="255437" y="120472"/>
                      <a:pt x="246629" y="134078"/>
                    </a:cubicBezTo>
                    <a:cubicBezTo>
                      <a:pt x="238536" y="146583"/>
                      <a:pt x="225728" y="155655"/>
                      <a:pt x="220359" y="170164"/>
                    </a:cubicBezTo>
                    <a:cubicBezTo>
                      <a:pt x="220258" y="170438"/>
                      <a:pt x="219965" y="170679"/>
                      <a:pt x="219773" y="170939"/>
                    </a:cubicBezTo>
                    <a:cubicBezTo>
                      <a:pt x="222899" y="173669"/>
                      <a:pt x="219307" y="187775"/>
                      <a:pt x="225113" y="195794"/>
                    </a:cubicBezTo>
                    <a:cubicBezTo>
                      <a:pt x="225872" y="196847"/>
                      <a:pt x="227135" y="197684"/>
                      <a:pt x="227510" y="198833"/>
                    </a:cubicBezTo>
                    <a:cubicBezTo>
                      <a:pt x="233921" y="218420"/>
                      <a:pt x="254846" y="225170"/>
                      <a:pt x="260811" y="260415"/>
                    </a:cubicBezTo>
                    <a:cubicBezTo>
                      <a:pt x="261171" y="262559"/>
                      <a:pt x="261809" y="266429"/>
                      <a:pt x="261156" y="266694"/>
                    </a:cubicBezTo>
                    <a:cubicBezTo>
                      <a:pt x="253655" y="269766"/>
                      <a:pt x="266165" y="268372"/>
                      <a:pt x="239790" y="290507"/>
                    </a:cubicBezTo>
                    <a:cubicBezTo>
                      <a:pt x="242062" y="301771"/>
                      <a:pt x="228273" y="302031"/>
                      <a:pt x="199113" y="342233"/>
                    </a:cubicBezTo>
                    <a:cubicBezTo>
                      <a:pt x="204501" y="346665"/>
                      <a:pt x="206201" y="345709"/>
                      <a:pt x="206945" y="347382"/>
                    </a:cubicBezTo>
                    <a:cubicBezTo>
                      <a:pt x="213909" y="363045"/>
                      <a:pt x="229834" y="370747"/>
                      <a:pt x="239531" y="384195"/>
                    </a:cubicBezTo>
                    <a:cubicBezTo>
                      <a:pt x="258726" y="410815"/>
                      <a:pt x="311256" y="446382"/>
                      <a:pt x="277230" y="456950"/>
                    </a:cubicBezTo>
                    <a:cubicBezTo>
                      <a:pt x="272947" y="470450"/>
                      <a:pt x="249352" y="487238"/>
                      <a:pt x="184023" y="563700"/>
                    </a:cubicBezTo>
                    <a:cubicBezTo>
                      <a:pt x="209150" y="586859"/>
                      <a:pt x="199843" y="581162"/>
                      <a:pt x="204213" y="583816"/>
                    </a:cubicBezTo>
                    <a:cubicBezTo>
                      <a:pt x="220311" y="593595"/>
                      <a:pt x="238738" y="619657"/>
                      <a:pt x="243920" y="621768"/>
                    </a:cubicBezTo>
                    <a:cubicBezTo>
                      <a:pt x="245908" y="622581"/>
                      <a:pt x="248281" y="624335"/>
                      <a:pt x="248939" y="626210"/>
                    </a:cubicBezTo>
                    <a:cubicBezTo>
                      <a:pt x="253006" y="637710"/>
                      <a:pt x="267889" y="637244"/>
                      <a:pt x="274613" y="655023"/>
                    </a:cubicBezTo>
                    <a:cubicBezTo>
                      <a:pt x="290092" y="658648"/>
                      <a:pt x="296239" y="677663"/>
                      <a:pt x="281730" y="687783"/>
                    </a:cubicBezTo>
                    <a:cubicBezTo>
                      <a:pt x="281442" y="687985"/>
                      <a:pt x="255898" y="715927"/>
                      <a:pt x="244242" y="730365"/>
                    </a:cubicBezTo>
                    <a:cubicBezTo>
                      <a:pt x="287100" y="730865"/>
                      <a:pt x="330048" y="731427"/>
                      <a:pt x="372916" y="732033"/>
                    </a:cubicBezTo>
                    <a:cubicBezTo>
                      <a:pt x="386617" y="718884"/>
                      <a:pt x="402581" y="703932"/>
                      <a:pt x="403782" y="701836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7" name="Google Shape;1017;p18"/>
              <p:cNvSpPr/>
              <p:nvPr/>
            </p:nvSpPr>
            <p:spPr>
              <a:xfrm>
                <a:off x="8565210" y="3933954"/>
                <a:ext cx="264940" cy="714763"/>
              </a:xfrm>
              <a:custGeom>
                <a:avLst/>
                <a:gdLst/>
                <a:ahLst/>
                <a:cxnLst/>
                <a:rect l="l" t="t" r="r" b="b"/>
                <a:pathLst>
                  <a:path w="264940" h="714763" extrusionOk="0">
                    <a:moveTo>
                      <a:pt x="239497" y="677980"/>
                    </a:moveTo>
                    <a:cubicBezTo>
                      <a:pt x="240616" y="676033"/>
                      <a:pt x="245303" y="676316"/>
                      <a:pt x="245995" y="675413"/>
                    </a:cubicBezTo>
                    <a:cubicBezTo>
                      <a:pt x="251470" y="668244"/>
                      <a:pt x="259077" y="663187"/>
                      <a:pt x="264869" y="656350"/>
                    </a:cubicBezTo>
                    <a:cubicBezTo>
                      <a:pt x="253631" y="641922"/>
                      <a:pt x="253400" y="648600"/>
                      <a:pt x="252632" y="645980"/>
                    </a:cubicBezTo>
                    <a:cubicBezTo>
                      <a:pt x="248968" y="633576"/>
                      <a:pt x="229186" y="624518"/>
                      <a:pt x="228033" y="620446"/>
                    </a:cubicBezTo>
                    <a:cubicBezTo>
                      <a:pt x="224019" y="606263"/>
                      <a:pt x="201989" y="589393"/>
                      <a:pt x="196707" y="582287"/>
                    </a:cubicBezTo>
                    <a:cubicBezTo>
                      <a:pt x="192389" y="576475"/>
                      <a:pt x="189335" y="569470"/>
                      <a:pt x="182309" y="566042"/>
                    </a:cubicBezTo>
                    <a:cubicBezTo>
                      <a:pt x="181262" y="563825"/>
                      <a:pt x="163223" y="534772"/>
                      <a:pt x="173491" y="528768"/>
                    </a:cubicBezTo>
                    <a:cubicBezTo>
                      <a:pt x="177424" y="526465"/>
                      <a:pt x="175523" y="521066"/>
                      <a:pt x="180584" y="520710"/>
                    </a:cubicBezTo>
                    <a:cubicBezTo>
                      <a:pt x="229013" y="454681"/>
                      <a:pt x="211028" y="479892"/>
                      <a:pt x="227361" y="462128"/>
                    </a:cubicBezTo>
                    <a:cubicBezTo>
                      <a:pt x="237941" y="450628"/>
                      <a:pt x="239968" y="440902"/>
                      <a:pt x="252469" y="432882"/>
                    </a:cubicBezTo>
                    <a:cubicBezTo>
                      <a:pt x="256839" y="430075"/>
                      <a:pt x="255144" y="426262"/>
                      <a:pt x="264941" y="418892"/>
                    </a:cubicBezTo>
                    <a:cubicBezTo>
                      <a:pt x="241159" y="394998"/>
                      <a:pt x="181804" y="343185"/>
                      <a:pt x="179763" y="328963"/>
                    </a:cubicBezTo>
                    <a:cubicBezTo>
                      <a:pt x="167829" y="308617"/>
                      <a:pt x="179321" y="302853"/>
                      <a:pt x="188024" y="291007"/>
                    </a:cubicBezTo>
                    <a:cubicBezTo>
                      <a:pt x="195472" y="280862"/>
                      <a:pt x="234959" y="229838"/>
                      <a:pt x="246725" y="224948"/>
                    </a:cubicBezTo>
                    <a:cubicBezTo>
                      <a:pt x="252747" y="222444"/>
                      <a:pt x="250418" y="215977"/>
                      <a:pt x="253050" y="216069"/>
                    </a:cubicBezTo>
                    <a:cubicBezTo>
                      <a:pt x="257156" y="216208"/>
                      <a:pt x="257213" y="213049"/>
                      <a:pt x="257703" y="210655"/>
                    </a:cubicBezTo>
                    <a:cubicBezTo>
                      <a:pt x="246158" y="200189"/>
                      <a:pt x="246778" y="200376"/>
                      <a:pt x="238561" y="191198"/>
                    </a:cubicBezTo>
                    <a:cubicBezTo>
                      <a:pt x="231064" y="182828"/>
                      <a:pt x="166388" y="164289"/>
                      <a:pt x="196678" y="123621"/>
                    </a:cubicBezTo>
                    <a:cubicBezTo>
                      <a:pt x="202018" y="116448"/>
                      <a:pt x="199602" y="109904"/>
                      <a:pt x="206268" y="108496"/>
                    </a:cubicBezTo>
                    <a:cubicBezTo>
                      <a:pt x="206825" y="108380"/>
                      <a:pt x="204496" y="111029"/>
                      <a:pt x="219346" y="86486"/>
                    </a:cubicBezTo>
                    <a:cubicBezTo>
                      <a:pt x="221877" y="82303"/>
                      <a:pt x="220820" y="89717"/>
                      <a:pt x="239612" y="65784"/>
                    </a:cubicBezTo>
                    <a:cubicBezTo>
                      <a:pt x="244737" y="59265"/>
                      <a:pt x="194752" y="31991"/>
                      <a:pt x="172363" y="0"/>
                    </a:cubicBezTo>
                    <a:cubicBezTo>
                      <a:pt x="131628" y="1063"/>
                      <a:pt x="92372" y="2077"/>
                      <a:pt x="54941" y="3043"/>
                    </a:cubicBezTo>
                    <a:cubicBezTo>
                      <a:pt x="59892" y="7726"/>
                      <a:pt x="66573" y="13510"/>
                      <a:pt x="75962" y="20625"/>
                    </a:cubicBezTo>
                    <a:cubicBezTo>
                      <a:pt x="153806" y="79616"/>
                      <a:pt x="72725" y="100621"/>
                      <a:pt x="64479" y="113366"/>
                    </a:cubicBezTo>
                    <a:cubicBezTo>
                      <a:pt x="56141" y="126246"/>
                      <a:pt x="42954" y="135587"/>
                      <a:pt x="37431" y="150544"/>
                    </a:cubicBezTo>
                    <a:cubicBezTo>
                      <a:pt x="37325" y="150828"/>
                      <a:pt x="37023" y="151073"/>
                      <a:pt x="36831" y="151342"/>
                    </a:cubicBezTo>
                    <a:cubicBezTo>
                      <a:pt x="40063" y="154164"/>
                      <a:pt x="36326" y="168655"/>
                      <a:pt x="42329" y="176943"/>
                    </a:cubicBezTo>
                    <a:cubicBezTo>
                      <a:pt x="43107" y="178030"/>
                      <a:pt x="44414" y="178890"/>
                      <a:pt x="44798" y="180073"/>
                    </a:cubicBezTo>
                    <a:cubicBezTo>
                      <a:pt x="47992" y="189833"/>
                      <a:pt x="55714" y="196660"/>
                      <a:pt x="60853" y="205150"/>
                    </a:cubicBezTo>
                    <a:cubicBezTo>
                      <a:pt x="68100" y="217131"/>
                      <a:pt x="74401" y="214852"/>
                      <a:pt x="74631" y="231372"/>
                    </a:cubicBezTo>
                    <a:cubicBezTo>
                      <a:pt x="76888" y="232530"/>
                      <a:pt x="77109" y="234391"/>
                      <a:pt x="77474" y="240078"/>
                    </a:cubicBezTo>
                    <a:cubicBezTo>
                      <a:pt x="77556" y="241247"/>
                      <a:pt x="78891" y="242299"/>
                      <a:pt x="79093" y="243497"/>
                    </a:cubicBezTo>
                    <a:cubicBezTo>
                      <a:pt x="79467" y="245708"/>
                      <a:pt x="80120" y="249694"/>
                      <a:pt x="79453" y="249968"/>
                    </a:cubicBezTo>
                    <a:cubicBezTo>
                      <a:pt x="71759" y="253117"/>
                      <a:pt x="84611" y="251694"/>
                      <a:pt x="57443" y="274492"/>
                    </a:cubicBezTo>
                    <a:cubicBezTo>
                      <a:pt x="59791" y="286103"/>
                      <a:pt x="45600" y="286333"/>
                      <a:pt x="15546" y="327771"/>
                    </a:cubicBezTo>
                    <a:cubicBezTo>
                      <a:pt x="21093" y="332334"/>
                      <a:pt x="22850" y="331348"/>
                      <a:pt x="23614" y="333074"/>
                    </a:cubicBezTo>
                    <a:cubicBezTo>
                      <a:pt x="30789" y="349209"/>
                      <a:pt x="47185" y="357142"/>
                      <a:pt x="57174" y="370988"/>
                    </a:cubicBezTo>
                    <a:cubicBezTo>
                      <a:pt x="76946" y="398406"/>
                      <a:pt x="131046" y="435041"/>
                      <a:pt x="96002" y="445926"/>
                    </a:cubicBezTo>
                    <a:cubicBezTo>
                      <a:pt x="91584" y="459849"/>
                      <a:pt x="67567" y="476796"/>
                      <a:pt x="0" y="555878"/>
                    </a:cubicBezTo>
                    <a:cubicBezTo>
                      <a:pt x="21885" y="576051"/>
                      <a:pt x="18475" y="575191"/>
                      <a:pt x="20795" y="576595"/>
                    </a:cubicBezTo>
                    <a:cubicBezTo>
                      <a:pt x="37373" y="586667"/>
                      <a:pt x="56353" y="613508"/>
                      <a:pt x="61693" y="615686"/>
                    </a:cubicBezTo>
                    <a:cubicBezTo>
                      <a:pt x="63739" y="616523"/>
                      <a:pt x="66184" y="618331"/>
                      <a:pt x="66866" y="620258"/>
                    </a:cubicBezTo>
                    <a:cubicBezTo>
                      <a:pt x="71068" y="632143"/>
                      <a:pt x="86349" y="631552"/>
                      <a:pt x="93308" y="649932"/>
                    </a:cubicBezTo>
                    <a:cubicBezTo>
                      <a:pt x="109257" y="653663"/>
                      <a:pt x="115582" y="673254"/>
                      <a:pt x="100642" y="683672"/>
                    </a:cubicBezTo>
                    <a:cubicBezTo>
                      <a:pt x="100517" y="683759"/>
                      <a:pt x="83708" y="702293"/>
                      <a:pt x="72585" y="714764"/>
                    </a:cubicBezTo>
                    <a:cubicBezTo>
                      <a:pt x="114891" y="714384"/>
                      <a:pt x="158267" y="714168"/>
                      <a:pt x="202494" y="714091"/>
                    </a:cubicBezTo>
                    <a:cubicBezTo>
                      <a:pt x="216219" y="700749"/>
                      <a:pt x="238157" y="680316"/>
                      <a:pt x="239497" y="67798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8" name="Google Shape;1018;p18"/>
              <p:cNvSpPr/>
              <p:nvPr/>
            </p:nvSpPr>
            <p:spPr>
              <a:xfrm>
                <a:off x="9458690" y="3910050"/>
                <a:ext cx="241425" cy="747687"/>
              </a:xfrm>
              <a:custGeom>
                <a:avLst/>
                <a:gdLst/>
                <a:ahLst/>
                <a:cxnLst/>
                <a:rect l="l" t="t" r="r" b="b"/>
                <a:pathLst>
                  <a:path w="241425" h="747687" extrusionOk="0">
                    <a:moveTo>
                      <a:pt x="237014" y="694701"/>
                    </a:moveTo>
                    <a:cubicBezTo>
                      <a:pt x="236097" y="692898"/>
                      <a:pt x="175057" y="632908"/>
                      <a:pt x="158690" y="618715"/>
                    </a:cubicBezTo>
                    <a:cubicBezTo>
                      <a:pt x="155386" y="615850"/>
                      <a:pt x="146395" y="599148"/>
                      <a:pt x="135498" y="591701"/>
                    </a:cubicBezTo>
                    <a:cubicBezTo>
                      <a:pt x="129831" y="587830"/>
                      <a:pt x="131128" y="585080"/>
                      <a:pt x="133419" y="580253"/>
                    </a:cubicBezTo>
                    <a:cubicBezTo>
                      <a:pt x="131263" y="571412"/>
                      <a:pt x="134994" y="560513"/>
                      <a:pt x="145257" y="556104"/>
                    </a:cubicBezTo>
                    <a:cubicBezTo>
                      <a:pt x="159847" y="531133"/>
                      <a:pt x="196543" y="493719"/>
                      <a:pt x="199406" y="487200"/>
                    </a:cubicBezTo>
                    <a:cubicBezTo>
                      <a:pt x="200323" y="485113"/>
                      <a:pt x="205178" y="484844"/>
                      <a:pt x="205778" y="483854"/>
                    </a:cubicBezTo>
                    <a:cubicBezTo>
                      <a:pt x="207334" y="481286"/>
                      <a:pt x="222683" y="461584"/>
                      <a:pt x="234915" y="449834"/>
                    </a:cubicBezTo>
                    <a:cubicBezTo>
                      <a:pt x="229143" y="444714"/>
                      <a:pt x="199564" y="418401"/>
                      <a:pt x="195391" y="411666"/>
                    </a:cubicBezTo>
                    <a:cubicBezTo>
                      <a:pt x="182347" y="390608"/>
                      <a:pt x="163473" y="387699"/>
                      <a:pt x="160020" y="382570"/>
                    </a:cubicBezTo>
                    <a:cubicBezTo>
                      <a:pt x="153724" y="373209"/>
                      <a:pt x="145512" y="356247"/>
                      <a:pt x="152120" y="347060"/>
                    </a:cubicBezTo>
                    <a:cubicBezTo>
                      <a:pt x="155467" y="342401"/>
                      <a:pt x="153345" y="334492"/>
                      <a:pt x="160817" y="332459"/>
                    </a:cubicBezTo>
                    <a:cubicBezTo>
                      <a:pt x="162729" y="326069"/>
                      <a:pt x="168492" y="322483"/>
                      <a:pt x="171902" y="317194"/>
                    </a:cubicBezTo>
                    <a:cubicBezTo>
                      <a:pt x="190050" y="289064"/>
                      <a:pt x="200731" y="286819"/>
                      <a:pt x="201255" y="282631"/>
                    </a:cubicBezTo>
                    <a:cubicBezTo>
                      <a:pt x="202537" y="272463"/>
                      <a:pt x="213823" y="264819"/>
                      <a:pt x="222986" y="260343"/>
                    </a:cubicBezTo>
                    <a:cubicBezTo>
                      <a:pt x="221243" y="258175"/>
                      <a:pt x="193921" y="210612"/>
                      <a:pt x="186242" y="203218"/>
                    </a:cubicBezTo>
                    <a:cubicBezTo>
                      <a:pt x="175489" y="192862"/>
                      <a:pt x="177645" y="184030"/>
                      <a:pt x="172497" y="170501"/>
                    </a:cubicBezTo>
                    <a:cubicBezTo>
                      <a:pt x="171075" y="166770"/>
                      <a:pt x="172771" y="163405"/>
                      <a:pt x="178159" y="146760"/>
                    </a:cubicBezTo>
                    <a:cubicBezTo>
                      <a:pt x="187601" y="146544"/>
                      <a:pt x="212305" y="119683"/>
                      <a:pt x="217127" y="114885"/>
                    </a:cubicBezTo>
                    <a:cubicBezTo>
                      <a:pt x="241889" y="90251"/>
                      <a:pt x="245130" y="92015"/>
                      <a:pt x="238311" y="89486"/>
                    </a:cubicBezTo>
                    <a:cubicBezTo>
                      <a:pt x="231962" y="87130"/>
                      <a:pt x="240433" y="87068"/>
                      <a:pt x="208626" y="65837"/>
                    </a:cubicBezTo>
                    <a:cubicBezTo>
                      <a:pt x="200962" y="60726"/>
                      <a:pt x="165913" y="20091"/>
                      <a:pt x="159122" y="19452"/>
                    </a:cubicBezTo>
                    <a:cubicBezTo>
                      <a:pt x="154343" y="13553"/>
                      <a:pt x="148710" y="8019"/>
                      <a:pt x="146707" y="0"/>
                    </a:cubicBezTo>
                    <a:cubicBezTo>
                      <a:pt x="109910" y="1091"/>
                      <a:pt x="72552" y="2183"/>
                      <a:pt x="34823" y="3269"/>
                    </a:cubicBezTo>
                    <a:cubicBezTo>
                      <a:pt x="106827" y="77832"/>
                      <a:pt x="98317" y="69111"/>
                      <a:pt x="104133" y="79125"/>
                    </a:cubicBezTo>
                    <a:cubicBezTo>
                      <a:pt x="103965" y="80741"/>
                      <a:pt x="103706" y="80549"/>
                      <a:pt x="103864" y="81294"/>
                    </a:cubicBezTo>
                    <a:cubicBezTo>
                      <a:pt x="105646" y="89549"/>
                      <a:pt x="99307" y="89683"/>
                      <a:pt x="102659" y="94323"/>
                    </a:cubicBezTo>
                    <a:cubicBezTo>
                      <a:pt x="87723" y="103347"/>
                      <a:pt x="81542" y="110563"/>
                      <a:pt x="58331" y="134111"/>
                    </a:cubicBezTo>
                    <a:cubicBezTo>
                      <a:pt x="41681" y="151001"/>
                      <a:pt x="20127" y="157770"/>
                      <a:pt x="4433" y="179419"/>
                    </a:cubicBezTo>
                    <a:cubicBezTo>
                      <a:pt x="3030" y="181357"/>
                      <a:pt x="1599" y="183097"/>
                      <a:pt x="0" y="184477"/>
                    </a:cubicBezTo>
                    <a:cubicBezTo>
                      <a:pt x="2747" y="190496"/>
                      <a:pt x="6315" y="196112"/>
                      <a:pt x="12727" y="199516"/>
                    </a:cubicBezTo>
                    <a:cubicBezTo>
                      <a:pt x="22514" y="204718"/>
                      <a:pt x="49735" y="268901"/>
                      <a:pt x="83040" y="278208"/>
                    </a:cubicBezTo>
                    <a:cubicBezTo>
                      <a:pt x="83718" y="279838"/>
                      <a:pt x="84947" y="283742"/>
                      <a:pt x="87219" y="286011"/>
                    </a:cubicBezTo>
                    <a:cubicBezTo>
                      <a:pt x="81451" y="315040"/>
                      <a:pt x="82661" y="312098"/>
                      <a:pt x="82354" y="312151"/>
                    </a:cubicBezTo>
                    <a:cubicBezTo>
                      <a:pt x="75731" y="313290"/>
                      <a:pt x="76605" y="321670"/>
                      <a:pt x="71034" y="323728"/>
                    </a:cubicBezTo>
                    <a:cubicBezTo>
                      <a:pt x="63811" y="326396"/>
                      <a:pt x="69070" y="326545"/>
                      <a:pt x="57270" y="333545"/>
                    </a:cubicBezTo>
                    <a:cubicBezTo>
                      <a:pt x="50647" y="337473"/>
                      <a:pt x="11320" y="381348"/>
                      <a:pt x="3808" y="391276"/>
                    </a:cubicBezTo>
                    <a:cubicBezTo>
                      <a:pt x="9024" y="395478"/>
                      <a:pt x="10647" y="394579"/>
                      <a:pt x="11377" y="396219"/>
                    </a:cubicBezTo>
                    <a:cubicBezTo>
                      <a:pt x="18129" y="411416"/>
                      <a:pt x="89043" y="475272"/>
                      <a:pt x="92290" y="490291"/>
                    </a:cubicBezTo>
                    <a:cubicBezTo>
                      <a:pt x="95272" y="504085"/>
                      <a:pt x="62798" y="530941"/>
                      <a:pt x="41302" y="560676"/>
                    </a:cubicBezTo>
                    <a:cubicBezTo>
                      <a:pt x="26568" y="581066"/>
                      <a:pt x="22764" y="576335"/>
                      <a:pt x="17592" y="584936"/>
                    </a:cubicBezTo>
                    <a:cubicBezTo>
                      <a:pt x="42056" y="617023"/>
                      <a:pt x="58216" y="622460"/>
                      <a:pt x="66356" y="640518"/>
                    </a:cubicBezTo>
                    <a:cubicBezTo>
                      <a:pt x="69853" y="648268"/>
                      <a:pt x="83818" y="650220"/>
                      <a:pt x="88030" y="661706"/>
                    </a:cubicBezTo>
                    <a:cubicBezTo>
                      <a:pt x="89721" y="666292"/>
                      <a:pt x="111241" y="667307"/>
                      <a:pt x="100190" y="682105"/>
                    </a:cubicBezTo>
                    <a:cubicBezTo>
                      <a:pt x="96127" y="704845"/>
                      <a:pt x="84928" y="703845"/>
                      <a:pt x="40293" y="745120"/>
                    </a:cubicBezTo>
                    <a:cubicBezTo>
                      <a:pt x="90331" y="745961"/>
                      <a:pt x="139821" y="746826"/>
                      <a:pt x="188461" y="747687"/>
                    </a:cubicBezTo>
                    <a:cubicBezTo>
                      <a:pt x="213549" y="720067"/>
                      <a:pt x="223144" y="705870"/>
                      <a:pt x="237014" y="694701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9" name="Google Shape;1019;p18"/>
              <p:cNvSpPr/>
              <p:nvPr/>
            </p:nvSpPr>
            <p:spPr>
              <a:xfrm>
                <a:off x="8063083" y="3941853"/>
                <a:ext cx="214759" cy="728571"/>
              </a:xfrm>
              <a:custGeom>
                <a:avLst/>
                <a:gdLst/>
                <a:ahLst/>
                <a:cxnLst/>
                <a:rect l="l" t="t" r="r" b="b"/>
                <a:pathLst>
                  <a:path w="214759" h="728571" extrusionOk="0">
                    <a:moveTo>
                      <a:pt x="188513" y="680004"/>
                    </a:moveTo>
                    <a:cubicBezTo>
                      <a:pt x="189660" y="677999"/>
                      <a:pt x="194492" y="678292"/>
                      <a:pt x="195203" y="677360"/>
                    </a:cubicBezTo>
                    <a:cubicBezTo>
                      <a:pt x="200841" y="669975"/>
                      <a:pt x="208678" y="664768"/>
                      <a:pt x="214638" y="657730"/>
                    </a:cubicBezTo>
                    <a:cubicBezTo>
                      <a:pt x="203064" y="642869"/>
                      <a:pt x="202829" y="649749"/>
                      <a:pt x="202037" y="647052"/>
                    </a:cubicBezTo>
                    <a:cubicBezTo>
                      <a:pt x="198262" y="634278"/>
                      <a:pt x="177885" y="624946"/>
                      <a:pt x="176698" y="620749"/>
                    </a:cubicBezTo>
                    <a:cubicBezTo>
                      <a:pt x="172563" y="606143"/>
                      <a:pt x="149876" y="588763"/>
                      <a:pt x="144430" y="581446"/>
                    </a:cubicBezTo>
                    <a:cubicBezTo>
                      <a:pt x="139978" y="575460"/>
                      <a:pt x="136837" y="568244"/>
                      <a:pt x="129619" y="564724"/>
                    </a:cubicBezTo>
                    <a:cubicBezTo>
                      <a:pt x="111764" y="526753"/>
                      <a:pt x="113584" y="537032"/>
                      <a:pt x="132731" y="511498"/>
                    </a:cubicBezTo>
                    <a:cubicBezTo>
                      <a:pt x="150635" y="487628"/>
                      <a:pt x="143499" y="493762"/>
                      <a:pt x="146121" y="491753"/>
                    </a:cubicBezTo>
                    <a:cubicBezTo>
                      <a:pt x="152220" y="487070"/>
                      <a:pt x="155735" y="480469"/>
                      <a:pt x="160082" y="474368"/>
                    </a:cubicBezTo>
                    <a:cubicBezTo>
                      <a:pt x="166426" y="465469"/>
                      <a:pt x="176353" y="459858"/>
                      <a:pt x="184575" y="446671"/>
                    </a:cubicBezTo>
                    <a:cubicBezTo>
                      <a:pt x="196201" y="428007"/>
                      <a:pt x="202733" y="428748"/>
                      <a:pt x="204668" y="424781"/>
                    </a:cubicBezTo>
                    <a:cubicBezTo>
                      <a:pt x="213375" y="406930"/>
                      <a:pt x="220017" y="418781"/>
                      <a:pt x="208971" y="407950"/>
                    </a:cubicBezTo>
                    <a:cubicBezTo>
                      <a:pt x="193565" y="392844"/>
                      <a:pt x="164029" y="363473"/>
                      <a:pt x="147528" y="349156"/>
                    </a:cubicBezTo>
                    <a:cubicBezTo>
                      <a:pt x="142192" y="344526"/>
                      <a:pt x="142937" y="337569"/>
                      <a:pt x="129173" y="329853"/>
                    </a:cubicBezTo>
                    <a:cubicBezTo>
                      <a:pt x="125383" y="319353"/>
                      <a:pt x="129773" y="325367"/>
                      <a:pt x="124130" y="315627"/>
                    </a:cubicBezTo>
                    <a:cubicBezTo>
                      <a:pt x="119207" y="307132"/>
                      <a:pt x="121388" y="294343"/>
                      <a:pt x="131161" y="288122"/>
                    </a:cubicBezTo>
                    <a:cubicBezTo>
                      <a:pt x="133336" y="284338"/>
                      <a:pt x="147859" y="262535"/>
                      <a:pt x="155875" y="255492"/>
                    </a:cubicBezTo>
                    <a:cubicBezTo>
                      <a:pt x="164567" y="247857"/>
                      <a:pt x="177236" y="229924"/>
                      <a:pt x="177558" y="229857"/>
                    </a:cubicBezTo>
                    <a:cubicBezTo>
                      <a:pt x="186865" y="227929"/>
                      <a:pt x="187917" y="216756"/>
                      <a:pt x="195957" y="213415"/>
                    </a:cubicBezTo>
                    <a:cubicBezTo>
                      <a:pt x="198608" y="212309"/>
                      <a:pt x="200264" y="210520"/>
                      <a:pt x="200471" y="207386"/>
                    </a:cubicBezTo>
                    <a:cubicBezTo>
                      <a:pt x="200870" y="201371"/>
                      <a:pt x="205341" y="208059"/>
                      <a:pt x="207257" y="198693"/>
                    </a:cubicBezTo>
                    <a:cubicBezTo>
                      <a:pt x="195332" y="187886"/>
                      <a:pt x="196000" y="188102"/>
                      <a:pt x="187543" y="178655"/>
                    </a:cubicBezTo>
                    <a:cubicBezTo>
                      <a:pt x="180286" y="170544"/>
                      <a:pt x="113368" y="150732"/>
                      <a:pt x="144406" y="109054"/>
                    </a:cubicBezTo>
                    <a:cubicBezTo>
                      <a:pt x="149910" y="101664"/>
                      <a:pt x="147417" y="94924"/>
                      <a:pt x="154285" y="93477"/>
                    </a:cubicBezTo>
                    <a:cubicBezTo>
                      <a:pt x="154607" y="93414"/>
                      <a:pt x="167329" y="70198"/>
                      <a:pt x="169077" y="69318"/>
                    </a:cubicBezTo>
                    <a:cubicBezTo>
                      <a:pt x="180348" y="63664"/>
                      <a:pt x="185799" y="51419"/>
                      <a:pt x="190760" y="47380"/>
                    </a:cubicBezTo>
                    <a:cubicBezTo>
                      <a:pt x="190458" y="47130"/>
                      <a:pt x="152729" y="15370"/>
                      <a:pt x="140920" y="5428"/>
                    </a:cubicBezTo>
                    <a:cubicBezTo>
                      <a:pt x="114573" y="4933"/>
                      <a:pt x="81114" y="1413"/>
                      <a:pt x="48072" y="0"/>
                    </a:cubicBezTo>
                    <a:cubicBezTo>
                      <a:pt x="67984" y="20577"/>
                      <a:pt x="111283" y="45193"/>
                      <a:pt x="106327" y="65871"/>
                    </a:cubicBezTo>
                    <a:cubicBezTo>
                      <a:pt x="108858" y="86337"/>
                      <a:pt x="64608" y="109260"/>
                      <a:pt x="62677" y="112246"/>
                    </a:cubicBezTo>
                    <a:cubicBezTo>
                      <a:pt x="54580" y="124751"/>
                      <a:pt x="41776" y="133823"/>
                      <a:pt x="36402" y="148347"/>
                    </a:cubicBezTo>
                    <a:cubicBezTo>
                      <a:pt x="36302" y="148621"/>
                      <a:pt x="36009" y="148861"/>
                      <a:pt x="35816" y="149121"/>
                    </a:cubicBezTo>
                    <a:cubicBezTo>
                      <a:pt x="38938" y="151842"/>
                      <a:pt x="35351" y="165958"/>
                      <a:pt x="41157" y="173977"/>
                    </a:cubicBezTo>
                    <a:cubicBezTo>
                      <a:pt x="60108" y="200160"/>
                      <a:pt x="73166" y="216713"/>
                      <a:pt x="76859" y="238593"/>
                    </a:cubicBezTo>
                    <a:cubicBezTo>
                      <a:pt x="77219" y="240737"/>
                      <a:pt x="77858" y="244607"/>
                      <a:pt x="77205" y="244872"/>
                    </a:cubicBezTo>
                    <a:cubicBezTo>
                      <a:pt x="69703" y="247944"/>
                      <a:pt x="82214" y="246550"/>
                      <a:pt x="55838" y="268684"/>
                    </a:cubicBezTo>
                    <a:cubicBezTo>
                      <a:pt x="58105" y="279901"/>
                      <a:pt x="44144" y="280449"/>
                      <a:pt x="15161" y="320411"/>
                    </a:cubicBezTo>
                    <a:cubicBezTo>
                      <a:pt x="20549" y="324843"/>
                      <a:pt x="22245" y="323887"/>
                      <a:pt x="22994" y="325560"/>
                    </a:cubicBezTo>
                    <a:cubicBezTo>
                      <a:pt x="26336" y="333088"/>
                      <a:pt x="88539" y="398166"/>
                      <a:pt x="97246" y="407983"/>
                    </a:cubicBezTo>
                    <a:cubicBezTo>
                      <a:pt x="109300" y="421584"/>
                      <a:pt x="103844" y="431849"/>
                      <a:pt x="93279" y="435128"/>
                    </a:cubicBezTo>
                    <a:cubicBezTo>
                      <a:pt x="90873" y="442724"/>
                      <a:pt x="88966" y="441310"/>
                      <a:pt x="81709" y="451839"/>
                    </a:cubicBezTo>
                    <a:cubicBezTo>
                      <a:pt x="69386" y="469729"/>
                      <a:pt x="57596" y="472714"/>
                      <a:pt x="57149" y="475426"/>
                    </a:cubicBezTo>
                    <a:cubicBezTo>
                      <a:pt x="56218" y="481070"/>
                      <a:pt x="14849" y="521513"/>
                      <a:pt x="8312" y="533359"/>
                    </a:cubicBezTo>
                    <a:cubicBezTo>
                      <a:pt x="-1105" y="550422"/>
                      <a:pt x="-7291" y="530426"/>
                      <a:pt x="17019" y="558489"/>
                    </a:cubicBezTo>
                    <a:cubicBezTo>
                      <a:pt x="18066" y="559696"/>
                      <a:pt x="18955" y="561200"/>
                      <a:pt x="20261" y="561998"/>
                    </a:cubicBezTo>
                    <a:cubicBezTo>
                      <a:pt x="36359" y="571777"/>
                      <a:pt x="54786" y="597840"/>
                      <a:pt x="59968" y="599951"/>
                    </a:cubicBezTo>
                    <a:cubicBezTo>
                      <a:pt x="61957" y="600763"/>
                      <a:pt x="64324" y="602518"/>
                      <a:pt x="64987" y="604393"/>
                    </a:cubicBezTo>
                    <a:cubicBezTo>
                      <a:pt x="69064" y="615932"/>
                      <a:pt x="83904" y="615355"/>
                      <a:pt x="90661" y="633206"/>
                    </a:cubicBezTo>
                    <a:cubicBezTo>
                      <a:pt x="106145" y="636831"/>
                      <a:pt x="112287" y="655845"/>
                      <a:pt x="97779" y="665965"/>
                    </a:cubicBezTo>
                    <a:cubicBezTo>
                      <a:pt x="96564" y="666812"/>
                      <a:pt x="56554" y="712721"/>
                      <a:pt x="41776" y="728572"/>
                    </a:cubicBezTo>
                    <a:cubicBezTo>
                      <a:pt x="73406" y="725187"/>
                      <a:pt x="108911" y="722264"/>
                      <a:pt x="147792" y="719745"/>
                    </a:cubicBezTo>
                    <a:cubicBezTo>
                      <a:pt x="165201" y="702350"/>
                      <a:pt x="186313" y="683831"/>
                      <a:pt x="188513" y="680004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0" name="Google Shape;1020;p18"/>
              <p:cNvSpPr/>
              <p:nvPr/>
            </p:nvSpPr>
            <p:spPr>
              <a:xfrm>
                <a:off x="10155376" y="4379581"/>
                <a:ext cx="189256" cy="287467"/>
              </a:xfrm>
              <a:custGeom>
                <a:avLst/>
                <a:gdLst/>
                <a:ahLst/>
                <a:cxnLst/>
                <a:rect l="l" t="t" r="r" b="b"/>
                <a:pathLst>
                  <a:path w="189256" h="287467" extrusionOk="0">
                    <a:moveTo>
                      <a:pt x="91720" y="168905"/>
                    </a:moveTo>
                    <a:cubicBezTo>
                      <a:pt x="195392" y="109313"/>
                      <a:pt x="185422" y="117506"/>
                      <a:pt x="155531" y="73630"/>
                    </a:cubicBezTo>
                    <a:cubicBezTo>
                      <a:pt x="136389" y="47159"/>
                      <a:pt x="114388" y="23241"/>
                      <a:pt x="91619" y="0"/>
                    </a:cubicBezTo>
                    <a:cubicBezTo>
                      <a:pt x="86937" y="7101"/>
                      <a:pt x="75425" y="25481"/>
                      <a:pt x="59370" y="35265"/>
                    </a:cubicBezTo>
                    <a:cubicBezTo>
                      <a:pt x="54635" y="38149"/>
                      <a:pt x="58650" y="41635"/>
                      <a:pt x="49031" y="48342"/>
                    </a:cubicBezTo>
                    <a:cubicBezTo>
                      <a:pt x="47023" y="49745"/>
                      <a:pt x="2288" y="101568"/>
                      <a:pt x="1995" y="101880"/>
                    </a:cubicBezTo>
                    <a:cubicBezTo>
                      <a:pt x="-1458" y="105626"/>
                      <a:pt x="-1492" y="102135"/>
                      <a:pt x="10625" y="113655"/>
                    </a:cubicBezTo>
                    <a:cubicBezTo>
                      <a:pt x="14083" y="116938"/>
                      <a:pt x="18242" y="123183"/>
                      <a:pt x="20018" y="124260"/>
                    </a:cubicBezTo>
                    <a:cubicBezTo>
                      <a:pt x="36117" y="134039"/>
                      <a:pt x="54544" y="160102"/>
                      <a:pt x="59726" y="162212"/>
                    </a:cubicBezTo>
                    <a:cubicBezTo>
                      <a:pt x="61714" y="163025"/>
                      <a:pt x="64087" y="164780"/>
                      <a:pt x="64744" y="166655"/>
                    </a:cubicBezTo>
                    <a:cubicBezTo>
                      <a:pt x="68764" y="178020"/>
                      <a:pt x="83642" y="177568"/>
                      <a:pt x="90419" y="195468"/>
                    </a:cubicBezTo>
                    <a:cubicBezTo>
                      <a:pt x="105902" y="199093"/>
                      <a:pt x="112045" y="218107"/>
                      <a:pt x="97536" y="228222"/>
                    </a:cubicBezTo>
                    <a:cubicBezTo>
                      <a:pt x="96403" y="229011"/>
                      <a:pt x="53675" y="277771"/>
                      <a:pt x="45554" y="286910"/>
                    </a:cubicBezTo>
                    <a:cubicBezTo>
                      <a:pt x="79094" y="287213"/>
                      <a:pt x="110695" y="287410"/>
                      <a:pt x="140034" y="287468"/>
                    </a:cubicBezTo>
                    <a:cubicBezTo>
                      <a:pt x="237270" y="263819"/>
                      <a:pt x="174045" y="226107"/>
                      <a:pt x="91720" y="168905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1" name="Google Shape;1021;p18"/>
              <p:cNvSpPr/>
              <p:nvPr/>
            </p:nvSpPr>
            <p:spPr>
              <a:xfrm>
                <a:off x="8875372" y="3927425"/>
                <a:ext cx="157075" cy="721249"/>
              </a:xfrm>
              <a:custGeom>
                <a:avLst/>
                <a:gdLst/>
                <a:ahLst/>
                <a:cxnLst/>
                <a:rect l="l" t="t" r="r" b="b"/>
                <a:pathLst>
                  <a:path w="157075" h="721249" extrusionOk="0">
                    <a:moveTo>
                      <a:pt x="151624" y="679898"/>
                    </a:moveTo>
                    <a:cubicBezTo>
                      <a:pt x="154899" y="668768"/>
                      <a:pt x="161147" y="663163"/>
                      <a:pt x="147863" y="657557"/>
                    </a:cubicBezTo>
                    <a:cubicBezTo>
                      <a:pt x="132553" y="651095"/>
                      <a:pt x="150582" y="656446"/>
                      <a:pt x="124124" y="637513"/>
                    </a:cubicBezTo>
                    <a:cubicBezTo>
                      <a:pt x="113881" y="630182"/>
                      <a:pt x="121286" y="628124"/>
                      <a:pt x="100943" y="609556"/>
                    </a:cubicBezTo>
                    <a:cubicBezTo>
                      <a:pt x="89450" y="599066"/>
                      <a:pt x="78534" y="587922"/>
                      <a:pt x="67921" y="574003"/>
                    </a:cubicBezTo>
                    <a:cubicBezTo>
                      <a:pt x="69203" y="571874"/>
                      <a:pt x="70768" y="569749"/>
                      <a:pt x="72742" y="568575"/>
                    </a:cubicBezTo>
                    <a:cubicBezTo>
                      <a:pt x="91741" y="557253"/>
                      <a:pt x="94839" y="538051"/>
                      <a:pt x="129037" y="507229"/>
                    </a:cubicBezTo>
                    <a:cubicBezTo>
                      <a:pt x="131535" y="503407"/>
                      <a:pt x="138210" y="494796"/>
                      <a:pt x="139680" y="489479"/>
                    </a:cubicBezTo>
                    <a:cubicBezTo>
                      <a:pt x="160311" y="473133"/>
                      <a:pt x="117339" y="448421"/>
                      <a:pt x="95074" y="417551"/>
                    </a:cubicBezTo>
                    <a:cubicBezTo>
                      <a:pt x="85085" y="403699"/>
                      <a:pt x="68689" y="395767"/>
                      <a:pt x="61514" y="379637"/>
                    </a:cubicBezTo>
                    <a:cubicBezTo>
                      <a:pt x="61269" y="379089"/>
                      <a:pt x="60611" y="378565"/>
                      <a:pt x="60030" y="378348"/>
                    </a:cubicBezTo>
                    <a:cubicBezTo>
                      <a:pt x="43154" y="372060"/>
                      <a:pt x="73645" y="359776"/>
                      <a:pt x="77771" y="345540"/>
                    </a:cubicBezTo>
                    <a:cubicBezTo>
                      <a:pt x="77871" y="345209"/>
                      <a:pt x="112181" y="308963"/>
                      <a:pt x="122962" y="304978"/>
                    </a:cubicBezTo>
                    <a:cubicBezTo>
                      <a:pt x="128701" y="302858"/>
                      <a:pt x="127798" y="294228"/>
                      <a:pt x="134618" y="293055"/>
                    </a:cubicBezTo>
                    <a:cubicBezTo>
                      <a:pt x="134969" y="292997"/>
                      <a:pt x="134805" y="290531"/>
                      <a:pt x="135060" y="289218"/>
                    </a:cubicBezTo>
                    <a:cubicBezTo>
                      <a:pt x="140616" y="260516"/>
                      <a:pt x="141068" y="271929"/>
                      <a:pt x="135324" y="258093"/>
                    </a:cubicBezTo>
                    <a:cubicBezTo>
                      <a:pt x="106581" y="250054"/>
                      <a:pt x="80364" y="197924"/>
                      <a:pt x="63560" y="177799"/>
                    </a:cubicBezTo>
                    <a:cubicBezTo>
                      <a:pt x="61677" y="175539"/>
                      <a:pt x="55890" y="174919"/>
                      <a:pt x="49791" y="161554"/>
                    </a:cubicBezTo>
                    <a:cubicBezTo>
                      <a:pt x="54205" y="157736"/>
                      <a:pt x="56519" y="152352"/>
                      <a:pt x="60381" y="148357"/>
                    </a:cubicBezTo>
                    <a:cubicBezTo>
                      <a:pt x="76719" y="131438"/>
                      <a:pt x="98047" y="125006"/>
                      <a:pt x="126977" y="92577"/>
                    </a:cubicBezTo>
                    <a:cubicBezTo>
                      <a:pt x="135286" y="83265"/>
                      <a:pt x="144593" y="75299"/>
                      <a:pt x="155523" y="68698"/>
                    </a:cubicBezTo>
                    <a:cubicBezTo>
                      <a:pt x="152070" y="63909"/>
                      <a:pt x="158741" y="63861"/>
                      <a:pt x="156666" y="54962"/>
                    </a:cubicBezTo>
                    <a:cubicBezTo>
                      <a:pt x="158559" y="48053"/>
                      <a:pt x="138143" y="30260"/>
                      <a:pt x="131640" y="23486"/>
                    </a:cubicBezTo>
                    <a:cubicBezTo>
                      <a:pt x="118400" y="9692"/>
                      <a:pt x="112733" y="3428"/>
                      <a:pt x="109861" y="0"/>
                    </a:cubicBezTo>
                    <a:cubicBezTo>
                      <a:pt x="90420" y="519"/>
                      <a:pt x="71119" y="1034"/>
                      <a:pt x="51995" y="1543"/>
                    </a:cubicBezTo>
                    <a:cubicBezTo>
                      <a:pt x="59113" y="8438"/>
                      <a:pt x="61562" y="15000"/>
                      <a:pt x="68434" y="21423"/>
                    </a:cubicBezTo>
                    <a:cubicBezTo>
                      <a:pt x="126194" y="75452"/>
                      <a:pt x="102143" y="36928"/>
                      <a:pt x="50824" y="106304"/>
                    </a:cubicBezTo>
                    <a:cubicBezTo>
                      <a:pt x="45858" y="113010"/>
                      <a:pt x="27791" y="120164"/>
                      <a:pt x="22858" y="126895"/>
                    </a:cubicBezTo>
                    <a:cubicBezTo>
                      <a:pt x="18003" y="133525"/>
                      <a:pt x="14464" y="138539"/>
                      <a:pt x="10103" y="140424"/>
                    </a:cubicBezTo>
                    <a:cubicBezTo>
                      <a:pt x="162" y="144722"/>
                      <a:pt x="1579" y="157746"/>
                      <a:pt x="1118" y="158837"/>
                    </a:cubicBezTo>
                    <a:cubicBezTo>
                      <a:pt x="-1673" y="165434"/>
                      <a:pt x="1175" y="171155"/>
                      <a:pt x="5118" y="175314"/>
                    </a:cubicBezTo>
                    <a:cubicBezTo>
                      <a:pt x="14358" y="185073"/>
                      <a:pt x="16269" y="194376"/>
                      <a:pt x="27872" y="202141"/>
                    </a:cubicBezTo>
                    <a:cubicBezTo>
                      <a:pt x="32507" y="205242"/>
                      <a:pt x="43999" y="230328"/>
                      <a:pt x="47932" y="234819"/>
                    </a:cubicBezTo>
                    <a:cubicBezTo>
                      <a:pt x="52077" y="239549"/>
                      <a:pt x="57955" y="242881"/>
                      <a:pt x="61653" y="247876"/>
                    </a:cubicBezTo>
                    <a:cubicBezTo>
                      <a:pt x="81872" y="275199"/>
                      <a:pt x="65476" y="252953"/>
                      <a:pt x="87534" y="273429"/>
                    </a:cubicBezTo>
                    <a:cubicBezTo>
                      <a:pt x="81593" y="279867"/>
                      <a:pt x="76354" y="286934"/>
                      <a:pt x="70773" y="293612"/>
                    </a:cubicBezTo>
                    <a:cubicBezTo>
                      <a:pt x="51280" y="316930"/>
                      <a:pt x="44398" y="316237"/>
                      <a:pt x="42083" y="322766"/>
                    </a:cubicBezTo>
                    <a:cubicBezTo>
                      <a:pt x="37967" y="334406"/>
                      <a:pt x="19324" y="351507"/>
                      <a:pt x="16183" y="365906"/>
                    </a:cubicBezTo>
                    <a:cubicBezTo>
                      <a:pt x="12634" y="371007"/>
                      <a:pt x="7668" y="371228"/>
                      <a:pt x="8753" y="384526"/>
                    </a:cubicBezTo>
                    <a:cubicBezTo>
                      <a:pt x="9604" y="394998"/>
                      <a:pt x="19790" y="409623"/>
                      <a:pt x="23939" y="411627"/>
                    </a:cubicBezTo>
                    <a:cubicBezTo>
                      <a:pt x="44864" y="421743"/>
                      <a:pt x="46352" y="433147"/>
                      <a:pt x="56524" y="442666"/>
                    </a:cubicBezTo>
                    <a:cubicBezTo>
                      <a:pt x="110034" y="492714"/>
                      <a:pt x="93470" y="471339"/>
                      <a:pt x="83404" y="485940"/>
                    </a:cubicBezTo>
                    <a:cubicBezTo>
                      <a:pt x="18123" y="580710"/>
                      <a:pt x="-3229" y="576100"/>
                      <a:pt x="37338" y="611340"/>
                    </a:cubicBezTo>
                    <a:cubicBezTo>
                      <a:pt x="83966" y="652004"/>
                      <a:pt x="94637" y="666437"/>
                      <a:pt x="100851" y="672110"/>
                    </a:cubicBezTo>
                    <a:cubicBezTo>
                      <a:pt x="103997" y="674975"/>
                      <a:pt x="100410" y="668110"/>
                      <a:pt x="52072" y="720898"/>
                    </a:cubicBezTo>
                    <a:cubicBezTo>
                      <a:pt x="72003" y="720995"/>
                      <a:pt x="92029" y="721110"/>
                      <a:pt x="112142" y="721249"/>
                    </a:cubicBezTo>
                    <a:cubicBezTo>
                      <a:pt x="115821" y="717918"/>
                      <a:pt x="120479" y="713576"/>
                      <a:pt x="127054" y="707937"/>
                    </a:cubicBezTo>
                    <a:cubicBezTo>
                      <a:pt x="138191" y="698374"/>
                      <a:pt x="147484" y="693975"/>
                      <a:pt x="151624" y="67989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2" name="Google Shape;1022;p18"/>
              <p:cNvSpPr/>
              <p:nvPr/>
            </p:nvSpPr>
            <p:spPr>
              <a:xfrm>
                <a:off x="8180325" y="3946112"/>
                <a:ext cx="155289" cy="715480"/>
              </a:xfrm>
              <a:custGeom>
                <a:avLst/>
                <a:gdLst/>
                <a:ahLst/>
                <a:cxnLst/>
                <a:rect l="l" t="t" r="r" b="b"/>
                <a:pathLst>
                  <a:path w="155289" h="715480" extrusionOk="0">
                    <a:moveTo>
                      <a:pt x="114455" y="702158"/>
                    </a:moveTo>
                    <a:cubicBezTo>
                      <a:pt x="155449" y="682889"/>
                      <a:pt x="171850" y="634932"/>
                      <a:pt x="134001" y="622369"/>
                    </a:cubicBezTo>
                    <a:cubicBezTo>
                      <a:pt x="132503" y="621869"/>
                      <a:pt x="131206" y="620590"/>
                      <a:pt x="129976" y="619504"/>
                    </a:cubicBezTo>
                    <a:cubicBezTo>
                      <a:pt x="91345" y="585354"/>
                      <a:pt x="92387" y="579100"/>
                      <a:pt x="90274" y="576926"/>
                    </a:cubicBezTo>
                    <a:cubicBezTo>
                      <a:pt x="48939" y="534268"/>
                      <a:pt x="47671" y="535729"/>
                      <a:pt x="53352" y="528950"/>
                    </a:cubicBezTo>
                    <a:cubicBezTo>
                      <a:pt x="53621" y="528633"/>
                      <a:pt x="95038" y="474681"/>
                      <a:pt x="116270" y="459142"/>
                    </a:cubicBezTo>
                    <a:cubicBezTo>
                      <a:pt x="126168" y="451897"/>
                      <a:pt x="141968" y="427498"/>
                      <a:pt x="142175" y="426829"/>
                    </a:cubicBezTo>
                    <a:cubicBezTo>
                      <a:pt x="149143" y="421301"/>
                      <a:pt x="158638" y="419613"/>
                      <a:pt x="145762" y="393060"/>
                    </a:cubicBezTo>
                    <a:cubicBezTo>
                      <a:pt x="142655" y="386656"/>
                      <a:pt x="125496" y="379334"/>
                      <a:pt x="122312" y="370324"/>
                    </a:cubicBezTo>
                    <a:cubicBezTo>
                      <a:pt x="121630" y="368392"/>
                      <a:pt x="119190" y="366589"/>
                      <a:pt x="117144" y="365752"/>
                    </a:cubicBezTo>
                    <a:cubicBezTo>
                      <a:pt x="111804" y="363579"/>
                      <a:pt x="92824" y="336733"/>
                      <a:pt x="76246" y="326661"/>
                    </a:cubicBezTo>
                    <a:cubicBezTo>
                      <a:pt x="74896" y="325838"/>
                      <a:pt x="73984" y="324290"/>
                      <a:pt x="72903" y="323050"/>
                    </a:cubicBezTo>
                    <a:cubicBezTo>
                      <a:pt x="48929" y="295377"/>
                      <a:pt x="42863" y="318853"/>
                      <a:pt x="118273" y="233439"/>
                    </a:cubicBezTo>
                    <a:cubicBezTo>
                      <a:pt x="156991" y="189588"/>
                      <a:pt x="140604" y="191424"/>
                      <a:pt x="112923" y="154087"/>
                    </a:cubicBezTo>
                    <a:cubicBezTo>
                      <a:pt x="102669" y="140256"/>
                      <a:pt x="87709" y="150934"/>
                      <a:pt x="69128" y="112481"/>
                    </a:cubicBezTo>
                    <a:cubicBezTo>
                      <a:pt x="92152" y="79928"/>
                      <a:pt x="122484" y="62947"/>
                      <a:pt x="130217" y="44039"/>
                    </a:cubicBezTo>
                    <a:cubicBezTo>
                      <a:pt x="129218" y="35678"/>
                      <a:pt x="99994" y="17890"/>
                      <a:pt x="79372" y="0"/>
                    </a:cubicBezTo>
                    <a:cubicBezTo>
                      <a:pt x="54793" y="606"/>
                      <a:pt x="41384" y="933"/>
                      <a:pt x="41355" y="933"/>
                    </a:cubicBezTo>
                    <a:cubicBezTo>
                      <a:pt x="35953" y="1236"/>
                      <a:pt x="30017" y="1288"/>
                      <a:pt x="23682" y="1168"/>
                    </a:cubicBezTo>
                    <a:cubicBezTo>
                      <a:pt x="35487" y="11111"/>
                      <a:pt x="73220" y="42870"/>
                      <a:pt x="73523" y="43120"/>
                    </a:cubicBezTo>
                    <a:cubicBezTo>
                      <a:pt x="68562" y="47154"/>
                      <a:pt x="63106" y="59404"/>
                      <a:pt x="51839" y="65058"/>
                    </a:cubicBezTo>
                    <a:cubicBezTo>
                      <a:pt x="50091" y="65938"/>
                      <a:pt x="37369" y="89154"/>
                      <a:pt x="37048" y="89217"/>
                    </a:cubicBezTo>
                    <a:cubicBezTo>
                      <a:pt x="30185" y="90664"/>
                      <a:pt x="32672" y="97404"/>
                      <a:pt x="27169" y="104794"/>
                    </a:cubicBezTo>
                    <a:cubicBezTo>
                      <a:pt x="-3870" y="146472"/>
                      <a:pt x="63044" y="166285"/>
                      <a:pt x="70305" y="174395"/>
                    </a:cubicBezTo>
                    <a:cubicBezTo>
                      <a:pt x="78762" y="183847"/>
                      <a:pt x="78095" y="183626"/>
                      <a:pt x="90019" y="194434"/>
                    </a:cubicBezTo>
                    <a:cubicBezTo>
                      <a:pt x="88108" y="203799"/>
                      <a:pt x="83632" y="197112"/>
                      <a:pt x="83233" y="203126"/>
                    </a:cubicBezTo>
                    <a:cubicBezTo>
                      <a:pt x="83032" y="206256"/>
                      <a:pt x="81370" y="208049"/>
                      <a:pt x="78719" y="209155"/>
                    </a:cubicBezTo>
                    <a:cubicBezTo>
                      <a:pt x="70680" y="212496"/>
                      <a:pt x="69628" y="223670"/>
                      <a:pt x="60321" y="225597"/>
                    </a:cubicBezTo>
                    <a:cubicBezTo>
                      <a:pt x="59999" y="225660"/>
                      <a:pt x="47330" y="243598"/>
                      <a:pt x="38637" y="251232"/>
                    </a:cubicBezTo>
                    <a:cubicBezTo>
                      <a:pt x="30617" y="258276"/>
                      <a:pt x="16099" y="280079"/>
                      <a:pt x="13923" y="283862"/>
                    </a:cubicBezTo>
                    <a:cubicBezTo>
                      <a:pt x="4150" y="290083"/>
                      <a:pt x="1975" y="302872"/>
                      <a:pt x="6893" y="311367"/>
                    </a:cubicBezTo>
                    <a:cubicBezTo>
                      <a:pt x="12536" y="321112"/>
                      <a:pt x="8146" y="315093"/>
                      <a:pt x="11935" y="325593"/>
                    </a:cubicBezTo>
                    <a:cubicBezTo>
                      <a:pt x="25694" y="333310"/>
                      <a:pt x="24955" y="340271"/>
                      <a:pt x="30290" y="344896"/>
                    </a:cubicBezTo>
                    <a:cubicBezTo>
                      <a:pt x="46787" y="359214"/>
                      <a:pt x="76327" y="388584"/>
                      <a:pt x="91734" y="403690"/>
                    </a:cubicBezTo>
                    <a:cubicBezTo>
                      <a:pt x="102780" y="414517"/>
                      <a:pt x="96138" y="402671"/>
                      <a:pt x="87431" y="420522"/>
                    </a:cubicBezTo>
                    <a:cubicBezTo>
                      <a:pt x="85495" y="424488"/>
                      <a:pt x="78964" y="423752"/>
                      <a:pt x="67337" y="442411"/>
                    </a:cubicBezTo>
                    <a:cubicBezTo>
                      <a:pt x="59115" y="455599"/>
                      <a:pt x="49188" y="461214"/>
                      <a:pt x="42844" y="470109"/>
                    </a:cubicBezTo>
                    <a:cubicBezTo>
                      <a:pt x="38498" y="476210"/>
                      <a:pt x="34982" y="482811"/>
                      <a:pt x="28883" y="487493"/>
                    </a:cubicBezTo>
                    <a:cubicBezTo>
                      <a:pt x="26261" y="489503"/>
                      <a:pt x="33402" y="483368"/>
                      <a:pt x="15494" y="507239"/>
                    </a:cubicBezTo>
                    <a:cubicBezTo>
                      <a:pt x="-3654" y="532772"/>
                      <a:pt x="-5474" y="522498"/>
                      <a:pt x="12382" y="560465"/>
                    </a:cubicBezTo>
                    <a:cubicBezTo>
                      <a:pt x="19600" y="563984"/>
                      <a:pt x="22736" y="571200"/>
                      <a:pt x="27193" y="577186"/>
                    </a:cubicBezTo>
                    <a:cubicBezTo>
                      <a:pt x="32634" y="584508"/>
                      <a:pt x="55326" y="601883"/>
                      <a:pt x="59461" y="616489"/>
                    </a:cubicBezTo>
                    <a:cubicBezTo>
                      <a:pt x="60647" y="620686"/>
                      <a:pt x="81024" y="630013"/>
                      <a:pt x="84799" y="642792"/>
                    </a:cubicBezTo>
                    <a:cubicBezTo>
                      <a:pt x="85591" y="645489"/>
                      <a:pt x="85827" y="638614"/>
                      <a:pt x="97401" y="653470"/>
                    </a:cubicBezTo>
                    <a:cubicBezTo>
                      <a:pt x="91441" y="660513"/>
                      <a:pt x="83603" y="665715"/>
                      <a:pt x="77965" y="673100"/>
                    </a:cubicBezTo>
                    <a:cubicBezTo>
                      <a:pt x="77254" y="674033"/>
                      <a:pt x="72423" y="673740"/>
                      <a:pt x="71275" y="675744"/>
                    </a:cubicBezTo>
                    <a:cubicBezTo>
                      <a:pt x="69076" y="679571"/>
                      <a:pt x="47959" y="698091"/>
                      <a:pt x="30559" y="715480"/>
                    </a:cubicBezTo>
                    <a:cubicBezTo>
                      <a:pt x="54817" y="713908"/>
                      <a:pt x="80381" y="712499"/>
                      <a:pt x="107126" y="711235"/>
                    </a:cubicBezTo>
                    <a:cubicBezTo>
                      <a:pt x="111900" y="707105"/>
                      <a:pt x="110291" y="704120"/>
                      <a:pt x="114455" y="70215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3" name="Google Shape;1023;p18"/>
              <p:cNvSpPr/>
              <p:nvPr/>
            </p:nvSpPr>
            <p:spPr>
              <a:xfrm>
                <a:off x="9952741" y="3896444"/>
                <a:ext cx="157094" cy="768143"/>
              </a:xfrm>
              <a:custGeom>
                <a:avLst/>
                <a:gdLst/>
                <a:ahLst/>
                <a:cxnLst/>
                <a:rect l="l" t="t" r="r" b="b"/>
                <a:pathLst>
                  <a:path w="157094" h="768143" extrusionOk="0">
                    <a:moveTo>
                      <a:pt x="152988" y="705052"/>
                    </a:moveTo>
                    <a:cubicBezTo>
                      <a:pt x="164370" y="689807"/>
                      <a:pt x="142206" y="688764"/>
                      <a:pt x="140472" y="684042"/>
                    </a:cubicBezTo>
                    <a:cubicBezTo>
                      <a:pt x="136126" y="672215"/>
                      <a:pt x="121747" y="670201"/>
                      <a:pt x="118145" y="662220"/>
                    </a:cubicBezTo>
                    <a:cubicBezTo>
                      <a:pt x="109770" y="643643"/>
                      <a:pt x="93086" y="637975"/>
                      <a:pt x="67916" y="604970"/>
                    </a:cubicBezTo>
                    <a:cubicBezTo>
                      <a:pt x="73242" y="596114"/>
                      <a:pt x="77156" y="600984"/>
                      <a:pt x="92332" y="579984"/>
                    </a:cubicBezTo>
                    <a:cubicBezTo>
                      <a:pt x="122751" y="537907"/>
                      <a:pt x="127237" y="545796"/>
                      <a:pt x="138652" y="523205"/>
                    </a:cubicBezTo>
                    <a:cubicBezTo>
                      <a:pt x="145995" y="508647"/>
                      <a:pt x="154741" y="512181"/>
                      <a:pt x="119721" y="475710"/>
                    </a:cubicBezTo>
                    <a:cubicBezTo>
                      <a:pt x="111268" y="466907"/>
                      <a:pt x="102143" y="458334"/>
                      <a:pt x="95064" y="448522"/>
                    </a:cubicBezTo>
                    <a:cubicBezTo>
                      <a:pt x="85080" y="434671"/>
                      <a:pt x="68679" y="426738"/>
                      <a:pt x="61504" y="410608"/>
                    </a:cubicBezTo>
                    <a:cubicBezTo>
                      <a:pt x="60755" y="408921"/>
                      <a:pt x="59084" y="409849"/>
                      <a:pt x="53710" y="405517"/>
                    </a:cubicBezTo>
                    <a:cubicBezTo>
                      <a:pt x="59771" y="397512"/>
                      <a:pt x="107690" y="341584"/>
                      <a:pt x="122953" y="335939"/>
                    </a:cubicBezTo>
                    <a:cubicBezTo>
                      <a:pt x="128687" y="333819"/>
                      <a:pt x="127789" y="325189"/>
                      <a:pt x="134608" y="324016"/>
                    </a:cubicBezTo>
                    <a:cubicBezTo>
                      <a:pt x="134925" y="323963"/>
                      <a:pt x="133826" y="326199"/>
                      <a:pt x="138763" y="301396"/>
                    </a:cubicBezTo>
                    <a:cubicBezTo>
                      <a:pt x="141010" y="298449"/>
                      <a:pt x="138671" y="297141"/>
                      <a:pt x="135319" y="289055"/>
                    </a:cubicBezTo>
                    <a:cubicBezTo>
                      <a:pt x="104463" y="280425"/>
                      <a:pt x="68627" y="211045"/>
                      <a:pt x="62902" y="208001"/>
                    </a:cubicBezTo>
                    <a:cubicBezTo>
                      <a:pt x="56299" y="204496"/>
                      <a:pt x="52620" y="198713"/>
                      <a:pt x="49791" y="192516"/>
                    </a:cubicBezTo>
                    <a:cubicBezTo>
                      <a:pt x="51438" y="191092"/>
                      <a:pt x="52908" y="189299"/>
                      <a:pt x="54354" y="187304"/>
                    </a:cubicBezTo>
                    <a:cubicBezTo>
                      <a:pt x="70519" y="165011"/>
                      <a:pt x="92716" y="158039"/>
                      <a:pt x="109866" y="140640"/>
                    </a:cubicBezTo>
                    <a:cubicBezTo>
                      <a:pt x="133773" y="116385"/>
                      <a:pt x="140136" y="108953"/>
                      <a:pt x="155519" y="99659"/>
                    </a:cubicBezTo>
                    <a:cubicBezTo>
                      <a:pt x="152070" y="94876"/>
                      <a:pt x="158597" y="94736"/>
                      <a:pt x="156762" y="86236"/>
                    </a:cubicBezTo>
                    <a:cubicBezTo>
                      <a:pt x="153876" y="72582"/>
                      <a:pt x="101533" y="24322"/>
                      <a:pt x="81022" y="0"/>
                    </a:cubicBezTo>
                    <a:cubicBezTo>
                      <a:pt x="62220" y="659"/>
                      <a:pt x="42775" y="1327"/>
                      <a:pt x="22758" y="2005"/>
                    </a:cubicBezTo>
                    <a:cubicBezTo>
                      <a:pt x="26230" y="11639"/>
                      <a:pt x="32862" y="19918"/>
                      <a:pt x="35849" y="21361"/>
                    </a:cubicBezTo>
                    <a:cubicBezTo>
                      <a:pt x="56841" y="31515"/>
                      <a:pt x="58229" y="42856"/>
                      <a:pt x="68434" y="52399"/>
                    </a:cubicBezTo>
                    <a:cubicBezTo>
                      <a:pt x="125863" y="106116"/>
                      <a:pt x="102067" y="68015"/>
                      <a:pt x="50824" y="137280"/>
                    </a:cubicBezTo>
                    <a:cubicBezTo>
                      <a:pt x="45858" y="143986"/>
                      <a:pt x="27791" y="151140"/>
                      <a:pt x="22859" y="157871"/>
                    </a:cubicBezTo>
                    <a:cubicBezTo>
                      <a:pt x="18003" y="164501"/>
                      <a:pt x="14464" y="169520"/>
                      <a:pt x="10103" y="171400"/>
                    </a:cubicBezTo>
                    <a:cubicBezTo>
                      <a:pt x="167" y="175698"/>
                      <a:pt x="1579" y="188722"/>
                      <a:pt x="1117" y="189814"/>
                    </a:cubicBezTo>
                    <a:cubicBezTo>
                      <a:pt x="-1673" y="196410"/>
                      <a:pt x="1175" y="202131"/>
                      <a:pt x="5118" y="206290"/>
                    </a:cubicBezTo>
                    <a:cubicBezTo>
                      <a:pt x="14358" y="216049"/>
                      <a:pt x="16269" y="225352"/>
                      <a:pt x="27872" y="233117"/>
                    </a:cubicBezTo>
                    <a:cubicBezTo>
                      <a:pt x="32507" y="236218"/>
                      <a:pt x="43999" y="261304"/>
                      <a:pt x="47933" y="265795"/>
                    </a:cubicBezTo>
                    <a:cubicBezTo>
                      <a:pt x="52077" y="270526"/>
                      <a:pt x="57955" y="273857"/>
                      <a:pt x="61653" y="278853"/>
                    </a:cubicBezTo>
                    <a:cubicBezTo>
                      <a:pt x="82804" y="307435"/>
                      <a:pt x="62527" y="281199"/>
                      <a:pt x="87539" y="304406"/>
                    </a:cubicBezTo>
                    <a:cubicBezTo>
                      <a:pt x="81598" y="310843"/>
                      <a:pt x="76359" y="317910"/>
                      <a:pt x="70778" y="324588"/>
                    </a:cubicBezTo>
                    <a:cubicBezTo>
                      <a:pt x="51275" y="347920"/>
                      <a:pt x="44403" y="347209"/>
                      <a:pt x="42088" y="353742"/>
                    </a:cubicBezTo>
                    <a:cubicBezTo>
                      <a:pt x="37977" y="365368"/>
                      <a:pt x="19329" y="382493"/>
                      <a:pt x="16188" y="396882"/>
                    </a:cubicBezTo>
                    <a:cubicBezTo>
                      <a:pt x="12629" y="401993"/>
                      <a:pt x="7673" y="402204"/>
                      <a:pt x="8758" y="415502"/>
                    </a:cubicBezTo>
                    <a:cubicBezTo>
                      <a:pt x="9608" y="425974"/>
                      <a:pt x="19794" y="440599"/>
                      <a:pt x="23944" y="442604"/>
                    </a:cubicBezTo>
                    <a:cubicBezTo>
                      <a:pt x="49609" y="455017"/>
                      <a:pt x="33088" y="456589"/>
                      <a:pt x="94306" y="508123"/>
                    </a:cubicBezTo>
                    <a:cubicBezTo>
                      <a:pt x="84566" y="517094"/>
                      <a:pt x="85315" y="514162"/>
                      <a:pt x="83409" y="516912"/>
                    </a:cubicBezTo>
                    <a:cubicBezTo>
                      <a:pt x="39019" y="581369"/>
                      <a:pt x="30716" y="579816"/>
                      <a:pt x="18200" y="610662"/>
                    </a:cubicBezTo>
                    <a:cubicBezTo>
                      <a:pt x="11827" y="626374"/>
                      <a:pt x="30389" y="636254"/>
                      <a:pt x="37343" y="642311"/>
                    </a:cubicBezTo>
                    <a:cubicBezTo>
                      <a:pt x="83971" y="682970"/>
                      <a:pt x="94627" y="697398"/>
                      <a:pt x="100856" y="703081"/>
                    </a:cubicBezTo>
                    <a:cubicBezTo>
                      <a:pt x="102369" y="704461"/>
                      <a:pt x="103555" y="701937"/>
                      <a:pt x="87928" y="715384"/>
                    </a:cubicBezTo>
                    <a:cubicBezTo>
                      <a:pt x="60928" y="738600"/>
                      <a:pt x="46996" y="757384"/>
                      <a:pt x="40594" y="767322"/>
                    </a:cubicBezTo>
                    <a:cubicBezTo>
                      <a:pt x="58753" y="767610"/>
                      <a:pt x="76599" y="767884"/>
                      <a:pt x="94123" y="768144"/>
                    </a:cubicBezTo>
                    <a:cubicBezTo>
                      <a:pt x="102888" y="760259"/>
                      <a:pt x="116292" y="747485"/>
                      <a:pt x="141879" y="726980"/>
                    </a:cubicBezTo>
                    <a:cubicBezTo>
                      <a:pt x="148598" y="719773"/>
                      <a:pt x="151432" y="713759"/>
                      <a:pt x="152988" y="70505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4" name="Google Shape;1024;p18"/>
              <p:cNvSpPr/>
              <p:nvPr/>
            </p:nvSpPr>
            <p:spPr>
              <a:xfrm>
                <a:off x="8512741" y="3936992"/>
                <a:ext cx="161914" cy="712388"/>
              </a:xfrm>
              <a:custGeom>
                <a:avLst/>
                <a:gdLst/>
                <a:ahLst/>
                <a:cxnLst/>
                <a:rect l="l" t="t" r="r" b="b"/>
                <a:pathLst>
                  <a:path w="161914" h="712388" extrusionOk="0">
                    <a:moveTo>
                      <a:pt x="145758" y="646888"/>
                    </a:moveTo>
                    <a:cubicBezTo>
                      <a:pt x="138799" y="628504"/>
                      <a:pt x="123517" y="629100"/>
                      <a:pt x="119315" y="617215"/>
                    </a:cubicBezTo>
                    <a:cubicBezTo>
                      <a:pt x="118633" y="615282"/>
                      <a:pt x="116194" y="613480"/>
                      <a:pt x="114143" y="612643"/>
                    </a:cubicBezTo>
                    <a:cubicBezTo>
                      <a:pt x="108802" y="610470"/>
                      <a:pt x="89823" y="583624"/>
                      <a:pt x="73245" y="573551"/>
                    </a:cubicBezTo>
                    <a:cubicBezTo>
                      <a:pt x="70930" y="572148"/>
                      <a:pt x="74335" y="573008"/>
                      <a:pt x="52450" y="552835"/>
                    </a:cubicBezTo>
                    <a:cubicBezTo>
                      <a:pt x="120016" y="473753"/>
                      <a:pt x="144034" y="456810"/>
                      <a:pt x="148452" y="442882"/>
                    </a:cubicBezTo>
                    <a:cubicBezTo>
                      <a:pt x="183491" y="431998"/>
                      <a:pt x="129391" y="395368"/>
                      <a:pt x="109624" y="367944"/>
                    </a:cubicBezTo>
                    <a:cubicBezTo>
                      <a:pt x="99634" y="354093"/>
                      <a:pt x="83239" y="346161"/>
                      <a:pt x="76064" y="330031"/>
                    </a:cubicBezTo>
                    <a:cubicBezTo>
                      <a:pt x="75300" y="328305"/>
                      <a:pt x="73542" y="329290"/>
                      <a:pt x="67995" y="324728"/>
                    </a:cubicBezTo>
                    <a:cubicBezTo>
                      <a:pt x="98050" y="283290"/>
                      <a:pt x="112236" y="283059"/>
                      <a:pt x="109893" y="271449"/>
                    </a:cubicBezTo>
                    <a:cubicBezTo>
                      <a:pt x="137065" y="248650"/>
                      <a:pt x="124209" y="250074"/>
                      <a:pt x="131903" y="246925"/>
                    </a:cubicBezTo>
                    <a:cubicBezTo>
                      <a:pt x="132575" y="246650"/>
                      <a:pt x="131917" y="242665"/>
                      <a:pt x="131542" y="240453"/>
                    </a:cubicBezTo>
                    <a:cubicBezTo>
                      <a:pt x="131341" y="239256"/>
                      <a:pt x="130001" y="238203"/>
                      <a:pt x="129924" y="237035"/>
                    </a:cubicBezTo>
                    <a:cubicBezTo>
                      <a:pt x="129554" y="231348"/>
                      <a:pt x="129338" y="229487"/>
                      <a:pt x="127081" y="228328"/>
                    </a:cubicBezTo>
                    <a:cubicBezTo>
                      <a:pt x="126845" y="211814"/>
                      <a:pt x="120549" y="214088"/>
                      <a:pt x="113302" y="202107"/>
                    </a:cubicBezTo>
                    <a:cubicBezTo>
                      <a:pt x="108164" y="193617"/>
                      <a:pt x="100436" y="186790"/>
                      <a:pt x="97248" y="177030"/>
                    </a:cubicBezTo>
                    <a:cubicBezTo>
                      <a:pt x="96859" y="175847"/>
                      <a:pt x="95557" y="174987"/>
                      <a:pt x="94779" y="173900"/>
                    </a:cubicBezTo>
                    <a:cubicBezTo>
                      <a:pt x="88781" y="165616"/>
                      <a:pt x="92512" y="151121"/>
                      <a:pt x="89280" y="148299"/>
                    </a:cubicBezTo>
                    <a:cubicBezTo>
                      <a:pt x="89472" y="148030"/>
                      <a:pt x="89780" y="147785"/>
                      <a:pt x="89880" y="147501"/>
                    </a:cubicBezTo>
                    <a:cubicBezTo>
                      <a:pt x="95403" y="132539"/>
                      <a:pt x="108591" y="123203"/>
                      <a:pt x="116928" y="110323"/>
                    </a:cubicBezTo>
                    <a:cubicBezTo>
                      <a:pt x="125174" y="97577"/>
                      <a:pt x="206255" y="76573"/>
                      <a:pt x="128411" y="17582"/>
                    </a:cubicBezTo>
                    <a:cubicBezTo>
                      <a:pt x="119022" y="10466"/>
                      <a:pt x="112347" y="4683"/>
                      <a:pt x="107390" y="0"/>
                    </a:cubicBezTo>
                    <a:cubicBezTo>
                      <a:pt x="83824" y="606"/>
                      <a:pt x="60988" y="1192"/>
                      <a:pt x="38969" y="1755"/>
                    </a:cubicBezTo>
                    <a:cubicBezTo>
                      <a:pt x="48329" y="9683"/>
                      <a:pt x="58510" y="18077"/>
                      <a:pt x="63582" y="25861"/>
                    </a:cubicBezTo>
                    <a:cubicBezTo>
                      <a:pt x="72673" y="39808"/>
                      <a:pt x="89636" y="43548"/>
                      <a:pt x="103001" y="59500"/>
                    </a:cubicBezTo>
                    <a:cubicBezTo>
                      <a:pt x="105676" y="62697"/>
                      <a:pt x="106574" y="62015"/>
                      <a:pt x="110430" y="64289"/>
                    </a:cubicBezTo>
                    <a:cubicBezTo>
                      <a:pt x="110243" y="64606"/>
                      <a:pt x="56743" y="119587"/>
                      <a:pt x="46749" y="119818"/>
                    </a:cubicBezTo>
                    <a:cubicBezTo>
                      <a:pt x="41361" y="136462"/>
                      <a:pt x="39665" y="139828"/>
                      <a:pt x="41087" y="143559"/>
                    </a:cubicBezTo>
                    <a:cubicBezTo>
                      <a:pt x="65589" y="207886"/>
                      <a:pt x="27371" y="126611"/>
                      <a:pt x="90927" y="232521"/>
                    </a:cubicBezTo>
                    <a:cubicBezTo>
                      <a:pt x="92027" y="234362"/>
                      <a:pt x="92181" y="232314"/>
                      <a:pt x="87835" y="235497"/>
                    </a:cubicBezTo>
                    <a:cubicBezTo>
                      <a:pt x="61685" y="254655"/>
                      <a:pt x="74873" y="253050"/>
                      <a:pt x="66843" y="259559"/>
                    </a:cubicBezTo>
                    <a:cubicBezTo>
                      <a:pt x="52229" y="271401"/>
                      <a:pt x="30012" y="303487"/>
                      <a:pt x="29402" y="305511"/>
                    </a:cubicBezTo>
                    <a:cubicBezTo>
                      <a:pt x="21925" y="307545"/>
                      <a:pt x="24048" y="315454"/>
                      <a:pt x="20705" y="320112"/>
                    </a:cubicBezTo>
                    <a:cubicBezTo>
                      <a:pt x="15177" y="327795"/>
                      <a:pt x="19682" y="352920"/>
                      <a:pt x="38484" y="362017"/>
                    </a:cubicBezTo>
                    <a:cubicBezTo>
                      <a:pt x="59456" y="372161"/>
                      <a:pt x="60873" y="383521"/>
                      <a:pt x="71069" y="393055"/>
                    </a:cubicBezTo>
                    <a:cubicBezTo>
                      <a:pt x="116909" y="435930"/>
                      <a:pt x="102473" y="417147"/>
                      <a:pt x="93180" y="433031"/>
                    </a:cubicBezTo>
                    <a:cubicBezTo>
                      <a:pt x="88022" y="441854"/>
                      <a:pt x="79666" y="448166"/>
                      <a:pt x="74364" y="456907"/>
                    </a:cubicBezTo>
                    <a:cubicBezTo>
                      <a:pt x="73768" y="457897"/>
                      <a:pt x="68913" y="458166"/>
                      <a:pt x="67991" y="460253"/>
                    </a:cubicBezTo>
                    <a:cubicBezTo>
                      <a:pt x="67851" y="460575"/>
                      <a:pt x="11258" y="530229"/>
                      <a:pt x="9227" y="531806"/>
                    </a:cubicBezTo>
                    <a:cubicBezTo>
                      <a:pt x="-1713" y="540268"/>
                      <a:pt x="2864" y="551667"/>
                      <a:pt x="952" y="555547"/>
                    </a:cubicBezTo>
                    <a:cubicBezTo>
                      <a:pt x="-2136" y="561811"/>
                      <a:pt x="2614" y="563571"/>
                      <a:pt x="10490" y="569311"/>
                    </a:cubicBezTo>
                    <a:cubicBezTo>
                      <a:pt x="35055" y="607677"/>
                      <a:pt x="114839" y="664696"/>
                      <a:pt x="100273" y="671100"/>
                    </a:cubicBezTo>
                    <a:cubicBezTo>
                      <a:pt x="100023" y="671211"/>
                      <a:pt x="75050" y="699677"/>
                      <a:pt x="63932" y="712389"/>
                    </a:cubicBezTo>
                    <a:cubicBezTo>
                      <a:pt x="84021" y="712124"/>
                      <a:pt x="104394" y="711903"/>
                      <a:pt x="125030" y="711716"/>
                    </a:cubicBezTo>
                    <a:cubicBezTo>
                      <a:pt x="136148" y="699240"/>
                      <a:pt x="152957" y="680711"/>
                      <a:pt x="153086" y="680624"/>
                    </a:cubicBezTo>
                    <a:cubicBezTo>
                      <a:pt x="168037" y="670211"/>
                      <a:pt x="161707" y="650624"/>
                      <a:pt x="145758" y="64688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5" name="Google Shape;1025;p18"/>
              <p:cNvSpPr/>
              <p:nvPr/>
            </p:nvSpPr>
            <p:spPr>
              <a:xfrm>
                <a:off x="9257128" y="3918526"/>
                <a:ext cx="156761" cy="734542"/>
              </a:xfrm>
              <a:custGeom>
                <a:avLst/>
                <a:gdLst/>
                <a:ahLst/>
                <a:cxnLst/>
                <a:rect l="l" t="t" r="r" b="b"/>
                <a:pathLst>
                  <a:path w="156761" h="734542" extrusionOk="0">
                    <a:moveTo>
                      <a:pt x="139979" y="710523"/>
                    </a:moveTo>
                    <a:cubicBezTo>
                      <a:pt x="146170" y="703336"/>
                      <a:pt x="163660" y="693047"/>
                      <a:pt x="153820" y="667677"/>
                    </a:cubicBezTo>
                    <a:cubicBezTo>
                      <a:pt x="155784" y="662114"/>
                      <a:pt x="140584" y="651965"/>
                      <a:pt x="134552" y="649961"/>
                    </a:cubicBezTo>
                    <a:cubicBezTo>
                      <a:pt x="129284" y="648215"/>
                      <a:pt x="99225" y="616186"/>
                      <a:pt x="95152" y="611730"/>
                    </a:cubicBezTo>
                    <a:cubicBezTo>
                      <a:pt x="93299" y="609701"/>
                      <a:pt x="92722" y="606475"/>
                      <a:pt x="90821" y="604508"/>
                    </a:cubicBezTo>
                    <a:cubicBezTo>
                      <a:pt x="36758" y="548720"/>
                      <a:pt x="51829" y="565133"/>
                      <a:pt x="58014" y="552210"/>
                    </a:cubicBezTo>
                    <a:cubicBezTo>
                      <a:pt x="63297" y="541176"/>
                      <a:pt x="103614" y="496383"/>
                      <a:pt x="116812" y="486724"/>
                    </a:cubicBezTo>
                    <a:cubicBezTo>
                      <a:pt x="131714" y="475810"/>
                      <a:pt x="133049" y="461628"/>
                      <a:pt x="152173" y="447306"/>
                    </a:cubicBezTo>
                    <a:cubicBezTo>
                      <a:pt x="156236" y="412829"/>
                      <a:pt x="127886" y="412147"/>
                      <a:pt x="122853" y="397911"/>
                    </a:cubicBezTo>
                    <a:cubicBezTo>
                      <a:pt x="122171" y="395978"/>
                      <a:pt x="119732" y="394175"/>
                      <a:pt x="117681" y="393339"/>
                    </a:cubicBezTo>
                    <a:cubicBezTo>
                      <a:pt x="112341" y="391166"/>
                      <a:pt x="93361" y="364319"/>
                      <a:pt x="76783" y="354247"/>
                    </a:cubicBezTo>
                    <a:cubicBezTo>
                      <a:pt x="74655" y="352954"/>
                      <a:pt x="76509" y="352113"/>
                      <a:pt x="56545" y="334040"/>
                    </a:cubicBezTo>
                    <a:cubicBezTo>
                      <a:pt x="62793" y="321507"/>
                      <a:pt x="61818" y="323074"/>
                      <a:pt x="96680" y="285381"/>
                    </a:cubicBezTo>
                    <a:cubicBezTo>
                      <a:pt x="161187" y="215641"/>
                      <a:pt x="147000" y="226910"/>
                      <a:pt x="113464" y="181674"/>
                    </a:cubicBezTo>
                    <a:cubicBezTo>
                      <a:pt x="108662" y="175193"/>
                      <a:pt x="89476" y="168862"/>
                      <a:pt x="84308" y="162674"/>
                    </a:cubicBezTo>
                    <a:cubicBezTo>
                      <a:pt x="58826" y="132145"/>
                      <a:pt x="75813" y="141116"/>
                      <a:pt x="77599" y="127260"/>
                    </a:cubicBezTo>
                    <a:cubicBezTo>
                      <a:pt x="153628" y="56861"/>
                      <a:pt x="133688" y="75452"/>
                      <a:pt x="100584" y="44899"/>
                    </a:cubicBezTo>
                    <a:cubicBezTo>
                      <a:pt x="74915" y="21236"/>
                      <a:pt x="60886" y="7750"/>
                      <a:pt x="53337" y="0"/>
                    </a:cubicBezTo>
                    <a:cubicBezTo>
                      <a:pt x="35563" y="495"/>
                      <a:pt x="17774" y="990"/>
                      <a:pt x="0" y="1486"/>
                    </a:cubicBezTo>
                    <a:cubicBezTo>
                      <a:pt x="11180" y="19933"/>
                      <a:pt x="30899" y="35592"/>
                      <a:pt x="74060" y="70702"/>
                    </a:cubicBezTo>
                    <a:cubicBezTo>
                      <a:pt x="69084" y="74755"/>
                      <a:pt x="63686" y="86967"/>
                      <a:pt x="52376" y="92640"/>
                    </a:cubicBezTo>
                    <a:cubicBezTo>
                      <a:pt x="50628" y="93520"/>
                      <a:pt x="37906" y="116736"/>
                      <a:pt x="37584" y="116799"/>
                    </a:cubicBezTo>
                    <a:cubicBezTo>
                      <a:pt x="30717" y="118246"/>
                      <a:pt x="33209" y="124986"/>
                      <a:pt x="27706" y="132376"/>
                    </a:cubicBezTo>
                    <a:cubicBezTo>
                      <a:pt x="-3688" y="174530"/>
                      <a:pt x="62956" y="193174"/>
                      <a:pt x="70842" y="201977"/>
                    </a:cubicBezTo>
                    <a:cubicBezTo>
                      <a:pt x="79314" y="211444"/>
                      <a:pt x="78661" y="211232"/>
                      <a:pt x="90556" y="222016"/>
                    </a:cubicBezTo>
                    <a:cubicBezTo>
                      <a:pt x="88640" y="231381"/>
                      <a:pt x="84169" y="224694"/>
                      <a:pt x="83770" y="230708"/>
                    </a:cubicBezTo>
                    <a:cubicBezTo>
                      <a:pt x="83569" y="233838"/>
                      <a:pt x="81907" y="235631"/>
                      <a:pt x="79256" y="236737"/>
                    </a:cubicBezTo>
                    <a:cubicBezTo>
                      <a:pt x="71217" y="240078"/>
                      <a:pt x="70165" y="251251"/>
                      <a:pt x="60858" y="253179"/>
                    </a:cubicBezTo>
                    <a:cubicBezTo>
                      <a:pt x="60541" y="253242"/>
                      <a:pt x="47867" y="271179"/>
                      <a:pt x="39174" y="278814"/>
                    </a:cubicBezTo>
                    <a:cubicBezTo>
                      <a:pt x="31154" y="285857"/>
                      <a:pt x="16636" y="307660"/>
                      <a:pt x="14460" y="311444"/>
                    </a:cubicBezTo>
                    <a:cubicBezTo>
                      <a:pt x="4687" y="317675"/>
                      <a:pt x="2516" y="330454"/>
                      <a:pt x="7429" y="338949"/>
                    </a:cubicBezTo>
                    <a:cubicBezTo>
                      <a:pt x="13034" y="348632"/>
                      <a:pt x="8712" y="342766"/>
                      <a:pt x="12472" y="353175"/>
                    </a:cubicBezTo>
                    <a:cubicBezTo>
                      <a:pt x="26241" y="360901"/>
                      <a:pt x="25482" y="367844"/>
                      <a:pt x="30827" y="372478"/>
                    </a:cubicBezTo>
                    <a:cubicBezTo>
                      <a:pt x="40197" y="380603"/>
                      <a:pt x="63667" y="403055"/>
                      <a:pt x="63965" y="403373"/>
                    </a:cubicBezTo>
                    <a:cubicBezTo>
                      <a:pt x="110170" y="452974"/>
                      <a:pt x="98970" y="425541"/>
                      <a:pt x="87963" y="448099"/>
                    </a:cubicBezTo>
                    <a:cubicBezTo>
                      <a:pt x="86028" y="452065"/>
                      <a:pt x="79496" y="451330"/>
                      <a:pt x="67869" y="469988"/>
                    </a:cubicBezTo>
                    <a:cubicBezTo>
                      <a:pt x="59652" y="483181"/>
                      <a:pt x="49735" y="488762"/>
                      <a:pt x="43376" y="497686"/>
                    </a:cubicBezTo>
                    <a:cubicBezTo>
                      <a:pt x="39030" y="503787"/>
                      <a:pt x="35515" y="510388"/>
                      <a:pt x="29415" y="515070"/>
                    </a:cubicBezTo>
                    <a:cubicBezTo>
                      <a:pt x="29098" y="515315"/>
                      <a:pt x="14239" y="541248"/>
                      <a:pt x="8760" y="541518"/>
                    </a:cubicBezTo>
                    <a:cubicBezTo>
                      <a:pt x="-2147" y="560619"/>
                      <a:pt x="-3568" y="552989"/>
                      <a:pt x="12914" y="588047"/>
                    </a:cubicBezTo>
                    <a:cubicBezTo>
                      <a:pt x="20151" y="591576"/>
                      <a:pt x="23292" y="598792"/>
                      <a:pt x="27744" y="604778"/>
                    </a:cubicBezTo>
                    <a:cubicBezTo>
                      <a:pt x="33185" y="612100"/>
                      <a:pt x="55877" y="629475"/>
                      <a:pt x="60012" y="644081"/>
                    </a:cubicBezTo>
                    <a:cubicBezTo>
                      <a:pt x="61194" y="648249"/>
                      <a:pt x="81614" y="657730"/>
                      <a:pt x="85350" y="670379"/>
                    </a:cubicBezTo>
                    <a:cubicBezTo>
                      <a:pt x="86148" y="673076"/>
                      <a:pt x="86378" y="666201"/>
                      <a:pt x="97952" y="681057"/>
                    </a:cubicBezTo>
                    <a:cubicBezTo>
                      <a:pt x="91987" y="688091"/>
                      <a:pt x="84150" y="693293"/>
                      <a:pt x="78512" y="700677"/>
                    </a:cubicBezTo>
                    <a:cubicBezTo>
                      <a:pt x="77801" y="701610"/>
                      <a:pt x="72970" y="701317"/>
                      <a:pt x="71822" y="703321"/>
                    </a:cubicBezTo>
                    <a:cubicBezTo>
                      <a:pt x="70621" y="705413"/>
                      <a:pt x="54658" y="720370"/>
                      <a:pt x="40946" y="733509"/>
                    </a:cubicBezTo>
                    <a:cubicBezTo>
                      <a:pt x="64407" y="733841"/>
                      <a:pt x="87838" y="734187"/>
                      <a:pt x="111207" y="734543"/>
                    </a:cubicBezTo>
                    <a:cubicBezTo>
                      <a:pt x="111601" y="733774"/>
                      <a:pt x="111952" y="732927"/>
                      <a:pt x="112221" y="731947"/>
                    </a:cubicBezTo>
                    <a:cubicBezTo>
                      <a:pt x="112984" y="729235"/>
                      <a:pt x="125327" y="727548"/>
                      <a:pt x="139979" y="71052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6" name="Google Shape;1026;p18"/>
              <p:cNvSpPr/>
              <p:nvPr/>
            </p:nvSpPr>
            <p:spPr>
              <a:xfrm>
                <a:off x="9590157" y="3908141"/>
                <a:ext cx="161827" cy="750648"/>
              </a:xfrm>
              <a:custGeom>
                <a:avLst/>
                <a:gdLst/>
                <a:ahLst/>
                <a:cxnLst/>
                <a:rect l="l" t="t" r="r" b="b"/>
                <a:pathLst>
                  <a:path w="161827" h="750648" extrusionOk="0">
                    <a:moveTo>
                      <a:pt x="121126" y="744504"/>
                    </a:moveTo>
                    <a:cubicBezTo>
                      <a:pt x="131293" y="734961"/>
                      <a:pt x="150907" y="710961"/>
                      <a:pt x="153034" y="709480"/>
                    </a:cubicBezTo>
                    <a:cubicBezTo>
                      <a:pt x="167980" y="699062"/>
                      <a:pt x="161650" y="679470"/>
                      <a:pt x="145701" y="675740"/>
                    </a:cubicBezTo>
                    <a:cubicBezTo>
                      <a:pt x="138742" y="657355"/>
                      <a:pt x="123460" y="657946"/>
                      <a:pt x="119258" y="646066"/>
                    </a:cubicBezTo>
                    <a:cubicBezTo>
                      <a:pt x="118576" y="644134"/>
                      <a:pt x="116137" y="642331"/>
                      <a:pt x="114086" y="641494"/>
                    </a:cubicBezTo>
                    <a:cubicBezTo>
                      <a:pt x="108745" y="639321"/>
                      <a:pt x="89766" y="612475"/>
                      <a:pt x="73188" y="602403"/>
                    </a:cubicBezTo>
                    <a:cubicBezTo>
                      <a:pt x="71838" y="601580"/>
                      <a:pt x="70926" y="600032"/>
                      <a:pt x="69845" y="598787"/>
                    </a:cubicBezTo>
                    <a:cubicBezTo>
                      <a:pt x="44805" y="569883"/>
                      <a:pt x="51178" y="590475"/>
                      <a:pt x="60879" y="572902"/>
                    </a:cubicBezTo>
                    <a:cubicBezTo>
                      <a:pt x="67626" y="560676"/>
                      <a:pt x="110215" y="519056"/>
                      <a:pt x="111180" y="513234"/>
                    </a:cubicBezTo>
                    <a:cubicBezTo>
                      <a:pt x="111641" y="510436"/>
                      <a:pt x="123787" y="507364"/>
                      <a:pt x="136480" y="488940"/>
                    </a:cubicBezTo>
                    <a:cubicBezTo>
                      <a:pt x="143953" y="478099"/>
                      <a:pt x="145917" y="479551"/>
                      <a:pt x="148395" y="471729"/>
                    </a:cubicBezTo>
                    <a:cubicBezTo>
                      <a:pt x="159278" y="468349"/>
                      <a:pt x="164901" y="457782"/>
                      <a:pt x="152482" y="443772"/>
                    </a:cubicBezTo>
                    <a:cubicBezTo>
                      <a:pt x="143516" y="433661"/>
                      <a:pt x="79450" y="366632"/>
                      <a:pt x="76007" y="358877"/>
                    </a:cubicBezTo>
                    <a:cubicBezTo>
                      <a:pt x="75238" y="357151"/>
                      <a:pt x="73485" y="358137"/>
                      <a:pt x="67938" y="353574"/>
                    </a:cubicBezTo>
                    <a:cubicBezTo>
                      <a:pt x="97791" y="312415"/>
                      <a:pt x="112170" y="311848"/>
                      <a:pt x="109836" y="300295"/>
                    </a:cubicBezTo>
                    <a:cubicBezTo>
                      <a:pt x="137004" y="277497"/>
                      <a:pt x="124118" y="278934"/>
                      <a:pt x="131841" y="275771"/>
                    </a:cubicBezTo>
                    <a:cubicBezTo>
                      <a:pt x="132513" y="275497"/>
                      <a:pt x="131855" y="271511"/>
                      <a:pt x="131481" y="269300"/>
                    </a:cubicBezTo>
                    <a:cubicBezTo>
                      <a:pt x="125362" y="233040"/>
                      <a:pt x="103746" y="225944"/>
                      <a:pt x="97181" y="205876"/>
                    </a:cubicBezTo>
                    <a:cubicBezTo>
                      <a:pt x="96792" y="204694"/>
                      <a:pt x="95490" y="203833"/>
                      <a:pt x="94713" y="202746"/>
                    </a:cubicBezTo>
                    <a:cubicBezTo>
                      <a:pt x="88733" y="194492"/>
                      <a:pt x="92431" y="179948"/>
                      <a:pt x="89214" y="177145"/>
                    </a:cubicBezTo>
                    <a:cubicBezTo>
                      <a:pt x="89406" y="176876"/>
                      <a:pt x="89713" y="176631"/>
                      <a:pt x="89814" y="176347"/>
                    </a:cubicBezTo>
                    <a:cubicBezTo>
                      <a:pt x="95337" y="161386"/>
                      <a:pt x="108524" y="152049"/>
                      <a:pt x="116862" y="139169"/>
                    </a:cubicBezTo>
                    <a:cubicBezTo>
                      <a:pt x="125929" y="125155"/>
                      <a:pt x="205756" y="105092"/>
                      <a:pt x="128345" y="46428"/>
                    </a:cubicBezTo>
                    <a:cubicBezTo>
                      <a:pt x="91471" y="18486"/>
                      <a:pt x="97829" y="15697"/>
                      <a:pt x="79239" y="0"/>
                    </a:cubicBezTo>
                    <a:cubicBezTo>
                      <a:pt x="58127" y="635"/>
                      <a:pt x="36780" y="1274"/>
                      <a:pt x="15240" y="1909"/>
                    </a:cubicBezTo>
                    <a:cubicBezTo>
                      <a:pt x="17243" y="9928"/>
                      <a:pt x="22876" y="15462"/>
                      <a:pt x="27655" y="21361"/>
                    </a:cubicBezTo>
                    <a:cubicBezTo>
                      <a:pt x="34446" y="22005"/>
                      <a:pt x="69490" y="62635"/>
                      <a:pt x="77159" y="67746"/>
                    </a:cubicBezTo>
                    <a:cubicBezTo>
                      <a:pt x="108966" y="88976"/>
                      <a:pt x="100495" y="89039"/>
                      <a:pt x="106844" y="91395"/>
                    </a:cubicBezTo>
                    <a:cubicBezTo>
                      <a:pt x="113663" y="93924"/>
                      <a:pt x="110422" y="92159"/>
                      <a:pt x="85660" y="116794"/>
                    </a:cubicBezTo>
                    <a:cubicBezTo>
                      <a:pt x="80838" y="121592"/>
                      <a:pt x="56134" y="148453"/>
                      <a:pt x="46692" y="148669"/>
                    </a:cubicBezTo>
                    <a:cubicBezTo>
                      <a:pt x="41304" y="165313"/>
                      <a:pt x="39608" y="168679"/>
                      <a:pt x="41030" y="172410"/>
                    </a:cubicBezTo>
                    <a:cubicBezTo>
                      <a:pt x="46178" y="185934"/>
                      <a:pt x="44022" y="194770"/>
                      <a:pt x="54775" y="205126"/>
                    </a:cubicBezTo>
                    <a:cubicBezTo>
                      <a:pt x="62454" y="212520"/>
                      <a:pt x="89775" y="260083"/>
                      <a:pt x="91519" y="262252"/>
                    </a:cubicBezTo>
                    <a:cubicBezTo>
                      <a:pt x="82351" y="266732"/>
                      <a:pt x="71070" y="274372"/>
                      <a:pt x="69787" y="284540"/>
                    </a:cubicBezTo>
                    <a:cubicBezTo>
                      <a:pt x="69259" y="288728"/>
                      <a:pt x="58583" y="290968"/>
                      <a:pt x="40434" y="319103"/>
                    </a:cubicBezTo>
                    <a:cubicBezTo>
                      <a:pt x="37025" y="324387"/>
                      <a:pt x="31262" y="327978"/>
                      <a:pt x="29350" y="334367"/>
                    </a:cubicBezTo>
                    <a:cubicBezTo>
                      <a:pt x="21873" y="336401"/>
                      <a:pt x="23995" y="344310"/>
                      <a:pt x="20653" y="348968"/>
                    </a:cubicBezTo>
                    <a:cubicBezTo>
                      <a:pt x="14040" y="358161"/>
                      <a:pt x="22252" y="375118"/>
                      <a:pt x="28553" y="384478"/>
                    </a:cubicBezTo>
                    <a:cubicBezTo>
                      <a:pt x="32001" y="389608"/>
                      <a:pt x="50880" y="392522"/>
                      <a:pt x="63924" y="413575"/>
                    </a:cubicBezTo>
                    <a:cubicBezTo>
                      <a:pt x="68097" y="420315"/>
                      <a:pt x="97676" y="446623"/>
                      <a:pt x="103448" y="451743"/>
                    </a:cubicBezTo>
                    <a:cubicBezTo>
                      <a:pt x="91221" y="463493"/>
                      <a:pt x="75867" y="483195"/>
                      <a:pt x="74311" y="485762"/>
                    </a:cubicBezTo>
                    <a:cubicBezTo>
                      <a:pt x="73711" y="486753"/>
                      <a:pt x="68861" y="487022"/>
                      <a:pt x="67938" y="489109"/>
                    </a:cubicBezTo>
                    <a:cubicBezTo>
                      <a:pt x="65076" y="495628"/>
                      <a:pt x="28380" y="533042"/>
                      <a:pt x="13790" y="558013"/>
                    </a:cubicBezTo>
                    <a:cubicBezTo>
                      <a:pt x="3532" y="562422"/>
                      <a:pt x="-205" y="573321"/>
                      <a:pt x="1952" y="582162"/>
                    </a:cubicBezTo>
                    <a:cubicBezTo>
                      <a:pt x="-339" y="586989"/>
                      <a:pt x="-1636" y="589734"/>
                      <a:pt x="4031" y="593609"/>
                    </a:cubicBezTo>
                    <a:cubicBezTo>
                      <a:pt x="14928" y="601056"/>
                      <a:pt x="23914" y="617754"/>
                      <a:pt x="27223" y="620624"/>
                    </a:cubicBezTo>
                    <a:cubicBezTo>
                      <a:pt x="43590" y="634816"/>
                      <a:pt x="104630" y="694807"/>
                      <a:pt x="105547" y="696610"/>
                    </a:cubicBezTo>
                    <a:cubicBezTo>
                      <a:pt x="91677" y="707778"/>
                      <a:pt x="82087" y="721975"/>
                      <a:pt x="57008" y="749605"/>
                    </a:cubicBezTo>
                    <a:cubicBezTo>
                      <a:pt x="76631" y="749952"/>
                      <a:pt x="96110" y="750302"/>
                      <a:pt x="115431" y="750649"/>
                    </a:cubicBezTo>
                    <a:cubicBezTo>
                      <a:pt x="116852" y="748836"/>
                      <a:pt x="118672" y="746802"/>
                      <a:pt x="121126" y="74450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7" name="Google Shape;1027;p18"/>
              <p:cNvSpPr/>
              <p:nvPr/>
            </p:nvSpPr>
            <p:spPr>
              <a:xfrm>
                <a:off x="10104329" y="3890338"/>
                <a:ext cx="157149" cy="776153"/>
              </a:xfrm>
              <a:custGeom>
                <a:avLst/>
                <a:gdLst/>
                <a:ahLst/>
                <a:cxnLst/>
                <a:rect l="l" t="t" r="r" b="b"/>
                <a:pathLst>
                  <a:path w="157149" h="776153" extrusionOk="0">
                    <a:moveTo>
                      <a:pt x="148583" y="717466"/>
                    </a:moveTo>
                    <a:cubicBezTo>
                      <a:pt x="163092" y="707355"/>
                      <a:pt x="156949" y="688336"/>
                      <a:pt x="141466" y="684711"/>
                    </a:cubicBezTo>
                    <a:cubicBezTo>
                      <a:pt x="134695" y="666816"/>
                      <a:pt x="119816" y="667263"/>
                      <a:pt x="115792" y="655898"/>
                    </a:cubicBezTo>
                    <a:cubicBezTo>
                      <a:pt x="115129" y="654023"/>
                      <a:pt x="112761" y="652268"/>
                      <a:pt x="110773" y="651456"/>
                    </a:cubicBezTo>
                    <a:cubicBezTo>
                      <a:pt x="105591" y="649345"/>
                      <a:pt x="87164" y="623282"/>
                      <a:pt x="71066" y="613504"/>
                    </a:cubicBezTo>
                    <a:cubicBezTo>
                      <a:pt x="69289" y="612427"/>
                      <a:pt x="65130" y="606181"/>
                      <a:pt x="61672" y="602898"/>
                    </a:cubicBezTo>
                    <a:cubicBezTo>
                      <a:pt x="49555" y="591378"/>
                      <a:pt x="49589" y="594869"/>
                      <a:pt x="53042" y="591124"/>
                    </a:cubicBezTo>
                    <a:cubicBezTo>
                      <a:pt x="53330" y="590811"/>
                      <a:pt x="98070" y="538984"/>
                      <a:pt x="100078" y="537585"/>
                    </a:cubicBezTo>
                    <a:cubicBezTo>
                      <a:pt x="109697" y="530873"/>
                      <a:pt x="105682" y="527393"/>
                      <a:pt x="110418" y="524508"/>
                    </a:cubicBezTo>
                    <a:cubicBezTo>
                      <a:pt x="126477" y="514729"/>
                      <a:pt x="137984" y="496344"/>
                      <a:pt x="142667" y="489243"/>
                    </a:cubicBezTo>
                    <a:cubicBezTo>
                      <a:pt x="135665" y="482099"/>
                      <a:pt x="128600" y="475012"/>
                      <a:pt x="121512" y="467945"/>
                    </a:cubicBezTo>
                    <a:cubicBezTo>
                      <a:pt x="128898" y="462580"/>
                      <a:pt x="135765" y="457681"/>
                      <a:pt x="142158" y="453142"/>
                    </a:cubicBezTo>
                    <a:cubicBezTo>
                      <a:pt x="129762" y="439959"/>
                      <a:pt x="76593" y="383324"/>
                      <a:pt x="73808" y="377070"/>
                    </a:cubicBezTo>
                    <a:cubicBezTo>
                      <a:pt x="73064" y="375392"/>
                      <a:pt x="71359" y="376348"/>
                      <a:pt x="65975" y="371920"/>
                    </a:cubicBezTo>
                    <a:cubicBezTo>
                      <a:pt x="95141" y="331699"/>
                      <a:pt x="108929" y="331459"/>
                      <a:pt x="106652" y="320194"/>
                    </a:cubicBezTo>
                    <a:cubicBezTo>
                      <a:pt x="133033" y="298059"/>
                      <a:pt x="120551" y="299444"/>
                      <a:pt x="128019" y="296382"/>
                    </a:cubicBezTo>
                    <a:cubicBezTo>
                      <a:pt x="128672" y="296117"/>
                      <a:pt x="128033" y="292247"/>
                      <a:pt x="127673" y="290103"/>
                    </a:cubicBezTo>
                    <a:cubicBezTo>
                      <a:pt x="127476" y="288939"/>
                      <a:pt x="126175" y="287920"/>
                      <a:pt x="126098" y="286785"/>
                    </a:cubicBezTo>
                    <a:cubicBezTo>
                      <a:pt x="125743" y="281261"/>
                      <a:pt x="125527" y="279454"/>
                      <a:pt x="123336" y="278329"/>
                    </a:cubicBezTo>
                    <a:cubicBezTo>
                      <a:pt x="123116" y="262290"/>
                      <a:pt x="116997" y="264502"/>
                      <a:pt x="109957" y="252872"/>
                    </a:cubicBezTo>
                    <a:cubicBezTo>
                      <a:pt x="104967" y="244626"/>
                      <a:pt x="97465" y="238001"/>
                      <a:pt x="94368" y="228525"/>
                    </a:cubicBezTo>
                    <a:cubicBezTo>
                      <a:pt x="93993" y="227376"/>
                      <a:pt x="92725" y="226540"/>
                      <a:pt x="91966" y="225487"/>
                    </a:cubicBezTo>
                    <a:cubicBezTo>
                      <a:pt x="86160" y="217472"/>
                      <a:pt x="89753" y="203352"/>
                      <a:pt x="86626" y="200631"/>
                    </a:cubicBezTo>
                    <a:cubicBezTo>
                      <a:pt x="86813" y="200371"/>
                      <a:pt x="87111" y="200131"/>
                      <a:pt x="87212" y="199857"/>
                    </a:cubicBezTo>
                    <a:cubicBezTo>
                      <a:pt x="92576" y="185333"/>
                      <a:pt x="105380" y="176265"/>
                      <a:pt x="113472" y="163761"/>
                    </a:cubicBezTo>
                    <a:cubicBezTo>
                      <a:pt x="121473" y="151395"/>
                      <a:pt x="200201" y="130991"/>
                      <a:pt x="124624" y="73717"/>
                    </a:cubicBezTo>
                    <a:cubicBezTo>
                      <a:pt x="85939" y="44404"/>
                      <a:pt x="96289" y="43616"/>
                      <a:pt x="72098" y="24702"/>
                    </a:cubicBezTo>
                    <a:cubicBezTo>
                      <a:pt x="64698" y="18914"/>
                      <a:pt x="74740" y="22505"/>
                      <a:pt x="77871" y="13856"/>
                    </a:cubicBezTo>
                    <a:cubicBezTo>
                      <a:pt x="78961" y="10851"/>
                      <a:pt x="81507" y="9620"/>
                      <a:pt x="83351" y="7558"/>
                    </a:cubicBezTo>
                    <a:cubicBezTo>
                      <a:pt x="86693" y="3813"/>
                      <a:pt x="89306" y="1462"/>
                      <a:pt x="90862" y="0"/>
                    </a:cubicBezTo>
                    <a:cubicBezTo>
                      <a:pt x="70163" y="865"/>
                      <a:pt x="47634" y="1760"/>
                      <a:pt x="23492" y="2683"/>
                    </a:cubicBezTo>
                    <a:cubicBezTo>
                      <a:pt x="13849" y="8303"/>
                      <a:pt x="13042" y="23866"/>
                      <a:pt x="15213" y="29428"/>
                    </a:cubicBezTo>
                    <a:cubicBezTo>
                      <a:pt x="14924" y="36390"/>
                      <a:pt x="27723" y="51452"/>
                      <a:pt x="30369" y="52308"/>
                    </a:cubicBezTo>
                    <a:cubicBezTo>
                      <a:pt x="39268" y="55193"/>
                      <a:pt x="65898" y="88390"/>
                      <a:pt x="74922" y="94414"/>
                    </a:cubicBezTo>
                    <a:cubicBezTo>
                      <a:pt x="105802" y="115025"/>
                      <a:pt x="97581" y="115087"/>
                      <a:pt x="103742" y="117376"/>
                    </a:cubicBezTo>
                    <a:cubicBezTo>
                      <a:pt x="106187" y="118280"/>
                      <a:pt x="109865" y="119390"/>
                      <a:pt x="102114" y="124116"/>
                    </a:cubicBezTo>
                    <a:cubicBezTo>
                      <a:pt x="93859" y="129145"/>
                      <a:pt x="57081" y="172717"/>
                      <a:pt x="45344" y="172982"/>
                    </a:cubicBezTo>
                    <a:cubicBezTo>
                      <a:pt x="40114" y="189145"/>
                      <a:pt x="38466" y="192410"/>
                      <a:pt x="39845" y="196035"/>
                    </a:cubicBezTo>
                    <a:cubicBezTo>
                      <a:pt x="44844" y="209169"/>
                      <a:pt x="42750" y="217742"/>
                      <a:pt x="53191" y="227799"/>
                    </a:cubicBezTo>
                    <a:cubicBezTo>
                      <a:pt x="60664" y="234992"/>
                      <a:pt x="87159" y="281146"/>
                      <a:pt x="88874" y="283261"/>
                    </a:cubicBezTo>
                    <a:cubicBezTo>
                      <a:pt x="79979" y="287612"/>
                      <a:pt x="69015" y="295031"/>
                      <a:pt x="67771" y="304901"/>
                    </a:cubicBezTo>
                    <a:cubicBezTo>
                      <a:pt x="67257" y="308968"/>
                      <a:pt x="56894" y="311136"/>
                      <a:pt x="39268" y="338459"/>
                    </a:cubicBezTo>
                    <a:cubicBezTo>
                      <a:pt x="35959" y="343589"/>
                      <a:pt x="30365" y="347074"/>
                      <a:pt x="28506" y="353276"/>
                    </a:cubicBezTo>
                    <a:cubicBezTo>
                      <a:pt x="21244" y="355252"/>
                      <a:pt x="23310" y="362930"/>
                      <a:pt x="20058" y="367454"/>
                    </a:cubicBezTo>
                    <a:cubicBezTo>
                      <a:pt x="13637" y="376377"/>
                      <a:pt x="21614" y="392844"/>
                      <a:pt x="27728" y="401935"/>
                    </a:cubicBezTo>
                    <a:cubicBezTo>
                      <a:pt x="31080" y="406916"/>
                      <a:pt x="49402" y="409743"/>
                      <a:pt x="62071" y="430185"/>
                    </a:cubicBezTo>
                    <a:cubicBezTo>
                      <a:pt x="66115" y="436714"/>
                      <a:pt x="94661" y="462113"/>
                      <a:pt x="100448" y="467243"/>
                    </a:cubicBezTo>
                    <a:cubicBezTo>
                      <a:pt x="83115" y="483897"/>
                      <a:pt x="26157" y="548580"/>
                      <a:pt x="13397" y="570422"/>
                    </a:cubicBezTo>
                    <a:cubicBezTo>
                      <a:pt x="3437" y="574696"/>
                      <a:pt x="-189" y="585282"/>
                      <a:pt x="1905" y="593869"/>
                    </a:cubicBezTo>
                    <a:cubicBezTo>
                      <a:pt x="-319" y="598547"/>
                      <a:pt x="-1606" y="601210"/>
                      <a:pt x="3922" y="604980"/>
                    </a:cubicBezTo>
                    <a:cubicBezTo>
                      <a:pt x="14497" y="612210"/>
                      <a:pt x="23228" y="628422"/>
                      <a:pt x="26436" y="631206"/>
                    </a:cubicBezTo>
                    <a:cubicBezTo>
                      <a:pt x="50818" y="652355"/>
                      <a:pt x="102325" y="704668"/>
                      <a:pt x="102484" y="704980"/>
                    </a:cubicBezTo>
                    <a:cubicBezTo>
                      <a:pt x="97091" y="709317"/>
                      <a:pt x="98474" y="706350"/>
                      <a:pt x="94833" y="710898"/>
                    </a:cubicBezTo>
                    <a:cubicBezTo>
                      <a:pt x="59501" y="755057"/>
                      <a:pt x="37871" y="770437"/>
                      <a:pt x="39580" y="775557"/>
                    </a:cubicBezTo>
                    <a:cubicBezTo>
                      <a:pt x="59160" y="775788"/>
                      <a:pt x="78164" y="775985"/>
                      <a:pt x="96596" y="776154"/>
                    </a:cubicBezTo>
                    <a:cubicBezTo>
                      <a:pt x="104722" y="767014"/>
                      <a:pt x="147450" y="718259"/>
                      <a:pt x="148583" y="71746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8" name="Google Shape;1028;p18"/>
              <p:cNvSpPr/>
              <p:nvPr/>
            </p:nvSpPr>
            <p:spPr>
              <a:xfrm>
                <a:off x="8364331" y="3940742"/>
                <a:ext cx="152537" cy="712268"/>
              </a:xfrm>
              <a:custGeom>
                <a:avLst/>
                <a:gdLst/>
                <a:ahLst/>
                <a:cxnLst/>
                <a:rect l="l" t="t" r="r" b="b"/>
                <a:pathLst>
                  <a:path w="152537" h="712268" extrusionOk="0">
                    <a:moveTo>
                      <a:pt x="148532" y="651412"/>
                    </a:moveTo>
                    <a:cubicBezTo>
                      <a:pt x="159582" y="636614"/>
                      <a:pt x="138062" y="635600"/>
                      <a:pt x="136372" y="631013"/>
                    </a:cubicBezTo>
                    <a:cubicBezTo>
                      <a:pt x="132155" y="619528"/>
                      <a:pt x="118189" y="617576"/>
                      <a:pt x="114698" y="609826"/>
                    </a:cubicBezTo>
                    <a:cubicBezTo>
                      <a:pt x="106567" y="591787"/>
                      <a:pt x="90368" y="586287"/>
                      <a:pt x="65933" y="554244"/>
                    </a:cubicBezTo>
                    <a:cubicBezTo>
                      <a:pt x="71100" y="545643"/>
                      <a:pt x="74904" y="550373"/>
                      <a:pt x="89643" y="529984"/>
                    </a:cubicBezTo>
                    <a:cubicBezTo>
                      <a:pt x="119178" y="489133"/>
                      <a:pt x="123534" y="496791"/>
                      <a:pt x="134619" y="474854"/>
                    </a:cubicBezTo>
                    <a:cubicBezTo>
                      <a:pt x="141746" y="460719"/>
                      <a:pt x="150236" y="464152"/>
                      <a:pt x="116239" y="428738"/>
                    </a:cubicBezTo>
                    <a:cubicBezTo>
                      <a:pt x="108037" y="420190"/>
                      <a:pt x="99171" y="411873"/>
                      <a:pt x="92304" y="402344"/>
                    </a:cubicBezTo>
                    <a:cubicBezTo>
                      <a:pt x="82607" y="388897"/>
                      <a:pt x="66682" y="381195"/>
                      <a:pt x="59718" y="365531"/>
                    </a:cubicBezTo>
                    <a:cubicBezTo>
                      <a:pt x="58988" y="363892"/>
                      <a:pt x="57370" y="364791"/>
                      <a:pt x="52150" y="360589"/>
                    </a:cubicBezTo>
                    <a:cubicBezTo>
                      <a:pt x="58057" y="352786"/>
                      <a:pt x="104555" y="298521"/>
                      <a:pt x="119380" y="293035"/>
                    </a:cubicBezTo>
                    <a:cubicBezTo>
                      <a:pt x="124951" y="290978"/>
                      <a:pt x="124077" y="282598"/>
                      <a:pt x="130700" y="281458"/>
                    </a:cubicBezTo>
                    <a:cubicBezTo>
                      <a:pt x="131007" y="281405"/>
                      <a:pt x="129941" y="283579"/>
                      <a:pt x="134734" y="259497"/>
                    </a:cubicBezTo>
                    <a:cubicBezTo>
                      <a:pt x="136914" y="256636"/>
                      <a:pt x="134647" y="255367"/>
                      <a:pt x="131391" y="247516"/>
                    </a:cubicBezTo>
                    <a:cubicBezTo>
                      <a:pt x="101496" y="239155"/>
                      <a:pt x="66591" y="171756"/>
                      <a:pt x="61078" y="168823"/>
                    </a:cubicBezTo>
                    <a:cubicBezTo>
                      <a:pt x="54666" y="165419"/>
                      <a:pt x="51098" y="159809"/>
                      <a:pt x="48351" y="153785"/>
                    </a:cubicBezTo>
                    <a:cubicBezTo>
                      <a:pt x="49950" y="152405"/>
                      <a:pt x="51376" y="150664"/>
                      <a:pt x="52784" y="148727"/>
                    </a:cubicBezTo>
                    <a:cubicBezTo>
                      <a:pt x="68478" y="127082"/>
                      <a:pt x="90032" y="120313"/>
                      <a:pt x="106682" y="103419"/>
                    </a:cubicBezTo>
                    <a:cubicBezTo>
                      <a:pt x="129893" y="79871"/>
                      <a:pt x="136069" y="72654"/>
                      <a:pt x="151010" y="63630"/>
                    </a:cubicBezTo>
                    <a:cubicBezTo>
                      <a:pt x="147662" y="58986"/>
                      <a:pt x="153997" y="58851"/>
                      <a:pt x="152215" y="50596"/>
                    </a:cubicBezTo>
                    <a:cubicBezTo>
                      <a:pt x="149838" y="39390"/>
                      <a:pt x="123189" y="16188"/>
                      <a:pt x="109266" y="0"/>
                    </a:cubicBezTo>
                    <a:cubicBezTo>
                      <a:pt x="89686" y="495"/>
                      <a:pt x="71014" y="971"/>
                      <a:pt x="53331" y="1413"/>
                    </a:cubicBezTo>
                    <a:cubicBezTo>
                      <a:pt x="59229" y="7827"/>
                      <a:pt x="59267" y="11014"/>
                      <a:pt x="66452" y="17736"/>
                    </a:cubicBezTo>
                    <a:cubicBezTo>
                      <a:pt x="122156" y="69837"/>
                      <a:pt x="99306" y="32625"/>
                      <a:pt x="49350" y="100145"/>
                    </a:cubicBezTo>
                    <a:cubicBezTo>
                      <a:pt x="44528" y="106659"/>
                      <a:pt x="26989" y="113602"/>
                      <a:pt x="22196" y="120140"/>
                    </a:cubicBezTo>
                    <a:cubicBezTo>
                      <a:pt x="17312" y="126813"/>
                      <a:pt x="13994" y="131472"/>
                      <a:pt x="9811" y="133280"/>
                    </a:cubicBezTo>
                    <a:cubicBezTo>
                      <a:pt x="158" y="137453"/>
                      <a:pt x="1531" y="150097"/>
                      <a:pt x="1084" y="151160"/>
                    </a:cubicBezTo>
                    <a:cubicBezTo>
                      <a:pt x="-1624" y="157563"/>
                      <a:pt x="1142" y="163116"/>
                      <a:pt x="4970" y="167160"/>
                    </a:cubicBezTo>
                    <a:cubicBezTo>
                      <a:pt x="13941" y="176636"/>
                      <a:pt x="15795" y="185669"/>
                      <a:pt x="27061" y="193208"/>
                    </a:cubicBezTo>
                    <a:cubicBezTo>
                      <a:pt x="31561" y="196217"/>
                      <a:pt x="42718" y="220573"/>
                      <a:pt x="46536" y="224934"/>
                    </a:cubicBezTo>
                    <a:cubicBezTo>
                      <a:pt x="50560" y="229530"/>
                      <a:pt x="56265" y="232761"/>
                      <a:pt x="59858" y="237612"/>
                    </a:cubicBezTo>
                    <a:cubicBezTo>
                      <a:pt x="80389" y="265362"/>
                      <a:pt x="60698" y="239876"/>
                      <a:pt x="84985" y="262425"/>
                    </a:cubicBezTo>
                    <a:cubicBezTo>
                      <a:pt x="79217" y="268675"/>
                      <a:pt x="74131" y="275540"/>
                      <a:pt x="68709" y="282021"/>
                    </a:cubicBezTo>
                    <a:cubicBezTo>
                      <a:pt x="49772" y="304670"/>
                      <a:pt x="43102" y="303983"/>
                      <a:pt x="40854" y="310324"/>
                    </a:cubicBezTo>
                    <a:cubicBezTo>
                      <a:pt x="36863" y="321612"/>
                      <a:pt x="18758" y="338238"/>
                      <a:pt x="15708" y="352209"/>
                    </a:cubicBezTo>
                    <a:cubicBezTo>
                      <a:pt x="12255" y="357170"/>
                      <a:pt x="7438" y="357372"/>
                      <a:pt x="8490" y="370291"/>
                    </a:cubicBezTo>
                    <a:cubicBezTo>
                      <a:pt x="9316" y="380459"/>
                      <a:pt x="19204" y="394656"/>
                      <a:pt x="23234" y="396603"/>
                    </a:cubicBezTo>
                    <a:cubicBezTo>
                      <a:pt x="48154" y="408651"/>
                      <a:pt x="32109" y="410180"/>
                      <a:pt x="91550" y="460219"/>
                    </a:cubicBezTo>
                    <a:cubicBezTo>
                      <a:pt x="82093" y="468931"/>
                      <a:pt x="82819" y="466080"/>
                      <a:pt x="80970" y="468753"/>
                    </a:cubicBezTo>
                    <a:cubicBezTo>
                      <a:pt x="37862" y="531340"/>
                      <a:pt x="29813" y="529820"/>
                      <a:pt x="17658" y="559777"/>
                    </a:cubicBezTo>
                    <a:cubicBezTo>
                      <a:pt x="11468" y="575037"/>
                      <a:pt x="29491" y="584624"/>
                      <a:pt x="36244" y="590508"/>
                    </a:cubicBezTo>
                    <a:cubicBezTo>
                      <a:pt x="81517" y="629984"/>
                      <a:pt x="91862" y="643989"/>
                      <a:pt x="97913" y="649509"/>
                    </a:cubicBezTo>
                    <a:cubicBezTo>
                      <a:pt x="98206" y="649778"/>
                      <a:pt x="47410" y="696658"/>
                      <a:pt x="37968" y="712269"/>
                    </a:cubicBezTo>
                    <a:cubicBezTo>
                      <a:pt x="55238" y="711754"/>
                      <a:pt x="72849" y="711288"/>
                      <a:pt x="90776" y="710860"/>
                    </a:cubicBezTo>
                    <a:cubicBezTo>
                      <a:pt x="99944" y="707273"/>
                      <a:pt x="106058" y="698105"/>
                      <a:pt x="137745" y="672715"/>
                    </a:cubicBezTo>
                    <a:cubicBezTo>
                      <a:pt x="144224" y="665754"/>
                      <a:pt x="147004" y="659932"/>
                      <a:pt x="148532" y="6514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9" name="Google Shape;1029;p18"/>
              <p:cNvSpPr/>
              <p:nvPr/>
            </p:nvSpPr>
            <p:spPr>
              <a:xfrm>
                <a:off x="8735542" y="3932554"/>
                <a:ext cx="151656" cy="715475"/>
              </a:xfrm>
              <a:custGeom>
                <a:avLst/>
                <a:gdLst/>
                <a:ahLst/>
                <a:cxnLst/>
                <a:rect l="l" t="t" r="r" b="b"/>
                <a:pathLst>
                  <a:path w="151656" h="715475" extrusionOk="0">
                    <a:moveTo>
                      <a:pt x="108392" y="707172"/>
                    </a:moveTo>
                    <a:cubicBezTo>
                      <a:pt x="109126" y="704519"/>
                      <a:pt x="121171" y="702817"/>
                      <a:pt x="135338" y="686360"/>
                    </a:cubicBezTo>
                    <a:cubicBezTo>
                      <a:pt x="141495" y="679191"/>
                      <a:pt x="158352" y="669422"/>
                      <a:pt x="148776" y="644744"/>
                    </a:cubicBezTo>
                    <a:cubicBezTo>
                      <a:pt x="150687" y="639340"/>
                      <a:pt x="135924" y="629489"/>
                      <a:pt x="130070" y="627542"/>
                    </a:cubicBezTo>
                    <a:cubicBezTo>
                      <a:pt x="124955" y="625845"/>
                      <a:pt x="95771" y="594749"/>
                      <a:pt x="91813" y="590427"/>
                    </a:cubicBezTo>
                    <a:cubicBezTo>
                      <a:pt x="90012" y="588455"/>
                      <a:pt x="89455" y="585326"/>
                      <a:pt x="87611" y="583417"/>
                    </a:cubicBezTo>
                    <a:cubicBezTo>
                      <a:pt x="35100" y="529229"/>
                      <a:pt x="49758" y="545181"/>
                      <a:pt x="55761" y="532643"/>
                    </a:cubicBezTo>
                    <a:cubicBezTo>
                      <a:pt x="60890" y="521931"/>
                      <a:pt x="100035" y="478440"/>
                      <a:pt x="112848" y="469060"/>
                    </a:cubicBezTo>
                    <a:cubicBezTo>
                      <a:pt x="127299" y="458479"/>
                      <a:pt x="128644" y="444666"/>
                      <a:pt x="147177" y="430786"/>
                    </a:cubicBezTo>
                    <a:cubicBezTo>
                      <a:pt x="151120" y="397310"/>
                      <a:pt x="123596" y="396651"/>
                      <a:pt x="118712" y="382824"/>
                    </a:cubicBezTo>
                    <a:cubicBezTo>
                      <a:pt x="118049" y="380949"/>
                      <a:pt x="115682" y="379195"/>
                      <a:pt x="113694" y="378382"/>
                    </a:cubicBezTo>
                    <a:cubicBezTo>
                      <a:pt x="108512" y="376271"/>
                      <a:pt x="90084" y="350209"/>
                      <a:pt x="73986" y="340430"/>
                    </a:cubicBezTo>
                    <a:cubicBezTo>
                      <a:pt x="71921" y="339175"/>
                      <a:pt x="73722" y="338358"/>
                      <a:pt x="54339" y="320814"/>
                    </a:cubicBezTo>
                    <a:cubicBezTo>
                      <a:pt x="69938" y="289531"/>
                      <a:pt x="153108" y="223722"/>
                      <a:pt x="134863" y="208516"/>
                    </a:cubicBezTo>
                    <a:cubicBezTo>
                      <a:pt x="136025" y="199568"/>
                      <a:pt x="131660" y="202636"/>
                      <a:pt x="109602" y="172881"/>
                    </a:cubicBezTo>
                    <a:cubicBezTo>
                      <a:pt x="104939" y="166592"/>
                      <a:pt x="86310" y="160438"/>
                      <a:pt x="81296" y="154434"/>
                    </a:cubicBezTo>
                    <a:cubicBezTo>
                      <a:pt x="56553" y="124784"/>
                      <a:pt x="73045" y="133496"/>
                      <a:pt x="74779" y="120049"/>
                    </a:cubicBezTo>
                    <a:cubicBezTo>
                      <a:pt x="148593" y="51697"/>
                      <a:pt x="129234" y="69746"/>
                      <a:pt x="97096" y="40082"/>
                    </a:cubicBezTo>
                    <a:cubicBezTo>
                      <a:pt x="44561" y="-8346"/>
                      <a:pt x="73520" y="18779"/>
                      <a:pt x="55165" y="0"/>
                    </a:cubicBezTo>
                    <a:cubicBezTo>
                      <a:pt x="37194" y="471"/>
                      <a:pt x="19478" y="933"/>
                      <a:pt x="2020" y="1389"/>
                    </a:cubicBezTo>
                    <a:cubicBezTo>
                      <a:pt x="24405" y="33380"/>
                      <a:pt x="74394" y="60654"/>
                      <a:pt x="69270" y="67173"/>
                    </a:cubicBezTo>
                    <a:cubicBezTo>
                      <a:pt x="50478" y="91111"/>
                      <a:pt x="51534" y="83693"/>
                      <a:pt x="49004" y="87876"/>
                    </a:cubicBezTo>
                    <a:cubicBezTo>
                      <a:pt x="34159" y="112414"/>
                      <a:pt x="36483" y="109770"/>
                      <a:pt x="35926" y="109885"/>
                    </a:cubicBezTo>
                    <a:cubicBezTo>
                      <a:pt x="29260" y="111289"/>
                      <a:pt x="31681" y="117832"/>
                      <a:pt x="26336" y="125010"/>
                    </a:cubicBezTo>
                    <a:cubicBezTo>
                      <a:pt x="-3949" y="165679"/>
                      <a:pt x="60726" y="184217"/>
                      <a:pt x="68218" y="192588"/>
                    </a:cubicBezTo>
                    <a:cubicBezTo>
                      <a:pt x="76431" y="201766"/>
                      <a:pt x="75816" y="201578"/>
                      <a:pt x="87361" y="212045"/>
                    </a:cubicBezTo>
                    <a:cubicBezTo>
                      <a:pt x="86871" y="214434"/>
                      <a:pt x="86814" y="217597"/>
                      <a:pt x="82708" y="217458"/>
                    </a:cubicBezTo>
                    <a:cubicBezTo>
                      <a:pt x="80076" y="217367"/>
                      <a:pt x="82410" y="223838"/>
                      <a:pt x="76383" y="226338"/>
                    </a:cubicBezTo>
                    <a:cubicBezTo>
                      <a:pt x="64617" y="231227"/>
                      <a:pt x="25130" y="282252"/>
                      <a:pt x="17681" y="292396"/>
                    </a:cubicBezTo>
                    <a:cubicBezTo>
                      <a:pt x="8979" y="304242"/>
                      <a:pt x="-2513" y="310007"/>
                      <a:pt x="9421" y="330353"/>
                    </a:cubicBezTo>
                    <a:cubicBezTo>
                      <a:pt x="11462" y="344574"/>
                      <a:pt x="70817" y="396387"/>
                      <a:pt x="94599" y="420281"/>
                    </a:cubicBezTo>
                    <a:cubicBezTo>
                      <a:pt x="84802" y="427656"/>
                      <a:pt x="86497" y="431469"/>
                      <a:pt x="82127" y="434272"/>
                    </a:cubicBezTo>
                    <a:cubicBezTo>
                      <a:pt x="69626" y="442291"/>
                      <a:pt x="67599" y="452017"/>
                      <a:pt x="57019" y="463517"/>
                    </a:cubicBezTo>
                    <a:cubicBezTo>
                      <a:pt x="40681" y="481277"/>
                      <a:pt x="58671" y="456065"/>
                      <a:pt x="10242" y="522099"/>
                    </a:cubicBezTo>
                    <a:cubicBezTo>
                      <a:pt x="5181" y="522455"/>
                      <a:pt x="7082" y="527854"/>
                      <a:pt x="3149" y="530157"/>
                    </a:cubicBezTo>
                    <a:cubicBezTo>
                      <a:pt x="-7119" y="536162"/>
                      <a:pt x="10920" y="565215"/>
                      <a:pt x="11966" y="567431"/>
                    </a:cubicBezTo>
                    <a:cubicBezTo>
                      <a:pt x="18993" y="570859"/>
                      <a:pt x="22042" y="577864"/>
                      <a:pt x="26364" y="583676"/>
                    </a:cubicBezTo>
                    <a:cubicBezTo>
                      <a:pt x="31647" y="590782"/>
                      <a:pt x="53676" y="607657"/>
                      <a:pt x="57691" y="621835"/>
                    </a:cubicBezTo>
                    <a:cubicBezTo>
                      <a:pt x="58844" y="625907"/>
                      <a:pt x="78630" y="634970"/>
                      <a:pt x="82290" y="647369"/>
                    </a:cubicBezTo>
                    <a:cubicBezTo>
                      <a:pt x="83058" y="649989"/>
                      <a:pt x="83289" y="643311"/>
                      <a:pt x="94527" y="657739"/>
                    </a:cubicBezTo>
                    <a:cubicBezTo>
                      <a:pt x="88740" y="664576"/>
                      <a:pt x="81128" y="669629"/>
                      <a:pt x="75653" y="676802"/>
                    </a:cubicBezTo>
                    <a:cubicBezTo>
                      <a:pt x="74961" y="677706"/>
                      <a:pt x="70274" y="677422"/>
                      <a:pt x="69155" y="679369"/>
                    </a:cubicBezTo>
                    <a:cubicBezTo>
                      <a:pt x="67815" y="681701"/>
                      <a:pt x="45877" y="702139"/>
                      <a:pt x="32137" y="715475"/>
                    </a:cubicBezTo>
                    <a:cubicBezTo>
                      <a:pt x="54901" y="715437"/>
                      <a:pt x="77891" y="715437"/>
                      <a:pt x="101063" y="715466"/>
                    </a:cubicBezTo>
                    <a:cubicBezTo>
                      <a:pt x="105827" y="714072"/>
                      <a:pt x="107167" y="711562"/>
                      <a:pt x="108392" y="70717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0" name="Google Shape;1030;p18"/>
              <p:cNvSpPr/>
              <p:nvPr/>
            </p:nvSpPr>
            <p:spPr>
              <a:xfrm>
                <a:off x="8012306" y="3941275"/>
                <a:ext cx="157505" cy="739259"/>
              </a:xfrm>
              <a:custGeom>
                <a:avLst/>
                <a:gdLst/>
                <a:ahLst/>
                <a:cxnLst/>
                <a:rect l="l" t="t" r="r" b="b"/>
                <a:pathLst>
                  <a:path w="157505" h="739259" extrusionOk="0">
                    <a:moveTo>
                      <a:pt x="148565" y="666538"/>
                    </a:moveTo>
                    <a:cubicBezTo>
                      <a:pt x="163074" y="656423"/>
                      <a:pt x="156931" y="637404"/>
                      <a:pt x="141448" y="633779"/>
                    </a:cubicBezTo>
                    <a:cubicBezTo>
                      <a:pt x="134691" y="615932"/>
                      <a:pt x="119856" y="616504"/>
                      <a:pt x="115774" y="604966"/>
                    </a:cubicBezTo>
                    <a:cubicBezTo>
                      <a:pt x="115111" y="603091"/>
                      <a:pt x="112743" y="601336"/>
                      <a:pt x="110755" y="600524"/>
                    </a:cubicBezTo>
                    <a:cubicBezTo>
                      <a:pt x="105573" y="598413"/>
                      <a:pt x="87146" y="572350"/>
                      <a:pt x="71048" y="562571"/>
                    </a:cubicBezTo>
                    <a:cubicBezTo>
                      <a:pt x="69741" y="561773"/>
                      <a:pt x="68853" y="560273"/>
                      <a:pt x="67806" y="559062"/>
                    </a:cubicBezTo>
                    <a:cubicBezTo>
                      <a:pt x="43496" y="530999"/>
                      <a:pt x="49681" y="550994"/>
                      <a:pt x="59099" y="533932"/>
                    </a:cubicBezTo>
                    <a:cubicBezTo>
                      <a:pt x="65640" y="522086"/>
                      <a:pt x="107009" y="481643"/>
                      <a:pt x="107936" y="475999"/>
                    </a:cubicBezTo>
                    <a:cubicBezTo>
                      <a:pt x="108383" y="473282"/>
                      <a:pt x="120177" y="470297"/>
                      <a:pt x="132496" y="452412"/>
                    </a:cubicBezTo>
                    <a:cubicBezTo>
                      <a:pt x="139748" y="441883"/>
                      <a:pt x="141654" y="443297"/>
                      <a:pt x="144065" y="435700"/>
                    </a:cubicBezTo>
                    <a:cubicBezTo>
                      <a:pt x="154631" y="432422"/>
                      <a:pt x="160091" y="422157"/>
                      <a:pt x="148032" y="408556"/>
                    </a:cubicBezTo>
                    <a:cubicBezTo>
                      <a:pt x="139325" y="398739"/>
                      <a:pt x="77128" y="333661"/>
                      <a:pt x="73780" y="326133"/>
                    </a:cubicBezTo>
                    <a:cubicBezTo>
                      <a:pt x="73031" y="324455"/>
                      <a:pt x="71331" y="325411"/>
                      <a:pt x="65947" y="320983"/>
                    </a:cubicBezTo>
                    <a:cubicBezTo>
                      <a:pt x="94931" y="281022"/>
                      <a:pt x="108892" y="280469"/>
                      <a:pt x="106625" y="269257"/>
                    </a:cubicBezTo>
                    <a:cubicBezTo>
                      <a:pt x="133000" y="247122"/>
                      <a:pt x="120490" y="248521"/>
                      <a:pt x="127991" y="245445"/>
                    </a:cubicBezTo>
                    <a:cubicBezTo>
                      <a:pt x="128644" y="245180"/>
                      <a:pt x="128006" y="241310"/>
                      <a:pt x="127645" y="239166"/>
                    </a:cubicBezTo>
                    <a:cubicBezTo>
                      <a:pt x="123952" y="217286"/>
                      <a:pt x="110894" y="200733"/>
                      <a:pt x="91943" y="174550"/>
                    </a:cubicBezTo>
                    <a:cubicBezTo>
                      <a:pt x="86137" y="166535"/>
                      <a:pt x="89729" y="152415"/>
                      <a:pt x="86603" y="149694"/>
                    </a:cubicBezTo>
                    <a:cubicBezTo>
                      <a:pt x="86790" y="149434"/>
                      <a:pt x="87088" y="149194"/>
                      <a:pt x="87189" y="148920"/>
                    </a:cubicBezTo>
                    <a:cubicBezTo>
                      <a:pt x="92568" y="134396"/>
                      <a:pt x="105367" y="125324"/>
                      <a:pt x="113464" y="112819"/>
                    </a:cubicBezTo>
                    <a:cubicBezTo>
                      <a:pt x="115394" y="109833"/>
                      <a:pt x="159645" y="86910"/>
                      <a:pt x="157114" y="66444"/>
                    </a:cubicBezTo>
                    <a:cubicBezTo>
                      <a:pt x="162065" y="45766"/>
                      <a:pt x="118770" y="21145"/>
                      <a:pt x="98859" y="573"/>
                    </a:cubicBezTo>
                    <a:cubicBezTo>
                      <a:pt x="75701" y="-417"/>
                      <a:pt x="52779" y="-336"/>
                      <a:pt x="32647" y="2530"/>
                    </a:cubicBezTo>
                    <a:cubicBezTo>
                      <a:pt x="43203" y="9078"/>
                      <a:pt x="66428" y="37814"/>
                      <a:pt x="74909" y="43472"/>
                    </a:cubicBezTo>
                    <a:cubicBezTo>
                      <a:pt x="105789" y="64083"/>
                      <a:pt x="97562" y="64145"/>
                      <a:pt x="103729" y="66434"/>
                    </a:cubicBezTo>
                    <a:cubicBezTo>
                      <a:pt x="110352" y="68891"/>
                      <a:pt x="107206" y="67179"/>
                      <a:pt x="83164" y="91093"/>
                    </a:cubicBezTo>
                    <a:cubicBezTo>
                      <a:pt x="78482" y="95751"/>
                      <a:pt x="54493" y="121833"/>
                      <a:pt x="45330" y="122040"/>
                    </a:cubicBezTo>
                    <a:cubicBezTo>
                      <a:pt x="40100" y="138204"/>
                      <a:pt x="38453" y="141468"/>
                      <a:pt x="39831" y="145093"/>
                    </a:cubicBezTo>
                    <a:cubicBezTo>
                      <a:pt x="44831" y="158228"/>
                      <a:pt x="42737" y="166800"/>
                      <a:pt x="53178" y="176858"/>
                    </a:cubicBezTo>
                    <a:cubicBezTo>
                      <a:pt x="60636" y="184036"/>
                      <a:pt x="87160" y="230214"/>
                      <a:pt x="88855" y="232319"/>
                    </a:cubicBezTo>
                    <a:cubicBezTo>
                      <a:pt x="79956" y="236666"/>
                      <a:pt x="68997" y="244089"/>
                      <a:pt x="67753" y="253959"/>
                    </a:cubicBezTo>
                    <a:cubicBezTo>
                      <a:pt x="67239" y="258022"/>
                      <a:pt x="56875" y="260199"/>
                      <a:pt x="39255" y="287517"/>
                    </a:cubicBezTo>
                    <a:cubicBezTo>
                      <a:pt x="35946" y="292647"/>
                      <a:pt x="30351" y="296132"/>
                      <a:pt x="28493" y="302334"/>
                    </a:cubicBezTo>
                    <a:cubicBezTo>
                      <a:pt x="21236" y="304310"/>
                      <a:pt x="23296" y="311988"/>
                      <a:pt x="20045" y="316512"/>
                    </a:cubicBezTo>
                    <a:cubicBezTo>
                      <a:pt x="13624" y="325435"/>
                      <a:pt x="21601" y="341902"/>
                      <a:pt x="27715" y="350993"/>
                    </a:cubicBezTo>
                    <a:cubicBezTo>
                      <a:pt x="31062" y="355974"/>
                      <a:pt x="49388" y="358801"/>
                      <a:pt x="62057" y="379243"/>
                    </a:cubicBezTo>
                    <a:cubicBezTo>
                      <a:pt x="66111" y="385787"/>
                      <a:pt x="94830" y="411330"/>
                      <a:pt x="100434" y="416301"/>
                    </a:cubicBezTo>
                    <a:cubicBezTo>
                      <a:pt x="88562" y="427710"/>
                      <a:pt x="73655" y="446840"/>
                      <a:pt x="72147" y="449330"/>
                    </a:cubicBezTo>
                    <a:cubicBezTo>
                      <a:pt x="71562" y="450292"/>
                      <a:pt x="66855" y="450552"/>
                      <a:pt x="65962" y="452576"/>
                    </a:cubicBezTo>
                    <a:cubicBezTo>
                      <a:pt x="63181" y="458907"/>
                      <a:pt x="27551" y="495230"/>
                      <a:pt x="13389" y="519475"/>
                    </a:cubicBezTo>
                    <a:cubicBezTo>
                      <a:pt x="3428" y="523754"/>
                      <a:pt x="-198" y="534336"/>
                      <a:pt x="1896" y="542922"/>
                    </a:cubicBezTo>
                    <a:cubicBezTo>
                      <a:pt x="-327" y="547610"/>
                      <a:pt x="-1590" y="550278"/>
                      <a:pt x="3913" y="554033"/>
                    </a:cubicBezTo>
                    <a:cubicBezTo>
                      <a:pt x="14493" y="561259"/>
                      <a:pt x="23219" y="577475"/>
                      <a:pt x="26427" y="580259"/>
                    </a:cubicBezTo>
                    <a:cubicBezTo>
                      <a:pt x="42314" y="594038"/>
                      <a:pt x="101582" y="652283"/>
                      <a:pt x="102475" y="654033"/>
                    </a:cubicBezTo>
                    <a:cubicBezTo>
                      <a:pt x="90267" y="663860"/>
                      <a:pt x="35509" y="729039"/>
                      <a:pt x="30803" y="731019"/>
                    </a:cubicBezTo>
                    <a:cubicBezTo>
                      <a:pt x="26207" y="732952"/>
                      <a:pt x="21255" y="732957"/>
                      <a:pt x="17884" y="739260"/>
                    </a:cubicBezTo>
                    <a:cubicBezTo>
                      <a:pt x="39471" y="735505"/>
                      <a:pt x="64483" y="732140"/>
                      <a:pt x="92568" y="729135"/>
                    </a:cubicBezTo>
                    <a:cubicBezTo>
                      <a:pt x="107340" y="713298"/>
                      <a:pt x="147350" y="667385"/>
                      <a:pt x="148565" y="66653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1" name="Google Shape;1031;p18"/>
              <p:cNvSpPr/>
              <p:nvPr/>
            </p:nvSpPr>
            <p:spPr>
              <a:xfrm>
                <a:off x="9774828" y="3902857"/>
                <a:ext cx="158383" cy="758807"/>
              </a:xfrm>
              <a:custGeom>
                <a:avLst/>
                <a:gdLst/>
                <a:ahLst/>
                <a:cxnLst/>
                <a:rect l="l" t="t" r="r" b="b"/>
                <a:pathLst>
                  <a:path w="158383" h="758807" extrusionOk="0">
                    <a:moveTo>
                      <a:pt x="106143" y="746615"/>
                    </a:moveTo>
                    <a:cubicBezTo>
                      <a:pt x="109817" y="744600"/>
                      <a:pt x="113774" y="741706"/>
                      <a:pt x="115119" y="736875"/>
                    </a:cubicBezTo>
                    <a:cubicBezTo>
                      <a:pt x="115854" y="734230"/>
                      <a:pt x="127831" y="732596"/>
                      <a:pt x="142066" y="716067"/>
                    </a:cubicBezTo>
                    <a:cubicBezTo>
                      <a:pt x="148218" y="708903"/>
                      <a:pt x="165079" y="699129"/>
                      <a:pt x="155503" y="674446"/>
                    </a:cubicBezTo>
                    <a:cubicBezTo>
                      <a:pt x="157410" y="669042"/>
                      <a:pt x="142652" y="659191"/>
                      <a:pt x="136797" y="657244"/>
                    </a:cubicBezTo>
                    <a:cubicBezTo>
                      <a:pt x="131683" y="655547"/>
                      <a:pt x="102498" y="624451"/>
                      <a:pt x="98541" y="620129"/>
                    </a:cubicBezTo>
                    <a:cubicBezTo>
                      <a:pt x="96740" y="618157"/>
                      <a:pt x="96183" y="615028"/>
                      <a:pt x="94338" y="613119"/>
                    </a:cubicBezTo>
                    <a:cubicBezTo>
                      <a:pt x="41852" y="558950"/>
                      <a:pt x="56480" y="574893"/>
                      <a:pt x="62488" y="562345"/>
                    </a:cubicBezTo>
                    <a:cubicBezTo>
                      <a:pt x="67617" y="551633"/>
                      <a:pt x="106763" y="508142"/>
                      <a:pt x="119576" y="498763"/>
                    </a:cubicBezTo>
                    <a:cubicBezTo>
                      <a:pt x="134026" y="488181"/>
                      <a:pt x="135371" y="474368"/>
                      <a:pt x="153904" y="460488"/>
                    </a:cubicBezTo>
                    <a:cubicBezTo>
                      <a:pt x="157847" y="427012"/>
                      <a:pt x="130324" y="426353"/>
                      <a:pt x="125439" y="412526"/>
                    </a:cubicBezTo>
                    <a:cubicBezTo>
                      <a:pt x="124777" y="410651"/>
                      <a:pt x="122409" y="408897"/>
                      <a:pt x="120421" y="408084"/>
                    </a:cubicBezTo>
                    <a:cubicBezTo>
                      <a:pt x="115239" y="405974"/>
                      <a:pt x="96812" y="379911"/>
                      <a:pt x="80714" y="370132"/>
                    </a:cubicBezTo>
                    <a:cubicBezTo>
                      <a:pt x="78649" y="368877"/>
                      <a:pt x="80454" y="368060"/>
                      <a:pt x="61066" y="350516"/>
                    </a:cubicBezTo>
                    <a:cubicBezTo>
                      <a:pt x="76660" y="319237"/>
                      <a:pt x="159825" y="253434"/>
                      <a:pt x="141590" y="238218"/>
                    </a:cubicBezTo>
                    <a:cubicBezTo>
                      <a:pt x="142748" y="229271"/>
                      <a:pt x="138387" y="232338"/>
                      <a:pt x="116329" y="202583"/>
                    </a:cubicBezTo>
                    <a:cubicBezTo>
                      <a:pt x="111666" y="196294"/>
                      <a:pt x="93037" y="190141"/>
                      <a:pt x="88023" y="184136"/>
                    </a:cubicBezTo>
                    <a:cubicBezTo>
                      <a:pt x="63280" y="154491"/>
                      <a:pt x="79772" y="163203"/>
                      <a:pt x="81506" y="149751"/>
                    </a:cubicBezTo>
                    <a:cubicBezTo>
                      <a:pt x="155172" y="81539"/>
                      <a:pt x="136207" y="99669"/>
                      <a:pt x="103823" y="69784"/>
                    </a:cubicBezTo>
                    <a:cubicBezTo>
                      <a:pt x="40248" y="11168"/>
                      <a:pt x="47965" y="17558"/>
                      <a:pt x="53642" y="12591"/>
                    </a:cubicBezTo>
                    <a:cubicBezTo>
                      <a:pt x="68222" y="-159"/>
                      <a:pt x="57513" y="8774"/>
                      <a:pt x="65859" y="0"/>
                    </a:cubicBezTo>
                    <a:cubicBezTo>
                      <a:pt x="44627" y="673"/>
                      <a:pt x="22973" y="1356"/>
                      <a:pt x="972" y="2038"/>
                    </a:cubicBezTo>
                    <a:cubicBezTo>
                      <a:pt x="-10467" y="40438"/>
                      <a:pt x="82932" y="88053"/>
                      <a:pt x="75993" y="96880"/>
                    </a:cubicBezTo>
                    <a:cubicBezTo>
                      <a:pt x="57239" y="120770"/>
                      <a:pt x="58238" y="113433"/>
                      <a:pt x="55726" y="117582"/>
                    </a:cubicBezTo>
                    <a:cubicBezTo>
                      <a:pt x="40881" y="142121"/>
                      <a:pt x="43206" y="139477"/>
                      <a:pt x="42649" y="139592"/>
                    </a:cubicBezTo>
                    <a:cubicBezTo>
                      <a:pt x="35983" y="140996"/>
                      <a:pt x="38403" y="147539"/>
                      <a:pt x="33058" y="154717"/>
                    </a:cubicBezTo>
                    <a:cubicBezTo>
                      <a:pt x="23333" y="167775"/>
                      <a:pt x="23040" y="182155"/>
                      <a:pt x="31723" y="193674"/>
                    </a:cubicBezTo>
                    <a:cubicBezTo>
                      <a:pt x="37212" y="200953"/>
                      <a:pt x="74081" y="221328"/>
                      <a:pt x="74946" y="222295"/>
                    </a:cubicBezTo>
                    <a:cubicBezTo>
                      <a:pt x="83153" y="231468"/>
                      <a:pt x="82510" y="231256"/>
                      <a:pt x="94089" y="241751"/>
                    </a:cubicBezTo>
                    <a:cubicBezTo>
                      <a:pt x="93599" y="244141"/>
                      <a:pt x="93541" y="247304"/>
                      <a:pt x="89435" y="247165"/>
                    </a:cubicBezTo>
                    <a:cubicBezTo>
                      <a:pt x="86803" y="247074"/>
                      <a:pt x="89137" y="253545"/>
                      <a:pt x="83110" y="256045"/>
                    </a:cubicBezTo>
                    <a:cubicBezTo>
                      <a:pt x="75306" y="259285"/>
                      <a:pt x="74283" y="270141"/>
                      <a:pt x="65249" y="272006"/>
                    </a:cubicBezTo>
                    <a:cubicBezTo>
                      <a:pt x="63247" y="272420"/>
                      <a:pt x="18871" y="329372"/>
                      <a:pt x="18564" y="329613"/>
                    </a:cubicBezTo>
                    <a:cubicBezTo>
                      <a:pt x="-12657" y="353752"/>
                      <a:pt x="62747" y="411204"/>
                      <a:pt x="101336" y="449983"/>
                    </a:cubicBezTo>
                    <a:cubicBezTo>
                      <a:pt x="91462" y="457416"/>
                      <a:pt x="93344" y="461094"/>
                      <a:pt x="88863" y="463974"/>
                    </a:cubicBezTo>
                    <a:cubicBezTo>
                      <a:pt x="76362" y="471993"/>
                      <a:pt x="74336" y="481719"/>
                      <a:pt x="63756" y="493219"/>
                    </a:cubicBezTo>
                    <a:cubicBezTo>
                      <a:pt x="58694" y="498724"/>
                      <a:pt x="52556" y="503388"/>
                      <a:pt x="48273" y="509407"/>
                    </a:cubicBezTo>
                    <a:cubicBezTo>
                      <a:pt x="-26" y="577186"/>
                      <a:pt x="-785" y="555705"/>
                      <a:pt x="18699" y="597138"/>
                    </a:cubicBezTo>
                    <a:cubicBezTo>
                      <a:pt x="25725" y="600566"/>
                      <a:pt x="28774" y="607571"/>
                      <a:pt x="33097" y="613383"/>
                    </a:cubicBezTo>
                    <a:cubicBezTo>
                      <a:pt x="38379" y="620489"/>
                      <a:pt x="60409" y="637364"/>
                      <a:pt x="64423" y="651542"/>
                    </a:cubicBezTo>
                    <a:cubicBezTo>
                      <a:pt x="65576" y="655614"/>
                      <a:pt x="85362" y="664677"/>
                      <a:pt x="89022" y="677076"/>
                    </a:cubicBezTo>
                    <a:cubicBezTo>
                      <a:pt x="89790" y="679696"/>
                      <a:pt x="90021" y="673018"/>
                      <a:pt x="101259" y="687446"/>
                    </a:cubicBezTo>
                    <a:cubicBezTo>
                      <a:pt x="95472" y="694283"/>
                      <a:pt x="87860" y="699336"/>
                      <a:pt x="82385" y="706509"/>
                    </a:cubicBezTo>
                    <a:cubicBezTo>
                      <a:pt x="81693" y="707413"/>
                      <a:pt x="77001" y="707129"/>
                      <a:pt x="75887" y="709076"/>
                    </a:cubicBezTo>
                    <a:cubicBezTo>
                      <a:pt x="75839" y="709158"/>
                      <a:pt x="35762" y="748173"/>
                      <a:pt x="26700" y="757644"/>
                    </a:cubicBezTo>
                    <a:cubicBezTo>
                      <a:pt x="48969" y="758038"/>
                      <a:pt x="70955" y="758428"/>
                      <a:pt x="92638" y="758807"/>
                    </a:cubicBezTo>
                    <a:cubicBezTo>
                      <a:pt x="98334" y="757649"/>
                      <a:pt x="91807" y="754480"/>
                      <a:pt x="106143" y="74661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2" name="Google Shape;1032;p18"/>
              <p:cNvSpPr/>
              <p:nvPr/>
            </p:nvSpPr>
            <p:spPr>
              <a:xfrm>
                <a:off x="9410358" y="3913328"/>
                <a:ext cx="152528" cy="741860"/>
              </a:xfrm>
              <a:custGeom>
                <a:avLst/>
                <a:gdLst/>
                <a:ahLst/>
                <a:cxnLst/>
                <a:rect l="l" t="t" r="r" b="b"/>
                <a:pathLst>
                  <a:path w="152528" h="741860" extrusionOk="0">
                    <a:moveTo>
                      <a:pt x="148532" y="678836"/>
                    </a:moveTo>
                    <a:cubicBezTo>
                      <a:pt x="159582" y="664038"/>
                      <a:pt x="138062" y="663023"/>
                      <a:pt x="136372" y="658437"/>
                    </a:cubicBezTo>
                    <a:cubicBezTo>
                      <a:pt x="132160" y="646951"/>
                      <a:pt x="118189" y="644999"/>
                      <a:pt x="114698" y="637249"/>
                    </a:cubicBezTo>
                    <a:cubicBezTo>
                      <a:pt x="106557" y="619186"/>
                      <a:pt x="90397" y="613754"/>
                      <a:pt x="65933" y="581667"/>
                    </a:cubicBezTo>
                    <a:cubicBezTo>
                      <a:pt x="71100" y="573066"/>
                      <a:pt x="74904" y="577797"/>
                      <a:pt x="89643" y="557407"/>
                    </a:cubicBezTo>
                    <a:cubicBezTo>
                      <a:pt x="111139" y="527671"/>
                      <a:pt x="143614" y="500820"/>
                      <a:pt x="140631" y="487022"/>
                    </a:cubicBezTo>
                    <a:cubicBezTo>
                      <a:pt x="137390" y="471998"/>
                      <a:pt x="66471" y="408147"/>
                      <a:pt x="59718" y="392949"/>
                    </a:cubicBezTo>
                    <a:cubicBezTo>
                      <a:pt x="58988" y="391310"/>
                      <a:pt x="57370" y="392209"/>
                      <a:pt x="52150" y="388007"/>
                    </a:cubicBezTo>
                    <a:cubicBezTo>
                      <a:pt x="59666" y="378084"/>
                      <a:pt x="98989" y="334204"/>
                      <a:pt x="105611" y="330276"/>
                    </a:cubicBezTo>
                    <a:cubicBezTo>
                      <a:pt x="117411" y="323276"/>
                      <a:pt x="112152" y="323127"/>
                      <a:pt x="119375" y="320459"/>
                    </a:cubicBezTo>
                    <a:cubicBezTo>
                      <a:pt x="124946" y="318401"/>
                      <a:pt x="124072" y="310021"/>
                      <a:pt x="130695" y="308882"/>
                    </a:cubicBezTo>
                    <a:cubicBezTo>
                      <a:pt x="131002" y="308829"/>
                      <a:pt x="129792" y="311771"/>
                      <a:pt x="135560" y="282742"/>
                    </a:cubicBezTo>
                    <a:cubicBezTo>
                      <a:pt x="133288" y="280473"/>
                      <a:pt x="132054" y="276569"/>
                      <a:pt x="131382" y="274939"/>
                    </a:cubicBezTo>
                    <a:cubicBezTo>
                      <a:pt x="98081" y="265627"/>
                      <a:pt x="70856" y="201448"/>
                      <a:pt x="61068" y="196246"/>
                    </a:cubicBezTo>
                    <a:cubicBezTo>
                      <a:pt x="54657" y="192847"/>
                      <a:pt x="51088" y="187232"/>
                      <a:pt x="48341" y="181208"/>
                    </a:cubicBezTo>
                    <a:cubicBezTo>
                      <a:pt x="49941" y="179828"/>
                      <a:pt x="51367" y="178088"/>
                      <a:pt x="52774" y="176150"/>
                    </a:cubicBezTo>
                    <a:cubicBezTo>
                      <a:pt x="68469" y="154506"/>
                      <a:pt x="90018" y="147736"/>
                      <a:pt x="106673" y="130842"/>
                    </a:cubicBezTo>
                    <a:cubicBezTo>
                      <a:pt x="129883" y="107294"/>
                      <a:pt x="136059" y="100078"/>
                      <a:pt x="151000" y="91053"/>
                    </a:cubicBezTo>
                    <a:cubicBezTo>
                      <a:pt x="147653" y="86409"/>
                      <a:pt x="153987" y="86275"/>
                      <a:pt x="152205" y="78024"/>
                    </a:cubicBezTo>
                    <a:cubicBezTo>
                      <a:pt x="152047" y="77279"/>
                      <a:pt x="152306" y="77467"/>
                      <a:pt x="152474" y="75856"/>
                    </a:cubicBezTo>
                    <a:cubicBezTo>
                      <a:pt x="146659" y="65837"/>
                      <a:pt x="155164" y="74563"/>
                      <a:pt x="83164" y="0"/>
                    </a:cubicBezTo>
                    <a:cubicBezTo>
                      <a:pt x="63671" y="563"/>
                      <a:pt x="44086" y="1125"/>
                      <a:pt x="24425" y="1688"/>
                    </a:cubicBezTo>
                    <a:cubicBezTo>
                      <a:pt x="36604" y="24063"/>
                      <a:pt x="44576" y="12909"/>
                      <a:pt x="59550" y="37068"/>
                    </a:cubicBezTo>
                    <a:cubicBezTo>
                      <a:pt x="63863" y="44034"/>
                      <a:pt x="97769" y="74029"/>
                      <a:pt x="99959" y="75957"/>
                    </a:cubicBezTo>
                    <a:cubicBezTo>
                      <a:pt x="75663" y="103409"/>
                      <a:pt x="73074" y="95481"/>
                      <a:pt x="49340" y="127568"/>
                    </a:cubicBezTo>
                    <a:cubicBezTo>
                      <a:pt x="42790" y="136419"/>
                      <a:pt x="32517" y="133866"/>
                      <a:pt x="14349" y="157655"/>
                    </a:cubicBezTo>
                    <a:cubicBezTo>
                      <a:pt x="7602" y="163068"/>
                      <a:pt x="4547" y="160910"/>
                      <a:pt x="1493" y="172871"/>
                    </a:cubicBezTo>
                    <a:cubicBezTo>
                      <a:pt x="1032" y="174693"/>
                      <a:pt x="1781" y="176919"/>
                      <a:pt x="1084" y="178578"/>
                    </a:cubicBezTo>
                    <a:cubicBezTo>
                      <a:pt x="-1624" y="184982"/>
                      <a:pt x="1142" y="190535"/>
                      <a:pt x="4970" y="194578"/>
                    </a:cubicBezTo>
                    <a:cubicBezTo>
                      <a:pt x="13941" y="204054"/>
                      <a:pt x="15795" y="213088"/>
                      <a:pt x="27061" y="220626"/>
                    </a:cubicBezTo>
                    <a:cubicBezTo>
                      <a:pt x="31561" y="223636"/>
                      <a:pt x="42718" y="247992"/>
                      <a:pt x="46536" y="252352"/>
                    </a:cubicBezTo>
                    <a:cubicBezTo>
                      <a:pt x="50560" y="256949"/>
                      <a:pt x="56266" y="260179"/>
                      <a:pt x="59858" y="265030"/>
                    </a:cubicBezTo>
                    <a:cubicBezTo>
                      <a:pt x="80393" y="292781"/>
                      <a:pt x="60708" y="267304"/>
                      <a:pt x="84984" y="289843"/>
                    </a:cubicBezTo>
                    <a:cubicBezTo>
                      <a:pt x="74438" y="301281"/>
                      <a:pt x="63556" y="318108"/>
                      <a:pt x="49662" y="328790"/>
                    </a:cubicBezTo>
                    <a:cubicBezTo>
                      <a:pt x="46339" y="331353"/>
                      <a:pt x="42127" y="334156"/>
                      <a:pt x="40859" y="337742"/>
                    </a:cubicBezTo>
                    <a:cubicBezTo>
                      <a:pt x="36762" y="349329"/>
                      <a:pt x="25851" y="356396"/>
                      <a:pt x="21937" y="367901"/>
                    </a:cubicBezTo>
                    <a:cubicBezTo>
                      <a:pt x="15257" y="373098"/>
                      <a:pt x="17869" y="378747"/>
                      <a:pt x="13211" y="382531"/>
                    </a:cubicBezTo>
                    <a:cubicBezTo>
                      <a:pt x="1565" y="391997"/>
                      <a:pt x="12279" y="410204"/>
                      <a:pt x="20804" y="422608"/>
                    </a:cubicBezTo>
                    <a:cubicBezTo>
                      <a:pt x="21831" y="424108"/>
                      <a:pt x="36921" y="428204"/>
                      <a:pt x="47991" y="446060"/>
                    </a:cubicBezTo>
                    <a:cubicBezTo>
                      <a:pt x="52308" y="453031"/>
                      <a:pt x="85047" y="482157"/>
                      <a:pt x="91554" y="487633"/>
                    </a:cubicBezTo>
                    <a:cubicBezTo>
                      <a:pt x="72527" y="505157"/>
                      <a:pt x="93557" y="479354"/>
                      <a:pt x="65943" y="517825"/>
                    </a:cubicBezTo>
                    <a:cubicBezTo>
                      <a:pt x="40355" y="553426"/>
                      <a:pt x="28574" y="560297"/>
                      <a:pt x="17663" y="587196"/>
                    </a:cubicBezTo>
                    <a:cubicBezTo>
                      <a:pt x="11895" y="601417"/>
                      <a:pt x="22494" y="604883"/>
                      <a:pt x="56054" y="635321"/>
                    </a:cubicBezTo>
                    <a:cubicBezTo>
                      <a:pt x="86363" y="662807"/>
                      <a:pt x="90383" y="670268"/>
                      <a:pt x="98835" y="677687"/>
                    </a:cubicBezTo>
                    <a:cubicBezTo>
                      <a:pt x="67811" y="703168"/>
                      <a:pt x="81123" y="691860"/>
                      <a:pt x="47871" y="727600"/>
                    </a:cubicBezTo>
                    <a:cubicBezTo>
                      <a:pt x="41065" y="734918"/>
                      <a:pt x="36844" y="738860"/>
                      <a:pt x="37228" y="741009"/>
                    </a:cubicBezTo>
                    <a:cubicBezTo>
                      <a:pt x="54421" y="741288"/>
                      <a:pt x="71566" y="741572"/>
                      <a:pt x="88649" y="741860"/>
                    </a:cubicBezTo>
                    <a:cubicBezTo>
                      <a:pt x="133269" y="700576"/>
                      <a:pt x="144469" y="701576"/>
                      <a:pt x="148532" y="67883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3" name="Google Shape;1033;p18"/>
              <p:cNvSpPr/>
              <p:nvPr/>
            </p:nvSpPr>
            <p:spPr>
              <a:xfrm>
                <a:off x="9058264" y="3924021"/>
                <a:ext cx="157180" cy="726355"/>
              </a:xfrm>
              <a:custGeom>
                <a:avLst/>
                <a:gdLst/>
                <a:ahLst/>
                <a:cxnLst/>
                <a:rect l="l" t="t" r="r" b="b"/>
                <a:pathLst>
                  <a:path w="157180" h="726355" extrusionOk="0">
                    <a:moveTo>
                      <a:pt x="141508" y="651018"/>
                    </a:moveTo>
                    <a:cubicBezTo>
                      <a:pt x="134785" y="633244"/>
                      <a:pt x="119906" y="633706"/>
                      <a:pt x="115834" y="622206"/>
                    </a:cubicBezTo>
                    <a:cubicBezTo>
                      <a:pt x="115171" y="620331"/>
                      <a:pt x="112803" y="618576"/>
                      <a:pt x="110815" y="617763"/>
                    </a:cubicBezTo>
                    <a:cubicBezTo>
                      <a:pt x="105633" y="615653"/>
                      <a:pt x="87206" y="589590"/>
                      <a:pt x="71108" y="579811"/>
                    </a:cubicBezTo>
                    <a:cubicBezTo>
                      <a:pt x="66742" y="577157"/>
                      <a:pt x="76045" y="582854"/>
                      <a:pt x="50918" y="559696"/>
                    </a:cubicBezTo>
                    <a:cubicBezTo>
                      <a:pt x="116252" y="483234"/>
                      <a:pt x="139842" y="466445"/>
                      <a:pt x="144125" y="452945"/>
                    </a:cubicBezTo>
                    <a:cubicBezTo>
                      <a:pt x="178151" y="442378"/>
                      <a:pt x="125621" y="406810"/>
                      <a:pt x="106426" y="380190"/>
                    </a:cubicBezTo>
                    <a:cubicBezTo>
                      <a:pt x="96729" y="366743"/>
                      <a:pt x="80809" y="359041"/>
                      <a:pt x="73841" y="343377"/>
                    </a:cubicBezTo>
                    <a:cubicBezTo>
                      <a:pt x="73096" y="341699"/>
                      <a:pt x="71391" y="342656"/>
                      <a:pt x="66008" y="338228"/>
                    </a:cubicBezTo>
                    <a:cubicBezTo>
                      <a:pt x="95169" y="298021"/>
                      <a:pt x="108957" y="297761"/>
                      <a:pt x="106685" y="286502"/>
                    </a:cubicBezTo>
                    <a:cubicBezTo>
                      <a:pt x="133060" y="264367"/>
                      <a:pt x="120550" y="265766"/>
                      <a:pt x="128051" y="262689"/>
                    </a:cubicBezTo>
                    <a:cubicBezTo>
                      <a:pt x="128705" y="262425"/>
                      <a:pt x="128066" y="258554"/>
                      <a:pt x="127706" y="256410"/>
                    </a:cubicBezTo>
                    <a:cubicBezTo>
                      <a:pt x="121741" y="221170"/>
                      <a:pt x="100812" y="214420"/>
                      <a:pt x="94405" y="194828"/>
                    </a:cubicBezTo>
                    <a:cubicBezTo>
                      <a:pt x="94030" y="193679"/>
                      <a:pt x="92762" y="192842"/>
                      <a:pt x="92008" y="191790"/>
                    </a:cubicBezTo>
                    <a:cubicBezTo>
                      <a:pt x="86202" y="183775"/>
                      <a:pt x="89799" y="169664"/>
                      <a:pt x="86668" y="166934"/>
                    </a:cubicBezTo>
                    <a:cubicBezTo>
                      <a:pt x="86855" y="166674"/>
                      <a:pt x="87148" y="166434"/>
                      <a:pt x="87254" y="166160"/>
                    </a:cubicBezTo>
                    <a:cubicBezTo>
                      <a:pt x="92628" y="151650"/>
                      <a:pt x="105432" y="142578"/>
                      <a:pt x="113524" y="130073"/>
                    </a:cubicBezTo>
                    <a:cubicBezTo>
                      <a:pt x="122327" y="116467"/>
                      <a:pt x="199830" y="96986"/>
                      <a:pt x="124675" y="40029"/>
                    </a:cubicBezTo>
                    <a:cubicBezTo>
                      <a:pt x="95923" y="18236"/>
                      <a:pt x="102065" y="19750"/>
                      <a:pt x="82144" y="0"/>
                    </a:cubicBezTo>
                    <a:cubicBezTo>
                      <a:pt x="9050" y="2452"/>
                      <a:pt x="14116" y="317"/>
                      <a:pt x="19476" y="6539"/>
                    </a:cubicBezTo>
                    <a:cubicBezTo>
                      <a:pt x="25762" y="13832"/>
                      <a:pt x="27871" y="17798"/>
                      <a:pt x="30421" y="18620"/>
                    </a:cubicBezTo>
                    <a:cubicBezTo>
                      <a:pt x="35319" y="20212"/>
                      <a:pt x="58689" y="43390"/>
                      <a:pt x="61738" y="48063"/>
                    </a:cubicBezTo>
                    <a:cubicBezTo>
                      <a:pt x="70551" y="61592"/>
                      <a:pt x="87033" y="65236"/>
                      <a:pt x="100014" y="80726"/>
                    </a:cubicBezTo>
                    <a:cubicBezTo>
                      <a:pt x="102612" y="83827"/>
                      <a:pt x="103486" y="83169"/>
                      <a:pt x="107228" y="85375"/>
                    </a:cubicBezTo>
                    <a:cubicBezTo>
                      <a:pt x="107045" y="85683"/>
                      <a:pt x="55202" y="139063"/>
                      <a:pt x="45400" y="139289"/>
                    </a:cubicBezTo>
                    <a:cubicBezTo>
                      <a:pt x="35199" y="170804"/>
                      <a:pt x="33365" y="157179"/>
                      <a:pt x="88287" y="248718"/>
                    </a:cubicBezTo>
                    <a:cubicBezTo>
                      <a:pt x="89353" y="250501"/>
                      <a:pt x="89497" y="248521"/>
                      <a:pt x="85285" y="251607"/>
                    </a:cubicBezTo>
                    <a:cubicBezTo>
                      <a:pt x="59904" y="270208"/>
                      <a:pt x="72702" y="268651"/>
                      <a:pt x="64903" y="274968"/>
                    </a:cubicBezTo>
                    <a:cubicBezTo>
                      <a:pt x="50712" y="286463"/>
                      <a:pt x="29139" y="317617"/>
                      <a:pt x="28548" y="319584"/>
                    </a:cubicBezTo>
                    <a:cubicBezTo>
                      <a:pt x="21291" y="321560"/>
                      <a:pt x="23352" y="329238"/>
                      <a:pt x="20100" y="333762"/>
                    </a:cubicBezTo>
                    <a:cubicBezTo>
                      <a:pt x="14880" y="341021"/>
                      <a:pt x="18367" y="365262"/>
                      <a:pt x="37361" y="374444"/>
                    </a:cubicBezTo>
                    <a:cubicBezTo>
                      <a:pt x="59779" y="385286"/>
                      <a:pt x="43676" y="383180"/>
                      <a:pt x="100485" y="433546"/>
                    </a:cubicBezTo>
                    <a:cubicBezTo>
                      <a:pt x="88613" y="444959"/>
                      <a:pt x="73711" y="464075"/>
                      <a:pt x="72198" y="466575"/>
                    </a:cubicBezTo>
                    <a:cubicBezTo>
                      <a:pt x="71617" y="467536"/>
                      <a:pt x="66906" y="467796"/>
                      <a:pt x="66012" y="469820"/>
                    </a:cubicBezTo>
                    <a:cubicBezTo>
                      <a:pt x="65878" y="470133"/>
                      <a:pt x="10980" y="537724"/>
                      <a:pt x="8958" y="539292"/>
                    </a:cubicBezTo>
                    <a:cubicBezTo>
                      <a:pt x="-1660" y="547503"/>
                      <a:pt x="2778" y="558575"/>
                      <a:pt x="924" y="562345"/>
                    </a:cubicBezTo>
                    <a:cubicBezTo>
                      <a:pt x="-2073" y="568426"/>
                      <a:pt x="2537" y="570133"/>
                      <a:pt x="10188" y="575710"/>
                    </a:cubicBezTo>
                    <a:cubicBezTo>
                      <a:pt x="33014" y="611350"/>
                      <a:pt x="111060" y="668514"/>
                      <a:pt x="97358" y="674538"/>
                    </a:cubicBezTo>
                    <a:cubicBezTo>
                      <a:pt x="97051" y="674672"/>
                      <a:pt x="57214" y="720144"/>
                      <a:pt x="56989" y="720456"/>
                    </a:cubicBezTo>
                    <a:cubicBezTo>
                      <a:pt x="55125" y="722999"/>
                      <a:pt x="52926" y="724629"/>
                      <a:pt x="52210" y="725711"/>
                    </a:cubicBezTo>
                    <a:cubicBezTo>
                      <a:pt x="71823" y="725913"/>
                      <a:pt x="91471" y="726129"/>
                      <a:pt x="111137" y="726355"/>
                    </a:cubicBezTo>
                    <a:cubicBezTo>
                      <a:pt x="122793" y="711918"/>
                      <a:pt x="148332" y="683980"/>
                      <a:pt x="148625" y="683773"/>
                    </a:cubicBezTo>
                    <a:cubicBezTo>
                      <a:pt x="163134" y="673663"/>
                      <a:pt x="156987" y="654643"/>
                      <a:pt x="141508" y="65101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034" name="Google Shape;1034;p18"/>
          <p:cNvGrpSpPr/>
          <p:nvPr/>
        </p:nvGrpSpPr>
        <p:grpSpPr>
          <a:xfrm>
            <a:off x="6788379" y="1942999"/>
            <a:ext cx="1200629" cy="409228"/>
            <a:chOff x="13576758" y="3885999"/>
            <a:chExt cx="2401259" cy="818456"/>
          </a:xfrm>
        </p:grpSpPr>
        <p:grpSp>
          <p:nvGrpSpPr>
            <p:cNvPr id="1035" name="Google Shape;1035;p18"/>
            <p:cNvGrpSpPr/>
            <p:nvPr/>
          </p:nvGrpSpPr>
          <p:grpSpPr>
            <a:xfrm>
              <a:off x="13576758" y="3885999"/>
              <a:ext cx="2401259" cy="818456"/>
              <a:chOff x="13576758" y="3885999"/>
              <a:chExt cx="2401259" cy="818456"/>
            </a:xfrm>
          </p:grpSpPr>
          <p:sp>
            <p:nvSpPr>
              <p:cNvPr id="1036" name="Google Shape;1036;p18"/>
              <p:cNvSpPr/>
              <p:nvPr/>
            </p:nvSpPr>
            <p:spPr>
              <a:xfrm>
                <a:off x="14975620" y="3904381"/>
                <a:ext cx="446" cy="52"/>
              </a:xfrm>
              <a:custGeom>
                <a:avLst/>
                <a:gdLst/>
                <a:ahLst/>
                <a:cxnLst/>
                <a:rect l="l" t="t" r="r" b="b"/>
                <a:pathLst>
                  <a:path w="446" h="52" extrusionOk="0">
                    <a:moveTo>
                      <a:pt x="0" y="38"/>
                    </a:moveTo>
                    <a:cubicBezTo>
                      <a:pt x="322" y="62"/>
                      <a:pt x="130" y="58"/>
                      <a:pt x="447" y="0"/>
                    </a:cubicBezTo>
                    <a:cubicBezTo>
                      <a:pt x="312" y="24"/>
                      <a:pt x="139" y="14"/>
                      <a:pt x="0" y="3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7" name="Google Shape;1037;p18"/>
              <p:cNvSpPr/>
              <p:nvPr/>
            </p:nvSpPr>
            <p:spPr>
              <a:xfrm>
                <a:off x="14944956" y="3906167"/>
                <a:ext cx="62" cy="4"/>
              </a:xfrm>
              <a:custGeom>
                <a:avLst/>
                <a:gdLst/>
                <a:ahLst/>
                <a:cxnLst/>
                <a:rect l="l" t="t" r="r" b="b"/>
                <a:pathLst>
                  <a:path w="62" h="4" extrusionOk="0">
                    <a:moveTo>
                      <a:pt x="62" y="0"/>
                    </a:moveTo>
                    <a:cubicBezTo>
                      <a:pt x="38" y="0"/>
                      <a:pt x="19" y="0"/>
                      <a:pt x="0" y="5"/>
                    </a:cubicBezTo>
                    <a:cubicBezTo>
                      <a:pt x="10" y="5"/>
                      <a:pt x="48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8" name="Google Shape;1038;p18"/>
              <p:cNvSpPr/>
              <p:nvPr/>
            </p:nvSpPr>
            <p:spPr>
              <a:xfrm>
                <a:off x="15008348" y="3902364"/>
                <a:ext cx="9" cy="4"/>
              </a:xfrm>
              <a:custGeom>
                <a:avLst/>
                <a:gdLst/>
                <a:ahLst/>
                <a:cxnLst/>
                <a:rect l="l" t="t" r="r" b="b"/>
                <a:pathLst>
                  <a:path w="9" h="4" extrusionOk="0">
                    <a:moveTo>
                      <a:pt x="10" y="0"/>
                    </a:moveTo>
                    <a:lnTo>
                      <a:pt x="0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9" name="Google Shape;1039;p18"/>
              <p:cNvSpPr/>
              <p:nvPr/>
            </p:nvSpPr>
            <p:spPr>
              <a:xfrm>
                <a:off x="13576758" y="3885999"/>
                <a:ext cx="2401259" cy="818456"/>
              </a:xfrm>
              <a:custGeom>
                <a:avLst/>
                <a:gdLst/>
                <a:ahLst/>
                <a:cxnLst/>
                <a:rect l="l" t="t" r="r" b="b"/>
                <a:pathLst>
                  <a:path w="2401259" h="818456" extrusionOk="0">
                    <a:moveTo>
                      <a:pt x="2374706" y="12960"/>
                    </a:moveTo>
                    <a:cubicBezTo>
                      <a:pt x="2025217" y="-9122"/>
                      <a:pt x="1501146" y="-4392"/>
                      <a:pt x="1150687" y="38063"/>
                    </a:cubicBezTo>
                    <a:cubicBezTo>
                      <a:pt x="1142628" y="38562"/>
                      <a:pt x="35738" y="81703"/>
                      <a:pt x="15937" y="83504"/>
                    </a:cubicBezTo>
                    <a:cubicBezTo>
                      <a:pt x="-19750" y="84739"/>
                      <a:pt x="6409" y="119686"/>
                      <a:pt x="75306" y="219315"/>
                    </a:cubicBezTo>
                    <a:cubicBezTo>
                      <a:pt x="16586" y="351423"/>
                      <a:pt x="-21359" y="300026"/>
                      <a:pt x="86885" y="403924"/>
                    </a:cubicBezTo>
                    <a:cubicBezTo>
                      <a:pt x="92043" y="409620"/>
                      <a:pt x="99496" y="413827"/>
                      <a:pt x="103069" y="420713"/>
                    </a:cubicBezTo>
                    <a:cubicBezTo>
                      <a:pt x="105216" y="445883"/>
                      <a:pt x="33908" y="582064"/>
                      <a:pt x="31968" y="594848"/>
                    </a:cubicBezTo>
                    <a:cubicBezTo>
                      <a:pt x="36127" y="619471"/>
                      <a:pt x="72775" y="612281"/>
                      <a:pt x="133008" y="647023"/>
                    </a:cubicBezTo>
                    <a:cubicBezTo>
                      <a:pt x="90352" y="785710"/>
                      <a:pt x="26301" y="812907"/>
                      <a:pt x="105154" y="818290"/>
                    </a:cubicBezTo>
                    <a:cubicBezTo>
                      <a:pt x="126904" y="819774"/>
                      <a:pt x="326785" y="810909"/>
                      <a:pt x="329931" y="808320"/>
                    </a:cubicBezTo>
                    <a:cubicBezTo>
                      <a:pt x="525994" y="793144"/>
                      <a:pt x="518103" y="804065"/>
                      <a:pt x="703879" y="807710"/>
                    </a:cubicBezTo>
                    <a:cubicBezTo>
                      <a:pt x="1015674" y="813152"/>
                      <a:pt x="1973661" y="751257"/>
                      <a:pt x="1974017" y="751238"/>
                    </a:cubicBezTo>
                    <a:cubicBezTo>
                      <a:pt x="2500945" y="780350"/>
                      <a:pt x="2418337" y="809665"/>
                      <a:pt x="2335488" y="651537"/>
                    </a:cubicBezTo>
                    <a:cubicBezTo>
                      <a:pt x="2358137" y="626401"/>
                      <a:pt x="2399626" y="599223"/>
                      <a:pt x="2394996" y="561821"/>
                    </a:cubicBezTo>
                    <a:cubicBezTo>
                      <a:pt x="2370926" y="510516"/>
                      <a:pt x="2338202" y="462558"/>
                      <a:pt x="2318944" y="409015"/>
                    </a:cubicBezTo>
                    <a:cubicBezTo>
                      <a:pt x="2331901" y="368462"/>
                      <a:pt x="2390472" y="303143"/>
                      <a:pt x="2389363" y="276479"/>
                    </a:cubicBezTo>
                    <a:cubicBezTo>
                      <a:pt x="2372828" y="226615"/>
                      <a:pt x="2331353" y="180779"/>
                      <a:pt x="2331560" y="154918"/>
                    </a:cubicBezTo>
                    <a:cubicBezTo>
                      <a:pt x="2372314" y="99718"/>
                      <a:pt x="2438584" y="10395"/>
                      <a:pt x="2374706" y="1296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40" name="Google Shape;1040;p18"/>
            <p:cNvGrpSpPr/>
            <p:nvPr/>
          </p:nvGrpSpPr>
          <p:grpSpPr>
            <a:xfrm>
              <a:off x="13576758" y="3885999"/>
              <a:ext cx="2401259" cy="818456"/>
              <a:chOff x="13576758" y="3885999"/>
              <a:chExt cx="2401259" cy="818456"/>
            </a:xfrm>
          </p:grpSpPr>
          <p:sp>
            <p:nvSpPr>
              <p:cNvPr id="1041" name="Google Shape;1041;p18"/>
              <p:cNvSpPr/>
              <p:nvPr/>
            </p:nvSpPr>
            <p:spPr>
              <a:xfrm>
                <a:off x="14975620" y="3904381"/>
                <a:ext cx="446" cy="52"/>
              </a:xfrm>
              <a:custGeom>
                <a:avLst/>
                <a:gdLst/>
                <a:ahLst/>
                <a:cxnLst/>
                <a:rect l="l" t="t" r="r" b="b"/>
                <a:pathLst>
                  <a:path w="446" h="52" extrusionOk="0">
                    <a:moveTo>
                      <a:pt x="0" y="38"/>
                    </a:moveTo>
                    <a:cubicBezTo>
                      <a:pt x="322" y="62"/>
                      <a:pt x="130" y="58"/>
                      <a:pt x="447" y="0"/>
                    </a:cubicBezTo>
                    <a:cubicBezTo>
                      <a:pt x="312" y="24"/>
                      <a:pt x="139" y="14"/>
                      <a:pt x="0" y="3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2" name="Google Shape;1042;p18"/>
              <p:cNvSpPr/>
              <p:nvPr/>
            </p:nvSpPr>
            <p:spPr>
              <a:xfrm>
                <a:off x="14944956" y="3906167"/>
                <a:ext cx="62" cy="4"/>
              </a:xfrm>
              <a:custGeom>
                <a:avLst/>
                <a:gdLst/>
                <a:ahLst/>
                <a:cxnLst/>
                <a:rect l="l" t="t" r="r" b="b"/>
                <a:pathLst>
                  <a:path w="62" h="4" extrusionOk="0">
                    <a:moveTo>
                      <a:pt x="62" y="0"/>
                    </a:moveTo>
                    <a:cubicBezTo>
                      <a:pt x="38" y="0"/>
                      <a:pt x="19" y="0"/>
                      <a:pt x="0" y="5"/>
                    </a:cubicBezTo>
                    <a:cubicBezTo>
                      <a:pt x="10" y="5"/>
                      <a:pt x="48" y="0"/>
                      <a:pt x="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3" name="Google Shape;1043;p18"/>
              <p:cNvSpPr/>
              <p:nvPr/>
            </p:nvSpPr>
            <p:spPr>
              <a:xfrm>
                <a:off x="15008348" y="3902364"/>
                <a:ext cx="9" cy="4"/>
              </a:xfrm>
              <a:custGeom>
                <a:avLst/>
                <a:gdLst/>
                <a:ahLst/>
                <a:cxnLst/>
                <a:rect l="l" t="t" r="r" b="b"/>
                <a:pathLst>
                  <a:path w="9" h="4" extrusionOk="0">
                    <a:moveTo>
                      <a:pt x="10" y="0"/>
                    </a:moveTo>
                    <a:lnTo>
                      <a:pt x="0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4" name="Google Shape;1044;p18"/>
              <p:cNvSpPr/>
              <p:nvPr/>
            </p:nvSpPr>
            <p:spPr>
              <a:xfrm>
                <a:off x="13576758" y="3885999"/>
                <a:ext cx="2401259" cy="818456"/>
              </a:xfrm>
              <a:custGeom>
                <a:avLst/>
                <a:gdLst/>
                <a:ahLst/>
                <a:cxnLst/>
                <a:rect l="l" t="t" r="r" b="b"/>
                <a:pathLst>
                  <a:path w="2401259" h="818456" extrusionOk="0">
                    <a:moveTo>
                      <a:pt x="2374706" y="12960"/>
                    </a:moveTo>
                    <a:cubicBezTo>
                      <a:pt x="2025217" y="-9122"/>
                      <a:pt x="1501146" y="-4392"/>
                      <a:pt x="1150687" y="38063"/>
                    </a:cubicBezTo>
                    <a:cubicBezTo>
                      <a:pt x="1142628" y="38562"/>
                      <a:pt x="35738" y="81703"/>
                      <a:pt x="15937" y="83504"/>
                    </a:cubicBezTo>
                    <a:cubicBezTo>
                      <a:pt x="-19750" y="84739"/>
                      <a:pt x="6409" y="119686"/>
                      <a:pt x="75306" y="219315"/>
                    </a:cubicBezTo>
                    <a:cubicBezTo>
                      <a:pt x="16586" y="351423"/>
                      <a:pt x="-21359" y="300026"/>
                      <a:pt x="86885" y="403924"/>
                    </a:cubicBezTo>
                    <a:cubicBezTo>
                      <a:pt x="92043" y="409620"/>
                      <a:pt x="99496" y="413827"/>
                      <a:pt x="103069" y="420713"/>
                    </a:cubicBezTo>
                    <a:cubicBezTo>
                      <a:pt x="105216" y="445883"/>
                      <a:pt x="33908" y="582064"/>
                      <a:pt x="31968" y="594848"/>
                    </a:cubicBezTo>
                    <a:cubicBezTo>
                      <a:pt x="36127" y="619471"/>
                      <a:pt x="72775" y="612281"/>
                      <a:pt x="133008" y="647023"/>
                    </a:cubicBezTo>
                    <a:cubicBezTo>
                      <a:pt x="90352" y="785710"/>
                      <a:pt x="26301" y="812907"/>
                      <a:pt x="105154" y="818290"/>
                    </a:cubicBezTo>
                    <a:cubicBezTo>
                      <a:pt x="126904" y="819774"/>
                      <a:pt x="326785" y="810909"/>
                      <a:pt x="329931" y="808320"/>
                    </a:cubicBezTo>
                    <a:cubicBezTo>
                      <a:pt x="525994" y="793144"/>
                      <a:pt x="518103" y="804065"/>
                      <a:pt x="703879" y="807710"/>
                    </a:cubicBezTo>
                    <a:cubicBezTo>
                      <a:pt x="1015674" y="813152"/>
                      <a:pt x="1973661" y="751257"/>
                      <a:pt x="1974017" y="751238"/>
                    </a:cubicBezTo>
                    <a:cubicBezTo>
                      <a:pt x="2500945" y="780350"/>
                      <a:pt x="2418337" y="809665"/>
                      <a:pt x="2335488" y="651537"/>
                    </a:cubicBezTo>
                    <a:cubicBezTo>
                      <a:pt x="2358137" y="626401"/>
                      <a:pt x="2399626" y="599223"/>
                      <a:pt x="2394996" y="561821"/>
                    </a:cubicBezTo>
                    <a:cubicBezTo>
                      <a:pt x="2370926" y="510516"/>
                      <a:pt x="2338202" y="462558"/>
                      <a:pt x="2318944" y="409015"/>
                    </a:cubicBezTo>
                    <a:cubicBezTo>
                      <a:pt x="2331901" y="368462"/>
                      <a:pt x="2390472" y="303143"/>
                      <a:pt x="2389363" y="276479"/>
                    </a:cubicBezTo>
                    <a:cubicBezTo>
                      <a:pt x="2372828" y="226615"/>
                      <a:pt x="2331353" y="180779"/>
                      <a:pt x="2331560" y="154918"/>
                    </a:cubicBezTo>
                    <a:cubicBezTo>
                      <a:pt x="2372314" y="99718"/>
                      <a:pt x="2438584" y="10395"/>
                      <a:pt x="2374706" y="1296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10405" y="-80070"/>
            <a:ext cx="9254405" cy="53036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29" y="1"/>
            <a:ext cx="7275312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010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10405" y="-80069"/>
            <a:ext cx="9254405" cy="52311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45" y="-152565"/>
            <a:ext cx="7501827" cy="5303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381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10405" y="-80069"/>
            <a:ext cx="9254405" cy="52311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45" y="-152565"/>
            <a:ext cx="7501827" cy="5303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45" y="-152564"/>
            <a:ext cx="7501828" cy="5303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388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10405" y="-80069"/>
            <a:ext cx="9254405" cy="52311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45" y="-152565"/>
            <a:ext cx="7501827" cy="5303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45" y="-152564"/>
            <a:ext cx="7501828" cy="5303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32" y="-158525"/>
            <a:ext cx="7499540" cy="530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326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10405" y="-80069"/>
            <a:ext cx="9254405" cy="52311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52" y="-111315"/>
            <a:ext cx="7416490" cy="5243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326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10405" y="-80069"/>
            <a:ext cx="9254405" cy="52311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00" y="-79806"/>
            <a:ext cx="7388194" cy="5223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326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10405" y="-80069"/>
            <a:ext cx="9254405" cy="52311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754" y="-32278"/>
            <a:ext cx="7264086" cy="513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724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10405" y="-80069"/>
            <a:ext cx="9254405" cy="52311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68" y="-54917"/>
            <a:ext cx="7326458" cy="5179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724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50" name="Google Shape;3050;p32"/>
          <p:cNvCxnSpPr/>
          <p:nvPr/>
        </p:nvCxnSpPr>
        <p:spPr>
          <a:xfrm>
            <a:off x="1708413" y="3339510"/>
            <a:ext cx="4251556" cy="0"/>
          </a:xfrm>
          <a:prstGeom prst="straightConnector1">
            <a:avLst/>
          </a:prstGeom>
          <a:noFill/>
          <a:ln w="952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051" name="Google Shape;3051;p32"/>
          <p:cNvSpPr/>
          <p:nvPr/>
        </p:nvSpPr>
        <p:spPr>
          <a:xfrm>
            <a:off x="1699249" y="3260929"/>
            <a:ext cx="158042" cy="158750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52" name="Google Shape;3052;p32"/>
          <p:cNvSpPr/>
          <p:nvPr/>
        </p:nvSpPr>
        <p:spPr>
          <a:xfrm>
            <a:off x="3794861" y="3256166"/>
            <a:ext cx="158042" cy="158750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53" name="Google Shape;3053;p32"/>
          <p:cNvSpPr/>
          <p:nvPr/>
        </p:nvSpPr>
        <p:spPr>
          <a:xfrm>
            <a:off x="5880948" y="3256166"/>
            <a:ext cx="158042" cy="158750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55" name="Google Shape;3055;p32"/>
          <p:cNvSpPr/>
          <p:nvPr/>
        </p:nvSpPr>
        <p:spPr>
          <a:xfrm rot="-148044">
            <a:off x="-383145" y="-611062"/>
            <a:ext cx="9672267" cy="209985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057" name="Google Shape;3057;p32"/>
          <p:cNvGrpSpPr/>
          <p:nvPr/>
        </p:nvGrpSpPr>
        <p:grpSpPr>
          <a:xfrm>
            <a:off x="1708413" y="3745513"/>
            <a:ext cx="1682400" cy="931080"/>
            <a:chOff x="514350" y="2975372"/>
            <a:chExt cx="1682400" cy="931080"/>
          </a:xfrm>
        </p:grpSpPr>
        <p:sp>
          <p:nvSpPr>
            <p:cNvPr id="3058" name="Google Shape;3058;p32"/>
            <p:cNvSpPr txBox="1"/>
            <p:nvPr/>
          </p:nvSpPr>
          <p:spPr>
            <a:xfrm>
              <a:off x="514350" y="2975372"/>
              <a:ext cx="1682400" cy="7755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>
                <a:lnSpc>
                  <a:spcPct val="120000"/>
                </a:lnSpc>
              </a:pPr>
              <a:r>
                <a:rPr lang="ru-RU" dirty="0">
                  <a:solidFill>
                    <a:schemeClr val="dk1"/>
                  </a:solidFill>
                  <a:latin typeface="Comic Sans MS" pitchFamily="66" charset="0"/>
                  <a:ea typeface="Mali Light"/>
                  <a:cs typeface="Mali Light"/>
                  <a:sym typeface="Mali Light"/>
                </a:rPr>
                <a:t>Вымыть с мылом под проточной водой </a:t>
              </a:r>
              <a:endParaRPr sz="500" dirty="0">
                <a:solidFill>
                  <a:schemeClr val="dk1"/>
                </a:solidFill>
                <a:latin typeface="Comic Sans MS" pitchFamily="66" charset="0"/>
                <a:ea typeface="Mali Light"/>
                <a:cs typeface="Mali Light"/>
                <a:sym typeface="Mali Light"/>
              </a:endParaRPr>
            </a:p>
          </p:txBody>
        </p:sp>
        <p:sp>
          <p:nvSpPr>
            <p:cNvPr id="3059" name="Google Shape;3059;p32"/>
            <p:cNvSpPr txBox="1"/>
            <p:nvPr/>
          </p:nvSpPr>
          <p:spPr>
            <a:xfrm>
              <a:off x="514350" y="3777186"/>
              <a:ext cx="1682400" cy="1292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700" dirty="0">
                <a:solidFill>
                  <a:schemeClr val="dk1"/>
                </a:solidFill>
              </a:endParaRPr>
            </a:p>
          </p:txBody>
        </p:sp>
      </p:grpSp>
      <p:grpSp>
        <p:nvGrpSpPr>
          <p:cNvPr id="3060" name="Google Shape;3060;p32"/>
          <p:cNvGrpSpPr/>
          <p:nvPr/>
        </p:nvGrpSpPr>
        <p:grpSpPr>
          <a:xfrm>
            <a:off x="3635897" y="3737179"/>
            <a:ext cx="1925094" cy="931080"/>
            <a:chOff x="2441834" y="2967038"/>
            <a:chExt cx="1925094" cy="931080"/>
          </a:xfrm>
        </p:grpSpPr>
        <p:sp>
          <p:nvSpPr>
            <p:cNvPr id="3061" name="Google Shape;3061;p32"/>
            <p:cNvSpPr txBox="1"/>
            <p:nvPr/>
          </p:nvSpPr>
          <p:spPr>
            <a:xfrm>
              <a:off x="2441834" y="2967038"/>
              <a:ext cx="1925094" cy="5170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 algn="ctr">
                <a:lnSpc>
                  <a:spcPct val="120000"/>
                </a:lnSpc>
              </a:pPr>
              <a:r>
                <a:rPr lang="ru-RU" dirty="0">
                  <a:solidFill>
                    <a:schemeClr val="dk1"/>
                  </a:solidFill>
                  <a:latin typeface="Comic Sans MS" pitchFamily="66" charset="0"/>
                  <a:ea typeface="Mali Light"/>
                  <a:cs typeface="Mali Light"/>
                  <a:sym typeface="Mali Light"/>
                </a:rPr>
                <a:t>Обработать </a:t>
              </a:r>
              <a:r>
                <a:rPr lang="ru-RU" dirty="0" smtClean="0">
                  <a:solidFill>
                    <a:schemeClr val="dk1"/>
                  </a:solidFill>
                  <a:latin typeface="Comic Sans MS" pitchFamily="66" charset="0"/>
                  <a:ea typeface="Mali Light"/>
                  <a:cs typeface="Mali Light"/>
                  <a:sym typeface="Mali Light"/>
                </a:rPr>
                <a:t>70% спиртом</a:t>
              </a:r>
              <a:endParaRPr sz="500" dirty="0">
                <a:solidFill>
                  <a:schemeClr val="dk1"/>
                </a:solidFill>
                <a:latin typeface="Comic Sans MS" pitchFamily="66" charset="0"/>
                <a:ea typeface="Mali Light"/>
                <a:cs typeface="Mali Light"/>
                <a:sym typeface="Mali Light"/>
              </a:endParaRPr>
            </a:p>
          </p:txBody>
        </p:sp>
        <p:sp>
          <p:nvSpPr>
            <p:cNvPr id="3062" name="Google Shape;3062;p32"/>
            <p:cNvSpPr txBox="1"/>
            <p:nvPr/>
          </p:nvSpPr>
          <p:spPr>
            <a:xfrm>
              <a:off x="2600437" y="3768852"/>
              <a:ext cx="1682400" cy="1292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700" dirty="0">
                <a:solidFill>
                  <a:schemeClr val="dk1"/>
                </a:solidFill>
              </a:endParaRPr>
            </a:p>
          </p:txBody>
        </p:sp>
      </p:grpSp>
      <p:grpSp>
        <p:nvGrpSpPr>
          <p:cNvPr id="3066" name="Google Shape;3066;p32"/>
          <p:cNvGrpSpPr/>
          <p:nvPr/>
        </p:nvGrpSpPr>
        <p:grpSpPr>
          <a:xfrm>
            <a:off x="5880586" y="3745513"/>
            <a:ext cx="1682400" cy="931080"/>
            <a:chOff x="4686523" y="2975372"/>
            <a:chExt cx="1682400" cy="931080"/>
          </a:xfrm>
        </p:grpSpPr>
        <p:sp>
          <p:nvSpPr>
            <p:cNvPr id="3067" name="Google Shape;3067;p32"/>
            <p:cNvSpPr txBox="1"/>
            <p:nvPr/>
          </p:nvSpPr>
          <p:spPr>
            <a:xfrm>
              <a:off x="4686523" y="2975372"/>
              <a:ext cx="1682400" cy="5170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>
                <a:lnSpc>
                  <a:spcPct val="120000"/>
                </a:lnSpc>
              </a:pPr>
              <a:r>
                <a:rPr lang="ru-RU" dirty="0">
                  <a:solidFill>
                    <a:schemeClr val="dk1"/>
                  </a:solidFill>
                  <a:latin typeface="Comic Sans MS" pitchFamily="66" charset="0"/>
                  <a:ea typeface="Mali Light"/>
                  <a:cs typeface="Mali Light"/>
                  <a:sym typeface="Mali Light"/>
                </a:rPr>
                <a:t>Смазать ранку 5% раствором йода</a:t>
              </a:r>
              <a:endParaRPr sz="500" dirty="0">
                <a:solidFill>
                  <a:schemeClr val="dk1"/>
                </a:solidFill>
                <a:latin typeface="Comic Sans MS" pitchFamily="66" charset="0"/>
                <a:ea typeface="Mali Light"/>
                <a:cs typeface="Mali Light"/>
                <a:sym typeface="Mali Light"/>
              </a:endParaRPr>
            </a:p>
          </p:txBody>
        </p:sp>
        <p:sp>
          <p:nvSpPr>
            <p:cNvPr id="3068" name="Google Shape;3068;p32"/>
            <p:cNvSpPr txBox="1"/>
            <p:nvPr/>
          </p:nvSpPr>
          <p:spPr>
            <a:xfrm>
              <a:off x="4686523" y="3777186"/>
              <a:ext cx="1682400" cy="1292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700" dirty="0">
                <a:solidFill>
                  <a:schemeClr val="dk1"/>
                </a:solidFill>
              </a:endParaRPr>
            </a:p>
          </p:txBody>
        </p:sp>
      </p:grpSp>
      <p:grpSp>
        <p:nvGrpSpPr>
          <p:cNvPr id="3069" name="Google Shape;3069;p32"/>
          <p:cNvGrpSpPr/>
          <p:nvPr/>
        </p:nvGrpSpPr>
        <p:grpSpPr>
          <a:xfrm rot="-383752">
            <a:off x="8771789" y="-383547"/>
            <a:ext cx="4400197" cy="5917246"/>
            <a:chOff x="17542330" y="-768705"/>
            <a:chExt cx="8800182" cy="11833942"/>
          </a:xfrm>
        </p:grpSpPr>
        <p:sp>
          <p:nvSpPr>
            <p:cNvPr id="3070" name="Google Shape;3070;p32"/>
            <p:cNvSpPr/>
            <p:nvPr/>
          </p:nvSpPr>
          <p:spPr>
            <a:xfrm>
              <a:off x="17551738" y="-768705"/>
              <a:ext cx="8790774" cy="11833942"/>
            </a:xfrm>
            <a:custGeom>
              <a:avLst/>
              <a:gdLst/>
              <a:ahLst/>
              <a:cxnLst/>
              <a:rect l="l" t="t" r="r" b="b"/>
              <a:pathLst>
                <a:path w="8790774" h="11833942" extrusionOk="0">
                  <a:moveTo>
                    <a:pt x="8741477" y="11405519"/>
                  </a:moveTo>
                  <a:cubicBezTo>
                    <a:pt x="8724609" y="11118641"/>
                    <a:pt x="8770124" y="10781398"/>
                    <a:pt x="8751365" y="10431942"/>
                  </a:cubicBezTo>
                  <a:cubicBezTo>
                    <a:pt x="8705306" y="9622715"/>
                    <a:pt x="8731588" y="10210600"/>
                    <a:pt x="8731588" y="9412994"/>
                  </a:cubicBezTo>
                  <a:cubicBezTo>
                    <a:pt x="8733363" y="8514515"/>
                    <a:pt x="8612976" y="7945564"/>
                    <a:pt x="8655675" y="6493305"/>
                  </a:cubicBezTo>
                  <a:cubicBezTo>
                    <a:pt x="8671620" y="6152984"/>
                    <a:pt x="8677912" y="6332837"/>
                    <a:pt x="8631877" y="5521266"/>
                  </a:cubicBezTo>
                  <a:cubicBezTo>
                    <a:pt x="8552061" y="4371364"/>
                    <a:pt x="8544326" y="14799"/>
                    <a:pt x="8458926" y="12693"/>
                  </a:cubicBezTo>
                  <a:cubicBezTo>
                    <a:pt x="7736582" y="-7188"/>
                    <a:pt x="6905087" y="27982"/>
                    <a:pt x="6909582" y="27982"/>
                  </a:cubicBezTo>
                  <a:cubicBezTo>
                    <a:pt x="6094741" y="27982"/>
                    <a:pt x="6849708" y="-52039"/>
                    <a:pt x="5856168" y="58561"/>
                  </a:cubicBezTo>
                  <a:cubicBezTo>
                    <a:pt x="5414576" y="107483"/>
                    <a:pt x="4325678" y="46845"/>
                    <a:pt x="4274462" y="43769"/>
                  </a:cubicBezTo>
                  <a:cubicBezTo>
                    <a:pt x="4233584" y="46822"/>
                    <a:pt x="3315838" y="118701"/>
                    <a:pt x="3220598" y="110536"/>
                  </a:cubicBezTo>
                  <a:cubicBezTo>
                    <a:pt x="2281183" y="30444"/>
                    <a:pt x="475074" y="153800"/>
                    <a:pt x="587252" y="145233"/>
                  </a:cubicBezTo>
                  <a:cubicBezTo>
                    <a:pt x="558060" y="145233"/>
                    <a:pt x="80984" y="136050"/>
                    <a:pt x="85478" y="136570"/>
                  </a:cubicBezTo>
                  <a:cubicBezTo>
                    <a:pt x="82450" y="136570"/>
                    <a:pt x="80085" y="1552334"/>
                    <a:pt x="80085" y="2592938"/>
                  </a:cubicBezTo>
                  <a:cubicBezTo>
                    <a:pt x="79990" y="2594689"/>
                    <a:pt x="24232" y="3438756"/>
                    <a:pt x="19430" y="3819832"/>
                  </a:cubicBezTo>
                  <a:cubicBezTo>
                    <a:pt x="19430" y="3867759"/>
                    <a:pt x="78736" y="4429847"/>
                    <a:pt x="71095" y="4504401"/>
                  </a:cubicBezTo>
                  <a:cubicBezTo>
                    <a:pt x="-29018" y="5497386"/>
                    <a:pt x="125765" y="6476785"/>
                    <a:pt x="33813" y="8456789"/>
                  </a:cubicBezTo>
                  <a:cubicBezTo>
                    <a:pt x="-2547" y="9165854"/>
                    <a:pt x="46304" y="9060343"/>
                    <a:pt x="34262" y="9428828"/>
                  </a:cubicBezTo>
                  <a:cubicBezTo>
                    <a:pt x="-26274" y="11101648"/>
                    <a:pt x="7318" y="10235357"/>
                    <a:pt x="29768" y="11314800"/>
                  </a:cubicBezTo>
                  <a:cubicBezTo>
                    <a:pt x="39609" y="11774950"/>
                    <a:pt x="20826" y="11794950"/>
                    <a:pt x="50420" y="11795471"/>
                  </a:cubicBezTo>
                  <a:cubicBezTo>
                    <a:pt x="1946068" y="11824416"/>
                    <a:pt x="3572721" y="11842215"/>
                    <a:pt x="6037162" y="11798524"/>
                  </a:cubicBezTo>
                  <a:cubicBezTo>
                    <a:pt x="7015113" y="11779660"/>
                    <a:pt x="7029046" y="11841339"/>
                    <a:pt x="7133702" y="11833197"/>
                  </a:cubicBezTo>
                  <a:cubicBezTo>
                    <a:pt x="9124211" y="11681273"/>
                    <a:pt x="8786849" y="12079887"/>
                    <a:pt x="8741477" y="11405519"/>
                  </a:cubicBezTo>
                  <a:close/>
                  <a:moveTo>
                    <a:pt x="476304" y="1332365"/>
                  </a:moveTo>
                  <a:cubicBezTo>
                    <a:pt x="393199" y="1298733"/>
                    <a:pt x="349175" y="1186594"/>
                    <a:pt x="385109" y="1095331"/>
                  </a:cubicBezTo>
                  <a:cubicBezTo>
                    <a:pt x="445314" y="940875"/>
                    <a:pt x="652401" y="957206"/>
                    <a:pt x="706290" y="1106550"/>
                  </a:cubicBezTo>
                  <a:cubicBezTo>
                    <a:pt x="759304" y="1234001"/>
                    <a:pt x="629478" y="1395061"/>
                    <a:pt x="476304" y="1332365"/>
                  </a:cubicBezTo>
                  <a:close/>
                  <a:moveTo>
                    <a:pt x="460572" y="2300853"/>
                  </a:moveTo>
                  <a:cubicBezTo>
                    <a:pt x="394098" y="2265162"/>
                    <a:pt x="359489" y="2176479"/>
                    <a:pt x="378816" y="2096458"/>
                  </a:cubicBezTo>
                  <a:cubicBezTo>
                    <a:pt x="421492" y="1921623"/>
                    <a:pt x="649704" y="1921102"/>
                    <a:pt x="708088" y="2083203"/>
                  </a:cubicBezTo>
                  <a:cubicBezTo>
                    <a:pt x="764697" y="2218773"/>
                    <a:pt x="615568" y="2384448"/>
                    <a:pt x="460572" y="2300853"/>
                  </a:cubicBezTo>
                  <a:close/>
                  <a:moveTo>
                    <a:pt x="479899" y="3286145"/>
                  </a:moveTo>
                  <a:cubicBezTo>
                    <a:pt x="396795" y="3252514"/>
                    <a:pt x="352771" y="3141393"/>
                    <a:pt x="388255" y="3049633"/>
                  </a:cubicBezTo>
                  <a:cubicBezTo>
                    <a:pt x="448011" y="2894159"/>
                    <a:pt x="656446" y="2910986"/>
                    <a:pt x="709886" y="3060331"/>
                  </a:cubicBezTo>
                  <a:cubicBezTo>
                    <a:pt x="763349" y="3188279"/>
                    <a:pt x="632624" y="3348321"/>
                    <a:pt x="479899" y="3286145"/>
                  </a:cubicBezTo>
                  <a:close/>
                  <a:moveTo>
                    <a:pt x="482147" y="4263273"/>
                  </a:moveTo>
                  <a:cubicBezTo>
                    <a:pt x="399042" y="4229641"/>
                    <a:pt x="355018" y="4118520"/>
                    <a:pt x="390502" y="4027281"/>
                  </a:cubicBezTo>
                  <a:cubicBezTo>
                    <a:pt x="450258" y="3871309"/>
                    <a:pt x="658694" y="3888137"/>
                    <a:pt x="712133" y="4037482"/>
                  </a:cubicBezTo>
                  <a:cubicBezTo>
                    <a:pt x="766046" y="4166424"/>
                    <a:pt x="633523" y="4324951"/>
                    <a:pt x="482147" y="4263273"/>
                  </a:cubicBezTo>
                  <a:close/>
                  <a:moveTo>
                    <a:pt x="384659" y="5027863"/>
                  </a:moveTo>
                  <a:cubicBezTo>
                    <a:pt x="427335" y="4853028"/>
                    <a:pt x="655547" y="4852011"/>
                    <a:pt x="713931" y="5014609"/>
                  </a:cubicBezTo>
                  <a:cubicBezTo>
                    <a:pt x="831621" y="5296493"/>
                    <a:pt x="306499" y="5349509"/>
                    <a:pt x="384659" y="5027863"/>
                  </a:cubicBezTo>
                  <a:close/>
                  <a:moveTo>
                    <a:pt x="386907" y="6004493"/>
                  </a:moveTo>
                  <a:cubicBezTo>
                    <a:pt x="429583" y="5830179"/>
                    <a:pt x="657345" y="5828120"/>
                    <a:pt x="716178" y="5991239"/>
                  </a:cubicBezTo>
                  <a:cubicBezTo>
                    <a:pt x="834318" y="6274638"/>
                    <a:pt x="309196" y="6326139"/>
                    <a:pt x="386907" y="6004493"/>
                  </a:cubicBezTo>
                  <a:close/>
                  <a:moveTo>
                    <a:pt x="487990" y="7194181"/>
                  </a:moveTo>
                  <a:cubicBezTo>
                    <a:pt x="404885" y="7160549"/>
                    <a:pt x="360861" y="7049428"/>
                    <a:pt x="396346" y="6958189"/>
                  </a:cubicBezTo>
                  <a:cubicBezTo>
                    <a:pt x="456101" y="6802218"/>
                    <a:pt x="664537" y="6819046"/>
                    <a:pt x="717976" y="6968390"/>
                  </a:cubicBezTo>
                  <a:cubicBezTo>
                    <a:pt x="771439" y="7096835"/>
                    <a:pt x="639816" y="7255859"/>
                    <a:pt x="487990" y="7194181"/>
                  </a:cubicBezTo>
                  <a:close/>
                  <a:moveTo>
                    <a:pt x="390502" y="7958771"/>
                  </a:moveTo>
                  <a:cubicBezTo>
                    <a:pt x="433178" y="7783415"/>
                    <a:pt x="661390" y="7783415"/>
                    <a:pt x="719774" y="7945517"/>
                  </a:cubicBezTo>
                  <a:cubicBezTo>
                    <a:pt x="837464" y="8227400"/>
                    <a:pt x="312342" y="8280417"/>
                    <a:pt x="390502" y="7958771"/>
                  </a:cubicBezTo>
                  <a:close/>
                  <a:moveTo>
                    <a:pt x="474506" y="9139796"/>
                  </a:moveTo>
                  <a:cubicBezTo>
                    <a:pt x="408032" y="9104105"/>
                    <a:pt x="373423" y="9015421"/>
                    <a:pt x="392750" y="8935400"/>
                  </a:cubicBezTo>
                  <a:cubicBezTo>
                    <a:pt x="435426" y="8760566"/>
                    <a:pt x="663638" y="8760045"/>
                    <a:pt x="722022" y="8922146"/>
                  </a:cubicBezTo>
                  <a:cubicBezTo>
                    <a:pt x="778631" y="9057739"/>
                    <a:pt x="629928" y="9223391"/>
                    <a:pt x="474506" y="9139796"/>
                  </a:cubicBezTo>
                  <a:close/>
                  <a:moveTo>
                    <a:pt x="493809" y="10125089"/>
                  </a:moveTo>
                  <a:cubicBezTo>
                    <a:pt x="410705" y="10091456"/>
                    <a:pt x="366681" y="9980336"/>
                    <a:pt x="402165" y="9889096"/>
                  </a:cubicBezTo>
                  <a:cubicBezTo>
                    <a:pt x="461921" y="9733125"/>
                    <a:pt x="670356" y="9749953"/>
                    <a:pt x="723796" y="9899297"/>
                  </a:cubicBezTo>
                  <a:cubicBezTo>
                    <a:pt x="777283" y="10027743"/>
                    <a:pt x="645659" y="10186767"/>
                    <a:pt x="493809" y="10125089"/>
                  </a:cubicBezTo>
                  <a:close/>
                  <a:moveTo>
                    <a:pt x="495607" y="11102239"/>
                  </a:moveTo>
                  <a:cubicBezTo>
                    <a:pt x="319959" y="11030881"/>
                    <a:pt x="378816" y="10722489"/>
                    <a:pt x="589050" y="10758180"/>
                  </a:cubicBezTo>
                  <a:cubicBezTo>
                    <a:pt x="843757" y="10802509"/>
                    <a:pt x="735955" y="11200106"/>
                    <a:pt x="495607" y="111022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071" name="Google Shape;3071;p32"/>
            <p:cNvGrpSpPr/>
            <p:nvPr/>
          </p:nvGrpSpPr>
          <p:grpSpPr>
            <a:xfrm>
              <a:off x="17542330" y="-151913"/>
              <a:ext cx="8765083" cy="10788725"/>
              <a:chOff x="17542330" y="-151913"/>
              <a:chExt cx="8765083" cy="10788725"/>
            </a:xfrm>
          </p:grpSpPr>
          <p:sp>
            <p:nvSpPr>
              <p:cNvPr id="3072" name="Google Shape;3072;p32"/>
              <p:cNvSpPr/>
              <p:nvPr/>
            </p:nvSpPr>
            <p:spPr>
              <a:xfrm>
                <a:off x="17622083" y="-151913"/>
                <a:ext cx="8444278" cy="85558"/>
              </a:xfrm>
              <a:custGeom>
                <a:avLst/>
                <a:gdLst/>
                <a:ahLst/>
                <a:cxnLst/>
                <a:rect l="l" t="t" r="r" b="b"/>
                <a:pathLst>
                  <a:path w="8444278" h="85558" extrusionOk="0">
                    <a:moveTo>
                      <a:pt x="8440223" y="85558"/>
                    </a:moveTo>
                    <a:cubicBezTo>
                      <a:pt x="8437952" y="85582"/>
                      <a:pt x="14968" y="57038"/>
                      <a:pt x="11987" y="57015"/>
                    </a:cubicBezTo>
                    <a:cubicBezTo>
                      <a:pt x="11987" y="-29775"/>
                      <a:pt x="-595814" y="307"/>
                      <a:pt x="6844607" y="31524"/>
                    </a:cubicBezTo>
                    <a:cubicBezTo>
                      <a:pt x="8615279" y="38341"/>
                      <a:pt x="8438141" y="12117"/>
                      <a:pt x="8440223" y="8555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3" name="Google Shape;3073;p32"/>
              <p:cNvSpPr/>
              <p:nvPr/>
            </p:nvSpPr>
            <p:spPr>
              <a:xfrm>
                <a:off x="17622641" y="817284"/>
                <a:ext cx="8468542" cy="89415"/>
              </a:xfrm>
              <a:custGeom>
                <a:avLst/>
                <a:gdLst/>
                <a:ahLst/>
                <a:cxnLst/>
                <a:rect l="l" t="t" r="r" b="b"/>
                <a:pathLst>
                  <a:path w="8468542" h="89415" extrusionOk="0">
                    <a:moveTo>
                      <a:pt x="8463937" y="89416"/>
                    </a:moveTo>
                    <a:cubicBezTo>
                      <a:pt x="8461240" y="89463"/>
                      <a:pt x="11359" y="60896"/>
                      <a:pt x="9632" y="60872"/>
                    </a:cubicBezTo>
                    <a:cubicBezTo>
                      <a:pt x="11643" y="-30036"/>
                      <a:pt x="-563465" y="-2037"/>
                      <a:pt x="6866949" y="35382"/>
                    </a:cubicBezTo>
                    <a:cubicBezTo>
                      <a:pt x="8636628" y="42175"/>
                      <a:pt x="8463937" y="15075"/>
                      <a:pt x="8463937" y="8941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4" name="Google Shape;3074;p32"/>
              <p:cNvSpPr/>
              <p:nvPr/>
            </p:nvSpPr>
            <p:spPr>
              <a:xfrm>
                <a:off x="17625081" y="1790055"/>
                <a:ext cx="8524815" cy="70789"/>
              </a:xfrm>
              <a:custGeom>
                <a:avLst/>
                <a:gdLst/>
                <a:ahLst/>
                <a:cxnLst/>
                <a:rect l="l" t="t" r="r" b="b"/>
                <a:pathLst>
                  <a:path w="8524815" h="70789" extrusionOk="0">
                    <a:moveTo>
                      <a:pt x="1131597" y="65252"/>
                    </a:moveTo>
                    <a:cubicBezTo>
                      <a:pt x="-157387" y="65252"/>
                      <a:pt x="6764" y="82317"/>
                      <a:pt x="6764" y="0"/>
                    </a:cubicBezTo>
                    <a:cubicBezTo>
                      <a:pt x="10384797" y="59075"/>
                      <a:pt x="11887208" y="82506"/>
                      <a:pt x="1131597" y="6525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5" name="Google Shape;3075;p32"/>
              <p:cNvSpPr/>
              <p:nvPr/>
            </p:nvSpPr>
            <p:spPr>
              <a:xfrm>
                <a:off x="17568973" y="2766093"/>
                <a:ext cx="8558565" cy="86743"/>
              </a:xfrm>
              <a:custGeom>
                <a:avLst/>
                <a:gdLst/>
                <a:ahLst/>
                <a:cxnLst/>
                <a:rect l="l" t="t" r="r" b="b"/>
                <a:pathLst>
                  <a:path w="8558565" h="86743" extrusionOk="0">
                    <a:moveTo>
                      <a:pt x="8553987" y="86743"/>
                    </a:moveTo>
                    <a:cubicBezTo>
                      <a:pt x="8552142" y="86767"/>
                      <a:pt x="11515" y="57703"/>
                      <a:pt x="8937" y="57679"/>
                    </a:cubicBezTo>
                    <a:cubicBezTo>
                      <a:pt x="13124" y="-30484"/>
                      <a:pt x="-568229" y="592"/>
                      <a:pt x="6966888" y="32189"/>
                    </a:cubicBezTo>
                    <a:cubicBezTo>
                      <a:pt x="8725637" y="38981"/>
                      <a:pt x="8553987" y="12734"/>
                      <a:pt x="8553987" y="8674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6" name="Google Shape;3076;p32"/>
              <p:cNvSpPr/>
              <p:nvPr/>
            </p:nvSpPr>
            <p:spPr>
              <a:xfrm>
                <a:off x="17608369" y="3739284"/>
                <a:ext cx="8541106" cy="86110"/>
              </a:xfrm>
              <a:custGeom>
                <a:avLst/>
                <a:gdLst/>
                <a:ahLst/>
                <a:cxnLst/>
                <a:rect l="l" t="t" r="r" b="b"/>
                <a:pathLst>
                  <a:path w="8541106" h="86110" extrusionOk="0">
                    <a:moveTo>
                      <a:pt x="8537041" y="86111"/>
                    </a:moveTo>
                    <a:cubicBezTo>
                      <a:pt x="8534959" y="86135"/>
                      <a:pt x="8857" y="57071"/>
                      <a:pt x="6373" y="57047"/>
                    </a:cubicBezTo>
                    <a:cubicBezTo>
                      <a:pt x="19455" y="-30145"/>
                      <a:pt x="-571171" y="505"/>
                      <a:pt x="6950840" y="32077"/>
                    </a:cubicBezTo>
                    <a:cubicBezTo>
                      <a:pt x="8711884" y="38870"/>
                      <a:pt x="8534911" y="13238"/>
                      <a:pt x="8537041" y="8611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7" name="Google Shape;3077;p32"/>
              <p:cNvSpPr/>
              <p:nvPr/>
            </p:nvSpPr>
            <p:spPr>
              <a:xfrm>
                <a:off x="17577642" y="4711778"/>
                <a:ext cx="861203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8612036" h="86673" extrusionOk="0">
                    <a:moveTo>
                      <a:pt x="8609545" y="86674"/>
                    </a:moveTo>
                    <a:cubicBezTo>
                      <a:pt x="8607818" y="86697"/>
                      <a:pt x="211234" y="58486"/>
                      <a:pt x="11504" y="57112"/>
                    </a:cubicBezTo>
                    <a:cubicBezTo>
                      <a:pt x="9564" y="-30624"/>
                      <a:pt x="-583049" y="807"/>
                      <a:pt x="7004490" y="32640"/>
                    </a:cubicBezTo>
                    <a:cubicBezTo>
                      <a:pt x="8784956" y="39457"/>
                      <a:pt x="8602873" y="13233"/>
                      <a:pt x="8609545" y="8667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8" name="Google Shape;3078;p32"/>
              <p:cNvSpPr/>
              <p:nvPr/>
            </p:nvSpPr>
            <p:spPr>
              <a:xfrm>
                <a:off x="17603789" y="5681783"/>
                <a:ext cx="8629848" cy="78906"/>
              </a:xfrm>
              <a:custGeom>
                <a:avLst/>
                <a:gdLst/>
                <a:ahLst/>
                <a:cxnLst/>
                <a:rect l="l" t="t" r="r" b="b"/>
                <a:pathLst>
                  <a:path w="8629848" h="78906" extrusionOk="0">
                    <a:moveTo>
                      <a:pt x="3152815" y="68827"/>
                    </a:moveTo>
                    <a:cubicBezTo>
                      <a:pt x="-288133" y="55596"/>
                      <a:pt x="7666" y="94695"/>
                      <a:pt x="5584" y="0"/>
                    </a:cubicBezTo>
                    <a:cubicBezTo>
                      <a:pt x="9204754" y="25585"/>
                      <a:pt x="12241794" y="107168"/>
                      <a:pt x="3152815" y="6882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9" name="Google Shape;3079;p32"/>
              <p:cNvSpPr/>
              <p:nvPr/>
            </p:nvSpPr>
            <p:spPr>
              <a:xfrm>
                <a:off x="17602255" y="6655969"/>
                <a:ext cx="8611066" cy="88595"/>
              </a:xfrm>
              <a:custGeom>
                <a:avLst/>
                <a:gdLst/>
                <a:ahLst/>
                <a:cxnLst/>
                <a:rect l="l" t="t" r="r" b="b"/>
                <a:pathLst>
                  <a:path w="8611066" h="88595" extrusionOk="0">
                    <a:moveTo>
                      <a:pt x="8606507" y="88596"/>
                    </a:moveTo>
                    <a:cubicBezTo>
                      <a:pt x="8604780" y="88619"/>
                      <a:pt x="194594" y="60289"/>
                      <a:pt x="10241" y="59034"/>
                    </a:cubicBezTo>
                    <a:cubicBezTo>
                      <a:pt x="10241" y="-33010"/>
                      <a:pt x="-571089" y="2185"/>
                      <a:pt x="7026149" y="34065"/>
                    </a:cubicBezTo>
                    <a:cubicBezTo>
                      <a:pt x="8777447" y="42538"/>
                      <a:pt x="8606507" y="11485"/>
                      <a:pt x="8606507" y="8859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0" name="Google Shape;3080;p32"/>
              <p:cNvSpPr/>
              <p:nvPr/>
            </p:nvSpPr>
            <p:spPr>
              <a:xfrm>
                <a:off x="17576708" y="7627689"/>
                <a:ext cx="8675779" cy="89931"/>
              </a:xfrm>
              <a:custGeom>
                <a:avLst/>
                <a:gdLst/>
                <a:ahLst/>
                <a:cxnLst/>
                <a:rect l="l" t="t" r="r" b="b"/>
                <a:pathLst>
                  <a:path w="8675779" h="89931" extrusionOk="0">
                    <a:moveTo>
                      <a:pt x="8673831" y="89931"/>
                    </a:moveTo>
                    <a:cubicBezTo>
                      <a:pt x="8672103" y="89955"/>
                      <a:pt x="162301" y="61364"/>
                      <a:pt x="8843" y="60370"/>
                    </a:cubicBezTo>
                    <a:cubicBezTo>
                      <a:pt x="13267" y="-34893"/>
                      <a:pt x="-573196" y="3307"/>
                      <a:pt x="7075045" y="35401"/>
                    </a:cubicBezTo>
                    <a:cubicBezTo>
                      <a:pt x="8848035" y="42217"/>
                      <a:pt x="8665669" y="15922"/>
                      <a:pt x="8673831" y="8993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1" name="Google Shape;3081;p32"/>
              <p:cNvSpPr/>
              <p:nvPr/>
            </p:nvSpPr>
            <p:spPr>
              <a:xfrm>
                <a:off x="17578422" y="8599958"/>
                <a:ext cx="8728991" cy="80438"/>
              </a:xfrm>
              <a:custGeom>
                <a:avLst/>
                <a:gdLst/>
                <a:ahLst/>
                <a:cxnLst/>
                <a:rect l="l" t="t" r="r" b="b"/>
                <a:pathLst>
                  <a:path w="8728991" h="80438" extrusionOk="0">
                    <a:moveTo>
                      <a:pt x="3247802" y="69324"/>
                    </a:moveTo>
                    <a:cubicBezTo>
                      <a:pt x="-341376" y="55549"/>
                      <a:pt x="9376" y="97891"/>
                      <a:pt x="9376" y="0"/>
                    </a:cubicBezTo>
                    <a:cubicBezTo>
                      <a:pt x="9152954" y="35242"/>
                      <a:pt x="12466300" y="108233"/>
                      <a:pt x="3247802" y="693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2" name="Google Shape;3082;p32"/>
              <p:cNvSpPr/>
              <p:nvPr/>
            </p:nvSpPr>
            <p:spPr>
              <a:xfrm>
                <a:off x="17542330" y="9575247"/>
                <a:ext cx="8764064" cy="87989"/>
              </a:xfrm>
              <a:custGeom>
                <a:avLst/>
                <a:gdLst/>
                <a:ahLst/>
                <a:cxnLst/>
                <a:rect l="l" t="t" r="r" b="b"/>
                <a:pathLst>
                  <a:path w="8764064" h="87989" extrusionOk="0">
                    <a:moveTo>
                      <a:pt x="8760774" y="87989"/>
                    </a:moveTo>
                    <a:cubicBezTo>
                      <a:pt x="8758976" y="88013"/>
                      <a:pt x="371642" y="60464"/>
                      <a:pt x="10884" y="57410"/>
                    </a:cubicBezTo>
                    <a:cubicBezTo>
                      <a:pt x="10884" y="-31723"/>
                      <a:pt x="-590932" y="1460"/>
                      <a:pt x="7155719" y="33955"/>
                    </a:cubicBezTo>
                    <a:cubicBezTo>
                      <a:pt x="8935665" y="40772"/>
                      <a:pt x="8756587" y="14524"/>
                      <a:pt x="8760774" y="87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3" name="Google Shape;3083;p32"/>
              <p:cNvSpPr/>
              <p:nvPr/>
            </p:nvSpPr>
            <p:spPr>
              <a:xfrm>
                <a:off x="17571655" y="10545863"/>
                <a:ext cx="8724707" cy="90949"/>
              </a:xfrm>
              <a:custGeom>
                <a:avLst/>
                <a:gdLst/>
                <a:ahLst/>
                <a:cxnLst/>
                <a:rect l="l" t="t" r="r" b="b"/>
                <a:pathLst>
                  <a:path w="8724707" h="90949" extrusionOk="0">
                    <a:moveTo>
                      <a:pt x="8721559" y="90950"/>
                    </a:moveTo>
                    <a:cubicBezTo>
                      <a:pt x="8719856" y="90973"/>
                      <a:pt x="239907" y="61767"/>
                      <a:pt x="11198" y="59850"/>
                    </a:cubicBezTo>
                    <a:cubicBezTo>
                      <a:pt x="9069" y="-29520"/>
                      <a:pt x="-583260" y="-2538"/>
                      <a:pt x="7149291" y="36395"/>
                    </a:cubicBezTo>
                    <a:cubicBezTo>
                      <a:pt x="8893658" y="43212"/>
                      <a:pt x="8717088" y="14976"/>
                      <a:pt x="8721559" y="9095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084" name="Google Shape;3084;p32"/>
            <p:cNvSpPr/>
            <p:nvPr/>
          </p:nvSpPr>
          <p:spPr>
            <a:xfrm>
              <a:off x="18696916" y="-664776"/>
              <a:ext cx="235386" cy="11720084"/>
            </a:xfrm>
            <a:custGeom>
              <a:avLst/>
              <a:gdLst/>
              <a:ahLst/>
              <a:cxnLst/>
              <a:rect l="l" t="t" r="r" b="b"/>
              <a:pathLst>
                <a:path w="235386" h="11720084" extrusionOk="0">
                  <a:moveTo>
                    <a:pt x="235387" y="11720084"/>
                  </a:moveTo>
                  <a:cubicBezTo>
                    <a:pt x="105466" y="11720084"/>
                    <a:pt x="-99090" y="4949778"/>
                    <a:pt x="55244" y="3"/>
                  </a:cubicBezTo>
                  <a:cubicBezTo>
                    <a:pt x="186773" y="-3997"/>
                    <a:pt x="-130103" y="4566620"/>
                    <a:pt x="235387" y="117200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85" name="Google Shape;3085;p32"/>
          <p:cNvGrpSpPr/>
          <p:nvPr/>
        </p:nvGrpSpPr>
        <p:grpSpPr>
          <a:xfrm>
            <a:off x="7613837" y="1123950"/>
            <a:ext cx="1353434" cy="457200"/>
            <a:chOff x="7613837" y="1123950"/>
            <a:chExt cx="1353434" cy="457200"/>
          </a:xfrm>
        </p:grpSpPr>
        <p:sp>
          <p:nvSpPr>
            <p:cNvPr id="3086" name="Google Shape;3086;p32"/>
            <p:cNvSpPr/>
            <p:nvPr/>
          </p:nvSpPr>
          <p:spPr>
            <a:xfrm>
              <a:off x="7613842" y="1125943"/>
              <a:ext cx="1353429" cy="455207"/>
            </a:xfrm>
            <a:custGeom>
              <a:avLst/>
              <a:gdLst/>
              <a:ahLst/>
              <a:cxnLst/>
              <a:rect l="l" t="t" r="r" b="b"/>
              <a:pathLst>
                <a:path w="2706858" h="910413" extrusionOk="0">
                  <a:moveTo>
                    <a:pt x="2596908" y="746802"/>
                  </a:moveTo>
                  <a:cubicBezTo>
                    <a:pt x="2713774" y="679626"/>
                    <a:pt x="2702535" y="688861"/>
                    <a:pt x="2668840" y="639402"/>
                  </a:cubicBezTo>
                  <a:cubicBezTo>
                    <a:pt x="2640624" y="600386"/>
                    <a:pt x="2606918" y="566281"/>
                    <a:pt x="2572947" y="532392"/>
                  </a:cubicBezTo>
                  <a:cubicBezTo>
                    <a:pt x="2709730" y="433051"/>
                    <a:pt x="2693960" y="469856"/>
                    <a:pt x="2580359" y="309003"/>
                  </a:cubicBezTo>
                  <a:cubicBezTo>
                    <a:pt x="2645123" y="270865"/>
                    <a:pt x="2694144" y="253636"/>
                    <a:pt x="2667227" y="223932"/>
                  </a:cubicBezTo>
                  <a:cubicBezTo>
                    <a:pt x="2594082" y="118635"/>
                    <a:pt x="2619835" y="150269"/>
                    <a:pt x="2632049" y="108722"/>
                  </a:cubicBezTo>
                  <a:cubicBezTo>
                    <a:pt x="2638026" y="95910"/>
                    <a:pt x="2644917" y="84535"/>
                    <a:pt x="2652025" y="72135"/>
                  </a:cubicBezTo>
                  <a:cubicBezTo>
                    <a:pt x="2666188" y="51253"/>
                    <a:pt x="2681357" y="780"/>
                    <a:pt x="2642454" y="0"/>
                  </a:cubicBezTo>
                  <a:cubicBezTo>
                    <a:pt x="2255438" y="21321"/>
                    <a:pt x="314095" y="68823"/>
                    <a:pt x="313732" y="68812"/>
                  </a:cubicBezTo>
                  <a:cubicBezTo>
                    <a:pt x="246553" y="72579"/>
                    <a:pt x="108547" y="42517"/>
                    <a:pt x="58356" y="86762"/>
                  </a:cubicBezTo>
                  <a:cubicBezTo>
                    <a:pt x="42267" y="101108"/>
                    <a:pt x="53825" y="118087"/>
                    <a:pt x="72963" y="164029"/>
                  </a:cubicBezTo>
                  <a:cubicBezTo>
                    <a:pt x="85972" y="203586"/>
                    <a:pt x="68475" y="194389"/>
                    <a:pt x="26935" y="211705"/>
                  </a:cubicBezTo>
                  <a:cubicBezTo>
                    <a:pt x="-33796" y="232251"/>
                    <a:pt x="55660" y="276626"/>
                    <a:pt x="94682" y="339195"/>
                  </a:cubicBezTo>
                  <a:cubicBezTo>
                    <a:pt x="-8530" y="471238"/>
                    <a:pt x="-39302" y="415432"/>
                    <a:pt x="115536" y="575348"/>
                  </a:cubicBezTo>
                  <a:cubicBezTo>
                    <a:pt x="-21599" y="736369"/>
                    <a:pt x="-52132" y="664213"/>
                    <a:pt x="109077" y="775141"/>
                  </a:cubicBezTo>
                  <a:cubicBezTo>
                    <a:pt x="55460" y="848408"/>
                    <a:pt x="19318" y="892550"/>
                    <a:pt x="34715" y="910413"/>
                  </a:cubicBezTo>
                  <a:cubicBezTo>
                    <a:pt x="318464" y="817018"/>
                    <a:pt x="1989311" y="879121"/>
                    <a:pt x="2651370" y="880454"/>
                  </a:cubicBezTo>
                  <a:cubicBezTo>
                    <a:pt x="2760982" y="853795"/>
                    <a:pt x="2689710" y="811284"/>
                    <a:pt x="2596908" y="74680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087" name="Google Shape;3087;p32"/>
            <p:cNvGrpSpPr/>
            <p:nvPr/>
          </p:nvGrpSpPr>
          <p:grpSpPr>
            <a:xfrm>
              <a:off x="7613837" y="1123950"/>
              <a:ext cx="1353434" cy="455217"/>
              <a:chOff x="15227673" y="2245772"/>
              <a:chExt cx="2706869" cy="910434"/>
            </a:xfrm>
          </p:grpSpPr>
          <p:sp>
            <p:nvSpPr>
              <p:cNvPr id="3088" name="Google Shape;3088;p32"/>
              <p:cNvSpPr/>
              <p:nvPr/>
            </p:nvSpPr>
            <p:spPr>
              <a:xfrm>
                <a:off x="15552194" y="2309083"/>
                <a:ext cx="261500" cy="806200"/>
              </a:xfrm>
              <a:custGeom>
                <a:avLst/>
                <a:gdLst/>
                <a:ahLst/>
                <a:cxnLst/>
                <a:rect l="l" t="t" r="r" b="b"/>
                <a:pathLst>
                  <a:path w="261500" h="806200" extrusionOk="0">
                    <a:moveTo>
                      <a:pt x="260386" y="730570"/>
                    </a:moveTo>
                    <a:cubicBezTo>
                      <a:pt x="253570" y="724348"/>
                      <a:pt x="241903" y="708561"/>
                      <a:pt x="190868" y="664061"/>
                    </a:cubicBezTo>
                    <a:cubicBezTo>
                      <a:pt x="183256" y="657427"/>
                      <a:pt x="162933" y="646621"/>
                      <a:pt x="169917" y="629419"/>
                    </a:cubicBezTo>
                    <a:cubicBezTo>
                      <a:pt x="183625" y="595650"/>
                      <a:pt x="192698" y="597362"/>
                      <a:pt x="241286" y="526810"/>
                    </a:cubicBezTo>
                    <a:cubicBezTo>
                      <a:pt x="243370" y="523797"/>
                      <a:pt x="242553" y="527011"/>
                      <a:pt x="253212" y="517190"/>
                    </a:cubicBezTo>
                    <a:cubicBezTo>
                      <a:pt x="186212" y="460789"/>
                      <a:pt x="204300" y="459065"/>
                      <a:pt x="176208" y="445484"/>
                    </a:cubicBezTo>
                    <a:cubicBezTo>
                      <a:pt x="171666" y="443289"/>
                      <a:pt x="160519" y="427279"/>
                      <a:pt x="159588" y="415822"/>
                    </a:cubicBezTo>
                    <a:cubicBezTo>
                      <a:pt x="158402" y="401266"/>
                      <a:pt x="163832" y="401032"/>
                      <a:pt x="167724" y="395439"/>
                    </a:cubicBezTo>
                    <a:cubicBezTo>
                      <a:pt x="171162" y="379690"/>
                      <a:pt x="191572" y="360944"/>
                      <a:pt x="196071" y="348224"/>
                    </a:cubicBezTo>
                    <a:cubicBezTo>
                      <a:pt x="198599" y="341070"/>
                      <a:pt x="206124" y="341851"/>
                      <a:pt x="227470" y="316319"/>
                    </a:cubicBezTo>
                    <a:cubicBezTo>
                      <a:pt x="233582" y="309008"/>
                      <a:pt x="239315" y="301274"/>
                      <a:pt x="245817" y="294229"/>
                    </a:cubicBezTo>
                    <a:cubicBezTo>
                      <a:pt x="218440" y="268816"/>
                      <a:pt x="240636" y="297540"/>
                      <a:pt x="217493" y="266258"/>
                    </a:cubicBezTo>
                    <a:cubicBezTo>
                      <a:pt x="213443" y="260790"/>
                      <a:pt x="207012" y="257148"/>
                      <a:pt x="202475" y="251967"/>
                    </a:cubicBezTo>
                    <a:cubicBezTo>
                      <a:pt x="198171" y="247057"/>
                      <a:pt x="185590" y="219596"/>
                      <a:pt x="180522" y="216203"/>
                    </a:cubicBezTo>
                    <a:cubicBezTo>
                      <a:pt x="167822" y="207705"/>
                      <a:pt x="165732" y="197522"/>
                      <a:pt x="155619" y="186840"/>
                    </a:cubicBezTo>
                    <a:cubicBezTo>
                      <a:pt x="151305" y="182287"/>
                      <a:pt x="148186" y="176022"/>
                      <a:pt x="151240" y="168804"/>
                    </a:cubicBezTo>
                    <a:cubicBezTo>
                      <a:pt x="151743" y="167611"/>
                      <a:pt x="150195" y="153358"/>
                      <a:pt x="161076" y="148648"/>
                    </a:cubicBezTo>
                    <a:cubicBezTo>
                      <a:pt x="165786" y="146610"/>
                      <a:pt x="169533" y="141359"/>
                      <a:pt x="175038" y="133836"/>
                    </a:cubicBezTo>
                    <a:cubicBezTo>
                      <a:pt x="180441" y="126466"/>
                      <a:pt x="200212" y="118640"/>
                      <a:pt x="205648" y="111296"/>
                    </a:cubicBezTo>
                    <a:cubicBezTo>
                      <a:pt x="261961" y="35184"/>
                      <a:pt x="287714" y="77131"/>
                      <a:pt x="224926" y="18399"/>
                    </a:cubicBezTo>
                    <a:cubicBezTo>
                      <a:pt x="216827" y="10828"/>
                      <a:pt x="216789" y="7235"/>
                      <a:pt x="210136" y="0"/>
                    </a:cubicBezTo>
                    <a:cubicBezTo>
                      <a:pt x="131263" y="1989"/>
                      <a:pt x="69899" y="3517"/>
                      <a:pt x="32084" y="4449"/>
                    </a:cubicBezTo>
                    <a:cubicBezTo>
                      <a:pt x="55330" y="24610"/>
                      <a:pt x="88273" y="44663"/>
                      <a:pt x="89399" y="54093"/>
                    </a:cubicBezTo>
                    <a:cubicBezTo>
                      <a:pt x="80677" y="75403"/>
                      <a:pt x="46484" y="94550"/>
                      <a:pt x="20536" y="131246"/>
                    </a:cubicBezTo>
                    <a:cubicBezTo>
                      <a:pt x="41482" y="174592"/>
                      <a:pt x="58346" y="162560"/>
                      <a:pt x="69904" y="178147"/>
                    </a:cubicBezTo>
                    <a:cubicBezTo>
                      <a:pt x="101103" y="220230"/>
                      <a:pt x="119580" y="218160"/>
                      <a:pt x="75935" y="267597"/>
                    </a:cubicBezTo>
                    <a:cubicBezTo>
                      <a:pt x="-9071" y="363881"/>
                      <a:pt x="-2239" y="337417"/>
                      <a:pt x="24791" y="368613"/>
                    </a:cubicBezTo>
                    <a:cubicBezTo>
                      <a:pt x="26010" y="370016"/>
                      <a:pt x="27038" y="371761"/>
                      <a:pt x="28559" y="372683"/>
                    </a:cubicBezTo>
                    <a:cubicBezTo>
                      <a:pt x="47248" y="384037"/>
                      <a:pt x="68643" y="414294"/>
                      <a:pt x="74663" y="416749"/>
                    </a:cubicBezTo>
                    <a:cubicBezTo>
                      <a:pt x="76969" y="417692"/>
                      <a:pt x="79724" y="419730"/>
                      <a:pt x="80488" y="421903"/>
                    </a:cubicBezTo>
                    <a:cubicBezTo>
                      <a:pt x="84072" y="432065"/>
                      <a:pt x="103420" y="440314"/>
                      <a:pt x="106923" y="447532"/>
                    </a:cubicBezTo>
                    <a:cubicBezTo>
                      <a:pt x="121437" y="477465"/>
                      <a:pt x="110734" y="479367"/>
                      <a:pt x="102879" y="485600"/>
                    </a:cubicBezTo>
                    <a:cubicBezTo>
                      <a:pt x="102652" y="486353"/>
                      <a:pt x="84835" y="513857"/>
                      <a:pt x="73677" y="522025"/>
                    </a:cubicBezTo>
                    <a:cubicBezTo>
                      <a:pt x="49743" y="539546"/>
                      <a:pt x="3055" y="600359"/>
                      <a:pt x="2752" y="600717"/>
                    </a:cubicBezTo>
                    <a:cubicBezTo>
                      <a:pt x="-3652" y="608364"/>
                      <a:pt x="-2223" y="606716"/>
                      <a:pt x="44373" y="654799"/>
                    </a:cubicBezTo>
                    <a:cubicBezTo>
                      <a:pt x="46755" y="657248"/>
                      <a:pt x="45586" y="664299"/>
                      <a:pt x="89128" y="702795"/>
                    </a:cubicBezTo>
                    <a:cubicBezTo>
                      <a:pt x="90519" y="704025"/>
                      <a:pt x="91981" y="705466"/>
                      <a:pt x="93665" y="706025"/>
                    </a:cubicBezTo>
                    <a:cubicBezTo>
                      <a:pt x="136330" y="720186"/>
                      <a:pt x="117842" y="774246"/>
                      <a:pt x="71631" y="795968"/>
                    </a:cubicBezTo>
                    <a:cubicBezTo>
                      <a:pt x="66937" y="798174"/>
                      <a:pt x="68751" y="801545"/>
                      <a:pt x="63370" y="806200"/>
                    </a:cubicBezTo>
                    <a:cubicBezTo>
                      <a:pt x="104200" y="804271"/>
                      <a:pt x="147466" y="802650"/>
                      <a:pt x="192822" y="801301"/>
                    </a:cubicBezTo>
                    <a:cubicBezTo>
                      <a:pt x="203455" y="783720"/>
                      <a:pt x="260716" y="730873"/>
                      <a:pt x="260386" y="73057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9" name="Google Shape;3089;p32"/>
              <p:cNvSpPr/>
              <p:nvPr/>
            </p:nvSpPr>
            <p:spPr>
              <a:xfrm>
                <a:off x="16766461" y="2278484"/>
                <a:ext cx="227575" cy="833406"/>
              </a:xfrm>
              <a:custGeom>
                <a:avLst/>
                <a:gdLst/>
                <a:ahLst/>
                <a:cxnLst/>
                <a:rect l="l" t="t" r="r" b="b"/>
                <a:pathLst>
                  <a:path w="227575" h="833406" extrusionOk="0">
                    <a:moveTo>
                      <a:pt x="168859" y="818297"/>
                    </a:moveTo>
                    <a:cubicBezTo>
                      <a:pt x="206338" y="778007"/>
                      <a:pt x="191336" y="790760"/>
                      <a:pt x="226309" y="762031"/>
                    </a:cubicBezTo>
                    <a:cubicBezTo>
                      <a:pt x="216775" y="753668"/>
                      <a:pt x="212249" y="745262"/>
                      <a:pt x="178083" y="714273"/>
                    </a:cubicBezTo>
                    <a:cubicBezTo>
                      <a:pt x="140253" y="679967"/>
                      <a:pt x="128304" y="676054"/>
                      <a:pt x="134806" y="660023"/>
                    </a:cubicBezTo>
                    <a:cubicBezTo>
                      <a:pt x="147106" y="629701"/>
                      <a:pt x="160381" y="621956"/>
                      <a:pt x="189230" y="581824"/>
                    </a:cubicBezTo>
                    <a:cubicBezTo>
                      <a:pt x="220365" y="538457"/>
                      <a:pt x="196658" y="567544"/>
                      <a:pt x="218102" y="547789"/>
                    </a:cubicBezTo>
                    <a:cubicBezTo>
                      <a:pt x="210766" y="541616"/>
                      <a:pt x="173861" y="508785"/>
                      <a:pt x="168994" y="500926"/>
                    </a:cubicBezTo>
                    <a:cubicBezTo>
                      <a:pt x="156515" y="480798"/>
                      <a:pt x="139505" y="476175"/>
                      <a:pt x="138347" y="474489"/>
                    </a:cubicBezTo>
                    <a:cubicBezTo>
                      <a:pt x="128737" y="460501"/>
                      <a:pt x="116660" y="439978"/>
                      <a:pt x="129788" y="429312"/>
                    </a:cubicBezTo>
                    <a:cubicBezTo>
                      <a:pt x="135039" y="425047"/>
                      <a:pt x="132094" y="418679"/>
                      <a:pt x="139625" y="412820"/>
                    </a:cubicBezTo>
                    <a:cubicBezTo>
                      <a:pt x="144037" y="399851"/>
                      <a:pt x="156331" y="391884"/>
                      <a:pt x="160954" y="378823"/>
                    </a:cubicBezTo>
                    <a:cubicBezTo>
                      <a:pt x="162384" y="374775"/>
                      <a:pt x="167132" y="371615"/>
                      <a:pt x="170878" y="368732"/>
                    </a:cubicBezTo>
                    <a:cubicBezTo>
                      <a:pt x="186534" y="356689"/>
                      <a:pt x="198807" y="337721"/>
                      <a:pt x="210696" y="324828"/>
                    </a:cubicBezTo>
                    <a:cubicBezTo>
                      <a:pt x="183329" y="299426"/>
                      <a:pt x="205520" y="328139"/>
                      <a:pt x="182371" y="296857"/>
                    </a:cubicBezTo>
                    <a:cubicBezTo>
                      <a:pt x="178322" y="291389"/>
                      <a:pt x="171890" y="287747"/>
                      <a:pt x="167353" y="282566"/>
                    </a:cubicBezTo>
                    <a:cubicBezTo>
                      <a:pt x="163050" y="277656"/>
                      <a:pt x="150474" y="250195"/>
                      <a:pt x="145401" y="246802"/>
                    </a:cubicBezTo>
                    <a:cubicBezTo>
                      <a:pt x="132700" y="238304"/>
                      <a:pt x="130611" y="228121"/>
                      <a:pt x="120498" y="217439"/>
                    </a:cubicBezTo>
                    <a:cubicBezTo>
                      <a:pt x="116183" y="212886"/>
                      <a:pt x="113065" y="206621"/>
                      <a:pt x="116118" y="199403"/>
                    </a:cubicBezTo>
                    <a:cubicBezTo>
                      <a:pt x="116908" y="197533"/>
                      <a:pt x="116058" y="195024"/>
                      <a:pt x="116578" y="192969"/>
                    </a:cubicBezTo>
                    <a:cubicBezTo>
                      <a:pt x="120021" y="179491"/>
                      <a:pt x="123464" y="181919"/>
                      <a:pt x="131071" y="175817"/>
                    </a:cubicBezTo>
                    <a:cubicBezTo>
                      <a:pt x="151551" y="148995"/>
                      <a:pt x="163131" y="151878"/>
                      <a:pt x="170515" y="141901"/>
                    </a:cubicBezTo>
                    <a:cubicBezTo>
                      <a:pt x="197275" y="105731"/>
                      <a:pt x="200188" y="114667"/>
                      <a:pt x="227576" y="83722"/>
                    </a:cubicBezTo>
                    <a:cubicBezTo>
                      <a:pt x="225107" y="81548"/>
                      <a:pt x="186892" y="47736"/>
                      <a:pt x="182025" y="39883"/>
                    </a:cubicBezTo>
                    <a:cubicBezTo>
                      <a:pt x="165145" y="12649"/>
                      <a:pt x="156158" y="25223"/>
                      <a:pt x="142429" y="0"/>
                    </a:cubicBezTo>
                    <a:cubicBezTo>
                      <a:pt x="95968" y="1328"/>
                      <a:pt x="49167" y="2650"/>
                      <a:pt x="2300" y="3962"/>
                    </a:cubicBezTo>
                    <a:cubicBezTo>
                      <a:pt x="10810" y="12703"/>
                      <a:pt x="26624" y="27905"/>
                      <a:pt x="55560" y="54575"/>
                    </a:cubicBezTo>
                    <a:cubicBezTo>
                      <a:pt x="92877" y="89011"/>
                      <a:pt x="115355" y="68059"/>
                      <a:pt x="29650" y="147418"/>
                    </a:cubicBezTo>
                    <a:cubicBezTo>
                      <a:pt x="27636" y="163037"/>
                      <a:pt x="8488" y="152919"/>
                      <a:pt x="37213" y="187339"/>
                    </a:cubicBezTo>
                    <a:cubicBezTo>
                      <a:pt x="43038" y="194314"/>
                      <a:pt x="64666" y="201451"/>
                      <a:pt x="70080" y="208757"/>
                    </a:cubicBezTo>
                    <a:cubicBezTo>
                      <a:pt x="107889" y="259750"/>
                      <a:pt x="123881" y="247051"/>
                      <a:pt x="51159" y="325662"/>
                    </a:cubicBezTo>
                    <a:cubicBezTo>
                      <a:pt x="11861" y="368152"/>
                      <a:pt x="12960" y="366385"/>
                      <a:pt x="5916" y="380514"/>
                    </a:cubicBezTo>
                    <a:cubicBezTo>
                      <a:pt x="28421" y="400881"/>
                      <a:pt x="26332" y="401829"/>
                      <a:pt x="28730" y="403292"/>
                    </a:cubicBezTo>
                    <a:cubicBezTo>
                      <a:pt x="47418" y="414646"/>
                      <a:pt x="68813" y="444904"/>
                      <a:pt x="74833" y="447359"/>
                    </a:cubicBezTo>
                    <a:cubicBezTo>
                      <a:pt x="77145" y="448302"/>
                      <a:pt x="79895" y="450340"/>
                      <a:pt x="80664" y="452513"/>
                    </a:cubicBezTo>
                    <a:cubicBezTo>
                      <a:pt x="86337" y="468560"/>
                      <a:pt x="118294" y="469330"/>
                      <a:pt x="113714" y="508194"/>
                    </a:cubicBezTo>
                    <a:cubicBezTo>
                      <a:pt x="92157" y="524339"/>
                      <a:pt x="90657" y="540326"/>
                      <a:pt x="73853" y="552629"/>
                    </a:cubicBezTo>
                    <a:cubicBezTo>
                      <a:pt x="58976" y="563517"/>
                      <a:pt x="13528" y="614011"/>
                      <a:pt x="7573" y="626449"/>
                    </a:cubicBezTo>
                    <a:cubicBezTo>
                      <a:pt x="595" y="641017"/>
                      <a:pt x="-16388" y="622509"/>
                      <a:pt x="44554" y="685403"/>
                    </a:cubicBezTo>
                    <a:cubicBezTo>
                      <a:pt x="46693" y="687620"/>
                      <a:pt x="47348" y="691256"/>
                      <a:pt x="49437" y="693543"/>
                    </a:cubicBezTo>
                    <a:cubicBezTo>
                      <a:pt x="54028" y="698562"/>
                      <a:pt x="87913" y="734667"/>
                      <a:pt x="93851" y="736640"/>
                    </a:cubicBezTo>
                    <a:cubicBezTo>
                      <a:pt x="100651" y="738900"/>
                      <a:pt x="117785" y="750340"/>
                      <a:pt x="115571" y="756611"/>
                    </a:cubicBezTo>
                    <a:cubicBezTo>
                      <a:pt x="126664" y="785210"/>
                      <a:pt x="106947" y="796808"/>
                      <a:pt x="99969" y="804910"/>
                    </a:cubicBezTo>
                    <a:cubicBezTo>
                      <a:pt x="83452" y="824101"/>
                      <a:pt x="69533" y="826003"/>
                      <a:pt x="68683" y="829071"/>
                    </a:cubicBezTo>
                    <a:cubicBezTo>
                      <a:pt x="68375" y="830176"/>
                      <a:pt x="67985" y="831130"/>
                      <a:pt x="67541" y="831997"/>
                    </a:cubicBezTo>
                    <a:cubicBezTo>
                      <a:pt x="97419" y="832453"/>
                      <a:pt x="127200" y="832924"/>
                      <a:pt x="156862" y="833406"/>
                    </a:cubicBezTo>
                    <a:cubicBezTo>
                      <a:pt x="156429" y="830989"/>
                      <a:pt x="161187" y="826545"/>
                      <a:pt x="168859" y="818297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0" name="Google Shape;3090;p32"/>
              <p:cNvSpPr/>
              <p:nvPr/>
            </p:nvSpPr>
            <p:spPr>
              <a:xfrm>
                <a:off x="17143042" y="2267087"/>
                <a:ext cx="263416" cy="851773"/>
              </a:xfrm>
              <a:custGeom>
                <a:avLst/>
                <a:gdLst/>
                <a:ahLst/>
                <a:cxnLst/>
                <a:rect l="l" t="t" r="r" b="b"/>
                <a:pathLst>
                  <a:path w="263416" h="851773" extrusionOk="0">
                    <a:moveTo>
                      <a:pt x="234730" y="797019"/>
                    </a:moveTo>
                    <a:cubicBezTo>
                      <a:pt x="235986" y="794824"/>
                      <a:pt x="241275" y="795144"/>
                      <a:pt x="242054" y="794125"/>
                    </a:cubicBezTo>
                    <a:cubicBezTo>
                      <a:pt x="248226" y="786045"/>
                      <a:pt x="256807" y="780343"/>
                      <a:pt x="263330" y="772637"/>
                    </a:cubicBezTo>
                    <a:cubicBezTo>
                      <a:pt x="250662" y="756373"/>
                      <a:pt x="250402" y="763900"/>
                      <a:pt x="249536" y="760947"/>
                    </a:cubicBezTo>
                    <a:cubicBezTo>
                      <a:pt x="245406" y="746964"/>
                      <a:pt x="223106" y="736754"/>
                      <a:pt x="221807" y="732163"/>
                    </a:cubicBezTo>
                    <a:cubicBezTo>
                      <a:pt x="217281" y="716175"/>
                      <a:pt x="192449" y="697158"/>
                      <a:pt x="186493" y="689148"/>
                    </a:cubicBezTo>
                    <a:cubicBezTo>
                      <a:pt x="181626" y="682596"/>
                      <a:pt x="178183" y="674699"/>
                      <a:pt x="170263" y="670835"/>
                    </a:cubicBezTo>
                    <a:cubicBezTo>
                      <a:pt x="148300" y="624129"/>
                      <a:pt x="149155" y="648344"/>
                      <a:pt x="203601" y="571939"/>
                    </a:cubicBezTo>
                    <a:cubicBezTo>
                      <a:pt x="208430" y="565159"/>
                      <a:pt x="215349" y="559897"/>
                      <a:pt x="221055" y="553691"/>
                    </a:cubicBezTo>
                    <a:cubicBezTo>
                      <a:pt x="232981" y="540728"/>
                      <a:pt x="235266" y="529764"/>
                      <a:pt x="249358" y="520724"/>
                    </a:cubicBezTo>
                    <a:cubicBezTo>
                      <a:pt x="254408" y="517478"/>
                      <a:pt x="252286" y="513326"/>
                      <a:pt x="263417" y="504953"/>
                    </a:cubicBezTo>
                    <a:cubicBezTo>
                      <a:pt x="219918" y="461239"/>
                      <a:pt x="134917" y="396475"/>
                      <a:pt x="170112" y="369263"/>
                    </a:cubicBezTo>
                    <a:cubicBezTo>
                      <a:pt x="170458" y="368992"/>
                      <a:pt x="220481" y="304792"/>
                      <a:pt x="222738" y="304326"/>
                    </a:cubicBezTo>
                    <a:cubicBezTo>
                      <a:pt x="232921" y="302217"/>
                      <a:pt x="234075" y="289985"/>
                      <a:pt x="242872" y="286333"/>
                    </a:cubicBezTo>
                    <a:cubicBezTo>
                      <a:pt x="249661" y="283509"/>
                      <a:pt x="247035" y="276220"/>
                      <a:pt x="250002" y="276323"/>
                    </a:cubicBezTo>
                    <a:cubicBezTo>
                      <a:pt x="254631" y="276480"/>
                      <a:pt x="254695" y="272919"/>
                      <a:pt x="255248" y="270220"/>
                    </a:cubicBezTo>
                    <a:cubicBezTo>
                      <a:pt x="242195" y="258389"/>
                      <a:pt x="242926" y="258628"/>
                      <a:pt x="233669" y="248287"/>
                    </a:cubicBezTo>
                    <a:cubicBezTo>
                      <a:pt x="232694" y="247198"/>
                      <a:pt x="191133" y="224230"/>
                      <a:pt x="184945" y="216024"/>
                    </a:cubicBezTo>
                    <a:cubicBezTo>
                      <a:pt x="175157" y="203039"/>
                      <a:pt x="175487" y="186829"/>
                      <a:pt x="186450" y="172110"/>
                    </a:cubicBezTo>
                    <a:cubicBezTo>
                      <a:pt x="192470" y="164024"/>
                      <a:pt x="189747" y="156647"/>
                      <a:pt x="197261" y="155060"/>
                    </a:cubicBezTo>
                    <a:cubicBezTo>
                      <a:pt x="197889" y="154929"/>
                      <a:pt x="195264" y="157916"/>
                      <a:pt x="212003" y="130249"/>
                    </a:cubicBezTo>
                    <a:cubicBezTo>
                      <a:pt x="214834" y="125572"/>
                      <a:pt x="213708" y="133836"/>
                      <a:pt x="234849" y="106912"/>
                    </a:cubicBezTo>
                    <a:cubicBezTo>
                      <a:pt x="242666" y="96956"/>
                      <a:pt x="137386" y="43281"/>
                      <a:pt x="150281" y="0"/>
                    </a:cubicBezTo>
                    <a:cubicBezTo>
                      <a:pt x="111237" y="1214"/>
                      <a:pt x="71176" y="2433"/>
                      <a:pt x="30346" y="3664"/>
                    </a:cubicBezTo>
                    <a:cubicBezTo>
                      <a:pt x="51307" y="21359"/>
                      <a:pt x="44134" y="24502"/>
                      <a:pt x="85701" y="56000"/>
                    </a:cubicBezTo>
                    <a:cubicBezTo>
                      <a:pt x="172965" y="122130"/>
                      <a:pt x="82978" y="144746"/>
                      <a:pt x="72757" y="160544"/>
                    </a:cubicBezTo>
                    <a:cubicBezTo>
                      <a:pt x="63358" y="175063"/>
                      <a:pt x="48492" y="185593"/>
                      <a:pt x="42267" y="202454"/>
                    </a:cubicBezTo>
                    <a:cubicBezTo>
                      <a:pt x="42148" y="202773"/>
                      <a:pt x="41806" y="203050"/>
                      <a:pt x="41590" y="203353"/>
                    </a:cubicBezTo>
                    <a:cubicBezTo>
                      <a:pt x="45217" y="206513"/>
                      <a:pt x="41049" y="222902"/>
                      <a:pt x="47789" y="232213"/>
                    </a:cubicBezTo>
                    <a:cubicBezTo>
                      <a:pt x="48671" y="233437"/>
                      <a:pt x="50138" y="234408"/>
                      <a:pt x="50571" y="235741"/>
                    </a:cubicBezTo>
                    <a:cubicBezTo>
                      <a:pt x="57972" y="258368"/>
                      <a:pt x="82339" y="266367"/>
                      <a:pt x="89236" y="307236"/>
                    </a:cubicBezTo>
                    <a:cubicBezTo>
                      <a:pt x="89658" y="309729"/>
                      <a:pt x="90395" y="314222"/>
                      <a:pt x="89642" y="314531"/>
                    </a:cubicBezTo>
                    <a:cubicBezTo>
                      <a:pt x="80931" y="318097"/>
                      <a:pt x="95456" y="316476"/>
                      <a:pt x="64836" y="342176"/>
                    </a:cubicBezTo>
                    <a:cubicBezTo>
                      <a:pt x="67473" y="355194"/>
                      <a:pt x="51259" y="355833"/>
                      <a:pt x="17607" y="402236"/>
                    </a:cubicBezTo>
                    <a:cubicBezTo>
                      <a:pt x="23860" y="407379"/>
                      <a:pt x="25836" y="406268"/>
                      <a:pt x="26702" y="408213"/>
                    </a:cubicBezTo>
                    <a:cubicBezTo>
                      <a:pt x="30584" y="416955"/>
                      <a:pt x="102803" y="492510"/>
                      <a:pt x="112910" y="503912"/>
                    </a:cubicBezTo>
                    <a:cubicBezTo>
                      <a:pt x="126910" y="519705"/>
                      <a:pt x="120571" y="531617"/>
                      <a:pt x="108303" y="535427"/>
                    </a:cubicBezTo>
                    <a:cubicBezTo>
                      <a:pt x="105504" y="544245"/>
                      <a:pt x="103295" y="542608"/>
                      <a:pt x="94872" y="554829"/>
                    </a:cubicBezTo>
                    <a:cubicBezTo>
                      <a:pt x="80563" y="575597"/>
                      <a:pt x="66877" y="579066"/>
                      <a:pt x="66352" y="582214"/>
                    </a:cubicBezTo>
                    <a:cubicBezTo>
                      <a:pt x="65264" y="588777"/>
                      <a:pt x="17250" y="635695"/>
                      <a:pt x="9649" y="649477"/>
                    </a:cubicBezTo>
                    <a:cubicBezTo>
                      <a:pt x="-1281" y="669285"/>
                      <a:pt x="-8465" y="646073"/>
                      <a:pt x="19756" y="678656"/>
                    </a:cubicBezTo>
                    <a:cubicBezTo>
                      <a:pt x="20974" y="680059"/>
                      <a:pt x="22003" y="681805"/>
                      <a:pt x="23524" y="682731"/>
                    </a:cubicBezTo>
                    <a:cubicBezTo>
                      <a:pt x="42212" y="694085"/>
                      <a:pt x="63607" y="724343"/>
                      <a:pt x="69628" y="726798"/>
                    </a:cubicBezTo>
                    <a:cubicBezTo>
                      <a:pt x="71934" y="727741"/>
                      <a:pt x="74689" y="729779"/>
                      <a:pt x="75458" y="731952"/>
                    </a:cubicBezTo>
                    <a:cubicBezTo>
                      <a:pt x="80195" y="745349"/>
                      <a:pt x="97422" y="744683"/>
                      <a:pt x="105266" y="765402"/>
                    </a:cubicBezTo>
                    <a:cubicBezTo>
                      <a:pt x="123245" y="769607"/>
                      <a:pt x="130375" y="791686"/>
                      <a:pt x="113533" y="803436"/>
                    </a:cubicBezTo>
                    <a:cubicBezTo>
                      <a:pt x="111134" y="805105"/>
                      <a:pt x="89019" y="832160"/>
                      <a:pt x="77564" y="842918"/>
                    </a:cubicBezTo>
                    <a:cubicBezTo>
                      <a:pt x="74803" y="845508"/>
                      <a:pt x="72746" y="847795"/>
                      <a:pt x="71143" y="849839"/>
                    </a:cubicBezTo>
                    <a:cubicBezTo>
                      <a:pt x="107740" y="850494"/>
                      <a:pt x="143833" y="851139"/>
                      <a:pt x="179304" y="851773"/>
                    </a:cubicBezTo>
                    <a:cubicBezTo>
                      <a:pt x="189498" y="841091"/>
                      <a:pt x="234676" y="797111"/>
                      <a:pt x="234730" y="797019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1" name="Google Shape;3091;p32"/>
              <p:cNvSpPr/>
              <p:nvPr/>
            </p:nvSpPr>
            <p:spPr>
              <a:xfrm>
                <a:off x="17738033" y="2245772"/>
                <a:ext cx="164416" cy="515705"/>
              </a:xfrm>
              <a:custGeom>
                <a:avLst/>
                <a:gdLst/>
                <a:ahLst/>
                <a:cxnLst/>
                <a:rect l="l" t="t" r="r" b="b"/>
                <a:pathLst>
                  <a:path w="164416" h="515705" extrusionOk="0">
                    <a:moveTo>
                      <a:pt x="19587" y="13413"/>
                    </a:moveTo>
                    <a:cubicBezTo>
                      <a:pt x="17508" y="15738"/>
                      <a:pt x="14639" y="17126"/>
                      <a:pt x="13410" y="20513"/>
                    </a:cubicBezTo>
                    <a:cubicBezTo>
                      <a:pt x="9880" y="30263"/>
                      <a:pt x="-1440" y="26214"/>
                      <a:pt x="6902" y="32740"/>
                    </a:cubicBezTo>
                    <a:cubicBezTo>
                      <a:pt x="34171" y="54060"/>
                      <a:pt x="22505" y="54944"/>
                      <a:pt x="66112" y="87992"/>
                    </a:cubicBezTo>
                    <a:cubicBezTo>
                      <a:pt x="151308" y="152556"/>
                      <a:pt x="62566" y="175556"/>
                      <a:pt x="53542" y="189496"/>
                    </a:cubicBezTo>
                    <a:cubicBezTo>
                      <a:pt x="44420" y="203592"/>
                      <a:pt x="29981" y="213813"/>
                      <a:pt x="23939" y="230186"/>
                    </a:cubicBezTo>
                    <a:cubicBezTo>
                      <a:pt x="23826" y="230495"/>
                      <a:pt x="23496" y="230766"/>
                      <a:pt x="23279" y="231058"/>
                    </a:cubicBezTo>
                    <a:cubicBezTo>
                      <a:pt x="26798" y="234126"/>
                      <a:pt x="22754" y="250038"/>
                      <a:pt x="29299" y="259077"/>
                    </a:cubicBezTo>
                    <a:cubicBezTo>
                      <a:pt x="30154" y="260264"/>
                      <a:pt x="31578" y="261207"/>
                      <a:pt x="32006" y="262503"/>
                    </a:cubicBezTo>
                    <a:cubicBezTo>
                      <a:pt x="35498" y="273185"/>
                      <a:pt x="43954" y="280658"/>
                      <a:pt x="49579" y="289947"/>
                    </a:cubicBezTo>
                    <a:cubicBezTo>
                      <a:pt x="57510" y="303057"/>
                      <a:pt x="64412" y="300570"/>
                      <a:pt x="64661" y="318644"/>
                    </a:cubicBezTo>
                    <a:cubicBezTo>
                      <a:pt x="67130" y="319912"/>
                      <a:pt x="67368" y="321950"/>
                      <a:pt x="67774" y="328177"/>
                    </a:cubicBezTo>
                    <a:cubicBezTo>
                      <a:pt x="67861" y="329456"/>
                      <a:pt x="69323" y="330605"/>
                      <a:pt x="69550" y="331917"/>
                    </a:cubicBezTo>
                    <a:cubicBezTo>
                      <a:pt x="69956" y="334334"/>
                      <a:pt x="70676" y="338697"/>
                      <a:pt x="69940" y="338995"/>
                    </a:cubicBezTo>
                    <a:cubicBezTo>
                      <a:pt x="61522" y="342441"/>
                      <a:pt x="75592" y="340886"/>
                      <a:pt x="45854" y="365838"/>
                    </a:cubicBezTo>
                    <a:cubicBezTo>
                      <a:pt x="48420" y="378541"/>
                      <a:pt x="32878" y="378812"/>
                      <a:pt x="0" y="424147"/>
                    </a:cubicBezTo>
                    <a:cubicBezTo>
                      <a:pt x="6074" y="429144"/>
                      <a:pt x="7991" y="428065"/>
                      <a:pt x="8830" y="429951"/>
                    </a:cubicBezTo>
                    <a:cubicBezTo>
                      <a:pt x="11970" y="437008"/>
                      <a:pt x="71905" y="500845"/>
                      <a:pt x="85878" y="515705"/>
                    </a:cubicBezTo>
                    <a:cubicBezTo>
                      <a:pt x="197081" y="436818"/>
                      <a:pt x="176698" y="460063"/>
                      <a:pt x="70016" y="309003"/>
                    </a:cubicBezTo>
                    <a:cubicBezTo>
                      <a:pt x="134780" y="270865"/>
                      <a:pt x="183801" y="253636"/>
                      <a:pt x="156884" y="223932"/>
                    </a:cubicBezTo>
                    <a:cubicBezTo>
                      <a:pt x="83739" y="118635"/>
                      <a:pt x="109492" y="150269"/>
                      <a:pt x="121706" y="108722"/>
                    </a:cubicBezTo>
                    <a:cubicBezTo>
                      <a:pt x="127682" y="95910"/>
                      <a:pt x="134574" y="84535"/>
                      <a:pt x="141682" y="72135"/>
                    </a:cubicBezTo>
                    <a:cubicBezTo>
                      <a:pt x="155845" y="51253"/>
                      <a:pt x="171014" y="780"/>
                      <a:pt x="132111" y="0"/>
                    </a:cubicBezTo>
                    <a:cubicBezTo>
                      <a:pt x="104772" y="1507"/>
                      <a:pt x="69669" y="3143"/>
                      <a:pt x="28054" y="4883"/>
                    </a:cubicBezTo>
                    <a:cubicBezTo>
                      <a:pt x="26300" y="6541"/>
                      <a:pt x="23349" y="9192"/>
                      <a:pt x="19587" y="13413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2" name="Google Shape;3092;p32"/>
              <p:cNvSpPr/>
              <p:nvPr/>
            </p:nvSpPr>
            <p:spPr>
              <a:xfrm>
                <a:off x="17348522" y="2259825"/>
                <a:ext cx="259013" cy="862726"/>
              </a:xfrm>
              <a:custGeom>
                <a:avLst/>
                <a:gdLst/>
                <a:ahLst/>
                <a:cxnLst/>
                <a:rect l="l" t="t" r="r" b="b"/>
                <a:pathLst>
                  <a:path w="259013" h="862726" extrusionOk="0">
                    <a:moveTo>
                      <a:pt x="243357" y="804168"/>
                    </a:moveTo>
                    <a:cubicBezTo>
                      <a:pt x="260974" y="789009"/>
                      <a:pt x="259636" y="791855"/>
                      <a:pt x="257931" y="790299"/>
                    </a:cubicBezTo>
                    <a:cubicBezTo>
                      <a:pt x="250909" y="783893"/>
                      <a:pt x="238896" y="767629"/>
                      <a:pt x="186335" y="721796"/>
                    </a:cubicBezTo>
                    <a:cubicBezTo>
                      <a:pt x="178496" y="714967"/>
                      <a:pt x="157572" y="703830"/>
                      <a:pt x="164756" y="686118"/>
                    </a:cubicBezTo>
                    <a:cubicBezTo>
                      <a:pt x="178864" y="651341"/>
                      <a:pt x="188224" y="653092"/>
                      <a:pt x="238263" y="580437"/>
                    </a:cubicBezTo>
                    <a:cubicBezTo>
                      <a:pt x="240407" y="577337"/>
                      <a:pt x="239568" y="580643"/>
                      <a:pt x="250547" y="570530"/>
                    </a:cubicBezTo>
                    <a:cubicBezTo>
                      <a:pt x="181538" y="512437"/>
                      <a:pt x="200161" y="510660"/>
                      <a:pt x="171230" y="496672"/>
                    </a:cubicBezTo>
                    <a:cubicBezTo>
                      <a:pt x="166553" y="494412"/>
                      <a:pt x="155070" y="477925"/>
                      <a:pt x="154112" y="466122"/>
                    </a:cubicBezTo>
                    <a:cubicBezTo>
                      <a:pt x="152889" y="451126"/>
                      <a:pt x="158476" y="450893"/>
                      <a:pt x="162487" y="445132"/>
                    </a:cubicBezTo>
                    <a:cubicBezTo>
                      <a:pt x="166028" y="428905"/>
                      <a:pt x="187049" y="409606"/>
                      <a:pt x="191683" y="396502"/>
                    </a:cubicBezTo>
                    <a:cubicBezTo>
                      <a:pt x="194287" y="389136"/>
                      <a:pt x="202040" y="389939"/>
                      <a:pt x="224025" y="363637"/>
                    </a:cubicBezTo>
                    <a:cubicBezTo>
                      <a:pt x="230316" y="356110"/>
                      <a:pt x="236222" y="348143"/>
                      <a:pt x="242919" y="340886"/>
                    </a:cubicBezTo>
                    <a:cubicBezTo>
                      <a:pt x="214724" y="314720"/>
                      <a:pt x="237586" y="344295"/>
                      <a:pt x="213739" y="312081"/>
                    </a:cubicBezTo>
                    <a:cubicBezTo>
                      <a:pt x="209570" y="306450"/>
                      <a:pt x="202944" y="302694"/>
                      <a:pt x="198272" y="297361"/>
                    </a:cubicBezTo>
                    <a:cubicBezTo>
                      <a:pt x="193838" y="292300"/>
                      <a:pt x="180883" y="264020"/>
                      <a:pt x="175659" y="260525"/>
                    </a:cubicBezTo>
                    <a:cubicBezTo>
                      <a:pt x="162579" y="251772"/>
                      <a:pt x="160430" y="241285"/>
                      <a:pt x="150009" y="230283"/>
                    </a:cubicBezTo>
                    <a:cubicBezTo>
                      <a:pt x="145564" y="225595"/>
                      <a:pt x="142354" y="219141"/>
                      <a:pt x="145499" y="211710"/>
                    </a:cubicBezTo>
                    <a:cubicBezTo>
                      <a:pt x="146019" y="210480"/>
                      <a:pt x="144427" y="195799"/>
                      <a:pt x="155628" y="190953"/>
                    </a:cubicBezTo>
                    <a:cubicBezTo>
                      <a:pt x="160544" y="188834"/>
                      <a:pt x="164533" y="183171"/>
                      <a:pt x="170007" y="175703"/>
                    </a:cubicBezTo>
                    <a:cubicBezTo>
                      <a:pt x="175572" y="168110"/>
                      <a:pt x="195933" y="160051"/>
                      <a:pt x="201531" y="152491"/>
                    </a:cubicBezTo>
                    <a:cubicBezTo>
                      <a:pt x="259295" y="74416"/>
                      <a:pt x="286120" y="117361"/>
                      <a:pt x="221383" y="56808"/>
                    </a:cubicBezTo>
                    <a:cubicBezTo>
                      <a:pt x="209879" y="46050"/>
                      <a:pt x="208314" y="33265"/>
                      <a:pt x="184651" y="21819"/>
                    </a:cubicBezTo>
                    <a:cubicBezTo>
                      <a:pt x="181284" y="20188"/>
                      <a:pt x="173807" y="10855"/>
                      <a:pt x="169893" y="0"/>
                    </a:cubicBezTo>
                    <a:cubicBezTo>
                      <a:pt x="121955" y="1620"/>
                      <a:pt x="71104" y="3284"/>
                      <a:pt x="17925" y="4970"/>
                    </a:cubicBezTo>
                    <a:cubicBezTo>
                      <a:pt x="8510" y="14860"/>
                      <a:pt x="20588" y="4791"/>
                      <a:pt x="4152" y="19164"/>
                    </a:cubicBezTo>
                    <a:cubicBezTo>
                      <a:pt x="-2247" y="24762"/>
                      <a:pt x="-10947" y="17559"/>
                      <a:pt x="60720" y="83640"/>
                    </a:cubicBezTo>
                    <a:cubicBezTo>
                      <a:pt x="97219" y="117328"/>
                      <a:pt x="118604" y="96886"/>
                      <a:pt x="35562" y="173784"/>
                    </a:cubicBezTo>
                    <a:cubicBezTo>
                      <a:pt x="33608" y="188948"/>
                      <a:pt x="15018" y="179128"/>
                      <a:pt x="42909" y="212545"/>
                    </a:cubicBezTo>
                    <a:cubicBezTo>
                      <a:pt x="48561" y="219314"/>
                      <a:pt x="69561" y="226251"/>
                      <a:pt x="74817" y="233340"/>
                    </a:cubicBezTo>
                    <a:cubicBezTo>
                      <a:pt x="99683" y="266882"/>
                      <a:pt x="104598" y="263424"/>
                      <a:pt x="103294" y="273510"/>
                    </a:cubicBezTo>
                    <a:cubicBezTo>
                      <a:pt x="123849" y="290663"/>
                      <a:pt x="30100" y="364841"/>
                      <a:pt x="12522" y="400100"/>
                    </a:cubicBezTo>
                    <a:cubicBezTo>
                      <a:pt x="34377" y="419876"/>
                      <a:pt x="32341" y="420798"/>
                      <a:pt x="34669" y="422212"/>
                    </a:cubicBezTo>
                    <a:cubicBezTo>
                      <a:pt x="52816" y="433236"/>
                      <a:pt x="73589" y="462615"/>
                      <a:pt x="79430" y="464994"/>
                    </a:cubicBezTo>
                    <a:cubicBezTo>
                      <a:pt x="81671" y="465910"/>
                      <a:pt x="84346" y="467888"/>
                      <a:pt x="85087" y="470002"/>
                    </a:cubicBezTo>
                    <a:cubicBezTo>
                      <a:pt x="90593" y="485583"/>
                      <a:pt x="121624" y="486331"/>
                      <a:pt x="117174" y="524068"/>
                    </a:cubicBezTo>
                    <a:cubicBezTo>
                      <a:pt x="96283" y="539709"/>
                      <a:pt x="94761" y="555285"/>
                      <a:pt x="78477" y="567213"/>
                    </a:cubicBezTo>
                    <a:cubicBezTo>
                      <a:pt x="64033" y="577787"/>
                      <a:pt x="19906" y="626812"/>
                      <a:pt x="14124" y="638887"/>
                    </a:cubicBezTo>
                    <a:cubicBezTo>
                      <a:pt x="7352" y="653032"/>
                      <a:pt x="-9139" y="635061"/>
                      <a:pt x="50028" y="696123"/>
                    </a:cubicBezTo>
                    <a:cubicBezTo>
                      <a:pt x="52107" y="698275"/>
                      <a:pt x="52735" y="701803"/>
                      <a:pt x="54765" y="704025"/>
                    </a:cubicBezTo>
                    <a:cubicBezTo>
                      <a:pt x="59220" y="708897"/>
                      <a:pt x="92120" y="743956"/>
                      <a:pt x="97891" y="745864"/>
                    </a:cubicBezTo>
                    <a:cubicBezTo>
                      <a:pt x="104490" y="748059"/>
                      <a:pt x="121126" y="759164"/>
                      <a:pt x="118977" y="765255"/>
                    </a:cubicBezTo>
                    <a:cubicBezTo>
                      <a:pt x="129772" y="793074"/>
                      <a:pt x="110759" y="804097"/>
                      <a:pt x="103830" y="812172"/>
                    </a:cubicBezTo>
                    <a:cubicBezTo>
                      <a:pt x="87783" y="830805"/>
                      <a:pt x="74281" y="832653"/>
                      <a:pt x="73453" y="835628"/>
                    </a:cubicBezTo>
                    <a:cubicBezTo>
                      <a:pt x="71937" y="841075"/>
                      <a:pt x="67476" y="844338"/>
                      <a:pt x="63335" y="846608"/>
                    </a:cubicBezTo>
                    <a:cubicBezTo>
                      <a:pt x="47170" y="855475"/>
                      <a:pt x="54527" y="859046"/>
                      <a:pt x="48117" y="860353"/>
                    </a:cubicBezTo>
                    <a:cubicBezTo>
                      <a:pt x="96911" y="861203"/>
                      <a:pt x="144286" y="862006"/>
                      <a:pt x="189983" y="862726"/>
                    </a:cubicBezTo>
                    <a:cubicBezTo>
                      <a:pt x="197216" y="851513"/>
                      <a:pt x="212921" y="830344"/>
                      <a:pt x="243357" y="804168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3" name="Google Shape;3093;p32"/>
              <p:cNvSpPr/>
              <p:nvPr/>
            </p:nvSpPr>
            <p:spPr>
              <a:xfrm>
                <a:off x="15227673" y="2310958"/>
                <a:ext cx="198046" cy="845248"/>
              </a:xfrm>
              <a:custGeom>
                <a:avLst/>
                <a:gdLst/>
                <a:ahLst/>
                <a:cxnLst/>
                <a:rect l="l" t="t" r="r" b="b"/>
                <a:pathLst>
                  <a:path w="198046" h="845248" extrusionOk="0">
                    <a:moveTo>
                      <a:pt x="112429" y="821201"/>
                    </a:moveTo>
                    <a:cubicBezTo>
                      <a:pt x="117734" y="818974"/>
                      <a:pt x="179467" y="745501"/>
                      <a:pt x="193223" y="734418"/>
                    </a:cubicBezTo>
                    <a:cubicBezTo>
                      <a:pt x="192216" y="732445"/>
                      <a:pt x="125411" y="666787"/>
                      <a:pt x="107497" y="651254"/>
                    </a:cubicBezTo>
                    <a:cubicBezTo>
                      <a:pt x="103880" y="648116"/>
                      <a:pt x="94044" y="629836"/>
                      <a:pt x="82117" y="621691"/>
                    </a:cubicBezTo>
                    <a:cubicBezTo>
                      <a:pt x="75913" y="617452"/>
                      <a:pt x="77337" y="614445"/>
                      <a:pt x="79843" y="609166"/>
                    </a:cubicBezTo>
                    <a:cubicBezTo>
                      <a:pt x="77483" y="599487"/>
                      <a:pt x="81570" y="587558"/>
                      <a:pt x="92798" y="582735"/>
                    </a:cubicBezTo>
                    <a:cubicBezTo>
                      <a:pt x="108769" y="555404"/>
                      <a:pt x="148928" y="514453"/>
                      <a:pt x="152062" y="507321"/>
                    </a:cubicBezTo>
                    <a:cubicBezTo>
                      <a:pt x="153069" y="505040"/>
                      <a:pt x="158380" y="504747"/>
                      <a:pt x="159035" y="503663"/>
                    </a:cubicBezTo>
                    <a:cubicBezTo>
                      <a:pt x="160741" y="500850"/>
                      <a:pt x="177539" y="479291"/>
                      <a:pt x="190922" y="466431"/>
                    </a:cubicBezTo>
                    <a:cubicBezTo>
                      <a:pt x="184604" y="460827"/>
                      <a:pt x="152236" y="432032"/>
                      <a:pt x="147661" y="424656"/>
                    </a:cubicBezTo>
                    <a:cubicBezTo>
                      <a:pt x="133385" y="401612"/>
                      <a:pt x="112726" y="398426"/>
                      <a:pt x="108948" y="392811"/>
                    </a:cubicBezTo>
                    <a:cubicBezTo>
                      <a:pt x="102056" y="382568"/>
                      <a:pt x="93064" y="364006"/>
                      <a:pt x="100302" y="353942"/>
                    </a:cubicBezTo>
                    <a:cubicBezTo>
                      <a:pt x="103961" y="348842"/>
                      <a:pt x="101639" y="340187"/>
                      <a:pt x="109825" y="337959"/>
                    </a:cubicBezTo>
                    <a:cubicBezTo>
                      <a:pt x="111920" y="330968"/>
                      <a:pt x="118227" y="327039"/>
                      <a:pt x="121957" y="321256"/>
                    </a:cubicBezTo>
                    <a:cubicBezTo>
                      <a:pt x="141820" y="290468"/>
                      <a:pt x="153508" y="288013"/>
                      <a:pt x="154082" y="283428"/>
                    </a:cubicBezTo>
                    <a:cubicBezTo>
                      <a:pt x="155484" y="272301"/>
                      <a:pt x="167838" y="263933"/>
                      <a:pt x="177870" y="259034"/>
                    </a:cubicBezTo>
                    <a:cubicBezTo>
                      <a:pt x="175959" y="256660"/>
                      <a:pt x="146059" y="204605"/>
                      <a:pt x="137651" y="196514"/>
                    </a:cubicBezTo>
                    <a:cubicBezTo>
                      <a:pt x="125882" y="185182"/>
                      <a:pt x="128242" y="175513"/>
                      <a:pt x="122606" y="160707"/>
                    </a:cubicBezTo>
                    <a:cubicBezTo>
                      <a:pt x="121053" y="156620"/>
                      <a:pt x="122904" y="152940"/>
                      <a:pt x="128805" y="134720"/>
                    </a:cubicBezTo>
                    <a:cubicBezTo>
                      <a:pt x="139140" y="134487"/>
                      <a:pt x="166176" y="105086"/>
                      <a:pt x="171454" y="99834"/>
                    </a:cubicBezTo>
                    <a:cubicBezTo>
                      <a:pt x="198555" y="72872"/>
                      <a:pt x="202101" y="74801"/>
                      <a:pt x="194636" y="72037"/>
                    </a:cubicBezTo>
                    <a:cubicBezTo>
                      <a:pt x="187690" y="69463"/>
                      <a:pt x="196958" y="69392"/>
                      <a:pt x="162148" y="46153"/>
                    </a:cubicBezTo>
                    <a:cubicBezTo>
                      <a:pt x="152582" y="39774"/>
                      <a:pt x="126401" y="7376"/>
                      <a:pt x="114507" y="0"/>
                    </a:cubicBezTo>
                    <a:cubicBezTo>
                      <a:pt x="91537" y="3268"/>
                      <a:pt x="71788" y="9755"/>
                      <a:pt x="58356" y="21597"/>
                    </a:cubicBezTo>
                    <a:cubicBezTo>
                      <a:pt x="42267" y="35943"/>
                      <a:pt x="53825" y="52922"/>
                      <a:pt x="72963" y="98864"/>
                    </a:cubicBezTo>
                    <a:cubicBezTo>
                      <a:pt x="85972" y="138421"/>
                      <a:pt x="68475" y="129224"/>
                      <a:pt x="26935" y="146540"/>
                    </a:cubicBezTo>
                    <a:cubicBezTo>
                      <a:pt x="-33796" y="167086"/>
                      <a:pt x="55660" y="211461"/>
                      <a:pt x="94682" y="274030"/>
                    </a:cubicBezTo>
                    <a:cubicBezTo>
                      <a:pt x="-8530" y="406073"/>
                      <a:pt x="-39302" y="350267"/>
                      <a:pt x="115536" y="510183"/>
                    </a:cubicBezTo>
                    <a:cubicBezTo>
                      <a:pt x="-21599" y="671204"/>
                      <a:pt x="-52132" y="599048"/>
                      <a:pt x="109077" y="709976"/>
                    </a:cubicBezTo>
                    <a:cubicBezTo>
                      <a:pt x="55460" y="783243"/>
                      <a:pt x="19318" y="827385"/>
                      <a:pt x="34715" y="845248"/>
                    </a:cubicBezTo>
                    <a:cubicBezTo>
                      <a:pt x="51210" y="839818"/>
                      <a:pt x="72454" y="834918"/>
                      <a:pt x="97855" y="830501"/>
                    </a:cubicBezTo>
                    <a:cubicBezTo>
                      <a:pt x="101666" y="823380"/>
                      <a:pt x="107248" y="823375"/>
                      <a:pt x="112429" y="821201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4" name="Google Shape;3094;p32"/>
              <p:cNvSpPr/>
              <p:nvPr/>
            </p:nvSpPr>
            <p:spPr>
              <a:xfrm>
                <a:off x="17548916" y="2253695"/>
                <a:ext cx="235117" cy="871251"/>
              </a:xfrm>
              <a:custGeom>
                <a:avLst/>
                <a:gdLst/>
                <a:ahLst/>
                <a:cxnLst/>
                <a:rect l="l" t="t" r="r" b="b"/>
                <a:pathLst>
                  <a:path w="235117" h="871251" extrusionOk="0">
                    <a:moveTo>
                      <a:pt x="221643" y="798347"/>
                    </a:moveTo>
                    <a:cubicBezTo>
                      <a:pt x="225746" y="793220"/>
                      <a:pt x="224187" y="796564"/>
                      <a:pt x="230267" y="791676"/>
                    </a:cubicBezTo>
                    <a:cubicBezTo>
                      <a:pt x="230094" y="791323"/>
                      <a:pt x="172032" y="732353"/>
                      <a:pt x="144541" y="708512"/>
                    </a:cubicBezTo>
                    <a:cubicBezTo>
                      <a:pt x="140924" y="705374"/>
                      <a:pt x="131082" y="687099"/>
                      <a:pt x="119161" y="678948"/>
                    </a:cubicBezTo>
                    <a:cubicBezTo>
                      <a:pt x="112930" y="674694"/>
                      <a:pt x="114381" y="671692"/>
                      <a:pt x="116887" y="666424"/>
                    </a:cubicBezTo>
                    <a:cubicBezTo>
                      <a:pt x="114527" y="656744"/>
                      <a:pt x="118614" y="644811"/>
                      <a:pt x="129842" y="639993"/>
                    </a:cubicBezTo>
                    <a:cubicBezTo>
                      <a:pt x="144227" y="615371"/>
                      <a:pt x="208433" y="542462"/>
                      <a:pt x="227972" y="523683"/>
                    </a:cubicBezTo>
                    <a:cubicBezTo>
                      <a:pt x="221448" y="517900"/>
                      <a:pt x="189274" y="489263"/>
                      <a:pt x="184711" y="481909"/>
                    </a:cubicBezTo>
                    <a:cubicBezTo>
                      <a:pt x="170435" y="458865"/>
                      <a:pt x="149776" y="455678"/>
                      <a:pt x="145997" y="450063"/>
                    </a:cubicBezTo>
                    <a:cubicBezTo>
                      <a:pt x="139105" y="439820"/>
                      <a:pt x="130113" y="421258"/>
                      <a:pt x="137351" y="411194"/>
                    </a:cubicBezTo>
                    <a:cubicBezTo>
                      <a:pt x="141011" y="406094"/>
                      <a:pt x="138689" y="397439"/>
                      <a:pt x="146874" y="395212"/>
                    </a:cubicBezTo>
                    <a:cubicBezTo>
                      <a:pt x="148969" y="388221"/>
                      <a:pt x="155276" y="384291"/>
                      <a:pt x="159006" y="378509"/>
                    </a:cubicBezTo>
                    <a:cubicBezTo>
                      <a:pt x="178869" y="347715"/>
                      <a:pt x="190557" y="345270"/>
                      <a:pt x="191137" y="340680"/>
                    </a:cubicBezTo>
                    <a:cubicBezTo>
                      <a:pt x="192533" y="329554"/>
                      <a:pt x="204898" y="321186"/>
                      <a:pt x="214925" y="316287"/>
                    </a:cubicBezTo>
                    <a:cubicBezTo>
                      <a:pt x="212992" y="313902"/>
                      <a:pt x="183124" y="261874"/>
                      <a:pt x="174701" y="253766"/>
                    </a:cubicBezTo>
                    <a:cubicBezTo>
                      <a:pt x="162931" y="242434"/>
                      <a:pt x="165292" y="232765"/>
                      <a:pt x="159656" y="217959"/>
                    </a:cubicBezTo>
                    <a:cubicBezTo>
                      <a:pt x="158102" y="213873"/>
                      <a:pt x="159954" y="210193"/>
                      <a:pt x="165855" y="191972"/>
                    </a:cubicBezTo>
                    <a:cubicBezTo>
                      <a:pt x="179086" y="191674"/>
                      <a:pt x="220544" y="142557"/>
                      <a:pt x="229850" y="136888"/>
                    </a:cubicBezTo>
                    <a:cubicBezTo>
                      <a:pt x="238588" y="131560"/>
                      <a:pt x="234436" y="130308"/>
                      <a:pt x="231685" y="129289"/>
                    </a:cubicBezTo>
                    <a:cubicBezTo>
                      <a:pt x="224745" y="126715"/>
                      <a:pt x="234008" y="126645"/>
                      <a:pt x="199198" y="103406"/>
                    </a:cubicBezTo>
                    <a:cubicBezTo>
                      <a:pt x="189025" y="96615"/>
                      <a:pt x="159006" y="59187"/>
                      <a:pt x="148975" y="55941"/>
                    </a:cubicBezTo>
                    <a:cubicBezTo>
                      <a:pt x="145992" y="54976"/>
                      <a:pt x="131564" y="38002"/>
                      <a:pt x="131889" y="30149"/>
                    </a:cubicBezTo>
                    <a:cubicBezTo>
                      <a:pt x="129442" y="23879"/>
                      <a:pt x="130351" y="6330"/>
                      <a:pt x="141222" y="0"/>
                    </a:cubicBezTo>
                    <a:cubicBezTo>
                      <a:pt x="108420" y="1252"/>
                      <a:pt x="72944" y="2542"/>
                      <a:pt x="35194" y="3870"/>
                    </a:cubicBezTo>
                    <a:cubicBezTo>
                      <a:pt x="58316" y="31293"/>
                      <a:pt x="117321" y="85689"/>
                      <a:pt x="120585" y="101086"/>
                    </a:cubicBezTo>
                    <a:cubicBezTo>
                      <a:pt x="122653" y="110668"/>
                      <a:pt x="115296" y="110825"/>
                      <a:pt x="119183" y="116217"/>
                    </a:cubicBezTo>
                    <a:cubicBezTo>
                      <a:pt x="101837" y="126699"/>
                      <a:pt x="94664" y="135072"/>
                      <a:pt x="67720" y="162414"/>
                    </a:cubicBezTo>
                    <a:cubicBezTo>
                      <a:pt x="48388" y="182027"/>
                      <a:pt x="23365" y="189886"/>
                      <a:pt x="5143" y="215016"/>
                    </a:cubicBezTo>
                    <a:cubicBezTo>
                      <a:pt x="3513" y="217265"/>
                      <a:pt x="1851" y="219287"/>
                      <a:pt x="0" y="220891"/>
                    </a:cubicBezTo>
                    <a:cubicBezTo>
                      <a:pt x="3189" y="227882"/>
                      <a:pt x="7335" y="234402"/>
                      <a:pt x="14779" y="238348"/>
                    </a:cubicBezTo>
                    <a:cubicBezTo>
                      <a:pt x="21233" y="241773"/>
                      <a:pt x="61630" y="319988"/>
                      <a:pt x="96413" y="329716"/>
                    </a:cubicBezTo>
                    <a:cubicBezTo>
                      <a:pt x="100197" y="338832"/>
                      <a:pt x="102828" y="340306"/>
                      <a:pt x="100295" y="343628"/>
                    </a:cubicBezTo>
                    <a:cubicBezTo>
                      <a:pt x="94729" y="371588"/>
                      <a:pt x="95969" y="369062"/>
                      <a:pt x="95612" y="369127"/>
                    </a:cubicBezTo>
                    <a:cubicBezTo>
                      <a:pt x="87924" y="370450"/>
                      <a:pt x="88936" y="380178"/>
                      <a:pt x="82472" y="382568"/>
                    </a:cubicBezTo>
                    <a:cubicBezTo>
                      <a:pt x="65268" y="388931"/>
                      <a:pt x="11250" y="451971"/>
                      <a:pt x="4417" y="461000"/>
                    </a:cubicBezTo>
                    <a:cubicBezTo>
                      <a:pt x="10476" y="465883"/>
                      <a:pt x="12359" y="464837"/>
                      <a:pt x="13204" y="466739"/>
                    </a:cubicBezTo>
                    <a:cubicBezTo>
                      <a:pt x="21292" y="484928"/>
                      <a:pt x="39775" y="493870"/>
                      <a:pt x="51035" y="509478"/>
                    </a:cubicBezTo>
                    <a:cubicBezTo>
                      <a:pt x="59015" y="520540"/>
                      <a:pt x="69301" y="530203"/>
                      <a:pt x="78829" y="540126"/>
                    </a:cubicBezTo>
                    <a:cubicBezTo>
                      <a:pt x="118301" y="581239"/>
                      <a:pt x="108448" y="577255"/>
                      <a:pt x="100170" y="593666"/>
                    </a:cubicBezTo>
                    <a:cubicBezTo>
                      <a:pt x="87301" y="619133"/>
                      <a:pt x="82245" y="610244"/>
                      <a:pt x="47955" y="657671"/>
                    </a:cubicBezTo>
                    <a:cubicBezTo>
                      <a:pt x="30847" y="681344"/>
                      <a:pt x="26430" y="675854"/>
                      <a:pt x="20431" y="685837"/>
                    </a:cubicBezTo>
                    <a:cubicBezTo>
                      <a:pt x="48805" y="723042"/>
                      <a:pt x="67612" y="729432"/>
                      <a:pt x="77053" y="750373"/>
                    </a:cubicBezTo>
                    <a:cubicBezTo>
                      <a:pt x="81108" y="759370"/>
                      <a:pt x="97322" y="761635"/>
                      <a:pt x="102222" y="774973"/>
                    </a:cubicBezTo>
                    <a:cubicBezTo>
                      <a:pt x="104176" y="780295"/>
                      <a:pt x="129166" y="781476"/>
                      <a:pt x="116330" y="798656"/>
                    </a:cubicBezTo>
                    <a:cubicBezTo>
                      <a:pt x="114576" y="808465"/>
                      <a:pt x="111382" y="815251"/>
                      <a:pt x="103797" y="823380"/>
                    </a:cubicBezTo>
                    <a:cubicBezTo>
                      <a:pt x="74953" y="846495"/>
                      <a:pt x="59843" y="860895"/>
                      <a:pt x="49963" y="869783"/>
                    </a:cubicBezTo>
                    <a:cubicBezTo>
                      <a:pt x="87854" y="870341"/>
                      <a:pt x="124407" y="870839"/>
                      <a:pt x="159380" y="871251"/>
                    </a:cubicBezTo>
                    <a:cubicBezTo>
                      <a:pt x="157431" y="865463"/>
                      <a:pt x="181820" y="848126"/>
                      <a:pt x="221643" y="798347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5" name="Google Shape;3095;p32"/>
              <p:cNvSpPr/>
              <p:nvPr/>
            </p:nvSpPr>
            <p:spPr>
              <a:xfrm>
                <a:off x="15756709" y="2305252"/>
                <a:ext cx="237294" cy="803560"/>
              </a:xfrm>
              <a:custGeom>
                <a:avLst/>
                <a:gdLst/>
                <a:ahLst/>
                <a:cxnLst/>
                <a:rect l="l" t="t" r="r" b="b"/>
                <a:pathLst>
                  <a:path w="237294" h="803560" extrusionOk="0">
                    <a:moveTo>
                      <a:pt x="124635" y="639787"/>
                    </a:moveTo>
                    <a:cubicBezTo>
                      <a:pt x="115751" y="633310"/>
                      <a:pt x="110402" y="631332"/>
                      <a:pt x="113883" y="624270"/>
                    </a:cubicBezTo>
                    <a:cubicBezTo>
                      <a:pt x="116038" y="619897"/>
                      <a:pt x="110878" y="607041"/>
                      <a:pt x="123211" y="597508"/>
                    </a:cubicBezTo>
                    <a:cubicBezTo>
                      <a:pt x="125501" y="595731"/>
                      <a:pt x="189296" y="517217"/>
                      <a:pt x="189453" y="516849"/>
                    </a:cubicBezTo>
                    <a:cubicBezTo>
                      <a:pt x="190487" y="514497"/>
                      <a:pt x="195966" y="514193"/>
                      <a:pt x="196637" y="513077"/>
                    </a:cubicBezTo>
                    <a:cubicBezTo>
                      <a:pt x="202608" y="503219"/>
                      <a:pt x="212028" y="496108"/>
                      <a:pt x="217848" y="486163"/>
                    </a:cubicBezTo>
                    <a:cubicBezTo>
                      <a:pt x="228324" y="468257"/>
                      <a:pt x="244592" y="489437"/>
                      <a:pt x="192923" y="441099"/>
                    </a:cubicBezTo>
                    <a:cubicBezTo>
                      <a:pt x="181430" y="430352"/>
                      <a:pt x="179833" y="417546"/>
                      <a:pt x="156191" y="406111"/>
                    </a:cubicBezTo>
                    <a:cubicBezTo>
                      <a:pt x="134996" y="395862"/>
                      <a:pt x="129918" y="367540"/>
                      <a:pt x="136150" y="358874"/>
                    </a:cubicBezTo>
                    <a:cubicBezTo>
                      <a:pt x="139923" y="353622"/>
                      <a:pt x="137530" y="344707"/>
                      <a:pt x="145954" y="342414"/>
                    </a:cubicBezTo>
                    <a:cubicBezTo>
                      <a:pt x="146641" y="340133"/>
                      <a:pt x="171685" y="303957"/>
                      <a:pt x="188159" y="290614"/>
                    </a:cubicBezTo>
                    <a:cubicBezTo>
                      <a:pt x="197216" y="283276"/>
                      <a:pt x="182350" y="285086"/>
                      <a:pt x="211823" y="263489"/>
                    </a:cubicBezTo>
                    <a:cubicBezTo>
                      <a:pt x="216722" y="259901"/>
                      <a:pt x="216549" y="262210"/>
                      <a:pt x="215309" y="260134"/>
                    </a:cubicBezTo>
                    <a:cubicBezTo>
                      <a:pt x="143664" y="140746"/>
                      <a:pt x="186746" y="232359"/>
                      <a:pt x="159125" y="159850"/>
                    </a:cubicBezTo>
                    <a:cubicBezTo>
                      <a:pt x="157523" y="155645"/>
                      <a:pt x="159434" y="151851"/>
                      <a:pt x="165508" y="133089"/>
                    </a:cubicBezTo>
                    <a:cubicBezTo>
                      <a:pt x="176774" y="132828"/>
                      <a:pt x="237078" y="70856"/>
                      <a:pt x="237294" y="70492"/>
                    </a:cubicBezTo>
                    <a:cubicBezTo>
                      <a:pt x="232947" y="67929"/>
                      <a:pt x="231929" y="68699"/>
                      <a:pt x="228919" y="65095"/>
                    </a:cubicBezTo>
                    <a:cubicBezTo>
                      <a:pt x="213853" y="47107"/>
                      <a:pt x="194731" y="42896"/>
                      <a:pt x="184483" y="27174"/>
                    </a:cubicBezTo>
                    <a:cubicBezTo>
                      <a:pt x="178766" y="18405"/>
                      <a:pt x="167289" y="8937"/>
                      <a:pt x="156738" y="0"/>
                    </a:cubicBezTo>
                    <a:cubicBezTo>
                      <a:pt x="125891" y="791"/>
                      <a:pt x="96472" y="1539"/>
                      <a:pt x="68668" y="2244"/>
                    </a:cubicBezTo>
                    <a:cubicBezTo>
                      <a:pt x="84357" y="20491"/>
                      <a:pt x="114397" y="46646"/>
                      <a:pt x="117082" y="59279"/>
                    </a:cubicBezTo>
                    <a:cubicBezTo>
                      <a:pt x="119091" y="68585"/>
                      <a:pt x="111945" y="68737"/>
                      <a:pt x="115724" y="73972"/>
                    </a:cubicBezTo>
                    <a:cubicBezTo>
                      <a:pt x="98887" y="84144"/>
                      <a:pt x="91920" y="92279"/>
                      <a:pt x="65755" y="118824"/>
                    </a:cubicBezTo>
                    <a:cubicBezTo>
                      <a:pt x="46986" y="137863"/>
                      <a:pt x="22689" y="145494"/>
                      <a:pt x="4997" y="169898"/>
                    </a:cubicBezTo>
                    <a:cubicBezTo>
                      <a:pt x="3416" y="172082"/>
                      <a:pt x="1803" y="174044"/>
                      <a:pt x="0" y="175600"/>
                    </a:cubicBezTo>
                    <a:cubicBezTo>
                      <a:pt x="3097" y="182385"/>
                      <a:pt x="7124" y="188715"/>
                      <a:pt x="14346" y="192552"/>
                    </a:cubicBezTo>
                    <a:cubicBezTo>
                      <a:pt x="20561" y="195858"/>
                      <a:pt x="59908" y="271841"/>
                      <a:pt x="93609" y="281260"/>
                    </a:cubicBezTo>
                    <a:cubicBezTo>
                      <a:pt x="97279" y="290110"/>
                      <a:pt x="99840" y="291541"/>
                      <a:pt x="97377" y="294765"/>
                    </a:cubicBezTo>
                    <a:cubicBezTo>
                      <a:pt x="91974" y="321912"/>
                      <a:pt x="93175" y="319462"/>
                      <a:pt x="92829" y="319522"/>
                    </a:cubicBezTo>
                    <a:cubicBezTo>
                      <a:pt x="85363" y="320806"/>
                      <a:pt x="86349" y="330253"/>
                      <a:pt x="80069" y="332572"/>
                    </a:cubicBezTo>
                    <a:cubicBezTo>
                      <a:pt x="63362" y="338756"/>
                      <a:pt x="10947" y="399927"/>
                      <a:pt x="4282" y="408723"/>
                    </a:cubicBezTo>
                    <a:cubicBezTo>
                      <a:pt x="10162" y="413460"/>
                      <a:pt x="11991" y="412446"/>
                      <a:pt x="12814" y="414294"/>
                    </a:cubicBezTo>
                    <a:cubicBezTo>
                      <a:pt x="20664" y="431951"/>
                      <a:pt x="38616" y="440633"/>
                      <a:pt x="49546" y="455792"/>
                    </a:cubicBezTo>
                    <a:cubicBezTo>
                      <a:pt x="57288" y="466533"/>
                      <a:pt x="67276" y="475909"/>
                      <a:pt x="76528" y="485545"/>
                    </a:cubicBezTo>
                    <a:cubicBezTo>
                      <a:pt x="114852" y="525466"/>
                      <a:pt x="105281" y="521596"/>
                      <a:pt x="97247" y="537530"/>
                    </a:cubicBezTo>
                    <a:cubicBezTo>
                      <a:pt x="84757" y="562260"/>
                      <a:pt x="79842" y="553626"/>
                      <a:pt x="46547" y="599676"/>
                    </a:cubicBezTo>
                    <a:cubicBezTo>
                      <a:pt x="29938" y="622661"/>
                      <a:pt x="25650" y="617328"/>
                      <a:pt x="19820" y="627023"/>
                    </a:cubicBezTo>
                    <a:cubicBezTo>
                      <a:pt x="47365" y="663145"/>
                      <a:pt x="65625" y="669350"/>
                      <a:pt x="74791" y="689679"/>
                    </a:cubicBezTo>
                    <a:cubicBezTo>
                      <a:pt x="78732" y="698416"/>
                      <a:pt x="94469" y="700616"/>
                      <a:pt x="99223" y="713563"/>
                    </a:cubicBezTo>
                    <a:cubicBezTo>
                      <a:pt x="101128" y="718734"/>
                      <a:pt x="125387" y="719877"/>
                      <a:pt x="112930" y="736559"/>
                    </a:cubicBezTo>
                    <a:cubicBezTo>
                      <a:pt x="111209" y="746162"/>
                      <a:pt x="108079" y="752725"/>
                      <a:pt x="100760" y="760562"/>
                    </a:cubicBezTo>
                    <a:cubicBezTo>
                      <a:pt x="65046" y="789188"/>
                      <a:pt x="58154" y="799518"/>
                      <a:pt x="47814" y="803561"/>
                    </a:cubicBezTo>
                    <a:cubicBezTo>
                      <a:pt x="91903" y="802515"/>
                      <a:pt x="137682" y="801691"/>
                      <a:pt x="184868" y="801073"/>
                    </a:cubicBezTo>
                    <a:cubicBezTo>
                      <a:pt x="197400" y="786744"/>
                      <a:pt x="225552" y="754654"/>
                      <a:pt x="225833" y="754530"/>
                    </a:cubicBezTo>
                    <a:cubicBezTo>
                      <a:pt x="242264" y="747311"/>
                      <a:pt x="152331" y="683035"/>
                      <a:pt x="124635" y="639787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6" name="Google Shape;3096;p32"/>
              <p:cNvSpPr/>
              <p:nvPr/>
            </p:nvSpPr>
            <p:spPr>
              <a:xfrm>
                <a:off x="16176155" y="2294223"/>
                <a:ext cx="217102" cy="810925"/>
              </a:xfrm>
              <a:custGeom>
                <a:avLst/>
                <a:gdLst/>
                <a:ahLst/>
                <a:cxnLst/>
                <a:rect l="l" t="t" r="r" b="b"/>
                <a:pathLst>
                  <a:path w="217102" h="810925" extrusionOk="0">
                    <a:moveTo>
                      <a:pt x="215829" y="755906"/>
                    </a:moveTo>
                    <a:cubicBezTo>
                      <a:pt x="208818" y="749511"/>
                      <a:pt x="196794" y="733242"/>
                      <a:pt x="144232" y="687403"/>
                    </a:cubicBezTo>
                    <a:cubicBezTo>
                      <a:pt x="98508" y="647672"/>
                      <a:pt x="122572" y="652875"/>
                      <a:pt x="196161" y="546044"/>
                    </a:cubicBezTo>
                    <a:cubicBezTo>
                      <a:pt x="207508" y="529585"/>
                      <a:pt x="226180" y="553680"/>
                      <a:pt x="165860" y="497263"/>
                    </a:cubicBezTo>
                    <a:cubicBezTo>
                      <a:pt x="154394" y="486532"/>
                      <a:pt x="152715" y="473676"/>
                      <a:pt x="129128" y="462274"/>
                    </a:cubicBezTo>
                    <a:cubicBezTo>
                      <a:pt x="124450" y="460014"/>
                      <a:pt x="112968" y="443527"/>
                      <a:pt x="112010" y="431724"/>
                    </a:cubicBezTo>
                    <a:cubicBezTo>
                      <a:pt x="110786" y="416728"/>
                      <a:pt x="116384" y="416484"/>
                      <a:pt x="120385" y="410734"/>
                    </a:cubicBezTo>
                    <a:cubicBezTo>
                      <a:pt x="123925" y="394496"/>
                      <a:pt x="144941" y="375224"/>
                      <a:pt x="149581" y="362104"/>
                    </a:cubicBezTo>
                    <a:cubicBezTo>
                      <a:pt x="152185" y="354744"/>
                      <a:pt x="159948" y="355530"/>
                      <a:pt x="181923" y="329239"/>
                    </a:cubicBezTo>
                    <a:cubicBezTo>
                      <a:pt x="188213" y="321712"/>
                      <a:pt x="194120" y="313745"/>
                      <a:pt x="200816" y="306488"/>
                    </a:cubicBezTo>
                    <a:cubicBezTo>
                      <a:pt x="175951" y="283406"/>
                      <a:pt x="194434" y="308477"/>
                      <a:pt x="171642" y="277683"/>
                    </a:cubicBezTo>
                    <a:cubicBezTo>
                      <a:pt x="167473" y="272052"/>
                      <a:pt x="160847" y="268296"/>
                      <a:pt x="156175" y="262963"/>
                    </a:cubicBezTo>
                    <a:cubicBezTo>
                      <a:pt x="151741" y="257901"/>
                      <a:pt x="138786" y="229622"/>
                      <a:pt x="133562" y="226126"/>
                    </a:cubicBezTo>
                    <a:cubicBezTo>
                      <a:pt x="120482" y="217374"/>
                      <a:pt x="118333" y="206887"/>
                      <a:pt x="107912" y="195885"/>
                    </a:cubicBezTo>
                    <a:cubicBezTo>
                      <a:pt x="103467" y="191197"/>
                      <a:pt x="100257" y="184743"/>
                      <a:pt x="103402" y="177312"/>
                    </a:cubicBezTo>
                    <a:cubicBezTo>
                      <a:pt x="103922" y="176082"/>
                      <a:pt x="102325" y="161400"/>
                      <a:pt x="113531" y="156555"/>
                    </a:cubicBezTo>
                    <a:cubicBezTo>
                      <a:pt x="118447" y="154431"/>
                      <a:pt x="122437" y="148773"/>
                      <a:pt x="127910" y="141305"/>
                    </a:cubicBezTo>
                    <a:cubicBezTo>
                      <a:pt x="133475" y="133712"/>
                      <a:pt x="153836" y="125653"/>
                      <a:pt x="159434" y="118093"/>
                    </a:cubicBezTo>
                    <a:cubicBezTo>
                      <a:pt x="217285" y="39894"/>
                      <a:pt x="244397" y="83315"/>
                      <a:pt x="179286" y="22410"/>
                    </a:cubicBezTo>
                    <a:cubicBezTo>
                      <a:pt x="171539" y="15169"/>
                      <a:pt x="168778" y="7766"/>
                      <a:pt x="160755" y="0"/>
                    </a:cubicBezTo>
                    <a:cubicBezTo>
                      <a:pt x="108058" y="1404"/>
                      <a:pt x="56552" y="2759"/>
                      <a:pt x="6686" y="4065"/>
                    </a:cubicBezTo>
                    <a:cubicBezTo>
                      <a:pt x="27382" y="25234"/>
                      <a:pt x="-5262" y="-5344"/>
                      <a:pt x="53953" y="49248"/>
                    </a:cubicBezTo>
                    <a:cubicBezTo>
                      <a:pt x="90182" y="82686"/>
                      <a:pt x="112004" y="62341"/>
                      <a:pt x="28795" y="139392"/>
                    </a:cubicBezTo>
                    <a:cubicBezTo>
                      <a:pt x="26841" y="154550"/>
                      <a:pt x="8250" y="144730"/>
                      <a:pt x="36142" y="178152"/>
                    </a:cubicBezTo>
                    <a:cubicBezTo>
                      <a:pt x="41794" y="184921"/>
                      <a:pt x="62794" y="191858"/>
                      <a:pt x="68050" y="198947"/>
                    </a:cubicBezTo>
                    <a:cubicBezTo>
                      <a:pt x="92916" y="232489"/>
                      <a:pt x="97837" y="229031"/>
                      <a:pt x="96527" y="239117"/>
                    </a:cubicBezTo>
                    <a:cubicBezTo>
                      <a:pt x="117093" y="256259"/>
                      <a:pt x="23338" y="330443"/>
                      <a:pt x="5755" y="365708"/>
                    </a:cubicBezTo>
                    <a:cubicBezTo>
                      <a:pt x="27604" y="385484"/>
                      <a:pt x="25574" y="386405"/>
                      <a:pt x="27902" y="387820"/>
                    </a:cubicBezTo>
                    <a:cubicBezTo>
                      <a:pt x="46049" y="398843"/>
                      <a:pt x="66821" y="428223"/>
                      <a:pt x="72663" y="430602"/>
                    </a:cubicBezTo>
                    <a:cubicBezTo>
                      <a:pt x="74904" y="431518"/>
                      <a:pt x="77573" y="433496"/>
                      <a:pt x="78320" y="435609"/>
                    </a:cubicBezTo>
                    <a:cubicBezTo>
                      <a:pt x="83826" y="451191"/>
                      <a:pt x="114852" y="451939"/>
                      <a:pt x="110407" y="489675"/>
                    </a:cubicBezTo>
                    <a:cubicBezTo>
                      <a:pt x="89516" y="505316"/>
                      <a:pt x="87994" y="520892"/>
                      <a:pt x="71710" y="532820"/>
                    </a:cubicBezTo>
                    <a:cubicBezTo>
                      <a:pt x="57266" y="543394"/>
                      <a:pt x="13139" y="592419"/>
                      <a:pt x="7357" y="604494"/>
                    </a:cubicBezTo>
                    <a:cubicBezTo>
                      <a:pt x="590" y="618634"/>
                      <a:pt x="-15933" y="600646"/>
                      <a:pt x="43261" y="661730"/>
                    </a:cubicBezTo>
                    <a:cubicBezTo>
                      <a:pt x="45340" y="663882"/>
                      <a:pt x="45968" y="667410"/>
                      <a:pt x="47998" y="669632"/>
                    </a:cubicBezTo>
                    <a:cubicBezTo>
                      <a:pt x="52453" y="674504"/>
                      <a:pt x="85353" y="709564"/>
                      <a:pt x="91124" y="711471"/>
                    </a:cubicBezTo>
                    <a:cubicBezTo>
                      <a:pt x="97723" y="713666"/>
                      <a:pt x="114365" y="724771"/>
                      <a:pt x="112210" y="730863"/>
                    </a:cubicBezTo>
                    <a:cubicBezTo>
                      <a:pt x="123005" y="758676"/>
                      <a:pt x="104003" y="769694"/>
                      <a:pt x="97062" y="777774"/>
                    </a:cubicBezTo>
                    <a:cubicBezTo>
                      <a:pt x="81092" y="796326"/>
                      <a:pt x="67514" y="798244"/>
                      <a:pt x="66686" y="801236"/>
                    </a:cubicBezTo>
                    <a:cubicBezTo>
                      <a:pt x="65306" y="806184"/>
                      <a:pt x="63795" y="809007"/>
                      <a:pt x="58430" y="810601"/>
                    </a:cubicBezTo>
                    <a:cubicBezTo>
                      <a:pt x="92233" y="810644"/>
                      <a:pt x="126389" y="810758"/>
                      <a:pt x="160820" y="810926"/>
                    </a:cubicBezTo>
                    <a:cubicBezTo>
                      <a:pt x="215331" y="751397"/>
                      <a:pt x="219375" y="759137"/>
                      <a:pt x="215829" y="755906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7" name="Google Shape;3097;p32"/>
              <p:cNvSpPr/>
              <p:nvPr/>
            </p:nvSpPr>
            <p:spPr>
              <a:xfrm>
                <a:off x="16334430" y="2284137"/>
                <a:ext cx="484625" cy="825195"/>
              </a:xfrm>
              <a:custGeom>
                <a:avLst/>
                <a:gdLst/>
                <a:ahLst/>
                <a:cxnLst/>
                <a:rect l="l" t="t" r="r" b="b"/>
                <a:pathLst>
                  <a:path w="484625" h="825195" extrusionOk="0">
                    <a:moveTo>
                      <a:pt x="455169" y="791155"/>
                    </a:moveTo>
                    <a:cubicBezTo>
                      <a:pt x="456463" y="788895"/>
                      <a:pt x="461909" y="789226"/>
                      <a:pt x="462710" y="788175"/>
                    </a:cubicBezTo>
                    <a:cubicBezTo>
                      <a:pt x="469066" y="779850"/>
                      <a:pt x="477901" y="773981"/>
                      <a:pt x="484625" y="766057"/>
                    </a:cubicBezTo>
                    <a:cubicBezTo>
                      <a:pt x="471578" y="749305"/>
                      <a:pt x="471318" y="757061"/>
                      <a:pt x="470420" y="754020"/>
                    </a:cubicBezTo>
                    <a:cubicBezTo>
                      <a:pt x="466208" y="739761"/>
                      <a:pt x="443189" y="729074"/>
                      <a:pt x="441857" y="724375"/>
                    </a:cubicBezTo>
                    <a:cubicBezTo>
                      <a:pt x="437196" y="707911"/>
                      <a:pt x="411621" y="688319"/>
                      <a:pt x="405482" y="680070"/>
                    </a:cubicBezTo>
                    <a:cubicBezTo>
                      <a:pt x="400469" y="673323"/>
                      <a:pt x="396923" y="665188"/>
                      <a:pt x="388764" y="661210"/>
                    </a:cubicBezTo>
                    <a:cubicBezTo>
                      <a:pt x="370185" y="621691"/>
                      <a:pt x="371787" y="630291"/>
                      <a:pt x="384082" y="608759"/>
                    </a:cubicBezTo>
                    <a:cubicBezTo>
                      <a:pt x="390259" y="608456"/>
                      <a:pt x="407009" y="579223"/>
                      <a:pt x="407366" y="578946"/>
                    </a:cubicBezTo>
                    <a:cubicBezTo>
                      <a:pt x="414241" y="573668"/>
                      <a:pt x="418204" y="566227"/>
                      <a:pt x="423104" y="559349"/>
                    </a:cubicBezTo>
                    <a:cubicBezTo>
                      <a:pt x="430271" y="549290"/>
                      <a:pt x="441451" y="542998"/>
                      <a:pt x="450714" y="528127"/>
                    </a:cubicBezTo>
                    <a:cubicBezTo>
                      <a:pt x="463820" y="507088"/>
                      <a:pt x="471183" y="507923"/>
                      <a:pt x="473365" y="503452"/>
                    </a:cubicBezTo>
                    <a:cubicBezTo>
                      <a:pt x="485773" y="478023"/>
                      <a:pt x="498398" y="508942"/>
                      <a:pt x="446312" y="453033"/>
                    </a:cubicBezTo>
                    <a:cubicBezTo>
                      <a:pt x="445977" y="452676"/>
                      <a:pt x="419520" y="427366"/>
                      <a:pt x="408958" y="418207"/>
                    </a:cubicBezTo>
                    <a:cubicBezTo>
                      <a:pt x="402932" y="412983"/>
                      <a:pt x="403793" y="405157"/>
                      <a:pt x="388267" y="396448"/>
                    </a:cubicBezTo>
                    <a:cubicBezTo>
                      <a:pt x="384027" y="384714"/>
                      <a:pt x="388900" y="391326"/>
                      <a:pt x="382582" y="380411"/>
                    </a:cubicBezTo>
                    <a:cubicBezTo>
                      <a:pt x="377038" y="370835"/>
                      <a:pt x="379491" y="356429"/>
                      <a:pt x="390508" y="349406"/>
                    </a:cubicBezTo>
                    <a:cubicBezTo>
                      <a:pt x="392960" y="345140"/>
                      <a:pt x="409331" y="320557"/>
                      <a:pt x="418367" y="312623"/>
                    </a:cubicBezTo>
                    <a:cubicBezTo>
                      <a:pt x="428166" y="304017"/>
                      <a:pt x="442452" y="283802"/>
                      <a:pt x="442810" y="283726"/>
                    </a:cubicBezTo>
                    <a:cubicBezTo>
                      <a:pt x="453301" y="281552"/>
                      <a:pt x="454487" y="268957"/>
                      <a:pt x="463550" y="265191"/>
                    </a:cubicBezTo>
                    <a:cubicBezTo>
                      <a:pt x="466538" y="263944"/>
                      <a:pt x="468406" y="261928"/>
                      <a:pt x="468638" y="258395"/>
                    </a:cubicBezTo>
                    <a:cubicBezTo>
                      <a:pt x="469088" y="251615"/>
                      <a:pt x="474128" y="259153"/>
                      <a:pt x="476288" y="248596"/>
                    </a:cubicBezTo>
                    <a:cubicBezTo>
                      <a:pt x="462878" y="236440"/>
                      <a:pt x="463615" y="236673"/>
                      <a:pt x="454065" y="226007"/>
                    </a:cubicBezTo>
                    <a:cubicBezTo>
                      <a:pt x="445175" y="216084"/>
                      <a:pt x="370055" y="195067"/>
                      <a:pt x="405439" y="147548"/>
                    </a:cubicBezTo>
                    <a:cubicBezTo>
                      <a:pt x="411643" y="139218"/>
                      <a:pt x="408833" y="131620"/>
                      <a:pt x="416575" y="129989"/>
                    </a:cubicBezTo>
                    <a:cubicBezTo>
                      <a:pt x="416938" y="129918"/>
                      <a:pt x="431278" y="103747"/>
                      <a:pt x="433249" y="102755"/>
                    </a:cubicBezTo>
                    <a:cubicBezTo>
                      <a:pt x="445998" y="96360"/>
                      <a:pt x="452083" y="82594"/>
                      <a:pt x="457692" y="78026"/>
                    </a:cubicBezTo>
                    <a:cubicBezTo>
                      <a:pt x="409044" y="38446"/>
                      <a:pt x="386816" y="20795"/>
                      <a:pt x="374207" y="0"/>
                    </a:cubicBezTo>
                    <a:cubicBezTo>
                      <a:pt x="270702" y="2872"/>
                      <a:pt x="167517" y="5674"/>
                      <a:pt x="67715" y="8346"/>
                    </a:cubicBezTo>
                    <a:cubicBezTo>
                      <a:pt x="70952" y="12210"/>
                      <a:pt x="77340" y="19272"/>
                      <a:pt x="92266" y="34821"/>
                    </a:cubicBezTo>
                    <a:cubicBezTo>
                      <a:pt x="99596" y="42457"/>
                      <a:pt x="122610" y="62515"/>
                      <a:pt x="120477" y="70303"/>
                    </a:cubicBezTo>
                    <a:cubicBezTo>
                      <a:pt x="122816" y="80334"/>
                      <a:pt x="115296" y="80389"/>
                      <a:pt x="119188" y="85786"/>
                    </a:cubicBezTo>
                    <a:cubicBezTo>
                      <a:pt x="106872" y="93233"/>
                      <a:pt x="96375" y="102213"/>
                      <a:pt x="87009" y="112706"/>
                    </a:cubicBezTo>
                    <a:cubicBezTo>
                      <a:pt x="54397" y="149266"/>
                      <a:pt x="30355" y="156512"/>
                      <a:pt x="11937" y="175583"/>
                    </a:cubicBezTo>
                    <a:cubicBezTo>
                      <a:pt x="7590" y="180087"/>
                      <a:pt x="4975" y="186157"/>
                      <a:pt x="0" y="190460"/>
                    </a:cubicBezTo>
                    <a:cubicBezTo>
                      <a:pt x="6875" y="205521"/>
                      <a:pt x="13399" y="206226"/>
                      <a:pt x="15521" y="208773"/>
                    </a:cubicBezTo>
                    <a:cubicBezTo>
                      <a:pt x="34464" y="231459"/>
                      <a:pt x="64017" y="290229"/>
                      <a:pt x="96418" y="299285"/>
                    </a:cubicBezTo>
                    <a:cubicBezTo>
                      <a:pt x="102898" y="314883"/>
                      <a:pt x="102384" y="302011"/>
                      <a:pt x="96121" y="334372"/>
                    </a:cubicBezTo>
                    <a:cubicBezTo>
                      <a:pt x="95834" y="335851"/>
                      <a:pt x="96018" y="338631"/>
                      <a:pt x="95622" y="338696"/>
                    </a:cubicBezTo>
                    <a:cubicBezTo>
                      <a:pt x="87935" y="340019"/>
                      <a:pt x="88947" y="349747"/>
                      <a:pt x="82483" y="352137"/>
                    </a:cubicBezTo>
                    <a:cubicBezTo>
                      <a:pt x="70330" y="356630"/>
                      <a:pt x="31654" y="397488"/>
                      <a:pt x="31540" y="397862"/>
                    </a:cubicBezTo>
                    <a:cubicBezTo>
                      <a:pt x="26890" y="413909"/>
                      <a:pt x="-7482" y="427756"/>
                      <a:pt x="11542" y="434845"/>
                    </a:cubicBezTo>
                    <a:cubicBezTo>
                      <a:pt x="12197" y="435095"/>
                      <a:pt x="12944" y="435680"/>
                      <a:pt x="13215" y="436298"/>
                    </a:cubicBezTo>
                    <a:cubicBezTo>
                      <a:pt x="21303" y="454486"/>
                      <a:pt x="39785" y="463428"/>
                      <a:pt x="51046" y="479036"/>
                    </a:cubicBezTo>
                    <a:cubicBezTo>
                      <a:pt x="76144" y="513841"/>
                      <a:pt x="124586" y="541692"/>
                      <a:pt x="101329" y="560119"/>
                    </a:cubicBezTo>
                    <a:cubicBezTo>
                      <a:pt x="99672" y="566118"/>
                      <a:pt x="92141" y="575819"/>
                      <a:pt x="89332" y="580128"/>
                    </a:cubicBezTo>
                    <a:cubicBezTo>
                      <a:pt x="50781" y="614867"/>
                      <a:pt x="47289" y="636519"/>
                      <a:pt x="25872" y="649282"/>
                    </a:cubicBezTo>
                    <a:cubicBezTo>
                      <a:pt x="23647" y="650604"/>
                      <a:pt x="21882" y="652999"/>
                      <a:pt x="20437" y="655400"/>
                    </a:cubicBezTo>
                    <a:cubicBezTo>
                      <a:pt x="32401" y="671090"/>
                      <a:pt x="44706" y="683653"/>
                      <a:pt x="57662" y="695478"/>
                    </a:cubicBezTo>
                    <a:cubicBezTo>
                      <a:pt x="80594" y="716409"/>
                      <a:pt x="72241" y="718728"/>
                      <a:pt x="83794" y="726993"/>
                    </a:cubicBezTo>
                    <a:cubicBezTo>
                      <a:pt x="113618" y="748341"/>
                      <a:pt x="93289" y="742309"/>
                      <a:pt x="110553" y="749587"/>
                    </a:cubicBezTo>
                    <a:cubicBezTo>
                      <a:pt x="125528" y="755906"/>
                      <a:pt x="118485" y="762226"/>
                      <a:pt x="114792" y="774772"/>
                    </a:cubicBezTo>
                    <a:cubicBezTo>
                      <a:pt x="110126" y="790640"/>
                      <a:pt x="99650" y="795599"/>
                      <a:pt x="87096" y="806379"/>
                    </a:cubicBezTo>
                    <a:cubicBezTo>
                      <a:pt x="79684" y="812736"/>
                      <a:pt x="74433" y="817630"/>
                      <a:pt x="70286" y="821386"/>
                    </a:cubicBezTo>
                    <a:cubicBezTo>
                      <a:pt x="116173" y="821700"/>
                      <a:pt x="162439" y="822107"/>
                      <a:pt x="208899" y="822583"/>
                    </a:cubicBezTo>
                    <a:cubicBezTo>
                      <a:pt x="209706" y="821364"/>
                      <a:pt x="212191" y="819521"/>
                      <a:pt x="214286" y="816660"/>
                    </a:cubicBezTo>
                    <a:cubicBezTo>
                      <a:pt x="214540" y="816308"/>
                      <a:pt x="259442" y="765049"/>
                      <a:pt x="259793" y="764897"/>
                    </a:cubicBezTo>
                    <a:cubicBezTo>
                      <a:pt x="275239" y="758107"/>
                      <a:pt x="187255" y="693668"/>
                      <a:pt x="161529" y="653493"/>
                    </a:cubicBezTo>
                    <a:cubicBezTo>
                      <a:pt x="152905" y="647206"/>
                      <a:pt x="147708" y="645282"/>
                      <a:pt x="151086" y="638426"/>
                    </a:cubicBezTo>
                    <a:cubicBezTo>
                      <a:pt x="153176" y="634177"/>
                      <a:pt x="148173" y="621701"/>
                      <a:pt x="160143" y="612439"/>
                    </a:cubicBezTo>
                    <a:cubicBezTo>
                      <a:pt x="162422" y="610673"/>
                      <a:pt x="224307" y="534484"/>
                      <a:pt x="224458" y="534126"/>
                    </a:cubicBezTo>
                    <a:cubicBezTo>
                      <a:pt x="225465" y="531845"/>
                      <a:pt x="230781" y="531552"/>
                      <a:pt x="231431" y="530468"/>
                    </a:cubicBezTo>
                    <a:cubicBezTo>
                      <a:pt x="233142" y="527645"/>
                      <a:pt x="249935" y="506102"/>
                      <a:pt x="263318" y="493236"/>
                    </a:cubicBezTo>
                    <a:cubicBezTo>
                      <a:pt x="199274" y="436460"/>
                      <a:pt x="217431" y="438834"/>
                      <a:pt x="192160" y="426613"/>
                    </a:cubicBezTo>
                    <a:cubicBezTo>
                      <a:pt x="170749" y="416256"/>
                      <a:pt x="166818" y="388936"/>
                      <a:pt x="172703" y="380752"/>
                    </a:cubicBezTo>
                    <a:cubicBezTo>
                      <a:pt x="176363" y="375653"/>
                      <a:pt x="174040" y="366998"/>
                      <a:pt x="182226" y="364770"/>
                    </a:cubicBezTo>
                    <a:cubicBezTo>
                      <a:pt x="182892" y="362553"/>
                      <a:pt x="207210" y="327435"/>
                      <a:pt x="223208" y="314476"/>
                    </a:cubicBezTo>
                    <a:cubicBezTo>
                      <a:pt x="231999" y="307350"/>
                      <a:pt x="217572" y="309111"/>
                      <a:pt x="246183" y="288143"/>
                    </a:cubicBezTo>
                    <a:cubicBezTo>
                      <a:pt x="250931" y="284663"/>
                      <a:pt x="250769" y="286896"/>
                      <a:pt x="249567" y="284886"/>
                    </a:cubicBezTo>
                    <a:cubicBezTo>
                      <a:pt x="187650" y="181697"/>
                      <a:pt x="189724" y="197056"/>
                      <a:pt x="201222" y="161531"/>
                    </a:cubicBezTo>
                    <a:cubicBezTo>
                      <a:pt x="212272" y="161281"/>
                      <a:pt x="270713" y="101108"/>
                      <a:pt x="270919" y="100755"/>
                    </a:cubicBezTo>
                    <a:cubicBezTo>
                      <a:pt x="266696" y="98268"/>
                      <a:pt x="265711" y="99010"/>
                      <a:pt x="262787" y="95515"/>
                    </a:cubicBezTo>
                    <a:cubicBezTo>
                      <a:pt x="248159" y="78053"/>
                      <a:pt x="229580" y="73945"/>
                      <a:pt x="219640" y="58694"/>
                    </a:cubicBezTo>
                    <a:cubicBezTo>
                      <a:pt x="216202" y="53421"/>
                      <a:pt x="189859" y="27293"/>
                      <a:pt x="184337" y="25505"/>
                    </a:cubicBezTo>
                    <a:cubicBezTo>
                      <a:pt x="181457" y="24572"/>
                      <a:pt x="179080" y="20101"/>
                      <a:pt x="171999" y="11885"/>
                    </a:cubicBezTo>
                    <a:cubicBezTo>
                      <a:pt x="165952" y="4878"/>
                      <a:pt x="160246" y="7278"/>
                      <a:pt x="242643" y="4515"/>
                    </a:cubicBezTo>
                    <a:cubicBezTo>
                      <a:pt x="265099" y="26778"/>
                      <a:pt x="258175" y="25076"/>
                      <a:pt x="290587" y="49638"/>
                    </a:cubicBezTo>
                    <a:cubicBezTo>
                      <a:pt x="375311" y="113844"/>
                      <a:pt x="287945" y="135804"/>
                      <a:pt x="278016" y="151141"/>
                    </a:cubicBezTo>
                    <a:cubicBezTo>
                      <a:pt x="268894" y="165238"/>
                      <a:pt x="254456" y="175464"/>
                      <a:pt x="248403" y="191821"/>
                    </a:cubicBezTo>
                    <a:cubicBezTo>
                      <a:pt x="248289" y="192129"/>
                      <a:pt x="247959" y="192400"/>
                      <a:pt x="247743" y="192693"/>
                    </a:cubicBezTo>
                    <a:cubicBezTo>
                      <a:pt x="251267" y="195771"/>
                      <a:pt x="247217" y="211672"/>
                      <a:pt x="253763" y="220712"/>
                    </a:cubicBezTo>
                    <a:cubicBezTo>
                      <a:pt x="254618" y="221899"/>
                      <a:pt x="256042" y="222842"/>
                      <a:pt x="256464" y="224137"/>
                    </a:cubicBezTo>
                    <a:cubicBezTo>
                      <a:pt x="263691" y="246217"/>
                      <a:pt x="287279" y="253826"/>
                      <a:pt x="294003" y="293557"/>
                    </a:cubicBezTo>
                    <a:cubicBezTo>
                      <a:pt x="294409" y="295974"/>
                      <a:pt x="295129" y="300337"/>
                      <a:pt x="294392" y="300635"/>
                    </a:cubicBezTo>
                    <a:cubicBezTo>
                      <a:pt x="285936" y="304098"/>
                      <a:pt x="300039" y="302526"/>
                      <a:pt x="270307" y="327478"/>
                    </a:cubicBezTo>
                    <a:cubicBezTo>
                      <a:pt x="272868" y="340176"/>
                      <a:pt x="257325" y="340469"/>
                      <a:pt x="224453" y="385787"/>
                    </a:cubicBezTo>
                    <a:cubicBezTo>
                      <a:pt x="230527" y="390784"/>
                      <a:pt x="232443" y="389706"/>
                      <a:pt x="233282" y="391592"/>
                    </a:cubicBezTo>
                    <a:cubicBezTo>
                      <a:pt x="241132" y="409249"/>
                      <a:pt x="259084" y="417931"/>
                      <a:pt x="270015" y="433089"/>
                    </a:cubicBezTo>
                    <a:cubicBezTo>
                      <a:pt x="291653" y="463097"/>
                      <a:pt x="350868" y="503192"/>
                      <a:pt x="312512" y="515104"/>
                    </a:cubicBezTo>
                    <a:cubicBezTo>
                      <a:pt x="307683" y="530322"/>
                      <a:pt x="281086" y="549247"/>
                      <a:pt x="207443" y="635440"/>
                    </a:cubicBezTo>
                    <a:cubicBezTo>
                      <a:pt x="235767" y="661546"/>
                      <a:pt x="225276" y="655124"/>
                      <a:pt x="230202" y="658116"/>
                    </a:cubicBezTo>
                    <a:cubicBezTo>
                      <a:pt x="248349" y="669139"/>
                      <a:pt x="269121" y="698519"/>
                      <a:pt x="274963" y="700898"/>
                    </a:cubicBezTo>
                    <a:cubicBezTo>
                      <a:pt x="277204" y="701814"/>
                      <a:pt x="279878" y="703792"/>
                      <a:pt x="280620" y="705905"/>
                    </a:cubicBezTo>
                    <a:cubicBezTo>
                      <a:pt x="285205" y="718869"/>
                      <a:pt x="301983" y="718343"/>
                      <a:pt x="309562" y="738385"/>
                    </a:cubicBezTo>
                    <a:cubicBezTo>
                      <a:pt x="327010" y="742471"/>
                      <a:pt x="333940" y="763906"/>
                      <a:pt x="317585" y="775314"/>
                    </a:cubicBezTo>
                    <a:cubicBezTo>
                      <a:pt x="317260" y="775542"/>
                      <a:pt x="288464" y="807040"/>
                      <a:pt x="275325" y="823315"/>
                    </a:cubicBezTo>
                    <a:cubicBezTo>
                      <a:pt x="323637" y="823879"/>
                      <a:pt x="372052" y="824513"/>
                      <a:pt x="420375" y="825196"/>
                    </a:cubicBezTo>
                    <a:cubicBezTo>
                      <a:pt x="435821" y="810373"/>
                      <a:pt x="453816" y="793518"/>
                      <a:pt x="455169" y="791155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8" name="Google Shape;3098;p32"/>
              <p:cNvSpPr/>
              <p:nvPr/>
            </p:nvSpPr>
            <p:spPr>
              <a:xfrm>
                <a:off x="15928661" y="2299843"/>
                <a:ext cx="298658" cy="805728"/>
              </a:xfrm>
              <a:custGeom>
                <a:avLst/>
                <a:gdLst/>
                <a:ahLst/>
                <a:cxnLst/>
                <a:rect l="l" t="t" r="r" b="b"/>
                <a:pathLst>
                  <a:path w="298658" h="805728" extrusionOk="0">
                    <a:moveTo>
                      <a:pt x="269977" y="764263"/>
                    </a:moveTo>
                    <a:cubicBezTo>
                      <a:pt x="271238" y="762069"/>
                      <a:pt x="276522" y="762388"/>
                      <a:pt x="277301" y="761369"/>
                    </a:cubicBezTo>
                    <a:cubicBezTo>
                      <a:pt x="283473" y="753289"/>
                      <a:pt x="292048" y="747587"/>
                      <a:pt x="298577" y="739881"/>
                    </a:cubicBezTo>
                    <a:cubicBezTo>
                      <a:pt x="285909" y="723617"/>
                      <a:pt x="285649" y="731144"/>
                      <a:pt x="284783" y="728191"/>
                    </a:cubicBezTo>
                    <a:cubicBezTo>
                      <a:pt x="280653" y="714208"/>
                      <a:pt x="258353" y="703998"/>
                      <a:pt x="257054" y="699407"/>
                    </a:cubicBezTo>
                    <a:cubicBezTo>
                      <a:pt x="252528" y="683420"/>
                      <a:pt x="227696" y="664402"/>
                      <a:pt x="221740" y="656392"/>
                    </a:cubicBezTo>
                    <a:cubicBezTo>
                      <a:pt x="216874" y="649840"/>
                      <a:pt x="213430" y="641944"/>
                      <a:pt x="205510" y="638079"/>
                    </a:cubicBezTo>
                    <a:cubicBezTo>
                      <a:pt x="204330" y="635581"/>
                      <a:pt x="183996" y="602830"/>
                      <a:pt x="195571" y="596061"/>
                    </a:cubicBezTo>
                    <a:cubicBezTo>
                      <a:pt x="200004" y="593465"/>
                      <a:pt x="197861" y="587379"/>
                      <a:pt x="203567" y="586978"/>
                    </a:cubicBezTo>
                    <a:cubicBezTo>
                      <a:pt x="258159" y="512546"/>
                      <a:pt x="237884" y="540966"/>
                      <a:pt x="256296" y="520941"/>
                    </a:cubicBezTo>
                    <a:cubicBezTo>
                      <a:pt x="268223" y="507977"/>
                      <a:pt x="270507" y="497013"/>
                      <a:pt x="284599" y="487973"/>
                    </a:cubicBezTo>
                    <a:cubicBezTo>
                      <a:pt x="289526" y="484808"/>
                      <a:pt x="287615" y="480511"/>
                      <a:pt x="298659" y="472202"/>
                    </a:cubicBezTo>
                    <a:cubicBezTo>
                      <a:pt x="271850" y="445267"/>
                      <a:pt x="204942" y="386860"/>
                      <a:pt x="202641" y="370829"/>
                    </a:cubicBezTo>
                    <a:cubicBezTo>
                      <a:pt x="189188" y="347894"/>
                      <a:pt x="202143" y="341395"/>
                      <a:pt x="211952" y="328042"/>
                    </a:cubicBezTo>
                    <a:cubicBezTo>
                      <a:pt x="220349" y="316606"/>
                      <a:pt x="264861" y="259088"/>
                      <a:pt x="278124" y="253577"/>
                    </a:cubicBezTo>
                    <a:cubicBezTo>
                      <a:pt x="284913" y="250753"/>
                      <a:pt x="282288" y="243464"/>
                      <a:pt x="285254" y="243567"/>
                    </a:cubicBezTo>
                    <a:cubicBezTo>
                      <a:pt x="289883" y="243724"/>
                      <a:pt x="289948" y="240163"/>
                      <a:pt x="290500" y="237464"/>
                    </a:cubicBezTo>
                    <a:cubicBezTo>
                      <a:pt x="277486" y="225666"/>
                      <a:pt x="278184" y="225877"/>
                      <a:pt x="268921" y="215531"/>
                    </a:cubicBezTo>
                    <a:cubicBezTo>
                      <a:pt x="260470" y="206096"/>
                      <a:pt x="187564" y="185198"/>
                      <a:pt x="221708" y="139354"/>
                    </a:cubicBezTo>
                    <a:cubicBezTo>
                      <a:pt x="227728" y="131268"/>
                      <a:pt x="225005" y="123892"/>
                      <a:pt x="232519" y="122304"/>
                    </a:cubicBezTo>
                    <a:cubicBezTo>
                      <a:pt x="233147" y="122174"/>
                      <a:pt x="230522" y="125160"/>
                      <a:pt x="247261" y="97493"/>
                    </a:cubicBezTo>
                    <a:cubicBezTo>
                      <a:pt x="250114" y="92778"/>
                      <a:pt x="248923" y="101135"/>
                      <a:pt x="270107" y="74156"/>
                    </a:cubicBezTo>
                    <a:cubicBezTo>
                      <a:pt x="275883" y="66807"/>
                      <a:pt x="219537" y="36062"/>
                      <a:pt x="194298" y="0"/>
                    </a:cubicBezTo>
                    <a:cubicBezTo>
                      <a:pt x="148379" y="1198"/>
                      <a:pt x="104128" y="2341"/>
                      <a:pt x="61933" y="3431"/>
                    </a:cubicBezTo>
                    <a:cubicBezTo>
                      <a:pt x="67515" y="8709"/>
                      <a:pt x="75045" y="15229"/>
                      <a:pt x="85629" y="23250"/>
                    </a:cubicBezTo>
                    <a:cubicBezTo>
                      <a:pt x="173380" y="89748"/>
                      <a:pt x="81980" y="113426"/>
                      <a:pt x="72685" y="127794"/>
                    </a:cubicBezTo>
                    <a:cubicBezTo>
                      <a:pt x="63286" y="142313"/>
                      <a:pt x="48420" y="152843"/>
                      <a:pt x="42195" y="169703"/>
                    </a:cubicBezTo>
                    <a:cubicBezTo>
                      <a:pt x="42075" y="170023"/>
                      <a:pt x="41734" y="170299"/>
                      <a:pt x="41518" y="170603"/>
                    </a:cubicBezTo>
                    <a:cubicBezTo>
                      <a:pt x="45161" y="173784"/>
                      <a:pt x="40949" y="190119"/>
                      <a:pt x="47717" y="199462"/>
                    </a:cubicBezTo>
                    <a:cubicBezTo>
                      <a:pt x="48594" y="200687"/>
                      <a:pt x="50066" y="201657"/>
                      <a:pt x="50499" y="202990"/>
                    </a:cubicBezTo>
                    <a:cubicBezTo>
                      <a:pt x="54099" y="213992"/>
                      <a:pt x="62805" y="221688"/>
                      <a:pt x="68597" y="231259"/>
                    </a:cubicBezTo>
                    <a:cubicBezTo>
                      <a:pt x="76767" y="244764"/>
                      <a:pt x="83869" y="242196"/>
                      <a:pt x="84129" y="260817"/>
                    </a:cubicBezTo>
                    <a:cubicBezTo>
                      <a:pt x="86674" y="262123"/>
                      <a:pt x="86923" y="264221"/>
                      <a:pt x="87334" y="270632"/>
                    </a:cubicBezTo>
                    <a:cubicBezTo>
                      <a:pt x="87426" y="271949"/>
                      <a:pt x="88931" y="273136"/>
                      <a:pt x="89159" y="274485"/>
                    </a:cubicBezTo>
                    <a:cubicBezTo>
                      <a:pt x="89581" y="276978"/>
                      <a:pt x="90317" y="281471"/>
                      <a:pt x="89565" y="281780"/>
                    </a:cubicBezTo>
                    <a:cubicBezTo>
                      <a:pt x="80892" y="285330"/>
                      <a:pt x="95379" y="283726"/>
                      <a:pt x="64753" y="309425"/>
                    </a:cubicBezTo>
                    <a:cubicBezTo>
                      <a:pt x="67401" y="322514"/>
                      <a:pt x="51403" y="322774"/>
                      <a:pt x="17524" y="369485"/>
                    </a:cubicBezTo>
                    <a:cubicBezTo>
                      <a:pt x="23777" y="374628"/>
                      <a:pt x="25759" y="373517"/>
                      <a:pt x="26619" y="375463"/>
                    </a:cubicBezTo>
                    <a:cubicBezTo>
                      <a:pt x="34707" y="393651"/>
                      <a:pt x="53190" y="402593"/>
                      <a:pt x="64450" y="418202"/>
                    </a:cubicBezTo>
                    <a:cubicBezTo>
                      <a:pt x="86739" y="449110"/>
                      <a:pt x="147724" y="490407"/>
                      <a:pt x="108220" y="502677"/>
                    </a:cubicBezTo>
                    <a:cubicBezTo>
                      <a:pt x="103240" y="518372"/>
                      <a:pt x="76166" y="537476"/>
                      <a:pt x="0" y="626622"/>
                    </a:cubicBezTo>
                    <a:cubicBezTo>
                      <a:pt x="24670" y="649363"/>
                      <a:pt x="20827" y="648393"/>
                      <a:pt x="23441" y="649975"/>
                    </a:cubicBezTo>
                    <a:cubicBezTo>
                      <a:pt x="42130" y="661329"/>
                      <a:pt x="63525" y="691587"/>
                      <a:pt x="69545" y="694042"/>
                    </a:cubicBezTo>
                    <a:cubicBezTo>
                      <a:pt x="71851" y="694985"/>
                      <a:pt x="74606" y="697023"/>
                      <a:pt x="75375" y="699196"/>
                    </a:cubicBezTo>
                    <a:cubicBezTo>
                      <a:pt x="80112" y="712593"/>
                      <a:pt x="97339" y="711927"/>
                      <a:pt x="105183" y="732646"/>
                    </a:cubicBezTo>
                    <a:cubicBezTo>
                      <a:pt x="123162" y="736851"/>
                      <a:pt x="130292" y="758936"/>
                      <a:pt x="113450" y="770680"/>
                    </a:cubicBezTo>
                    <a:cubicBezTo>
                      <a:pt x="113309" y="770778"/>
                      <a:pt x="94361" y="791670"/>
                      <a:pt x="81823" y="805729"/>
                    </a:cubicBezTo>
                    <a:cubicBezTo>
                      <a:pt x="129512" y="805300"/>
                      <a:pt x="178409" y="805057"/>
                      <a:pt x="228264" y="804970"/>
                    </a:cubicBezTo>
                    <a:cubicBezTo>
                      <a:pt x="243736" y="789931"/>
                      <a:pt x="268466" y="766897"/>
                      <a:pt x="269977" y="764263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9" name="Google Shape;3099;p32"/>
              <p:cNvSpPr/>
              <p:nvPr/>
            </p:nvSpPr>
            <p:spPr>
              <a:xfrm>
                <a:off x="16935850" y="2272897"/>
                <a:ext cx="272151" cy="842841"/>
              </a:xfrm>
              <a:custGeom>
                <a:avLst/>
                <a:gdLst/>
                <a:ahLst/>
                <a:cxnLst/>
                <a:rect l="l" t="t" r="r" b="b"/>
                <a:pathLst>
                  <a:path w="272151" h="842841" extrusionOk="0">
                    <a:moveTo>
                      <a:pt x="267178" y="783113"/>
                    </a:moveTo>
                    <a:cubicBezTo>
                      <a:pt x="266144" y="781080"/>
                      <a:pt x="197335" y="713455"/>
                      <a:pt x="178885" y="697456"/>
                    </a:cubicBezTo>
                    <a:cubicBezTo>
                      <a:pt x="175161" y="694226"/>
                      <a:pt x="165026" y="675399"/>
                      <a:pt x="152743" y="667004"/>
                    </a:cubicBezTo>
                    <a:cubicBezTo>
                      <a:pt x="146354" y="662641"/>
                      <a:pt x="147816" y="659541"/>
                      <a:pt x="150399" y="654100"/>
                    </a:cubicBezTo>
                    <a:cubicBezTo>
                      <a:pt x="147968" y="644133"/>
                      <a:pt x="152174" y="631847"/>
                      <a:pt x="163743" y="626877"/>
                    </a:cubicBezTo>
                    <a:cubicBezTo>
                      <a:pt x="180190" y="598728"/>
                      <a:pt x="221556" y="556553"/>
                      <a:pt x="224783" y="549204"/>
                    </a:cubicBezTo>
                    <a:cubicBezTo>
                      <a:pt x="225817" y="546852"/>
                      <a:pt x="231290" y="546548"/>
                      <a:pt x="231967" y="545432"/>
                    </a:cubicBezTo>
                    <a:cubicBezTo>
                      <a:pt x="233721" y="542538"/>
                      <a:pt x="251023" y="520328"/>
                      <a:pt x="264812" y="507083"/>
                    </a:cubicBezTo>
                    <a:cubicBezTo>
                      <a:pt x="258305" y="501311"/>
                      <a:pt x="224962" y="471650"/>
                      <a:pt x="220257" y="464057"/>
                    </a:cubicBezTo>
                    <a:cubicBezTo>
                      <a:pt x="205553" y="440319"/>
                      <a:pt x="184278" y="437040"/>
                      <a:pt x="180385" y="431257"/>
                    </a:cubicBezTo>
                    <a:cubicBezTo>
                      <a:pt x="173288" y="420706"/>
                      <a:pt x="164030" y="401585"/>
                      <a:pt x="171479" y="391228"/>
                    </a:cubicBezTo>
                    <a:cubicBezTo>
                      <a:pt x="175253" y="385977"/>
                      <a:pt x="172860" y="377062"/>
                      <a:pt x="181284" y="374769"/>
                    </a:cubicBezTo>
                    <a:cubicBezTo>
                      <a:pt x="183438" y="367567"/>
                      <a:pt x="189935" y="363524"/>
                      <a:pt x="193779" y="357562"/>
                    </a:cubicBezTo>
                    <a:cubicBezTo>
                      <a:pt x="214237" y="325852"/>
                      <a:pt x="226277" y="323321"/>
                      <a:pt x="226867" y="318601"/>
                    </a:cubicBezTo>
                    <a:cubicBezTo>
                      <a:pt x="228313" y="307138"/>
                      <a:pt x="241035" y="298521"/>
                      <a:pt x="251364" y="293476"/>
                    </a:cubicBezTo>
                    <a:cubicBezTo>
                      <a:pt x="249399" y="291031"/>
                      <a:pt x="218601" y="237415"/>
                      <a:pt x="209944" y="229080"/>
                    </a:cubicBezTo>
                    <a:cubicBezTo>
                      <a:pt x="197823" y="217406"/>
                      <a:pt x="200253" y="207451"/>
                      <a:pt x="194450" y="192200"/>
                    </a:cubicBezTo>
                    <a:cubicBezTo>
                      <a:pt x="192848" y="187994"/>
                      <a:pt x="194759" y="184201"/>
                      <a:pt x="200833" y="165438"/>
                    </a:cubicBezTo>
                    <a:cubicBezTo>
                      <a:pt x="211476" y="165194"/>
                      <a:pt x="239324" y="134915"/>
                      <a:pt x="244760" y="129506"/>
                    </a:cubicBezTo>
                    <a:cubicBezTo>
                      <a:pt x="272673" y="101736"/>
                      <a:pt x="276327" y="103725"/>
                      <a:pt x="268640" y="100875"/>
                    </a:cubicBezTo>
                    <a:cubicBezTo>
                      <a:pt x="261483" y="98219"/>
                      <a:pt x="271032" y="98149"/>
                      <a:pt x="235177" y="74216"/>
                    </a:cubicBezTo>
                    <a:cubicBezTo>
                      <a:pt x="226537" y="68455"/>
                      <a:pt x="187028" y="22648"/>
                      <a:pt x="179373" y="21928"/>
                    </a:cubicBezTo>
                    <a:cubicBezTo>
                      <a:pt x="173986" y="15278"/>
                      <a:pt x="167636" y="9040"/>
                      <a:pt x="165378" y="0"/>
                    </a:cubicBezTo>
                    <a:cubicBezTo>
                      <a:pt x="123898" y="1230"/>
                      <a:pt x="81785" y="2460"/>
                      <a:pt x="39255" y="3685"/>
                    </a:cubicBezTo>
                    <a:cubicBezTo>
                      <a:pt x="120423" y="87738"/>
                      <a:pt x="110830" y="77906"/>
                      <a:pt x="117386" y="89195"/>
                    </a:cubicBezTo>
                    <a:cubicBezTo>
                      <a:pt x="117196" y="91016"/>
                      <a:pt x="116904" y="90800"/>
                      <a:pt x="117083" y="91640"/>
                    </a:cubicBezTo>
                    <a:cubicBezTo>
                      <a:pt x="119091" y="100945"/>
                      <a:pt x="111945" y="101097"/>
                      <a:pt x="115724" y="106327"/>
                    </a:cubicBezTo>
                    <a:cubicBezTo>
                      <a:pt x="98887" y="116499"/>
                      <a:pt x="91920" y="124634"/>
                      <a:pt x="65755" y="151179"/>
                    </a:cubicBezTo>
                    <a:cubicBezTo>
                      <a:pt x="46986" y="170218"/>
                      <a:pt x="22689" y="177849"/>
                      <a:pt x="4997" y="202253"/>
                    </a:cubicBezTo>
                    <a:cubicBezTo>
                      <a:pt x="3416" y="204437"/>
                      <a:pt x="1803" y="206399"/>
                      <a:pt x="0" y="207955"/>
                    </a:cubicBezTo>
                    <a:cubicBezTo>
                      <a:pt x="3097" y="214740"/>
                      <a:pt x="7119" y="221070"/>
                      <a:pt x="14346" y="224907"/>
                    </a:cubicBezTo>
                    <a:cubicBezTo>
                      <a:pt x="25379" y="230771"/>
                      <a:pt x="56064" y="303122"/>
                      <a:pt x="93609" y="313615"/>
                    </a:cubicBezTo>
                    <a:cubicBezTo>
                      <a:pt x="94372" y="315452"/>
                      <a:pt x="95758" y="319853"/>
                      <a:pt x="98319" y="322411"/>
                    </a:cubicBezTo>
                    <a:cubicBezTo>
                      <a:pt x="91817" y="355134"/>
                      <a:pt x="93181" y="351817"/>
                      <a:pt x="92834" y="351877"/>
                    </a:cubicBezTo>
                    <a:cubicBezTo>
                      <a:pt x="85369" y="353161"/>
                      <a:pt x="86354" y="362608"/>
                      <a:pt x="80074" y="364927"/>
                    </a:cubicBezTo>
                    <a:cubicBezTo>
                      <a:pt x="71932" y="367935"/>
                      <a:pt x="77860" y="368103"/>
                      <a:pt x="64559" y="375994"/>
                    </a:cubicBezTo>
                    <a:cubicBezTo>
                      <a:pt x="57093" y="380422"/>
                      <a:pt x="12760" y="429881"/>
                      <a:pt x="4293" y="441072"/>
                    </a:cubicBezTo>
                    <a:cubicBezTo>
                      <a:pt x="10172" y="445809"/>
                      <a:pt x="12002" y="444796"/>
                      <a:pt x="12825" y="446644"/>
                    </a:cubicBezTo>
                    <a:cubicBezTo>
                      <a:pt x="20437" y="463775"/>
                      <a:pt x="100376" y="535758"/>
                      <a:pt x="104035" y="552689"/>
                    </a:cubicBezTo>
                    <a:cubicBezTo>
                      <a:pt x="107397" y="568237"/>
                      <a:pt x="70790" y="598511"/>
                      <a:pt x="46558" y="632031"/>
                    </a:cubicBezTo>
                    <a:cubicBezTo>
                      <a:pt x="29949" y="655016"/>
                      <a:pt x="25661" y="649683"/>
                      <a:pt x="19830" y="659378"/>
                    </a:cubicBezTo>
                    <a:cubicBezTo>
                      <a:pt x="47408" y="695549"/>
                      <a:pt x="65625" y="701678"/>
                      <a:pt x="74801" y="722034"/>
                    </a:cubicBezTo>
                    <a:cubicBezTo>
                      <a:pt x="78743" y="730770"/>
                      <a:pt x="94486" y="732971"/>
                      <a:pt x="99233" y="745918"/>
                    </a:cubicBezTo>
                    <a:cubicBezTo>
                      <a:pt x="101139" y="751088"/>
                      <a:pt x="125398" y="752232"/>
                      <a:pt x="112941" y="768913"/>
                    </a:cubicBezTo>
                    <a:cubicBezTo>
                      <a:pt x="108361" y="794548"/>
                      <a:pt x="95736" y="793421"/>
                      <a:pt x="45421" y="839948"/>
                    </a:cubicBezTo>
                    <a:cubicBezTo>
                      <a:pt x="101827" y="840896"/>
                      <a:pt x="157615" y="841872"/>
                      <a:pt x="212445" y="842842"/>
                    </a:cubicBezTo>
                    <a:cubicBezTo>
                      <a:pt x="240726" y="811706"/>
                      <a:pt x="251543" y="795702"/>
                      <a:pt x="267178" y="783113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0" name="Google Shape;3100;p32"/>
              <p:cNvSpPr/>
              <p:nvPr/>
            </p:nvSpPr>
            <p:spPr>
              <a:xfrm>
                <a:off x="15362630" y="2308747"/>
                <a:ext cx="242091" cy="821293"/>
              </a:xfrm>
              <a:custGeom>
                <a:avLst/>
                <a:gdLst/>
                <a:ahLst/>
                <a:cxnLst/>
                <a:rect l="l" t="t" r="r" b="b"/>
                <a:pathLst>
                  <a:path w="242091" h="821293" extrusionOk="0">
                    <a:moveTo>
                      <a:pt x="212504" y="766545"/>
                    </a:moveTo>
                    <a:cubicBezTo>
                      <a:pt x="213798" y="764285"/>
                      <a:pt x="219244" y="764616"/>
                      <a:pt x="220045" y="763564"/>
                    </a:cubicBezTo>
                    <a:cubicBezTo>
                      <a:pt x="226401" y="755240"/>
                      <a:pt x="235236" y="749370"/>
                      <a:pt x="241954" y="741436"/>
                    </a:cubicBezTo>
                    <a:cubicBezTo>
                      <a:pt x="228907" y="724684"/>
                      <a:pt x="228642" y="732440"/>
                      <a:pt x="227749" y="729399"/>
                    </a:cubicBezTo>
                    <a:cubicBezTo>
                      <a:pt x="223494" y="714999"/>
                      <a:pt x="200523" y="704480"/>
                      <a:pt x="199186" y="699749"/>
                    </a:cubicBezTo>
                    <a:cubicBezTo>
                      <a:pt x="194525" y="683284"/>
                      <a:pt x="168950" y="663692"/>
                      <a:pt x="162811" y="655444"/>
                    </a:cubicBezTo>
                    <a:cubicBezTo>
                      <a:pt x="157793" y="648696"/>
                      <a:pt x="154252" y="640562"/>
                      <a:pt x="146115" y="636594"/>
                    </a:cubicBezTo>
                    <a:cubicBezTo>
                      <a:pt x="125987" y="593791"/>
                      <a:pt x="128039" y="605378"/>
                      <a:pt x="149623" y="576594"/>
                    </a:cubicBezTo>
                    <a:cubicBezTo>
                      <a:pt x="169806" y="549686"/>
                      <a:pt x="161761" y="556601"/>
                      <a:pt x="164717" y="554336"/>
                    </a:cubicBezTo>
                    <a:cubicBezTo>
                      <a:pt x="171592" y="549057"/>
                      <a:pt x="175555" y="541616"/>
                      <a:pt x="180455" y="534739"/>
                    </a:cubicBezTo>
                    <a:cubicBezTo>
                      <a:pt x="187606" y="524707"/>
                      <a:pt x="198796" y="518383"/>
                      <a:pt x="208065" y="503517"/>
                    </a:cubicBezTo>
                    <a:cubicBezTo>
                      <a:pt x="221171" y="482478"/>
                      <a:pt x="228534" y="483312"/>
                      <a:pt x="230716" y="478841"/>
                    </a:cubicBezTo>
                    <a:cubicBezTo>
                      <a:pt x="240531" y="458718"/>
                      <a:pt x="248018" y="472078"/>
                      <a:pt x="235566" y="459867"/>
                    </a:cubicBezTo>
                    <a:cubicBezTo>
                      <a:pt x="218199" y="442839"/>
                      <a:pt x="184905" y="409731"/>
                      <a:pt x="166303" y="393591"/>
                    </a:cubicBezTo>
                    <a:cubicBezTo>
                      <a:pt x="160289" y="388372"/>
                      <a:pt x="161128" y="380530"/>
                      <a:pt x="145612" y="371832"/>
                    </a:cubicBezTo>
                    <a:cubicBezTo>
                      <a:pt x="141340" y="359995"/>
                      <a:pt x="146289" y="366775"/>
                      <a:pt x="139928" y="355795"/>
                    </a:cubicBezTo>
                    <a:cubicBezTo>
                      <a:pt x="134378" y="346219"/>
                      <a:pt x="136836" y="331803"/>
                      <a:pt x="147853" y="324790"/>
                    </a:cubicBezTo>
                    <a:cubicBezTo>
                      <a:pt x="150306" y="320525"/>
                      <a:pt x="166677" y="295947"/>
                      <a:pt x="175712" y="288007"/>
                    </a:cubicBezTo>
                    <a:cubicBezTo>
                      <a:pt x="185511" y="279401"/>
                      <a:pt x="199792" y="259186"/>
                      <a:pt x="200155" y="259110"/>
                    </a:cubicBezTo>
                    <a:cubicBezTo>
                      <a:pt x="210647" y="256937"/>
                      <a:pt x="211833" y="244342"/>
                      <a:pt x="220895" y="240575"/>
                    </a:cubicBezTo>
                    <a:cubicBezTo>
                      <a:pt x="223883" y="239329"/>
                      <a:pt x="225751" y="237312"/>
                      <a:pt x="225984" y="233779"/>
                    </a:cubicBezTo>
                    <a:cubicBezTo>
                      <a:pt x="226433" y="226999"/>
                      <a:pt x="231473" y="234538"/>
                      <a:pt x="233634" y="223980"/>
                    </a:cubicBezTo>
                    <a:cubicBezTo>
                      <a:pt x="220191" y="211797"/>
                      <a:pt x="220944" y="212041"/>
                      <a:pt x="211410" y="201392"/>
                    </a:cubicBezTo>
                    <a:cubicBezTo>
                      <a:pt x="203230" y="192249"/>
                      <a:pt x="127795" y="169915"/>
                      <a:pt x="162784" y="122932"/>
                    </a:cubicBezTo>
                    <a:cubicBezTo>
                      <a:pt x="168988" y="114602"/>
                      <a:pt x="166179" y="107004"/>
                      <a:pt x="173920" y="105373"/>
                    </a:cubicBezTo>
                    <a:cubicBezTo>
                      <a:pt x="174283" y="105302"/>
                      <a:pt x="188624" y="79131"/>
                      <a:pt x="190595" y="78139"/>
                    </a:cubicBezTo>
                    <a:cubicBezTo>
                      <a:pt x="203301" y="71766"/>
                      <a:pt x="209445" y="57962"/>
                      <a:pt x="215037" y="53410"/>
                    </a:cubicBezTo>
                    <a:cubicBezTo>
                      <a:pt x="214696" y="53128"/>
                      <a:pt x="172166" y="17326"/>
                      <a:pt x="158854" y="6119"/>
                    </a:cubicBezTo>
                    <a:cubicBezTo>
                      <a:pt x="129154" y="5560"/>
                      <a:pt x="91437" y="1593"/>
                      <a:pt x="54190" y="0"/>
                    </a:cubicBezTo>
                    <a:cubicBezTo>
                      <a:pt x="76636" y="23196"/>
                      <a:pt x="125446" y="50944"/>
                      <a:pt x="119859" y="74254"/>
                    </a:cubicBezTo>
                    <a:cubicBezTo>
                      <a:pt x="122712" y="97325"/>
                      <a:pt x="72830" y="123165"/>
                      <a:pt x="70654" y="126531"/>
                    </a:cubicBezTo>
                    <a:cubicBezTo>
                      <a:pt x="61526" y="140627"/>
                      <a:pt x="47093" y="150854"/>
                      <a:pt x="41035" y="167226"/>
                    </a:cubicBezTo>
                    <a:cubicBezTo>
                      <a:pt x="40921" y="167535"/>
                      <a:pt x="40591" y="167806"/>
                      <a:pt x="40375" y="168099"/>
                    </a:cubicBezTo>
                    <a:cubicBezTo>
                      <a:pt x="43894" y="171167"/>
                      <a:pt x="39850" y="187078"/>
                      <a:pt x="46395" y="196118"/>
                    </a:cubicBezTo>
                    <a:cubicBezTo>
                      <a:pt x="67757" y="225633"/>
                      <a:pt x="82477" y="244293"/>
                      <a:pt x="86640" y="268957"/>
                    </a:cubicBezTo>
                    <a:cubicBezTo>
                      <a:pt x="87046" y="271375"/>
                      <a:pt x="87766" y="275737"/>
                      <a:pt x="87030" y="276035"/>
                    </a:cubicBezTo>
                    <a:cubicBezTo>
                      <a:pt x="78574" y="279498"/>
                      <a:pt x="92677" y="277927"/>
                      <a:pt x="62944" y="302879"/>
                    </a:cubicBezTo>
                    <a:cubicBezTo>
                      <a:pt x="65500" y="315522"/>
                      <a:pt x="49762" y="316140"/>
                      <a:pt x="17090" y="361188"/>
                    </a:cubicBezTo>
                    <a:cubicBezTo>
                      <a:pt x="23164" y="366185"/>
                      <a:pt x="25075" y="365106"/>
                      <a:pt x="25920" y="366992"/>
                    </a:cubicBezTo>
                    <a:cubicBezTo>
                      <a:pt x="29688" y="375479"/>
                      <a:pt x="99806" y="448839"/>
                      <a:pt x="109622" y="459905"/>
                    </a:cubicBezTo>
                    <a:cubicBezTo>
                      <a:pt x="123210" y="475237"/>
                      <a:pt x="117060" y="486808"/>
                      <a:pt x="105150" y="490504"/>
                    </a:cubicBezTo>
                    <a:cubicBezTo>
                      <a:pt x="102438" y="499067"/>
                      <a:pt x="100288" y="497474"/>
                      <a:pt x="92108" y="509343"/>
                    </a:cubicBezTo>
                    <a:cubicBezTo>
                      <a:pt x="78217" y="529509"/>
                      <a:pt x="64926" y="532875"/>
                      <a:pt x="64422" y="535931"/>
                    </a:cubicBezTo>
                    <a:cubicBezTo>
                      <a:pt x="63372" y="542294"/>
                      <a:pt x="16738" y="587883"/>
                      <a:pt x="9370" y="601237"/>
                    </a:cubicBezTo>
                    <a:cubicBezTo>
                      <a:pt x="-1246" y="620471"/>
                      <a:pt x="-8219" y="597931"/>
                      <a:pt x="19185" y="629565"/>
                    </a:cubicBezTo>
                    <a:cubicBezTo>
                      <a:pt x="20366" y="630926"/>
                      <a:pt x="21367" y="632622"/>
                      <a:pt x="22840" y="633522"/>
                    </a:cubicBezTo>
                    <a:cubicBezTo>
                      <a:pt x="40986" y="644545"/>
                      <a:pt x="61759" y="673924"/>
                      <a:pt x="67600" y="676304"/>
                    </a:cubicBezTo>
                    <a:cubicBezTo>
                      <a:pt x="69842" y="677220"/>
                      <a:pt x="72510" y="679198"/>
                      <a:pt x="73258" y="681311"/>
                    </a:cubicBezTo>
                    <a:cubicBezTo>
                      <a:pt x="77854" y="694318"/>
                      <a:pt x="94582" y="693668"/>
                      <a:pt x="102199" y="713791"/>
                    </a:cubicBezTo>
                    <a:cubicBezTo>
                      <a:pt x="119653" y="717877"/>
                      <a:pt x="126577" y="739312"/>
                      <a:pt x="110222" y="750720"/>
                    </a:cubicBezTo>
                    <a:cubicBezTo>
                      <a:pt x="108853" y="751674"/>
                      <a:pt x="63751" y="803425"/>
                      <a:pt x="47093" y="821294"/>
                    </a:cubicBezTo>
                    <a:cubicBezTo>
                      <a:pt x="82748" y="817478"/>
                      <a:pt x="122771" y="814183"/>
                      <a:pt x="166601" y="811343"/>
                    </a:cubicBezTo>
                    <a:cubicBezTo>
                      <a:pt x="186226" y="791735"/>
                      <a:pt x="210024" y="770859"/>
                      <a:pt x="212504" y="766545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1" name="Google Shape;3101;p32"/>
              <p:cNvSpPr/>
              <p:nvPr/>
            </p:nvSpPr>
            <p:spPr>
              <a:xfrm>
                <a:off x="17721200" y="2802183"/>
                <a:ext cx="213342" cy="324052"/>
              </a:xfrm>
              <a:custGeom>
                <a:avLst/>
                <a:gdLst/>
                <a:ahLst/>
                <a:cxnLst/>
                <a:rect l="l" t="t" r="r" b="b"/>
                <a:pathLst>
                  <a:path w="213342" h="324052" extrusionOk="0">
                    <a:moveTo>
                      <a:pt x="103393" y="190401"/>
                    </a:moveTo>
                    <a:cubicBezTo>
                      <a:pt x="220259" y="123225"/>
                      <a:pt x="209020" y="132460"/>
                      <a:pt x="175325" y="83001"/>
                    </a:cubicBezTo>
                    <a:cubicBezTo>
                      <a:pt x="153746" y="53161"/>
                      <a:pt x="128946" y="26198"/>
                      <a:pt x="103279" y="0"/>
                    </a:cubicBezTo>
                    <a:cubicBezTo>
                      <a:pt x="98001" y="8005"/>
                      <a:pt x="85024" y="28724"/>
                      <a:pt x="66926" y="39753"/>
                    </a:cubicBezTo>
                    <a:cubicBezTo>
                      <a:pt x="61588" y="43004"/>
                      <a:pt x="66114" y="46934"/>
                      <a:pt x="55271" y="54494"/>
                    </a:cubicBezTo>
                    <a:cubicBezTo>
                      <a:pt x="53008" y="56076"/>
                      <a:pt x="2579" y="114494"/>
                      <a:pt x="2249" y="114846"/>
                    </a:cubicBezTo>
                    <a:cubicBezTo>
                      <a:pt x="-1644" y="119068"/>
                      <a:pt x="-1682" y="115133"/>
                      <a:pt x="11977" y="128119"/>
                    </a:cubicBezTo>
                    <a:cubicBezTo>
                      <a:pt x="15875" y="131820"/>
                      <a:pt x="20563" y="138860"/>
                      <a:pt x="22566" y="140074"/>
                    </a:cubicBezTo>
                    <a:cubicBezTo>
                      <a:pt x="40713" y="151098"/>
                      <a:pt x="61486" y="180477"/>
                      <a:pt x="67327" y="182857"/>
                    </a:cubicBezTo>
                    <a:cubicBezTo>
                      <a:pt x="69568" y="183772"/>
                      <a:pt x="72243" y="185751"/>
                      <a:pt x="72984" y="187864"/>
                    </a:cubicBezTo>
                    <a:cubicBezTo>
                      <a:pt x="77516" y="200676"/>
                      <a:pt x="94287" y="200167"/>
                      <a:pt x="101926" y="220344"/>
                    </a:cubicBezTo>
                    <a:cubicBezTo>
                      <a:pt x="119380" y="224430"/>
                      <a:pt x="126304" y="245865"/>
                      <a:pt x="109949" y="257267"/>
                    </a:cubicBezTo>
                    <a:cubicBezTo>
                      <a:pt x="108671" y="258156"/>
                      <a:pt x="60506" y="313121"/>
                      <a:pt x="51351" y="323424"/>
                    </a:cubicBezTo>
                    <a:cubicBezTo>
                      <a:pt x="89160" y="323766"/>
                      <a:pt x="124783" y="323988"/>
                      <a:pt x="157855" y="324053"/>
                    </a:cubicBezTo>
                    <a:cubicBezTo>
                      <a:pt x="267467" y="297394"/>
                      <a:pt x="196195" y="254883"/>
                      <a:pt x="103393" y="190401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2" name="Google Shape;3102;p32"/>
              <p:cNvSpPr/>
              <p:nvPr/>
            </p:nvSpPr>
            <p:spPr>
              <a:xfrm>
                <a:off x="16278295" y="2292483"/>
                <a:ext cx="177065" cy="813039"/>
              </a:xfrm>
              <a:custGeom>
                <a:avLst/>
                <a:gdLst/>
                <a:ahLst/>
                <a:cxnLst/>
                <a:rect l="l" t="t" r="r" b="b"/>
                <a:pathLst>
                  <a:path w="177065" h="813039" extrusionOk="0">
                    <a:moveTo>
                      <a:pt x="170920" y="766426"/>
                    </a:moveTo>
                    <a:cubicBezTo>
                      <a:pt x="174612" y="753880"/>
                      <a:pt x="181656" y="747560"/>
                      <a:pt x="166681" y="741241"/>
                    </a:cubicBezTo>
                    <a:cubicBezTo>
                      <a:pt x="149422" y="733957"/>
                      <a:pt x="169745" y="739989"/>
                      <a:pt x="139921" y="718647"/>
                    </a:cubicBezTo>
                    <a:cubicBezTo>
                      <a:pt x="128374" y="710382"/>
                      <a:pt x="136722" y="708062"/>
                      <a:pt x="113789" y="687132"/>
                    </a:cubicBezTo>
                    <a:cubicBezTo>
                      <a:pt x="100834" y="675306"/>
                      <a:pt x="88529" y="662744"/>
                      <a:pt x="76564" y="647054"/>
                    </a:cubicBezTo>
                    <a:cubicBezTo>
                      <a:pt x="78010" y="644653"/>
                      <a:pt x="79775" y="642258"/>
                      <a:pt x="82000" y="640935"/>
                    </a:cubicBezTo>
                    <a:cubicBezTo>
                      <a:pt x="103417" y="628172"/>
                      <a:pt x="106908" y="606527"/>
                      <a:pt x="145460" y="571782"/>
                    </a:cubicBezTo>
                    <a:cubicBezTo>
                      <a:pt x="148275" y="567473"/>
                      <a:pt x="155800" y="557767"/>
                      <a:pt x="157456" y="551773"/>
                    </a:cubicBezTo>
                    <a:cubicBezTo>
                      <a:pt x="180714" y="533346"/>
                      <a:pt x="132272" y="505489"/>
                      <a:pt x="107174" y="470690"/>
                    </a:cubicBezTo>
                    <a:cubicBezTo>
                      <a:pt x="95913" y="455077"/>
                      <a:pt x="77431" y="446134"/>
                      <a:pt x="69343" y="427952"/>
                    </a:cubicBezTo>
                    <a:cubicBezTo>
                      <a:pt x="69067" y="427334"/>
                      <a:pt x="68325" y="426743"/>
                      <a:pt x="67670" y="426499"/>
                    </a:cubicBezTo>
                    <a:cubicBezTo>
                      <a:pt x="48646" y="419410"/>
                      <a:pt x="83018" y="405563"/>
                      <a:pt x="87668" y="389516"/>
                    </a:cubicBezTo>
                    <a:cubicBezTo>
                      <a:pt x="87782" y="389142"/>
                      <a:pt x="126457" y="348284"/>
                      <a:pt x="138611" y="343791"/>
                    </a:cubicBezTo>
                    <a:cubicBezTo>
                      <a:pt x="145081" y="341401"/>
                      <a:pt x="144063" y="331673"/>
                      <a:pt x="151750" y="330350"/>
                    </a:cubicBezTo>
                    <a:cubicBezTo>
                      <a:pt x="152145" y="330285"/>
                      <a:pt x="151961" y="327505"/>
                      <a:pt x="152248" y="326026"/>
                    </a:cubicBezTo>
                    <a:cubicBezTo>
                      <a:pt x="158512" y="293671"/>
                      <a:pt x="159021" y="306537"/>
                      <a:pt x="152546" y="290939"/>
                    </a:cubicBezTo>
                    <a:cubicBezTo>
                      <a:pt x="120145" y="281878"/>
                      <a:pt x="90591" y="223113"/>
                      <a:pt x="71649" y="200427"/>
                    </a:cubicBezTo>
                    <a:cubicBezTo>
                      <a:pt x="69527" y="197880"/>
                      <a:pt x="63003" y="197180"/>
                      <a:pt x="56128" y="182114"/>
                    </a:cubicBezTo>
                    <a:cubicBezTo>
                      <a:pt x="61103" y="177811"/>
                      <a:pt x="63712" y="171741"/>
                      <a:pt x="68065" y="167237"/>
                    </a:cubicBezTo>
                    <a:cubicBezTo>
                      <a:pt x="86482" y="148166"/>
                      <a:pt x="110525" y="140914"/>
                      <a:pt x="143137" y="104359"/>
                    </a:cubicBezTo>
                    <a:cubicBezTo>
                      <a:pt x="152503" y="93862"/>
                      <a:pt x="162995" y="84881"/>
                      <a:pt x="175316" y="77440"/>
                    </a:cubicBezTo>
                    <a:cubicBezTo>
                      <a:pt x="171424" y="72042"/>
                      <a:pt x="178943" y="71988"/>
                      <a:pt x="176605" y="61957"/>
                    </a:cubicBezTo>
                    <a:cubicBezTo>
                      <a:pt x="178738" y="54169"/>
                      <a:pt x="155724" y="34111"/>
                      <a:pt x="148394" y="26475"/>
                    </a:cubicBezTo>
                    <a:cubicBezTo>
                      <a:pt x="133468" y="10926"/>
                      <a:pt x="127080" y="3864"/>
                      <a:pt x="123842" y="0"/>
                    </a:cubicBezTo>
                    <a:cubicBezTo>
                      <a:pt x="101928" y="585"/>
                      <a:pt x="80170" y="1165"/>
                      <a:pt x="58613" y="1740"/>
                    </a:cubicBezTo>
                    <a:cubicBezTo>
                      <a:pt x="66636" y="9511"/>
                      <a:pt x="69397" y="16909"/>
                      <a:pt x="77144" y="24150"/>
                    </a:cubicBezTo>
                    <a:cubicBezTo>
                      <a:pt x="142255" y="85055"/>
                      <a:pt x="115143" y="41628"/>
                      <a:pt x="57292" y="119832"/>
                    </a:cubicBezTo>
                    <a:cubicBezTo>
                      <a:pt x="51694" y="127393"/>
                      <a:pt x="31328" y="135457"/>
                      <a:pt x="25768" y="143044"/>
                    </a:cubicBezTo>
                    <a:cubicBezTo>
                      <a:pt x="20294" y="150518"/>
                      <a:pt x="16304" y="156171"/>
                      <a:pt x="11389" y="158295"/>
                    </a:cubicBezTo>
                    <a:cubicBezTo>
                      <a:pt x="182" y="163140"/>
                      <a:pt x="1779" y="177822"/>
                      <a:pt x="1260" y="179052"/>
                    </a:cubicBezTo>
                    <a:cubicBezTo>
                      <a:pt x="-1886" y="186488"/>
                      <a:pt x="1325" y="192937"/>
                      <a:pt x="5769" y="197625"/>
                    </a:cubicBezTo>
                    <a:cubicBezTo>
                      <a:pt x="16185" y="208627"/>
                      <a:pt x="18340" y="219114"/>
                      <a:pt x="31420" y="227866"/>
                    </a:cubicBezTo>
                    <a:cubicBezTo>
                      <a:pt x="36644" y="231362"/>
                      <a:pt x="49599" y="259641"/>
                      <a:pt x="54033" y="264703"/>
                    </a:cubicBezTo>
                    <a:cubicBezTo>
                      <a:pt x="58705" y="270036"/>
                      <a:pt x="65331" y="273792"/>
                      <a:pt x="69500" y="279423"/>
                    </a:cubicBezTo>
                    <a:cubicBezTo>
                      <a:pt x="92291" y="310222"/>
                      <a:pt x="73809" y="285146"/>
                      <a:pt x="98674" y="308228"/>
                    </a:cubicBezTo>
                    <a:cubicBezTo>
                      <a:pt x="91977" y="315484"/>
                      <a:pt x="86071" y="323451"/>
                      <a:pt x="79780" y="330979"/>
                    </a:cubicBezTo>
                    <a:cubicBezTo>
                      <a:pt x="57806" y="357264"/>
                      <a:pt x="50048" y="356484"/>
                      <a:pt x="47439" y="363843"/>
                    </a:cubicBezTo>
                    <a:cubicBezTo>
                      <a:pt x="42799" y="376964"/>
                      <a:pt x="21783" y="396242"/>
                      <a:pt x="18243" y="412473"/>
                    </a:cubicBezTo>
                    <a:cubicBezTo>
                      <a:pt x="14242" y="418223"/>
                      <a:pt x="8644" y="418473"/>
                      <a:pt x="9868" y="433463"/>
                    </a:cubicBezTo>
                    <a:cubicBezTo>
                      <a:pt x="10826" y="445267"/>
                      <a:pt x="22308" y="461753"/>
                      <a:pt x="26986" y="464013"/>
                    </a:cubicBezTo>
                    <a:cubicBezTo>
                      <a:pt x="50573" y="475416"/>
                      <a:pt x="52251" y="488271"/>
                      <a:pt x="63718" y="499002"/>
                    </a:cubicBezTo>
                    <a:cubicBezTo>
                      <a:pt x="124037" y="555420"/>
                      <a:pt x="105366" y="531325"/>
                      <a:pt x="94018" y="547784"/>
                    </a:cubicBezTo>
                    <a:cubicBezTo>
                      <a:pt x="20430" y="654615"/>
                      <a:pt x="-3640" y="649417"/>
                      <a:pt x="42090" y="689143"/>
                    </a:cubicBezTo>
                    <a:cubicBezTo>
                      <a:pt x="94652" y="734981"/>
                      <a:pt x="106681" y="751251"/>
                      <a:pt x="113686" y="757646"/>
                    </a:cubicBezTo>
                    <a:cubicBezTo>
                      <a:pt x="117232" y="760876"/>
                      <a:pt x="113188" y="753137"/>
                      <a:pt x="58699" y="812644"/>
                    </a:cubicBezTo>
                    <a:cubicBezTo>
                      <a:pt x="81166" y="812752"/>
                      <a:pt x="103741" y="812882"/>
                      <a:pt x="126414" y="813040"/>
                    </a:cubicBezTo>
                    <a:cubicBezTo>
                      <a:pt x="130561" y="809284"/>
                      <a:pt x="135812" y="804390"/>
                      <a:pt x="143224" y="798033"/>
                    </a:cubicBezTo>
                    <a:cubicBezTo>
                      <a:pt x="155778" y="787253"/>
                      <a:pt x="166254" y="782294"/>
                      <a:pt x="170920" y="76642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3" name="Google Shape;3103;p32"/>
              <p:cNvSpPr/>
              <p:nvPr/>
            </p:nvSpPr>
            <p:spPr>
              <a:xfrm>
                <a:off x="15494794" y="2313549"/>
                <a:ext cx="175052" cy="806536"/>
              </a:xfrm>
              <a:custGeom>
                <a:avLst/>
                <a:gdLst/>
                <a:ahLst/>
                <a:cxnLst/>
                <a:rect l="l" t="t" r="r" b="b"/>
                <a:pathLst>
                  <a:path w="175052" h="806536" extrusionOk="0">
                    <a:moveTo>
                      <a:pt x="129021" y="791518"/>
                    </a:moveTo>
                    <a:cubicBezTo>
                      <a:pt x="175232" y="769797"/>
                      <a:pt x="193720" y="715737"/>
                      <a:pt x="151055" y="701575"/>
                    </a:cubicBezTo>
                    <a:cubicBezTo>
                      <a:pt x="149366" y="701012"/>
                      <a:pt x="147904" y="699570"/>
                      <a:pt x="146518" y="698345"/>
                    </a:cubicBezTo>
                    <a:cubicBezTo>
                      <a:pt x="102970" y="659850"/>
                      <a:pt x="104145" y="652799"/>
                      <a:pt x="101763" y="650349"/>
                    </a:cubicBezTo>
                    <a:cubicBezTo>
                      <a:pt x="55167" y="602261"/>
                      <a:pt x="53738" y="603909"/>
                      <a:pt x="60142" y="596267"/>
                    </a:cubicBezTo>
                    <a:cubicBezTo>
                      <a:pt x="60445" y="595910"/>
                      <a:pt x="107133" y="535091"/>
                      <a:pt x="131067" y="517575"/>
                    </a:cubicBezTo>
                    <a:cubicBezTo>
                      <a:pt x="142225" y="509408"/>
                      <a:pt x="160036" y="481903"/>
                      <a:pt x="160269" y="481150"/>
                    </a:cubicBezTo>
                    <a:cubicBezTo>
                      <a:pt x="168124" y="474918"/>
                      <a:pt x="178827" y="473015"/>
                      <a:pt x="164313" y="443083"/>
                    </a:cubicBezTo>
                    <a:cubicBezTo>
                      <a:pt x="160810" y="435864"/>
                      <a:pt x="141467" y="427610"/>
                      <a:pt x="137878" y="417454"/>
                    </a:cubicBezTo>
                    <a:cubicBezTo>
                      <a:pt x="137109" y="415275"/>
                      <a:pt x="134359" y="413243"/>
                      <a:pt x="132052" y="412300"/>
                    </a:cubicBezTo>
                    <a:cubicBezTo>
                      <a:pt x="126032" y="409850"/>
                      <a:pt x="104637" y="379587"/>
                      <a:pt x="85949" y="368233"/>
                    </a:cubicBezTo>
                    <a:cubicBezTo>
                      <a:pt x="84428" y="367306"/>
                      <a:pt x="83399" y="365561"/>
                      <a:pt x="82181" y="364163"/>
                    </a:cubicBezTo>
                    <a:cubicBezTo>
                      <a:pt x="55156" y="332968"/>
                      <a:pt x="48318" y="359432"/>
                      <a:pt x="133325" y="263148"/>
                    </a:cubicBezTo>
                    <a:cubicBezTo>
                      <a:pt x="176970" y="213716"/>
                      <a:pt x="158498" y="215786"/>
                      <a:pt x="127294" y="173697"/>
                    </a:cubicBezTo>
                    <a:cubicBezTo>
                      <a:pt x="115736" y="158105"/>
                      <a:pt x="98872" y="170142"/>
                      <a:pt x="77926" y="126796"/>
                    </a:cubicBezTo>
                    <a:cubicBezTo>
                      <a:pt x="103879" y="90100"/>
                      <a:pt x="138073" y="70959"/>
                      <a:pt x="146789" y="49643"/>
                    </a:cubicBezTo>
                    <a:cubicBezTo>
                      <a:pt x="145663" y="40219"/>
                      <a:pt x="112720" y="20166"/>
                      <a:pt x="89474" y="0"/>
                    </a:cubicBezTo>
                    <a:cubicBezTo>
                      <a:pt x="61766" y="683"/>
                      <a:pt x="46651" y="1051"/>
                      <a:pt x="46619" y="1051"/>
                    </a:cubicBezTo>
                    <a:cubicBezTo>
                      <a:pt x="40528" y="1393"/>
                      <a:pt x="33837" y="1452"/>
                      <a:pt x="26696" y="1317"/>
                    </a:cubicBezTo>
                    <a:cubicBezTo>
                      <a:pt x="40003" y="12525"/>
                      <a:pt x="82539" y="48326"/>
                      <a:pt x="82880" y="48608"/>
                    </a:cubicBezTo>
                    <a:cubicBezTo>
                      <a:pt x="77287" y="53155"/>
                      <a:pt x="71137" y="66964"/>
                      <a:pt x="58437" y="73338"/>
                    </a:cubicBezTo>
                    <a:cubicBezTo>
                      <a:pt x="56466" y="74330"/>
                      <a:pt x="42125" y="100501"/>
                      <a:pt x="41762" y="100571"/>
                    </a:cubicBezTo>
                    <a:cubicBezTo>
                      <a:pt x="34026" y="102202"/>
                      <a:pt x="36831" y="109801"/>
                      <a:pt x="30626" y="118131"/>
                    </a:cubicBezTo>
                    <a:cubicBezTo>
                      <a:pt x="-4362" y="165113"/>
                      <a:pt x="71067" y="187447"/>
                      <a:pt x="79252" y="196590"/>
                    </a:cubicBezTo>
                    <a:cubicBezTo>
                      <a:pt x="88786" y="207245"/>
                      <a:pt x="88033" y="206995"/>
                      <a:pt x="101476" y="219179"/>
                    </a:cubicBezTo>
                    <a:cubicBezTo>
                      <a:pt x="99321" y="229736"/>
                      <a:pt x="94276" y="222197"/>
                      <a:pt x="93826" y="228977"/>
                    </a:cubicBezTo>
                    <a:cubicBezTo>
                      <a:pt x="93599" y="232505"/>
                      <a:pt x="91726" y="234527"/>
                      <a:pt x="88737" y="235773"/>
                    </a:cubicBezTo>
                    <a:cubicBezTo>
                      <a:pt x="79675" y="239540"/>
                      <a:pt x="78489" y="252135"/>
                      <a:pt x="67997" y="254308"/>
                    </a:cubicBezTo>
                    <a:cubicBezTo>
                      <a:pt x="67635" y="254379"/>
                      <a:pt x="53353" y="274599"/>
                      <a:pt x="43554" y="283205"/>
                    </a:cubicBezTo>
                    <a:cubicBezTo>
                      <a:pt x="34513" y="291145"/>
                      <a:pt x="18148" y="315723"/>
                      <a:pt x="15695" y="319988"/>
                    </a:cubicBezTo>
                    <a:cubicBezTo>
                      <a:pt x="4678" y="327001"/>
                      <a:pt x="2226" y="341417"/>
                      <a:pt x="7770" y="350994"/>
                    </a:cubicBezTo>
                    <a:cubicBezTo>
                      <a:pt x="14131" y="361979"/>
                      <a:pt x="9183" y="355194"/>
                      <a:pt x="13454" y="367030"/>
                    </a:cubicBezTo>
                    <a:cubicBezTo>
                      <a:pt x="28964" y="375728"/>
                      <a:pt x="28131" y="383576"/>
                      <a:pt x="34145" y="388790"/>
                    </a:cubicBezTo>
                    <a:cubicBezTo>
                      <a:pt x="52741" y="404929"/>
                      <a:pt x="86041" y="438037"/>
                      <a:pt x="103408" y="455066"/>
                    </a:cubicBezTo>
                    <a:cubicBezTo>
                      <a:pt x="115860" y="467271"/>
                      <a:pt x="108373" y="453917"/>
                      <a:pt x="98558" y="474040"/>
                    </a:cubicBezTo>
                    <a:cubicBezTo>
                      <a:pt x="96376" y="478511"/>
                      <a:pt x="89013" y="477682"/>
                      <a:pt x="75907" y="498715"/>
                    </a:cubicBezTo>
                    <a:cubicBezTo>
                      <a:pt x="66638" y="513581"/>
                      <a:pt x="55448" y="519911"/>
                      <a:pt x="48297" y="529937"/>
                    </a:cubicBezTo>
                    <a:cubicBezTo>
                      <a:pt x="43397" y="536815"/>
                      <a:pt x="39435" y="544256"/>
                      <a:pt x="32559" y="549534"/>
                    </a:cubicBezTo>
                    <a:cubicBezTo>
                      <a:pt x="29603" y="551800"/>
                      <a:pt x="37653" y="544884"/>
                      <a:pt x="17466" y="571793"/>
                    </a:cubicBezTo>
                    <a:cubicBezTo>
                      <a:pt x="-4119" y="600576"/>
                      <a:pt x="-6171" y="588994"/>
                      <a:pt x="13958" y="631793"/>
                    </a:cubicBezTo>
                    <a:cubicBezTo>
                      <a:pt x="22094" y="635760"/>
                      <a:pt x="25630" y="643895"/>
                      <a:pt x="30653" y="650642"/>
                    </a:cubicBezTo>
                    <a:cubicBezTo>
                      <a:pt x="36787" y="658896"/>
                      <a:pt x="62367" y="678482"/>
                      <a:pt x="67028" y="694947"/>
                    </a:cubicBezTo>
                    <a:cubicBezTo>
                      <a:pt x="68365" y="699678"/>
                      <a:pt x="91336" y="710192"/>
                      <a:pt x="95591" y="724598"/>
                    </a:cubicBezTo>
                    <a:cubicBezTo>
                      <a:pt x="96484" y="727638"/>
                      <a:pt x="96750" y="719888"/>
                      <a:pt x="109797" y="736634"/>
                    </a:cubicBezTo>
                    <a:cubicBezTo>
                      <a:pt x="103078" y="744574"/>
                      <a:pt x="94243" y="750438"/>
                      <a:pt x="87887" y="758763"/>
                    </a:cubicBezTo>
                    <a:cubicBezTo>
                      <a:pt x="87086" y="759814"/>
                      <a:pt x="81640" y="759483"/>
                      <a:pt x="80346" y="761743"/>
                    </a:cubicBezTo>
                    <a:cubicBezTo>
                      <a:pt x="77867" y="766057"/>
                      <a:pt x="54062" y="786933"/>
                      <a:pt x="34449" y="806536"/>
                    </a:cubicBezTo>
                    <a:cubicBezTo>
                      <a:pt x="61793" y="804764"/>
                      <a:pt x="90610" y="803176"/>
                      <a:pt x="120759" y="801751"/>
                    </a:cubicBezTo>
                    <a:cubicBezTo>
                      <a:pt x="126141" y="797095"/>
                      <a:pt x="124327" y="793730"/>
                      <a:pt x="129021" y="79151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4" name="Google Shape;3104;p32"/>
              <p:cNvSpPr/>
              <p:nvPr/>
            </p:nvSpPr>
            <p:spPr>
              <a:xfrm>
                <a:off x="17492777" y="2257559"/>
                <a:ext cx="177087" cy="865902"/>
              </a:xfrm>
              <a:custGeom>
                <a:avLst/>
                <a:gdLst/>
                <a:ahLst/>
                <a:cxnLst/>
                <a:rect l="l" t="t" r="r" b="b"/>
                <a:pathLst>
                  <a:path w="177087" h="865902" extrusionOk="0">
                    <a:moveTo>
                      <a:pt x="172458" y="794781"/>
                    </a:moveTo>
                    <a:cubicBezTo>
                      <a:pt x="185288" y="777596"/>
                      <a:pt x="160304" y="776420"/>
                      <a:pt x="158350" y="771098"/>
                    </a:cubicBezTo>
                    <a:cubicBezTo>
                      <a:pt x="153450" y="757765"/>
                      <a:pt x="137241" y="755495"/>
                      <a:pt x="133181" y="746498"/>
                    </a:cubicBezTo>
                    <a:cubicBezTo>
                      <a:pt x="123740" y="725557"/>
                      <a:pt x="104932" y="719167"/>
                      <a:pt x="76559" y="681962"/>
                    </a:cubicBezTo>
                    <a:cubicBezTo>
                      <a:pt x="82563" y="671979"/>
                      <a:pt x="86975" y="677469"/>
                      <a:pt x="104082" y="653796"/>
                    </a:cubicBezTo>
                    <a:cubicBezTo>
                      <a:pt x="138373" y="606364"/>
                      <a:pt x="143429" y="615258"/>
                      <a:pt x="156298" y="589791"/>
                    </a:cubicBezTo>
                    <a:cubicBezTo>
                      <a:pt x="164575" y="573380"/>
                      <a:pt x="174434" y="577364"/>
                      <a:pt x="134957" y="536251"/>
                    </a:cubicBezTo>
                    <a:cubicBezTo>
                      <a:pt x="125429" y="526328"/>
                      <a:pt x="115143" y="516665"/>
                      <a:pt x="107163" y="505603"/>
                    </a:cubicBezTo>
                    <a:cubicBezTo>
                      <a:pt x="95908" y="489989"/>
                      <a:pt x="77420" y="481047"/>
                      <a:pt x="69332" y="462864"/>
                    </a:cubicBezTo>
                    <a:cubicBezTo>
                      <a:pt x="68487" y="460962"/>
                      <a:pt x="66603" y="462008"/>
                      <a:pt x="60545" y="457125"/>
                    </a:cubicBezTo>
                    <a:cubicBezTo>
                      <a:pt x="67377" y="448102"/>
                      <a:pt x="121396" y="385056"/>
                      <a:pt x="138600" y="378693"/>
                    </a:cubicBezTo>
                    <a:cubicBezTo>
                      <a:pt x="145064" y="376303"/>
                      <a:pt x="144052" y="366575"/>
                      <a:pt x="151739" y="365252"/>
                    </a:cubicBezTo>
                    <a:cubicBezTo>
                      <a:pt x="152097" y="365193"/>
                      <a:pt x="150857" y="367713"/>
                      <a:pt x="156422" y="339753"/>
                    </a:cubicBezTo>
                    <a:cubicBezTo>
                      <a:pt x="158956" y="336431"/>
                      <a:pt x="156319" y="334957"/>
                      <a:pt x="152541" y="325841"/>
                    </a:cubicBezTo>
                    <a:cubicBezTo>
                      <a:pt x="117758" y="316113"/>
                      <a:pt x="77360" y="237903"/>
                      <a:pt x="70907" y="234473"/>
                    </a:cubicBezTo>
                    <a:cubicBezTo>
                      <a:pt x="63463" y="230522"/>
                      <a:pt x="59316" y="224002"/>
                      <a:pt x="56128" y="217016"/>
                    </a:cubicBezTo>
                    <a:cubicBezTo>
                      <a:pt x="57985" y="215412"/>
                      <a:pt x="59641" y="213390"/>
                      <a:pt x="61271" y="211141"/>
                    </a:cubicBezTo>
                    <a:cubicBezTo>
                      <a:pt x="79493" y="186011"/>
                      <a:pt x="104515" y="178152"/>
                      <a:pt x="123848" y="158539"/>
                    </a:cubicBezTo>
                    <a:cubicBezTo>
                      <a:pt x="150797" y="131197"/>
                      <a:pt x="157971" y="122818"/>
                      <a:pt x="175311" y="112342"/>
                    </a:cubicBezTo>
                    <a:cubicBezTo>
                      <a:pt x="171424" y="106950"/>
                      <a:pt x="178781" y="106793"/>
                      <a:pt x="176713" y="97211"/>
                    </a:cubicBezTo>
                    <a:cubicBezTo>
                      <a:pt x="173459" y="81819"/>
                      <a:pt x="114455" y="27418"/>
                      <a:pt x="91333" y="0"/>
                    </a:cubicBezTo>
                    <a:cubicBezTo>
                      <a:pt x="70139" y="742"/>
                      <a:pt x="48218" y="1496"/>
                      <a:pt x="25654" y="2260"/>
                    </a:cubicBezTo>
                    <a:cubicBezTo>
                      <a:pt x="29568" y="13121"/>
                      <a:pt x="37044" y="22453"/>
                      <a:pt x="40412" y="24079"/>
                    </a:cubicBezTo>
                    <a:cubicBezTo>
                      <a:pt x="64075" y="35525"/>
                      <a:pt x="65640" y="48310"/>
                      <a:pt x="77144" y="59068"/>
                    </a:cubicBezTo>
                    <a:cubicBezTo>
                      <a:pt x="141881" y="119621"/>
                      <a:pt x="115056" y="76671"/>
                      <a:pt x="57292" y="154751"/>
                    </a:cubicBezTo>
                    <a:cubicBezTo>
                      <a:pt x="51694" y="162311"/>
                      <a:pt x="31328" y="170375"/>
                      <a:pt x="25768" y="177963"/>
                    </a:cubicBezTo>
                    <a:cubicBezTo>
                      <a:pt x="20294" y="185436"/>
                      <a:pt x="16305" y="191094"/>
                      <a:pt x="11389" y="193213"/>
                    </a:cubicBezTo>
                    <a:cubicBezTo>
                      <a:pt x="188" y="198058"/>
                      <a:pt x="1779" y="212740"/>
                      <a:pt x="1260" y="213970"/>
                    </a:cubicBezTo>
                    <a:cubicBezTo>
                      <a:pt x="-1886" y="221406"/>
                      <a:pt x="1325" y="227855"/>
                      <a:pt x="5769" y="232543"/>
                    </a:cubicBezTo>
                    <a:cubicBezTo>
                      <a:pt x="16185" y="243545"/>
                      <a:pt x="18340" y="254032"/>
                      <a:pt x="31420" y="262784"/>
                    </a:cubicBezTo>
                    <a:cubicBezTo>
                      <a:pt x="36644" y="266280"/>
                      <a:pt x="49599" y="294559"/>
                      <a:pt x="54033" y="299621"/>
                    </a:cubicBezTo>
                    <a:cubicBezTo>
                      <a:pt x="58705" y="304954"/>
                      <a:pt x="65331" y="308710"/>
                      <a:pt x="69500" y="314341"/>
                    </a:cubicBezTo>
                    <a:cubicBezTo>
                      <a:pt x="93342" y="346560"/>
                      <a:pt x="70485" y="316986"/>
                      <a:pt x="98680" y="343146"/>
                    </a:cubicBezTo>
                    <a:cubicBezTo>
                      <a:pt x="91983" y="350403"/>
                      <a:pt x="86077" y="358370"/>
                      <a:pt x="79786" y="365897"/>
                    </a:cubicBezTo>
                    <a:cubicBezTo>
                      <a:pt x="57801" y="392199"/>
                      <a:pt x="50054" y="391396"/>
                      <a:pt x="47444" y="398762"/>
                    </a:cubicBezTo>
                    <a:cubicBezTo>
                      <a:pt x="42810" y="411866"/>
                      <a:pt x="21789" y="431171"/>
                      <a:pt x="18248" y="447392"/>
                    </a:cubicBezTo>
                    <a:cubicBezTo>
                      <a:pt x="14236" y="453153"/>
                      <a:pt x="8649" y="453391"/>
                      <a:pt x="9873" y="468382"/>
                    </a:cubicBezTo>
                    <a:cubicBezTo>
                      <a:pt x="10831" y="480185"/>
                      <a:pt x="22314" y="496672"/>
                      <a:pt x="26991" y="498932"/>
                    </a:cubicBezTo>
                    <a:cubicBezTo>
                      <a:pt x="55922" y="512925"/>
                      <a:pt x="37299" y="514697"/>
                      <a:pt x="106308" y="572790"/>
                    </a:cubicBezTo>
                    <a:cubicBezTo>
                      <a:pt x="95328" y="582903"/>
                      <a:pt x="96173" y="579597"/>
                      <a:pt x="94024" y="582697"/>
                    </a:cubicBezTo>
                    <a:cubicBezTo>
                      <a:pt x="43985" y="655357"/>
                      <a:pt x="34625" y="653606"/>
                      <a:pt x="20516" y="688379"/>
                    </a:cubicBezTo>
                    <a:cubicBezTo>
                      <a:pt x="13332" y="706090"/>
                      <a:pt x="34256" y="717227"/>
                      <a:pt x="42095" y="724056"/>
                    </a:cubicBezTo>
                    <a:cubicBezTo>
                      <a:pt x="94657" y="769889"/>
                      <a:pt x="106670" y="786153"/>
                      <a:pt x="113692" y="792559"/>
                    </a:cubicBezTo>
                    <a:cubicBezTo>
                      <a:pt x="115397" y="794114"/>
                      <a:pt x="116734" y="791269"/>
                      <a:pt x="99118" y="806428"/>
                    </a:cubicBezTo>
                    <a:cubicBezTo>
                      <a:pt x="68682" y="832599"/>
                      <a:pt x="52977" y="853773"/>
                      <a:pt x="45760" y="864975"/>
                    </a:cubicBezTo>
                    <a:cubicBezTo>
                      <a:pt x="66230" y="865301"/>
                      <a:pt x="86347" y="865610"/>
                      <a:pt x="106102" y="865902"/>
                    </a:cubicBezTo>
                    <a:cubicBezTo>
                      <a:pt x="115982" y="857014"/>
                      <a:pt x="131092" y="842614"/>
                      <a:pt x="159936" y="819500"/>
                    </a:cubicBezTo>
                    <a:cubicBezTo>
                      <a:pt x="167510" y="811376"/>
                      <a:pt x="170704" y="804596"/>
                      <a:pt x="172458" y="79478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5" name="Google Shape;3105;p32"/>
              <p:cNvSpPr/>
              <p:nvPr/>
            </p:nvSpPr>
            <p:spPr>
              <a:xfrm>
                <a:off x="15869514" y="2303268"/>
                <a:ext cx="182520" cy="803051"/>
              </a:xfrm>
              <a:custGeom>
                <a:avLst/>
                <a:gdLst/>
                <a:ahLst/>
                <a:cxnLst/>
                <a:rect l="l" t="t" r="r" b="b"/>
                <a:pathLst>
                  <a:path w="182520" h="803051" extrusionOk="0">
                    <a:moveTo>
                      <a:pt x="164308" y="729215"/>
                    </a:moveTo>
                    <a:cubicBezTo>
                      <a:pt x="156463" y="708491"/>
                      <a:pt x="139237" y="709163"/>
                      <a:pt x="134500" y="695765"/>
                    </a:cubicBezTo>
                    <a:cubicBezTo>
                      <a:pt x="133731" y="693587"/>
                      <a:pt x="130981" y="691554"/>
                      <a:pt x="128669" y="690611"/>
                    </a:cubicBezTo>
                    <a:cubicBezTo>
                      <a:pt x="122649" y="688162"/>
                      <a:pt x="101254" y="657899"/>
                      <a:pt x="82566" y="646545"/>
                    </a:cubicBezTo>
                    <a:cubicBezTo>
                      <a:pt x="79957" y="644962"/>
                      <a:pt x="83795" y="645932"/>
                      <a:pt x="59125" y="623192"/>
                    </a:cubicBezTo>
                    <a:cubicBezTo>
                      <a:pt x="135290" y="534045"/>
                      <a:pt x="162364" y="514947"/>
                      <a:pt x="167345" y="499246"/>
                    </a:cubicBezTo>
                    <a:cubicBezTo>
                      <a:pt x="206843" y="486976"/>
                      <a:pt x="145858" y="445684"/>
                      <a:pt x="123575" y="414771"/>
                    </a:cubicBezTo>
                    <a:cubicBezTo>
                      <a:pt x="112314" y="399157"/>
                      <a:pt x="93832" y="390215"/>
                      <a:pt x="85744" y="372032"/>
                    </a:cubicBezTo>
                    <a:cubicBezTo>
                      <a:pt x="84883" y="370087"/>
                      <a:pt x="82902" y="371198"/>
                      <a:pt x="76649" y="366055"/>
                    </a:cubicBezTo>
                    <a:cubicBezTo>
                      <a:pt x="110528" y="319343"/>
                      <a:pt x="126520" y="319083"/>
                      <a:pt x="123878" y="305995"/>
                    </a:cubicBezTo>
                    <a:cubicBezTo>
                      <a:pt x="154509" y="280295"/>
                      <a:pt x="140016" y="281899"/>
                      <a:pt x="148689" y="278350"/>
                    </a:cubicBezTo>
                    <a:cubicBezTo>
                      <a:pt x="149447" y="278041"/>
                      <a:pt x="148705" y="273548"/>
                      <a:pt x="148283" y="271055"/>
                    </a:cubicBezTo>
                    <a:cubicBezTo>
                      <a:pt x="148056" y="269705"/>
                      <a:pt x="146545" y="268518"/>
                      <a:pt x="146459" y="267201"/>
                    </a:cubicBezTo>
                    <a:cubicBezTo>
                      <a:pt x="146042" y="260790"/>
                      <a:pt x="145798" y="258693"/>
                      <a:pt x="143254" y="257387"/>
                    </a:cubicBezTo>
                    <a:cubicBezTo>
                      <a:pt x="142989" y="238770"/>
                      <a:pt x="135891" y="241334"/>
                      <a:pt x="127722" y="227828"/>
                    </a:cubicBezTo>
                    <a:cubicBezTo>
                      <a:pt x="121929" y="218257"/>
                      <a:pt x="113219" y="210561"/>
                      <a:pt x="109624" y="199560"/>
                    </a:cubicBezTo>
                    <a:cubicBezTo>
                      <a:pt x="109185" y="198226"/>
                      <a:pt x="107718" y="197256"/>
                      <a:pt x="106841" y="196032"/>
                    </a:cubicBezTo>
                    <a:cubicBezTo>
                      <a:pt x="100079" y="186694"/>
                      <a:pt x="104286" y="170354"/>
                      <a:pt x="100642" y="167172"/>
                    </a:cubicBezTo>
                    <a:cubicBezTo>
                      <a:pt x="100859" y="166869"/>
                      <a:pt x="101206" y="166592"/>
                      <a:pt x="101319" y="166273"/>
                    </a:cubicBezTo>
                    <a:cubicBezTo>
                      <a:pt x="107545" y="149407"/>
                      <a:pt x="122411" y="138882"/>
                      <a:pt x="131809" y="124363"/>
                    </a:cubicBezTo>
                    <a:cubicBezTo>
                      <a:pt x="141105" y="109996"/>
                      <a:pt x="232504" y="86318"/>
                      <a:pt x="144753" y="19819"/>
                    </a:cubicBezTo>
                    <a:cubicBezTo>
                      <a:pt x="134170" y="11798"/>
                      <a:pt x="126645" y="5279"/>
                      <a:pt x="121058" y="0"/>
                    </a:cubicBezTo>
                    <a:cubicBezTo>
                      <a:pt x="94492" y="683"/>
                      <a:pt x="68750" y="1344"/>
                      <a:pt x="43928" y="1978"/>
                    </a:cubicBezTo>
                    <a:cubicBezTo>
                      <a:pt x="54480" y="10915"/>
                      <a:pt x="65957" y="20378"/>
                      <a:pt x="71674" y="29152"/>
                    </a:cubicBezTo>
                    <a:cubicBezTo>
                      <a:pt x="81922" y="44874"/>
                      <a:pt x="101043" y="49091"/>
                      <a:pt x="116109" y="67073"/>
                    </a:cubicBezTo>
                    <a:cubicBezTo>
                      <a:pt x="119125" y="70677"/>
                      <a:pt x="120137" y="69907"/>
                      <a:pt x="124484" y="72471"/>
                    </a:cubicBezTo>
                    <a:cubicBezTo>
                      <a:pt x="124273" y="72828"/>
                      <a:pt x="63964" y="134807"/>
                      <a:pt x="52699" y="135067"/>
                    </a:cubicBezTo>
                    <a:cubicBezTo>
                      <a:pt x="46624" y="153829"/>
                      <a:pt x="44713" y="157623"/>
                      <a:pt x="46316" y="161829"/>
                    </a:cubicBezTo>
                    <a:cubicBezTo>
                      <a:pt x="73937" y="234343"/>
                      <a:pt x="30854" y="142725"/>
                      <a:pt x="102499" y="262112"/>
                    </a:cubicBezTo>
                    <a:cubicBezTo>
                      <a:pt x="103739" y="264188"/>
                      <a:pt x="103912" y="261879"/>
                      <a:pt x="99013" y="265467"/>
                    </a:cubicBezTo>
                    <a:cubicBezTo>
                      <a:pt x="69535" y="287064"/>
                      <a:pt x="84401" y="285254"/>
                      <a:pt x="75350" y="292592"/>
                    </a:cubicBezTo>
                    <a:cubicBezTo>
                      <a:pt x="58876" y="305941"/>
                      <a:pt x="33832" y="342111"/>
                      <a:pt x="33144" y="344392"/>
                    </a:cubicBezTo>
                    <a:cubicBezTo>
                      <a:pt x="24715" y="346685"/>
                      <a:pt x="27108" y="355600"/>
                      <a:pt x="23340" y="360852"/>
                    </a:cubicBezTo>
                    <a:cubicBezTo>
                      <a:pt x="17109" y="369512"/>
                      <a:pt x="22187" y="397835"/>
                      <a:pt x="43382" y="408089"/>
                    </a:cubicBezTo>
                    <a:cubicBezTo>
                      <a:pt x="67023" y="419524"/>
                      <a:pt x="68620" y="432331"/>
                      <a:pt x="80114" y="443078"/>
                    </a:cubicBezTo>
                    <a:cubicBezTo>
                      <a:pt x="131788" y="491409"/>
                      <a:pt x="115514" y="470235"/>
                      <a:pt x="105038" y="488141"/>
                    </a:cubicBezTo>
                    <a:cubicBezTo>
                      <a:pt x="99224" y="498086"/>
                      <a:pt x="89804" y="505202"/>
                      <a:pt x="83827" y="515055"/>
                    </a:cubicBezTo>
                    <a:cubicBezTo>
                      <a:pt x="83156" y="516171"/>
                      <a:pt x="77683" y="516475"/>
                      <a:pt x="76643" y="518827"/>
                    </a:cubicBezTo>
                    <a:cubicBezTo>
                      <a:pt x="76486" y="519190"/>
                      <a:pt x="12691" y="597709"/>
                      <a:pt x="10401" y="599487"/>
                    </a:cubicBezTo>
                    <a:cubicBezTo>
                      <a:pt x="-1931" y="609025"/>
                      <a:pt x="3228" y="621875"/>
                      <a:pt x="1073" y="626248"/>
                    </a:cubicBezTo>
                    <a:cubicBezTo>
                      <a:pt x="-2408" y="633310"/>
                      <a:pt x="2946" y="635294"/>
                      <a:pt x="11825" y="641765"/>
                    </a:cubicBezTo>
                    <a:cubicBezTo>
                      <a:pt x="39516" y="685013"/>
                      <a:pt x="129454" y="749289"/>
                      <a:pt x="113034" y="756508"/>
                    </a:cubicBezTo>
                    <a:cubicBezTo>
                      <a:pt x="112753" y="756633"/>
                      <a:pt x="84602" y="788722"/>
                      <a:pt x="72069" y="803051"/>
                    </a:cubicBezTo>
                    <a:cubicBezTo>
                      <a:pt x="94714" y="802753"/>
                      <a:pt x="117679" y="802504"/>
                      <a:pt x="140942" y="802293"/>
                    </a:cubicBezTo>
                    <a:cubicBezTo>
                      <a:pt x="153475" y="788229"/>
                      <a:pt x="172423" y="767342"/>
                      <a:pt x="172569" y="767244"/>
                    </a:cubicBezTo>
                    <a:cubicBezTo>
                      <a:pt x="189422" y="755505"/>
                      <a:pt x="182287" y="733426"/>
                      <a:pt x="164308" y="72921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6" name="Google Shape;3106;p32"/>
              <p:cNvSpPr/>
              <p:nvPr/>
            </p:nvSpPr>
            <p:spPr>
              <a:xfrm>
                <a:off x="16708638" y="2282451"/>
                <a:ext cx="176711" cy="828024"/>
              </a:xfrm>
              <a:custGeom>
                <a:avLst/>
                <a:gdLst/>
                <a:ahLst/>
                <a:cxnLst/>
                <a:rect l="l" t="t" r="r" b="b"/>
                <a:pathLst>
                  <a:path w="176711" h="828024" extrusionOk="0">
                    <a:moveTo>
                      <a:pt x="157794" y="800949"/>
                    </a:moveTo>
                    <a:cubicBezTo>
                      <a:pt x="164772" y="792846"/>
                      <a:pt x="184489" y="781248"/>
                      <a:pt x="173396" y="752649"/>
                    </a:cubicBezTo>
                    <a:cubicBezTo>
                      <a:pt x="175610" y="746379"/>
                      <a:pt x="158476" y="734938"/>
                      <a:pt x="151676" y="732678"/>
                    </a:cubicBezTo>
                    <a:cubicBezTo>
                      <a:pt x="145737" y="730711"/>
                      <a:pt x="111853" y="694606"/>
                      <a:pt x="107262" y="689582"/>
                    </a:cubicBezTo>
                    <a:cubicBezTo>
                      <a:pt x="105172" y="687295"/>
                      <a:pt x="104523" y="683658"/>
                      <a:pt x="102379" y="681441"/>
                    </a:cubicBezTo>
                    <a:cubicBezTo>
                      <a:pt x="41437" y="618553"/>
                      <a:pt x="58425" y="637055"/>
                      <a:pt x="65398" y="622487"/>
                    </a:cubicBezTo>
                    <a:cubicBezTo>
                      <a:pt x="71353" y="610049"/>
                      <a:pt x="116801" y="559555"/>
                      <a:pt x="131678" y="548667"/>
                    </a:cubicBezTo>
                    <a:cubicBezTo>
                      <a:pt x="148477" y="536365"/>
                      <a:pt x="149982" y="520377"/>
                      <a:pt x="171539" y="504232"/>
                    </a:cubicBezTo>
                    <a:cubicBezTo>
                      <a:pt x="176119" y="465368"/>
                      <a:pt x="144162" y="464599"/>
                      <a:pt x="138488" y="448551"/>
                    </a:cubicBezTo>
                    <a:cubicBezTo>
                      <a:pt x="137720" y="446373"/>
                      <a:pt x="134969" y="444340"/>
                      <a:pt x="132658" y="443397"/>
                    </a:cubicBezTo>
                    <a:cubicBezTo>
                      <a:pt x="126638" y="440948"/>
                      <a:pt x="105243" y="410685"/>
                      <a:pt x="86555" y="399331"/>
                    </a:cubicBezTo>
                    <a:cubicBezTo>
                      <a:pt x="84156" y="397873"/>
                      <a:pt x="86246" y="396924"/>
                      <a:pt x="63741" y="376552"/>
                    </a:cubicBezTo>
                    <a:cubicBezTo>
                      <a:pt x="70784" y="362423"/>
                      <a:pt x="69685" y="364190"/>
                      <a:pt x="108984" y="321701"/>
                    </a:cubicBezTo>
                    <a:cubicBezTo>
                      <a:pt x="181701" y="243084"/>
                      <a:pt x="165709" y="255788"/>
                      <a:pt x="127905" y="204795"/>
                    </a:cubicBezTo>
                    <a:cubicBezTo>
                      <a:pt x="122491" y="197489"/>
                      <a:pt x="100863" y="190352"/>
                      <a:pt x="95038" y="183377"/>
                    </a:cubicBezTo>
                    <a:cubicBezTo>
                      <a:pt x="66313" y="148963"/>
                      <a:pt x="85461" y="159075"/>
                      <a:pt x="87475" y="143456"/>
                    </a:cubicBezTo>
                    <a:cubicBezTo>
                      <a:pt x="173180" y="64097"/>
                      <a:pt x="150702" y="85055"/>
                      <a:pt x="113385" y="50613"/>
                    </a:cubicBezTo>
                    <a:cubicBezTo>
                      <a:pt x="84449" y="23938"/>
                      <a:pt x="68635" y="8736"/>
                      <a:pt x="60125" y="0"/>
                    </a:cubicBezTo>
                    <a:cubicBezTo>
                      <a:pt x="40089" y="558"/>
                      <a:pt x="20036" y="1116"/>
                      <a:pt x="0" y="1675"/>
                    </a:cubicBezTo>
                    <a:cubicBezTo>
                      <a:pt x="12603" y="22470"/>
                      <a:pt x="34832" y="40121"/>
                      <a:pt x="83485" y="79700"/>
                    </a:cubicBezTo>
                    <a:cubicBezTo>
                      <a:pt x="77876" y="84269"/>
                      <a:pt x="71791" y="98035"/>
                      <a:pt x="59042" y="104430"/>
                    </a:cubicBezTo>
                    <a:cubicBezTo>
                      <a:pt x="57071" y="105422"/>
                      <a:pt x="42731" y="131593"/>
                      <a:pt x="42368" y="131663"/>
                    </a:cubicBezTo>
                    <a:cubicBezTo>
                      <a:pt x="34626" y="133295"/>
                      <a:pt x="37436" y="140893"/>
                      <a:pt x="31232" y="149223"/>
                    </a:cubicBezTo>
                    <a:cubicBezTo>
                      <a:pt x="-4158" y="196742"/>
                      <a:pt x="70968" y="217759"/>
                      <a:pt x="79858" y="227682"/>
                    </a:cubicBezTo>
                    <a:cubicBezTo>
                      <a:pt x="89408" y="238353"/>
                      <a:pt x="88671" y="238115"/>
                      <a:pt x="102081" y="250271"/>
                    </a:cubicBezTo>
                    <a:cubicBezTo>
                      <a:pt x="99921" y="260828"/>
                      <a:pt x="94881" y="253289"/>
                      <a:pt x="94431" y="260069"/>
                    </a:cubicBezTo>
                    <a:cubicBezTo>
                      <a:pt x="94204" y="263597"/>
                      <a:pt x="92331" y="265619"/>
                      <a:pt x="89343" y="266865"/>
                    </a:cubicBezTo>
                    <a:cubicBezTo>
                      <a:pt x="80280" y="270632"/>
                      <a:pt x="79094" y="283227"/>
                      <a:pt x="68603" y="285400"/>
                    </a:cubicBezTo>
                    <a:cubicBezTo>
                      <a:pt x="68245" y="285471"/>
                      <a:pt x="53959" y="305691"/>
                      <a:pt x="44160" y="314298"/>
                    </a:cubicBezTo>
                    <a:cubicBezTo>
                      <a:pt x="35119" y="322237"/>
                      <a:pt x="18753" y="346815"/>
                      <a:pt x="16301" y="351080"/>
                    </a:cubicBezTo>
                    <a:cubicBezTo>
                      <a:pt x="5284" y="358104"/>
                      <a:pt x="2837" y="372509"/>
                      <a:pt x="8375" y="382086"/>
                    </a:cubicBezTo>
                    <a:cubicBezTo>
                      <a:pt x="14693" y="393001"/>
                      <a:pt x="9820" y="386389"/>
                      <a:pt x="14060" y="398122"/>
                    </a:cubicBezTo>
                    <a:cubicBezTo>
                      <a:pt x="29580" y="406831"/>
                      <a:pt x="28725" y="414657"/>
                      <a:pt x="34751" y="419882"/>
                    </a:cubicBezTo>
                    <a:cubicBezTo>
                      <a:pt x="45313" y="429041"/>
                      <a:pt x="71770" y="454350"/>
                      <a:pt x="72105" y="454708"/>
                    </a:cubicBezTo>
                    <a:cubicBezTo>
                      <a:pt x="124191" y="510622"/>
                      <a:pt x="111566" y="479698"/>
                      <a:pt x="99158" y="505126"/>
                    </a:cubicBezTo>
                    <a:cubicBezTo>
                      <a:pt x="96976" y="509597"/>
                      <a:pt x="89613" y="508768"/>
                      <a:pt x="76507" y="529802"/>
                    </a:cubicBezTo>
                    <a:cubicBezTo>
                      <a:pt x="67244" y="544673"/>
                      <a:pt x="56064" y="550965"/>
                      <a:pt x="48897" y="561024"/>
                    </a:cubicBezTo>
                    <a:cubicBezTo>
                      <a:pt x="43997" y="567901"/>
                      <a:pt x="40034" y="575342"/>
                      <a:pt x="33159" y="580621"/>
                    </a:cubicBezTo>
                    <a:cubicBezTo>
                      <a:pt x="32802" y="580897"/>
                      <a:pt x="16052" y="610131"/>
                      <a:pt x="9875" y="610434"/>
                    </a:cubicBezTo>
                    <a:cubicBezTo>
                      <a:pt x="-2420" y="631966"/>
                      <a:pt x="-4022" y="623365"/>
                      <a:pt x="14557" y="662885"/>
                    </a:cubicBezTo>
                    <a:cubicBezTo>
                      <a:pt x="22716" y="666863"/>
                      <a:pt x="26257" y="674998"/>
                      <a:pt x="31275" y="681745"/>
                    </a:cubicBezTo>
                    <a:cubicBezTo>
                      <a:pt x="37409" y="689999"/>
                      <a:pt x="62989" y="709585"/>
                      <a:pt x="67650" y="726050"/>
                    </a:cubicBezTo>
                    <a:cubicBezTo>
                      <a:pt x="68982" y="730749"/>
                      <a:pt x="92001" y="741436"/>
                      <a:pt x="96213" y="755695"/>
                    </a:cubicBezTo>
                    <a:cubicBezTo>
                      <a:pt x="97111" y="758735"/>
                      <a:pt x="97371" y="750985"/>
                      <a:pt x="110418" y="767732"/>
                    </a:cubicBezTo>
                    <a:cubicBezTo>
                      <a:pt x="103694" y="775661"/>
                      <a:pt x="94859" y="781525"/>
                      <a:pt x="88503" y="789849"/>
                    </a:cubicBezTo>
                    <a:cubicBezTo>
                      <a:pt x="87702" y="790901"/>
                      <a:pt x="82256" y="790570"/>
                      <a:pt x="80962" y="792830"/>
                    </a:cubicBezTo>
                    <a:cubicBezTo>
                      <a:pt x="79609" y="795188"/>
                      <a:pt x="61614" y="812048"/>
                      <a:pt x="46157" y="826860"/>
                    </a:cubicBezTo>
                    <a:cubicBezTo>
                      <a:pt x="72603" y="827234"/>
                      <a:pt x="99017" y="827624"/>
                      <a:pt x="125360" y="828025"/>
                    </a:cubicBezTo>
                    <a:cubicBezTo>
                      <a:pt x="125804" y="827158"/>
                      <a:pt x="126199" y="826204"/>
                      <a:pt x="126502" y="825098"/>
                    </a:cubicBezTo>
                    <a:cubicBezTo>
                      <a:pt x="127363" y="822042"/>
                      <a:pt x="141276" y="820139"/>
                      <a:pt x="157794" y="80094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7" name="Google Shape;3107;p32"/>
              <p:cNvSpPr/>
              <p:nvPr/>
            </p:nvSpPr>
            <p:spPr>
              <a:xfrm>
                <a:off x="17084048" y="2270745"/>
                <a:ext cx="182422" cy="846180"/>
              </a:xfrm>
              <a:custGeom>
                <a:avLst/>
                <a:gdLst/>
                <a:ahLst/>
                <a:cxnLst/>
                <a:rect l="l" t="t" r="r" b="b"/>
                <a:pathLst>
                  <a:path w="182422" h="846180" extrusionOk="0">
                    <a:moveTo>
                      <a:pt x="136542" y="839254"/>
                    </a:moveTo>
                    <a:cubicBezTo>
                      <a:pt x="148002" y="828496"/>
                      <a:pt x="170112" y="801442"/>
                      <a:pt x="172510" y="799772"/>
                    </a:cubicBezTo>
                    <a:cubicBezTo>
                      <a:pt x="189358" y="788028"/>
                      <a:pt x="182223" y="765943"/>
                      <a:pt x="164244" y="761738"/>
                    </a:cubicBezTo>
                    <a:cubicBezTo>
                      <a:pt x="156399" y="741013"/>
                      <a:pt x="139173" y="741680"/>
                      <a:pt x="134436" y="728288"/>
                    </a:cubicBezTo>
                    <a:cubicBezTo>
                      <a:pt x="133667" y="726110"/>
                      <a:pt x="130917" y="724077"/>
                      <a:pt x="128605" y="723134"/>
                    </a:cubicBezTo>
                    <a:cubicBezTo>
                      <a:pt x="122585" y="720685"/>
                      <a:pt x="101190" y="690422"/>
                      <a:pt x="82502" y="679068"/>
                    </a:cubicBezTo>
                    <a:cubicBezTo>
                      <a:pt x="80981" y="678141"/>
                      <a:pt x="79952" y="676396"/>
                      <a:pt x="78734" y="674992"/>
                    </a:cubicBezTo>
                    <a:cubicBezTo>
                      <a:pt x="50507" y="642410"/>
                      <a:pt x="57691" y="665622"/>
                      <a:pt x="68626" y="645813"/>
                    </a:cubicBezTo>
                    <a:cubicBezTo>
                      <a:pt x="76233" y="632031"/>
                      <a:pt x="124242" y="585114"/>
                      <a:pt x="125330" y="578551"/>
                    </a:cubicBezTo>
                    <a:cubicBezTo>
                      <a:pt x="125849" y="575397"/>
                      <a:pt x="139541" y="571933"/>
                      <a:pt x="153849" y="551166"/>
                    </a:cubicBezTo>
                    <a:cubicBezTo>
                      <a:pt x="162273" y="538945"/>
                      <a:pt x="164487" y="540581"/>
                      <a:pt x="167281" y="531764"/>
                    </a:cubicBezTo>
                    <a:cubicBezTo>
                      <a:pt x="179548" y="527954"/>
                      <a:pt x="185888" y="516041"/>
                      <a:pt x="171888" y="500249"/>
                    </a:cubicBezTo>
                    <a:cubicBezTo>
                      <a:pt x="161780" y="488851"/>
                      <a:pt x="89561" y="413292"/>
                      <a:pt x="85680" y="404550"/>
                    </a:cubicBezTo>
                    <a:cubicBezTo>
                      <a:pt x="84813" y="402604"/>
                      <a:pt x="82837" y="403715"/>
                      <a:pt x="76585" y="398572"/>
                    </a:cubicBezTo>
                    <a:cubicBezTo>
                      <a:pt x="110236" y="352175"/>
                      <a:pt x="126445" y="351535"/>
                      <a:pt x="123814" y="338512"/>
                    </a:cubicBezTo>
                    <a:cubicBezTo>
                      <a:pt x="154439" y="312813"/>
                      <a:pt x="139914" y="314433"/>
                      <a:pt x="148620" y="310867"/>
                    </a:cubicBezTo>
                    <a:cubicBezTo>
                      <a:pt x="149378" y="310558"/>
                      <a:pt x="148636" y="306065"/>
                      <a:pt x="148214" y="303572"/>
                    </a:cubicBezTo>
                    <a:cubicBezTo>
                      <a:pt x="141316" y="262698"/>
                      <a:pt x="116949" y="254698"/>
                      <a:pt x="109549" y="232077"/>
                    </a:cubicBezTo>
                    <a:cubicBezTo>
                      <a:pt x="109110" y="230744"/>
                      <a:pt x="107643" y="229774"/>
                      <a:pt x="106766" y="228549"/>
                    </a:cubicBezTo>
                    <a:cubicBezTo>
                      <a:pt x="100026" y="219244"/>
                      <a:pt x="104195" y="202849"/>
                      <a:pt x="100567" y="199690"/>
                    </a:cubicBezTo>
                    <a:cubicBezTo>
                      <a:pt x="100784" y="199386"/>
                      <a:pt x="101130" y="199110"/>
                      <a:pt x="101244" y="198790"/>
                    </a:cubicBezTo>
                    <a:cubicBezTo>
                      <a:pt x="107470" y="181924"/>
                      <a:pt x="122336" y="171400"/>
                      <a:pt x="131734" y="156881"/>
                    </a:cubicBezTo>
                    <a:cubicBezTo>
                      <a:pt x="141955" y="141082"/>
                      <a:pt x="231942" y="118467"/>
                      <a:pt x="144678" y="52337"/>
                    </a:cubicBezTo>
                    <a:cubicBezTo>
                      <a:pt x="103112" y="20838"/>
                      <a:pt x="110280" y="17695"/>
                      <a:pt x="89323" y="0"/>
                    </a:cubicBezTo>
                    <a:cubicBezTo>
                      <a:pt x="65524" y="715"/>
                      <a:pt x="41460" y="1436"/>
                      <a:pt x="17180" y="2152"/>
                    </a:cubicBezTo>
                    <a:cubicBezTo>
                      <a:pt x="19437" y="11191"/>
                      <a:pt x="25788" y="17429"/>
                      <a:pt x="31174" y="24079"/>
                    </a:cubicBezTo>
                    <a:cubicBezTo>
                      <a:pt x="38829" y="24805"/>
                      <a:pt x="78333" y="70606"/>
                      <a:pt x="86979" y="76367"/>
                    </a:cubicBezTo>
                    <a:cubicBezTo>
                      <a:pt x="122834" y="100300"/>
                      <a:pt x="113284" y="100371"/>
                      <a:pt x="120441" y="103026"/>
                    </a:cubicBezTo>
                    <a:cubicBezTo>
                      <a:pt x="128129" y="105877"/>
                      <a:pt x="124474" y="103888"/>
                      <a:pt x="96561" y="131658"/>
                    </a:cubicBezTo>
                    <a:cubicBezTo>
                      <a:pt x="91126" y="137067"/>
                      <a:pt x="63278" y="167346"/>
                      <a:pt x="52634" y="167590"/>
                    </a:cubicBezTo>
                    <a:cubicBezTo>
                      <a:pt x="46560" y="186352"/>
                      <a:pt x="44649" y="190146"/>
                      <a:pt x="46252" y="194351"/>
                    </a:cubicBezTo>
                    <a:cubicBezTo>
                      <a:pt x="52055" y="209597"/>
                      <a:pt x="49624" y="219558"/>
                      <a:pt x="61746" y="231232"/>
                    </a:cubicBezTo>
                    <a:cubicBezTo>
                      <a:pt x="70402" y="239567"/>
                      <a:pt x="101201" y="293183"/>
                      <a:pt x="103166" y="295627"/>
                    </a:cubicBezTo>
                    <a:cubicBezTo>
                      <a:pt x="92831" y="300678"/>
                      <a:pt x="80114" y="309290"/>
                      <a:pt x="78669" y="320752"/>
                    </a:cubicBezTo>
                    <a:cubicBezTo>
                      <a:pt x="78073" y="325473"/>
                      <a:pt x="66039" y="327998"/>
                      <a:pt x="45580" y="359714"/>
                    </a:cubicBezTo>
                    <a:cubicBezTo>
                      <a:pt x="41736" y="365670"/>
                      <a:pt x="35240" y="369718"/>
                      <a:pt x="33085" y="376921"/>
                    </a:cubicBezTo>
                    <a:cubicBezTo>
                      <a:pt x="24656" y="379213"/>
                      <a:pt x="27049" y="388128"/>
                      <a:pt x="23281" y="393380"/>
                    </a:cubicBezTo>
                    <a:cubicBezTo>
                      <a:pt x="15827" y="403742"/>
                      <a:pt x="25084" y="422857"/>
                      <a:pt x="32187" y="433409"/>
                    </a:cubicBezTo>
                    <a:cubicBezTo>
                      <a:pt x="36074" y="439192"/>
                      <a:pt x="57355" y="442476"/>
                      <a:pt x="72059" y="466208"/>
                    </a:cubicBezTo>
                    <a:cubicBezTo>
                      <a:pt x="76763" y="473807"/>
                      <a:pt x="110106" y="503462"/>
                      <a:pt x="116614" y="509234"/>
                    </a:cubicBezTo>
                    <a:cubicBezTo>
                      <a:pt x="102830" y="522480"/>
                      <a:pt x="85523" y="544689"/>
                      <a:pt x="83769" y="547583"/>
                    </a:cubicBezTo>
                    <a:cubicBezTo>
                      <a:pt x="83092" y="548700"/>
                      <a:pt x="77624" y="549003"/>
                      <a:pt x="76585" y="551355"/>
                    </a:cubicBezTo>
                    <a:cubicBezTo>
                      <a:pt x="73358" y="558704"/>
                      <a:pt x="31992" y="600879"/>
                      <a:pt x="15545" y="629029"/>
                    </a:cubicBezTo>
                    <a:cubicBezTo>
                      <a:pt x="3981" y="633998"/>
                      <a:pt x="-231" y="646285"/>
                      <a:pt x="2200" y="656251"/>
                    </a:cubicBezTo>
                    <a:cubicBezTo>
                      <a:pt x="-382" y="661692"/>
                      <a:pt x="-1844" y="664787"/>
                      <a:pt x="4544" y="669155"/>
                    </a:cubicBezTo>
                    <a:cubicBezTo>
                      <a:pt x="16828" y="677550"/>
                      <a:pt x="26957" y="696372"/>
                      <a:pt x="30687" y="699608"/>
                    </a:cubicBezTo>
                    <a:cubicBezTo>
                      <a:pt x="49137" y="715606"/>
                      <a:pt x="117946" y="783232"/>
                      <a:pt x="118979" y="785264"/>
                    </a:cubicBezTo>
                    <a:cubicBezTo>
                      <a:pt x="103345" y="797854"/>
                      <a:pt x="92534" y="813858"/>
                      <a:pt x="64263" y="845004"/>
                    </a:cubicBezTo>
                    <a:cubicBezTo>
                      <a:pt x="86383" y="845394"/>
                      <a:pt x="108341" y="845790"/>
                      <a:pt x="130121" y="846180"/>
                    </a:cubicBezTo>
                    <a:cubicBezTo>
                      <a:pt x="131723" y="844137"/>
                      <a:pt x="133775" y="841845"/>
                      <a:pt x="136542" y="83925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8" name="Google Shape;3108;p32"/>
              <p:cNvSpPr/>
              <p:nvPr/>
            </p:nvSpPr>
            <p:spPr>
              <a:xfrm>
                <a:off x="17663656" y="2250676"/>
                <a:ext cx="177148" cy="874931"/>
              </a:xfrm>
              <a:custGeom>
                <a:avLst/>
                <a:gdLst/>
                <a:ahLst/>
                <a:cxnLst/>
                <a:rect l="l" t="t" r="r" b="b"/>
                <a:pathLst>
                  <a:path w="177148" h="874931" extrusionOk="0">
                    <a:moveTo>
                      <a:pt x="167493" y="808774"/>
                    </a:moveTo>
                    <a:cubicBezTo>
                      <a:pt x="183848" y="797377"/>
                      <a:pt x="176924" y="775937"/>
                      <a:pt x="159470" y="771851"/>
                    </a:cubicBezTo>
                    <a:cubicBezTo>
                      <a:pt x="151836" y="751679"/>
                      <a:pt x="135065" y="752183"/>
                      <a:pt x="130528" y="739371"/>
                    </a:cubicBezTo>
                    <a:cubicBezTo>
                      <a:pt x="129781" y="737258"/>
                      <a:pt x="127112" y="735280"/>
                      <a:pt x="124871" y="734364"/>
                    </a:cubicBezTo>
                    <a:cubicBezTo>
                      <a:pt x="119029" y="731984"/>
                      <a:pt x="98257" y="702605"/>
                      <a:pt x="80110" y="691581"/>
                    </a:cubicBezTo>
                    <a:cubicBezTo>
                      <a:pt x="78107" y="690367"/>
                      <a:pt x="73419" y="683327"/>
                      <a:pt x="69521" y="679626"/>
                    </a:cubicBezTo>
                    <a:cubicBezTo>
                      <a:pt x="55862" y="666641"/>
                      <a:pt x="55900" y="670575"/>
                      <a:pt x="59792" y="666353"/>
                    </a:cubicBezTo>
                    <a:cubicBezTo>
                      <a:pt x="60117" y="666001"/>
                      <a:pt x="110551" y="607578"/>
                      <a:pt x="112814" y="606001"/>
                    </a:cubicBezTo>
                    <a:cubicBezTo>
                      <a:pt x="123658" y="598435"/>
                      <a:pt x="119132" y="594511"/>
                      <a:pt x="124470" y="591260"/>
                    </a:cubicBezTo>
                    <a:cubicBezTo>
                      <a:pt x="142574" y="580236"/>
                      <a:pt x="155545" y="559512"/>
                      <a:pt x="160823" y="551507"/>
                    </a:cubicBezTo>
                    <a:cubicBezTo>
                      <a:pt x="152930" y="543454"/>
                      <a:pt x="144966" y="535465"/>
                      <a:pt x="136976" y="527498"/>
                    </a:cubicBezTo>
                    <a:cubicBezTo>
                      <a:pt x="145302" y="521450"/>
                      <a:pt x="153044" y="515928"/>
                      <a:pt x="160249" y="510811"/>
                    </a:cubicBezTo>
                    <a:cubicBezTo>
                      <a:pt x="146277" y="495951"/>
                      <a:pt x="86341" y="432108"/>
                      <a:pt x="83201" y="425057"/>
                    </a:cubicBezTo>
                    <a:cubicBezTo>
                      <a:pt x="82362" y="423166"/>
                      <a:pt x="80440" y="424245"/>
                      <a:pt x="74371" y="419253"/>
                    </a:cubicBezTo>
                    <a:cubicBezTo>
                      <a:pt x="107249" y="373913"/>
                      <a:pt x="122792" y="373642"/>
                      <a:pt x="120226" y="360944"/>
                    </a:cubicBezTo>
                    <a:cubicBezTo>
                      <a:pt x="149963" y="335992"/>
                      <a:pt x="135893" y="337553"/>
                      <a:pt x="144311" y="334101"/>
                    </a:cubicBezTo>
                    <a:cubicBezTo>
                      <a:pt x="145048" y="333803"/>
                      <a:pt x="144328" y="329440"/>
                      <a:pt x="143922" y="327023"/>
                    </a:cubicBezTo>
                    <a:cubicBezTo>
                      <a:pt x="143700" y="325711"/>
                      <a:pt x="142232" y="324562"/>
                      <a:pt x="142146" y="323283"/>
                    </a:cubicBezTo>
                    <a:cubicBezTo>
                      <a:pt x="141745" y="317056"/>
                      <a:pt x="141502" y="315018"/>
                      <a:pt x="139033" y="313750"/>
                    </a:cubicBezTo>
                    <a:cubicBezTo>
                      <a:pt x="138784" y="295670"/>
                      <a:pt x="131887" y="298163"/>
                      <a:pt x="123950" y="285054"/>
                    </a:cubicBezTo>
                    <a:cubicBezTo>
                      <a:pt x="118326" y="275759"/>
                      <a:pt x="109869" y="268291"/>
                      <a:pt x="106377" y="257609"/>
                    </a:cubicBezTo>
                    <a:cubicBezTo>
                      <a:pt x="105955" y="256313"/>
                      <a:pt x="104526" y="255370"/>
                      <a:pt x="103671" y="254184"/>
                    </a:cubicBezTo>
                    <a:cubicBezTo>
                      <a:pt x="97125" y="245149"/>
                      <a:pt x="101175" y="229232"/>
                      <a:pt x="97651" y="226164"/>
                    </a:cubicBezTo>
                    <a:cubicBezTo>
                      <a:pt x="97862" y="225872"/>
                      <a:pt x="98197" y="225601"/>
                      <a:pt x="98311" y="225292"/>
                    </a:cubicBezTo>
                    <a:cubicBezTo>
                      <a:pt x="104358" y="208919"/>
                      <a:pt x="118791" y="198698"/>
                      <a:pt x="127913" y="184602"/>
                    </a:cubicBezTo>
                    <a:cubicBezTo>
                      <a:pt x="136932" y="170663"/>
                      <a:pt x="225680" y="147662"/>
                      <a:pt x="140484" y="83098"/>
                    </a:cubicBezTo>
                    <a:cubicBezTo>
                      <a:pt x="96876" y="50055"/>
                      <a:pt x="108543" y="49166"/>
                      <a:pt x="81274" y="27846"/>
                    </a:cubicBezTo>
                    <a:cubicBezTo>
                      <a:pt x="72931" y="21321"/>
                      <a:pt x="84252" y="25369"/>
                      <a:pt x="87781" y="15619"/>
                    </a:cubicBezTo>
                    <a:cubicBezTo>
                      <a:pt x="89010" y="12232"/>
                      <a:pt x="91880" y="10845"/>
                      <a:pt x="93958" y="8520"/>
                    </a:cubicBezTo>
                    <a:cubicBezTo>
                      <a:pt x="97726" y="4298"/>
                      <a:pt x="100671" y="1648"/>
                      <a:pt x="102425" y="0"/>
                    </a:cubicBezTo>
                    <a:cubicBezTo>
                      <a:pt x="79092" y="976"/>
                      <a:pt x="53696" y="1984"/>
                      <a:pt x="26482" y="3024"/>
                    </a:cubicBezTo>
                    <a:cubicBezTo>
                      <a:pt x="15611" y="9360"/>
                      <a:pt x="14701" y="26903"/>
                      <a:pt x="17149" y="33173"/>
                    </a:cubicBezTo>
                    <a:cubicBezTo>
                      <a:pt x="16824" y="41021"/>
                      <a:pt x="31251" y="58000"/>
                      <a:pt x="34234" y="58965"/>
                    </a:cubicBezTo>
                    <a:cubicBezTo>
                      <a:pt x="44266" y="62217"/>
                      <a:pt x="74285" y="99639"/>
                      <a:pt x="84457" y="106430"/>
                    </a:cubicBezTo>
                    <a:cubicBezTo>
                      <a:pt x="119267" y="129663"/>
                      <a:pt x="109999" y="129734"/>
                      <a:pt x="116945" y="132314"/>
                    </a:cubicBezTo>
                    <a:cubicBezTo>
                      <a:pt x="119701" y="133332"/>
                      <a:pt x="123848" y="134584"/>
                      <a:pt x="115110" y="139912"/>
                    </a:cubicBezTo>
                    <a:cubicBezTo>
                      <a:pt x="105804" y="145581"/>
                      <a:pt x="64345" y="194698"/>
                      <a:pt x="51114" y="194996"/>
                    </a:cubicBezTo>
                    <a:cubicBezTo>
                      <a:pt x="45219" y="213217"/>
                      <a:pt x="43362" y="216897"/>
                      <a:pt x="44916" y="220983"/>
                    </a:cubicBezTo>
                    <a:cubicBezTo>
                      <a:pt x="50551" y="235790"/>
                      <a:pt x="48191" y="245453"/>
                      <a:pt x="59960" y="256790"/>
                    </a:cubicBezTo>
                    <a:cubicBezTo>
                      <a:pt x="68384" y="264898"/>
                      <a:pt x="98251" y="316926"/>
                      <a:pt x="100184" y="319311"/>
                    </a:cubicBezTo>
                    <a:cubicBezTo>
                      <a:pt x="90158" y="324215"/>
                      <a:pt x="77799" y="332578"/>
                      <a:pt x="76396" y="343704"/>
                    </a:cubicBezTo>
                    <a:cubicBezTo>
                      <a:pt x="75817" y="348289"/>
                      <a:pt x="64134" y="350733"/>
                      <a:pt x="44266" y="381533"/>
                    </a:cubicBezTo>
                    <a:cubicBezTo>
                      <a:pt x="40536" y="387316"/>
                      <a:pt x="34229" y="391245"/>
                      <a:pt x="32134" y="398236"/>
                    </a:cubicBezTo>
                    <a:cubicBezTo>
                      <a:pt x="23948" y="400463"/>
                      <a:pt x="26276" y="409118"/>
                      <a:pt x="22611" y="414218"/>
                    </a:cubicBezTo>
                    <a:cubicBezTo>
                      <a:pt x="15373" y="424277"/>
                      <a:pt x="24365" y="442839"/>
                      <a:pt x="31257" y="453088"/>
                    </a:cubicBezTo>
                    <a:cubicBezTo>
                      <a:pt x="35035" y="458702"/>
                      <a:pt x="55689" y="461889"/>
                      <a:pt x="69970" y="484933"/>
                    </a:cubicBezTo>
                    <a:cubicBezTo>
                      <a:pt x="74529" y="492293"/>
                      <a:pt x="106708" y="520924"/>
                      <a:pt x="113231" y="526707"/>
                    </a:cubicBezTo>
                    <a:cubicBezTo>
                      <a:pt x="93693" y="545481"/>
                      <a:pt x="29486" y="618396"/>
                      <a:pt x="15102" y="643017"/>
                    </a:cubicBezTo>
                    <a:cubicBezTo>
                      <a:pt x="3874" y="647835"/>
                      <a:pt x="-213" y="659769"/>
                      <a:pt x="2147" y="669448"/>
                    </a:cubicBezTo>
                    <a:cubicBezTo>
                      <a:pt x="-359" y="674721"/>
                      <a:pt x="-1810" y="677724"/>
                      <a:pt x="4421" y="681973"/>
                    </a:cubicBezTo>
                    <a:cubicBezTo>
                      <a:pt x="16342" y="690124"/>
                      <a:pt x="26184" y="708398"/>
                      <a:pt x="29800" y="711536"/>
                    </a:cubicBezTo>
                    <a:cubicBezTo>
                      <a:pt x="57286" y="735377"/>
                      <a:pt x="115348" y="794348"/>
                      <a:pt x="115527" y="794700"/>
                    </a:cubicBezTo>
                    <a:cubicBezTo>
                      <a:pt x="109447" y="799588"/>
                      <a:pt x="111006" y="796244"/>
                      <a:pt x="106903" y="801371"/>
                    </a:cubicBezTo>
                    <a:cubicBezTo>
                      <a:pt x="67074" y="851150"/>
                      <a:pt x="42690" y="868487"/>
                      <a:pt x="44618" y="874259"/>
                    </a:cubicBezTo>
                    <a:cubicBezTo>
                      <a:pt x="66690" y="874519"/>
                      <a:pt x="88112" y="874742"/>
                      <a:pt x="108889" y="874931"/>
                    </a:cubicBezTo>
                    <a:cubicBezTo>
                      <a:pt x="118049" y="864629"/>
                      <a:pt x="166215" y="809669"/>
                      <a:pt x="167493" y="80877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9" name="Google Shape;3109;p32"/>
              <p:cNvSpPr/>
              <p:nvPr/>
            </p:nvSpPr>
            <p:spPr>
              <a:xfrm>
                <a:off x="15702217" y="2307495"/>
                <a:ext cx="171950" cy="802915"/>
              </a:xfrm>
              <a:custGeom>
                <a:avLst/>
                <a:gdLst/>
                <a:ahLst/>
                <a:cxnLst/>
                <a:rect l="l" t="t" r="r" b="b"/>
                <a:pathLst>
                  <a:path w="171950" h="802915" extrusionOk="0">
                    <a:moveTo>
                      <a:pt x="167434" y="734315"/>
                    </a:moveTo>
                    <a:cubicBezTo>
                      <a:pt x="179891" y="717633"/>
                      <a:pt x="155633" y="716490"/>
                      <a:pt x="153727" y="711320"/>
                    </a:cubicBezTo>
                    <a:cubicBezTo>
                      <a:pt x="148974" y="698372"/>
                      <a:pt x="133231" y="696172"/>
                      <a:pt x="129295" y="687435"/>
                    </a:cubicBezTo>
                    <a:cubicBezTo>
                      <a:pt x="120129" y="667101"/>
                      <a:pt x="101869" y="660901"/>
                      <a:pt x="74324" y="624780"/>
                    </a:cubicBezTo>
                    <a:cubicBezTo>
                      <a:pt x="80149" y="615084"/>
                      <a:pt x="84437" y="620417"/>
                      <a:pt x="101051" y="597433"/>
                    </a:cubicBezTo>
                    <a:cubicBezTo>
                      <a:pt x="134346" y="551382"/>
                      <a:pt x="139256" y="560016"/>
                      <a:pt x="151751" y="535286"/>
                    </a:cubicBezTo>
                    <a:cubicBezTo>
                      <a:pt x="159785" y="519353"/>
                      <a:pt x="169356" y="523222"/>
                      <a:pt x="131033" y="483302"/>
                    </a:cubicBezTo>
                    <a:cubicBezTo>
                      <a:pt x="121786" y="473666"/>
                      <a:pt x="111792" y="464290"/>
                      <a:pt x="104051" y="453548"/>
                    </a:cubicBezTo>
                    <a:cubicBezTo>
                      <a:pt x="93120" y="438390"/>
                      <a:pt x="75168" y="429707"/>
                      <a:pt x="67319" y="412050"/>
                    </a:cubicBezTo>
                    <a:cubicBezTo>
                      <a:pt x="66496" y="410202"/>
                      <a:pt x="64671" y="411216"/>
                      <a:pt x="58787" y="406479"/>
                    </a:cubicBezTo>
                    <a:cubicBezTo>
                      <a:pt x="65445" y="397683"/>
                      <a:pt x="117861" y="336512"/>
                      <a:pt x="134573" y="330329"/>
                    </a:cubicBezTo>
                    <a:cubicBezTo>
                      <a:pt x="140853" y="328009"/>
                      <a:pt x="139868" y="318563"/>
                      <a:pt x="147333" y="317278"/>
                    </a:cubicBezTo>
                    <a:cubicBezTo>
                      <a:pt x="147680" y="317219"/>
                      <a:pt x="146478" y="319668"/>
                      <a:pt x="151881" y="292522"/>
                    </a:cubicBezTo>
                    <a:cubicBezTo>
                      <a:pt x="154339" y="289297"/>
                      <a:pt x="151783" y="287866"/>
                      <a:pt x="148113" y="279016"/>
                    </a:cubicBezTo>
                    <a:cubicBezTo>
                      <a:pt x="114413" y="269591"/>
                      <a:pt x="75066" y="193614"/>
                      <a:pt x="68851" y="190308"/>
                    </a:cubicBezTo>
                    <a:cubicBezTo>
                      <a:pt x="61623" y="186471"/>
                      <a:pt x="57601" y="180147"/>
                      <a:pt x="54504" y="173356"/>
                    </a:cubicBezTo>
                    <a:cubicBezTo>
                      <a:pt x="56307" y="171801"/>
                      <a:pt x="57915" y="169839"/>
                      <a:pt x="59501" y="167655"/>
                    </a:cubicBezTo>
                    <a:cubicBezTo>
                      <a:pt x="77193" y="143256"/>
                      <a:pt x="101490" y="135625"/>
                      <a:pt x="120259" y="116581"/>
                    </a:cubicBezTo>
                    <a:cubicBezTo>
                      <a:pt x="146424" y="90035"/>
                      <a:pt x="153386" y="81901"/>
                      <a:pt x="170228" y="71728"/>
                    </a:cubicBezTo>
                    <a:cubicBezTo>
                      <a:pt x="166455" y="66493"/>
                      <a:pt x="173595" y="66341"/>
                      <a:pt x="171587" y="57036"/>
                    </a:cubicBezTo>
                    <a:cubicBezTo>
                      <a:pt x="168907" y="44403"/>
                      <a:pt x="138866" y="18248"/>
                      <a:pt x="123172" y="0"/>
                    </a:cubicBezTo>
                    <a:cubicBezTo>
                      <a:pt x="101100" y="558"/>
                      <a:pt x="80052" y="1095"/>
                      <a:pt x="60118" y="1593"/>
                    </a:cubicBezTo>
                    <a:cubicBezTo>
                      <a:pt x="66766" y="8823"/>
                      <a:pt x="66810" y="12416"/>
                      <a:pt x="74909" y="19993"/>
                    </a:cubicBezTo>
                    <a:cubicBezTo>
                      <a:pt x="137702" y="78725"/>
                      <a:pt x="111944" y="36777"/>
                      <a:pt x="55630" y="112890"/>
                    </a:cubicBezTo>
                    <a:cubicBezTo>
                      <a:pt x="50195" y="120233"/>
                      <a:pt x="30424" y="128059"/>
                      <a:pt x="25021" y="135430"/>
                    </a:cubicBezTo>
                    <a:cubicBezTo>
                      <a:pt x="19515" y="142952"/>
                      <a:pt x="15775" y="148204"/>
                      <a:pt x="11059" y="150242"/>
                    </a:cubicBezTo>
                    <a:cubicBezTo>
                      <a:pt x="178" y="154946"/>
                      <a:pt x="1726" y="169199"/>
                      <a:pt x="1222" y="170397"/>
                    </a:cubicBezTo>
                    <a:cubicBezTo>
                      <a:pt x="-1831" y="177616"/>
                      <a:pt x="1287" y="183875"/>
                      <a:pt x="5602" y="188433"/>
                    </a:cubicBezTo>
                    <a:cubicBezTo>
                      <a:pt x="15715" y="199115"/>
                      <a:pt x="17805" y="209299"/>
                      <a:pt x="30505" y="217797"/>
                    </a:cubicBezTo>
                    <a:cubicBezTo>
                      <a:pt x="35578" y="221189"/>
                      <a:pt x="48154" y="248645"/>
                      <a:pt x="52458" y="253560"/>
                    </a:cubicBezTo>
                    <a:cubicBezTo>
                      <a:pt x="56995" y="258741"/>
                      <a:pt x="63426" y="262383"/>
                      <a:pt x="67476" y="267852"/>
                    </a:cubicBezTo>
                    <a:cubicBezTo>
                      <a:pt x="90619" y="299134"/>
                      <a:pt x="68423" y="270404"/>
                      <a:pt x="95800" y="295822"/>
                    </a:cubicBezTo>
                    <a:cubicBezTo>
                      <a:pt x="89298" y="302868"/>
                      <a:pt x="83565" y="310607"/>
                      <a:pt x="77453" y="317912"/>
                    </a:cubicBezTo>
                    <a:cubicBezTo>
                      <a:pt x="56107" y="343444"/>
                      <a:pt x="48587" y="342669"/>
                      <a:pt x="46053" y="349817"/>
                    </a:cubicBezTo>
                    <a:cubicBezTo>
                      <a:pt x="41555" y="362543"/>
                      <a:pt x="21145" y="381284"/>
                      <a:pt x="17707" y="397033"/>
                    </a:cubicBezTo>
                    <a:cubicBezTo>
                      <a:pt x="13815" y="402626"/>
                      <a:pt x="8385" y="402853"/>
                      <a:pt x="9570" y="417416"/>
                    </a:cubicBezTo>
                    <a:cubicBezTo>
                      <a:pt x="10502" y="428878"/>
                      <a:pt x="21648" y="444882"/>
                      <a:pt x="26191" y="447077"/>
                    </a:cubicBezTo>
                    <a:cubicBezTo>
                      <a:pt x="54282" y="460659"/>
                      <a:pt x="36195" y="462382"/>
                      <a:pt x="103201" y="518789"/>
                    </a:cubicBezTo>
                    <a:cubicBezTo>
                      <a:pt x="92541" y="528609"/>
                      <a:pt x="93359" y="525396"/>
                      <a:pt x="91274" y="528409"/>
                    </a:cubicBezTo>
                    <a:cubicBezTo>
                      <a:pt x="42681" y="598961"/>
                      <a:pt x="33607" y="597248"/>
                      <a:pt x="19905" y="631018"/>
                    </a:cubicBezTo>
                    <a:cubicBezTo>
                      <a:pt x="12927" y="648219"/>
                      <a:pt x="33245" y="659026"/>
                      <a:pt x="40856" y="665660"/>
                    </a:cubicBezTo>
                    <a:cubicBezTo>
                      <a:pt x="91891" y="710160"/>
                      <a:pt x="103553" y="725947"/>
                      <a:pt x="110374" y="732169"/>
                    </a:cubicBezTo>
                    <a:cubicBezTo>
                      <a:pt x="110704" y="732472"/>
                      <a:pt x="53443" y="785318"/>
                      <a:pt x="42800" y="802916"/>
                    </a:cubicBezTo>
                    <a:cubicBezTo>
                      <a:pt x="62268" y="802336"/>
                      <a:pt x="82120" y="801810"/>
                      <a:pt x="102329" y="801328"/>
                    </a:cubicBezTo>
                    <a:cubicBezTo>
                      <a:pt x="112664" y="797285"/>
                      <a:pt x="119556" y="786950"/>
                      <a:pt x="155275" y="758329"/>
                    </a:cubicBezTo>
                    <a:cubicBezTo>
                      <a:pt x="162578" y="750481"/>
                      <a:pt x="165713" y="743918"/>
                      <a:pt x="167434" y="73431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0" name="Google Shape;3110;p32"/>
              <p:cNvSpPr/>
              <p:nvPr/>
            </p:nvSpPr>
            <p:spPr>
              <a:xfrm>
                <a:off x="16120670" y="2298266"/>
                <a:ext cx="170956" cy="806530"/>
              </a:xfrm>
              <a:custGeom>
                <a:avLst/>
                <a:gdLst/>
                <a:ahLst/>
                <a:cxnLst/>
                <a:rect l="l" t="t" r="r" b="b"/>
                <a:pathLst>
                  <a:path w="170956" h="806530" extrusionOk="0">
                    <a:moveTo>
                      <a:pt x="122186" y="797171"/>
                    </a:moveTo>
                    <a:cubicBezTo>
                      <a:pt x="123014" y="794180"/>
                      <a:pt x="136592" y="792261"/>
                      <a:pt x="152562" y="773710"/>
                    </a:cubicBezTo>
                    <a:cubicBezTo>
                      <a:pt x="159503" y="765629"/>
                      <a:pt x="178505" y="754617"/>
                      <a:pt x="167710" y="726798"/>
                    </a:cubicBezTo>
                    <a:cubicBezTo>
                      <a:pt x="169865" y="720706"/>
                      <a:pt x="153223" y="709602"/>
                      <a:pt x="146624" y="707407"/>
                    </a:cubicBezTo>
                    <a:cubicBezTo>
                      <a:pt x="140858" y="705493"/>
                      <a:pt x="107959" y="670440"/>
                      <a:pt x="103498" y="665568"/>
                    </a:cubicBezTo>
                    <a:cubicBezTo>
                      <a:pt x="101468" y="663345"/>
                      <a:pt x="100840" y="659817"/>
                      <a:pt x="98761" y="657666"/>
                    </a:cubicBezTo>
                    <a:cubicBezTo>
                      <a:pt x="39567" y="596582"/>
                      <a:pt x="56090" y="614564"/>
                      <a:pt x="62857" y="600430"/>
                    </a:cubicBezTo>
                    <a:cubicBezTo>
                      <a:pt x="68639" y="588355"/>
                      <a:pt x="112766" y="539329"/>
                      <a:pt x="127210" y="528756"/>
                    </a:cubicBezTo>
                    <a:cubicBezTo>
                      <a:pt x="143500" y="516827"/>
                      <a:pt x="145016" y="501257"/>
                      <a:pt x="165907" y="485610"/>
                    </a:cubicBezTo>
                    <a:cubicBezTo>
                      <a:pt x="170352" y="447874"/>
                      <a:pt x="139326" y="447131"/>
                      <a:pt x="133820" y="431545"/>
                    </a:cubicBezTo>
                    <a:cubicBezTo>
                      <a:pt x="133073" y="429431"/>
                      <a:pt x="130404" y="427453"/>
                      <a:pt x="128163" y="426537"/>
                    </a:cubicBezTo>
                    <a:cubicBezTo>
                      <a:pt x="122321" y="424158"/>
                      <a:pt x="101549" y="394778"/>
                      <a:pt x="83402" y="383755"/>
                    </a:cubicBezTo>
                    <a:cubicBezTo>
                      <a:pt x="81074" y="382340"/>
                      <a:pt x="83104" y="381419"/>
                      <a:pt x="61255" y="361643"/>
                    </a:cubicBezTo>
                    <a:cubicBezTo>
                      <a:pt x="78838" y="326378"/>
                      <a:pt x="172593" y="252195"/>
                      <a:pt x="152026" y="235052"/>
                    </a:cubicBezTo>
                    <a:cubicBezTo>
                      <a:pt x="153337" y="224967"/>
                      <a:pt x="148415" y="228424"/>
                      <a:pt x="123550" y="194883"/>
                    </a:cubicBezTo>
                    <a:cubicBezTo>
                      <a:pt x="118294" y="187794"/>
                      <a:pt x="97294" y="180857"/>
                      <a:pt x="91642" y="174088"/>
                    </a:cubicBezTo>
                    <a:cubicBezTo>
                      <a:pt x="63750" y="140665"/>
                      <a:pt x="82341" y="150485"/>
                      <a:pt x="84295" y="135327"/>
                    </a:cubicBezTo>
                    <a:cubicBezTo>
                      <a:pt x="167504" y="58277"/>
                      <a:pt x="145682" y="78622"/>
                      <a:pt x="109453" y="45183"/>
                    </a:cubicBezTo>
                    <a:cubicBezTo>
                      <a:pt x="50232" y="-9408"/>
                      <a:pt x="82877" y="21169"/>
                      <a:pt x="62186" y="0"/>
                    </a:cubicBezTo>
                    <a:cubicBezTo>
                      <a:pt x="41928" y="531"/>
                      <a:pt x="21956" y="1051"/>
                      <a:pt x="2278" y="1566"/>
                    </a:cubicBezTo>
                    <a:cubicBezTo>
                      <a:pt x="27511" y="37628"/>
                      <a:pt x="83862" y="68373"/>
                      <a:pt x="78086" y="75722"/>
                    </a:cubicBezTo>
                    <a:cubicBezTo>
                      <a:pt x="56902" y="102706"/>
                      <a:pt x="58093" y="94344"/>
                      <a:pt x="55240" y="99059"/>
                    </a:cubicBezTo>
                    <a:cubicBezTo>
                      <a:pt x="38506" y="126721"/>
                      <a:pt x="41126" y="123740"/>
                      <a:pt x="40498" y="123870"/>
                    </a:cubicBezTo>
                    <a:cubicBezTo>
                      <a:pt x="32984" y="125452"/>
                      <a:pt x="35713" y="132828"/>
                      <a:pt x="29687" y="140920"/>
                    </a:cubicBezTo>
                    <a:cubicBezTo>
                      <a:pt x="-4452" y="186764"/>
                      <a:pt x="68455" y="207662"/>
                      <a:pt x="76900" y="217097"/>
                    </a:cubicBezTo>
                    <a:cubicBezTo>
                      <a:pt x="86158" y="227443"/>
                      <a:pt x="85465" y="227232"/>
                      <a:pt x="98479" y="239030"/>
                    </a:cubicBezTo>
                    <a:cubicBezTo>
                      <a:pt x="97927" y="241724"/>
                      <a:pt x="97862" y="245290"/>
                      <a:pt x="93233" y="245133"/>
                    </a:cubicBezTo>
                    <a:cubicBezTo>
                      <a:pt x="90267" y="245030"/>
                      <a:pt x="92898" y="252325"/>
                      <a:pt x="86104" y="255143"/>
                    </a:cubicBezTo>
                    <a:cubicBezTo>
                      <a:pt x="72840" y="260655"/>
                      <a:pt x="28328" y="318173"/>
                      <a:pt x="19932" y="329608"/>
                    </a:cubicBezTo>
                    <a:cubicBezTo>
                      <a:pt x="10122" y="342962"/>
                      <a:pt x="-2833" y="349460"/>
                      <a:pt x="10620" y="372395"/>
                    </a:cubicBezTo>
                    <a:cubicBezTo>
                      <a:pt x="12921" y="388427"/>
                      <a:pt x="79829" y="446833"/>
                      <a:pt x="106638" y="473769"/>
                    </a:cubicBezTo>
                    <a:cubicBezTo>
                      <a:pt x="95594" y="482082"/>
                      <a:pt x="97505" y="486380"/>
                      <a:pt x="92578" y="489540"/>
                    </a:cubicBezTo>
                    <a:cubicBezTo>
                      <a:pt x="78487" y="498579"/>
                      <a:pt x="76202" y="509543"/>
                      <a:pt x="64276" y="522507"/>
                    </a:cubicBezTo>
                    <a:cubicBezTo>
                      <a:pt x="45858" y="542527"/>
                      <a:pt x="66138" y="514107"/>
                      <a:pt x="11546" y="588544"/>
                    </a:cubicBezTo>
                    <a:cubicBezTo>
                      <a:pt x="5840" y="588945"/>
                      <a:pt x="7984" y="595032"/>
                      <a:pt x="3550" y="597628"/>
                    </a:cubicBezTo>
                    <a:cubicBezTo>
                      <a:pt x="-8025" y="604397"/>
                      <a:pt x="12309" y="637147"/>
                      <a:pt x="13489" y="639646"/>
                    </a:cubicBezTo>
                    <a:cubicBezTo>
                      <a:pt x="21410" y="643510"/>
                      <a:pt x="24847" y="651406"/>
                      <a:pt x="29720" y="657958"/>
                    </a:cubicBezTo>
                    <a:cubicBezTo>
                      <a:pt x="35675" y="665969"/>
                      <a:pt x="60508" y="684991"/>
                      <a:pt x="65033" y="700974"/>
                    </a:cubicBezTo>
                    <a:cubicBezTo>
                      <a:pt x="66333" y="705564"/>
                      <a:pt x="88637" y="715780"/>
                      <a:pt x="92762" y="729757"/>
                    </a:cubicBezTo>
                    <a:cubicBezTo>
                      <a:pt x="93629" y="732711"/>
                      <a:pt x="93889" y="725183"/>
                      <a:pt x="106557" y="741447"/>
                    </a:cubicBezTo>
                    <a:cubicBezTo>
                      <a:pt x="100033" y="749154"/>
                      <a:pt x="91452" y="754850"/>
                      <a:pt x="85281" y="762936"/>
                    </a:cubicBezTo>
                    <a:cubicBezTo>
                      <a:pt x="84501" y="763954"/>
                      <a:pt x="79217" y="763635"/>
                      <a:pt x="77956" y="765830"/>
                    </a:cubicBezTo>
                    <a:cubicBezTo>
                      <a:pt x="76446" y="768458"/>
                      <a:pt x="51716" y="791497"/>
                      <a:pt x="36227" y="806531"/>
                    </a:cubicBezTo>
                    <a:cubicBezTo>
                      <a:pt x="61888" y="806487"/>
                      <a:pt x="87804" y="806487"/>
                      <a:pt x="113925" y="806520"/>
                    </a:cubicBezTo>
                    <a:cubicBezTo>
                      <a:pt x="119295" y="804948"/>
                      <a:pt x="120806" y="802119"/>
                      <a:pt x="122186" y="79717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1" name="Google Shape;3111;p32"/>
              <p:cNvSpPr/>
              <p:nvPr/>
            </p:nvSpPr>
            <p:spPr>
              <a:xfrm>
                <a:off x="15305391" y="2308096"/>
                <a:ext cx="177550" cy="833342"/>
              </a:xfrm>
              <a:custGeom>
                <a:avLst/>
                <a:gdLst/>
                <a:ahLst/>
                <a:cxnLst/>
                <a:rect l="l" t="t" r="r" b="b"/>
                <a:pathLst>
                  <a:path w="177550" h="833342" extrusionOk="0">
                    <a:moveTo>
                      <a:pt x="167472" y="751366"/>
                    </a:moveTo>
                    <a:cubicBezTo>
                      <a:pt x="183827" y="739963"/>
                      <a:pt x="176903" y="718523"/>
                      <a:pt x="159449" y="714437"/>
                    </a:cubicBezTo>
                    <a:cubicBezTo>
                      <a:pt x="151832" y="694319"/>
                      <a:pt x="135109" y="694964"/>
                      <a:pt x="130508" y="681957"/>
                    </a:cubicBezTo>
                    <a:cubicBezTo>
                      <a:pt x="129760" y="679844"/>
                      <a:pt x="127092" y="677865"/>
                      <a:pt x="124850" y="676950"/>
                    </a:cubicBezTo>
                    <a:cubicBezTo>
                      <a:pt x="119009" y="674570"/>
                      <a:pt x="98236" y="645191"/>
                      <a:pt x="80090" y="634167"/>
                    </a:cubicBezTo>
                    <a:cubicBezTo>
                      <a:pt x="78617" y="633268"/>
                      <a:pt x="77616" y="631577"/>
                      <a:pt x="76435" y="630211"/>
                    </a:cubicBezTo>
                    <a:cubicBezTo>
                      <a:pt x="49031" y="598577"/>
                      <a:pt x="56004" y="621117"/>
                      <a:pt x="66620" y="601883"/>
                    </a:cubicBezTo>
                    <a:cubicBezTo>
                      <a:pt x="73994" y="588529"/>
                      <a:pt x="120628" y="542940"/>
                      <a:pt x="121672" y="536577"/>
                    </a:cubicBezTo>
                    <a:cubicBezTo>
                      <a:pt x="122176" y="533515"/>
                      <a:pt x="135472" y="530149"/>
                      <a:pt x="149358" y="509989"/>
                    </a:cubicBezTo>
                    <a:cubicBezTo>
                      <a:pt x="157533" y="498120"/>
                      <a:pt x="159682" y="499713"/>
                      <a:pt x="162400" y="491150"/>
                    </a:cubicBezTo>
                    <a:cubicBezTo>
                      <a:pt x="174310" y="487454"/>
                      <a:pt x="180465" y="475883"/>
                      <a:pt x="166872" y="460551"/>
                    </a:cubicBezTo>
                    <a:cubicBezTo>
                      <a:pt x="157056" y="449484"/>
                      <a:pt x="86943" y="376125"/>
                      <a:pt x="83170" y="367638"/>
                    </a:cubicBezTo>
                    <a:cubicBezTo>
                      <a:pt x="82325" y="365747"/>
                      <a:pt x="80409" y="366825"/>
                      <a:pt x="74340" y="361834"/>
                    </a:cubicBezTo>
                    <a:cubicBezTo>
                      <a:pt x="107012" y="316786"/>
                      <a:pt x="122750" y="316163"/>
                      <a:pt x="120194" y="303524"/>
                    </a:cubicBezTo>
                    <a:cubicBezTo>
                      <a:pt x="149927" y="278573"/>
                      <a:pt x="135824" y="280150"/>
                      <a:pt x="144280" y="276681"/>
                    </a:cubicBezTo>
                    <a:cubicBezTo>
                      <a:pt x="145016" y="276383"/>
                      <a:pt x="144296" y="272020"/>
                      <a:pt x="143890" y="269603"/>
                    </a:cubicBezTo>
                    <a:cubicBezTo>
                      <a:pt x="139727" y="244939"/>
                      <a:pt x="125007" y="226279"/>
                      <a:pt x="103645" y="196764"/>
                    </a:cubicBezTo>
                    <a:cubicBezTo>
                      <a:pt x="97100" y="187730"/>
                      <a:pt x="101149" y="171812"/>
                      <a:pt x="97625" y="168745"/>
                    </a:cubicBezTo>
                    <a:cubicBezTo>
                      <a:pt x="97836" y="168452"/>
                      <a:pt x="98171" y="168181"/>
                      <a:pt x="98285" y="167872"/>
                    </a:cubicBezTo>
                    <a:cubicBezTo>
                      <a:pt x="104349" y="151500"/>
                      <a:pt x="118776" y="141273"/>
                      <a:pt x="127904" y="127177"/>
                    </a:cubicBezTo>
                    <a:cubicBezTo>
                      <a:pt x="130080" y="123811"/>
                      <a:pt x="179962" y="97971"/>
                      <a:pt x="177109" y="74899"/>
                    </a:cubicBezTo>
                    <a:cubicBezTo>
                      <a:pt x="182690" y="51590"/>
                      <a:pt x="133886" y="23836"/>
                      <a:pt x="111440" y="646"/>
                    </a:cubicBezTo>
                    <a:cubicBezTo>
                      <a:pt x="85336" y="-471"/>
                      <a:pt x="59496" y="-378"/>
                      <a:pt x="36802" y="2852"/>
                    </a:cubicBezTo>
                    <a:cubicBezTo>
                      <a:pt x="48701" y="10233"/>
                      <a:pt x="74882" y="42626"/>
                      <a:pt x="84442" y="49005"/>
                    </a:cubicBezTo>
                    <a:cubicBezTo>
                      <a:pt x="119252" y="72238"/>
                      <a:pt x="109979" y="72309"/>
                      <a:pt x="116930" y="74889"/>
                    </a:cubicBezTo>
                    <a:cubicBezTo>
                      <a:pt x="124395" y="77658"/>
                      <a:pt x="120849" y="75729"/>
                      <a:pt x="93748" y="102686"/>
                    </a:cubicBezTo>
                    <a:cubicBezTo>
                      <a:pt x="88470" y="107937"/>
                      <a:pt x="61429" y="137338"/>
                      <a:pt x="51099" y="137571"/>
                    </a:cubicBezTo>
                    <a:cubicBezTo>
                      <a:pt x="45204" y="155792"/>
                      <a:pt x="43347" y="159472"/>
                      <a:pt x="44900" y="163558"/>
                    </a:cubicBezTo>
                    <a:cubicBezTo>
                      <a:pt x="50536" y="178365"/>
                      <a:pt x="48176" y="188028"/>
                      <a:pt x="59945" y="199365"/>
                    </a:cubicBezTo>
                    <a:cubicBezTo>
                      <a:pt x="68353" y="207457"/>
                      <a:pt x="98253" y="259512"/>
                      <a:pt x="100164" y="261886"/>
                    </a:cubicBezTo>
                    <a:cubicBezTo>
                      <a:pt x="90132" y="266785"/>
                      <a:pt x="77778" y="275153"/>
                      <a:pt x="76376" y="286279"/>
                    </a:cubicBezTo>
                    <a:cubicBezTo>
                      <a:pt x="75797" y="290859"/>
                      <a:pt x="64114" y="293314"/>
                      <a:pt x="44251" y="324108"/>
                    </a:cubicBezTo>
                    <a:cubicBezTo>
                      <a:pt x="40521" y="329891"/>
                      <a:pt x="34214" y="333820"/>
                      <a:pt x="32119" y="340811"/>
                    </a:cubicBezTo>
                    <a:cubicBezTo>
                      <a:pt x="23939" y="343038"/>
                      <a:pt x="26261" y="351694"/>
                      <a:pt x="22596" y="356793"/>
                    </a:cubicBezTo>
                    <a:cubicBezTo>
                      <a:pt x="15358" y="366852"/>
                      <a:pt x="24350" y="385414"/>
                      <a:pt x="31242" y="395663"/>
                    </a:cubicBezTo>
                    <a:cubicBezTo>
                      <a:pt x="35015" y="401277"/>
                      <a:pt x="55674" y="404464"/>
                      <a:pt x="69955" y="427508"/>
                    </a:cubicBezTo>
                    <a:cubicBezTo>
                      <a:pt x="74524" y="434884"/>
                      <a:pt x="106898" y="463678"/>
                      <a:pt x="113216" y="469282"/>
                    </a:cubicBezTo>
                    <a:cubicBezTo>
                      <a:pt x="99833" y="482143"/>
                      <a:pt x="83029" y="503707"/>
                      <a:pt x="81329" y="506515"/>
                    </a:cubicBezTo>
                    <a:cubicBezTo>
                      <a:pt x="80669" y="507599"/>
                      <a:pt x="75363" y="507891"/>
                      <a:pt x="74357" y="510173"/>
                    </a:cubicBezTo>
                    <a:cubicBezTo>
                      <a:pt x="71222" y="517310"/>
                      <a:pt x="31058" y="558255"/>
                      <a:pt x="15093" y="585586"/>
                    </a:cubicBezTo>
                    <a:cubicBezTo>
                      <a:pt x="3864" y="590410"/>
                      <a:pt x="-223" y="602338"/>
                      <a:pt x="2137" y="612018"/>
                    </a:cubicBezTo>
                    <a:cubicBezTo>
                      <a:pt x="-369" y="617302"/>
                      <a:pt x="-1793" y="620310"/>
                      <a:pt x="4411" y="624542"/>
                    </a:cubicBezTo>
                    <a:cubicBezTo>
                      <a:pt x="16338" y="632688"/>
                      <a:pt x="26174" y="650968"/>
                      <a:pt x="29791" y="654106"/>
                    </a:cubicBezTo>
                    <a:cubicBezTo>
                      <a:pt x="47699" y="669639"/>
                      <a:pt x="114510" y="735297"/>
                      <a:pt x="115517" y="737269"/>
                    </a:cubicBezTo>
                    <a:cubicBezTo>
                      <a:pt x="101755" y="748347"/>
                      <a:pt x="40028" y="821820"/>
                      <a:pt x="34723" y="824053"/>
                    </a:cubicBezTo>
                    <a:cubicBezTo>
                      <a:pt x="29542" y="826232"/>
                      <a:pt x="23960" y="826237"/>
                      <a:pt x="20160" y="833342"/>
                    </a:cubicBezTo>
                    <a:cubicBezTo>
                      <a:pt x="44494" y="829110"/>
                      <a:pt x="72689" y="825316"/>
                      <a:pt x="104349" y="821929"/>
                    </a:cubicBezTo>
                    <a:cubicBezTo>
                      <a:pt x="121001" y="804077"/>
                      <a:pt x="166103" y="752320"/>
                      <a:pt x="167472" y="75136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2" name="Google Shape;3112;p32"/>
              <p:cNvSpPr/>
              <p:nvPr/>
            </p:nvSpPr>
            <p:spPr>
              <a:xfrm>
                <a:off x="17292222" y="2264789"/>
                <a:ext cx="178539" cy="855377"/>
              </a:xfrm>
              <a:custGeom>
                <a:avLst/>
                <a:gdLst/>
                <a:ahLst/>
                <a:cxnLst/>
                <a:rect l="l" t="t" r="r" b="b"/>
                <a:pathLst>
                  <a:path w="178539" h="855377" extrusionOk="0">
                    <a:moveTo>
                      <a:pt x="119651" y="841633"/>
                    </a:moveTo>
                    <a:cubicBezTo>
                      <a:pt x="123793" y="839362"/>
                      <a:pt x="128254" y="836100"/>
                      <a:pt x="129770" y="830653"/>
                    </a:cubicBezTo>
                    <a:cubicBezTo>
                      <a:pt x="130598" y="827672"/>
                      <a:pt x="144100" y="825830"/>
                      <a:pt x="160146" y="807197"/>
                    </a:cubicBezTo>
                    <a:cubicBezTo>
                      <a:pt x="167081" y="799122"/>
                      <a:pt x="186088" y="788104"/>
                      <a:pt x="175293" y="760280"/>
                    </a:cubicBezTo>
                    <a:cubicBezTo>
                      <a:pt x="177443" y="754188"/>
                      <a:pt x="160806" y="743084"/>
                      <a:pt x="154207" y="740889"/>
                    </a:cubicBezTo>
                    <a:cubicBezTo>
                      <a:pt x="148441" y="738976"/>
                      <a:pt x="115542" y="703922"/>
                      <a:pt x="111081" y="699050"/>
                    </a:cubicBezTo>
                    <a:cubicBezTo>
                      <a:pt x="109051" y="696828"/>
                      <a:pt x="108423" y="693300"/>
                      <a:pt x="106344" y="691148"/>
                    </a:cubicBezTo>
                    <a:cubicBezTo>
                      <a:pt x="47178" y="630086"/>
                      <a:pt x="63668" y="648057"/>
                      <a:pt x="70441" y="633912"/>
                    </a:cubicBezTo>
                    <a:cubicBezTo>
                      <a:pt x="76222" y="621837"/>
                      <a:pt x="120350" y="572811"/>
                      <a:pt x="134794" y="562238"/>
                    </a:cubicBezTo>
                    <a:cubicBezTo>
                      <a:pt x="151083" y="550309"/>
                      <a:pt x="152599" y="534739"/>
                      <a:pt x="173491" y="519093"/>
                    </a:cubicBezTo>
                    <a:cubicBezTo>
                      <a:pt x="177935" y="481356"/>
                      <a:pt x="146909" y="480614"/>
                      <a:pt x="141404" y="465027"/>
                    </a:cubicBezTo>
                    <a:cubicBezTo>
                      <a:pt x="140656" y="462913"/>
                      <a:pt x="137988" y="460935"/>
                      <a:pt x="135746" y="460019"/>
                    </a:cubicBezTo>
                    <a:cubicBezTo>
                      <a:pt x="129905" y="457640"/>
                      <a:pt x="109132" y="428260"/>
                      <a:pt x="90986" y="417237"/>
                    </a:cubicBezTo>
                    <a:cubicBezTo>
                      <a:pt x="88658" y="415823"/>
                      <a:pt x="90693" y="414901"/>
                      <a:pt x="68838" y="395125"/>
                    </a:cubicBezTo>
                    <a:cubicBezTo>
                      <a:pt x="86417" y="359865"/>
                      <a:pt x="180166" y="285688"/>
                      <a:pt x="159610" y="268535"/>
                    </a:cubicBezTo>
                    <a:cubicBezTo>
                      <a:pt x="160915" y="258449"/>
                      <a:pt x="155999" y="261907"/>
                      <a:pt x="131134" y="228365"/>
                    </a:cubicBezTo>
                    <a:cubicBezTo>
                      <a:pt x="125877" y="221276"/>
                      <a:pt x="104877" y="214339"/>
                      <a:pt x="99225" y="207570"/>
                    </a:cubicBezTo>
                    <a:cubicBezTo>
                      <a:pt x="71334" y="174153"/>
                      <a:pt x="89924" y="183973"/>
                      <a:pt x="91879" y="168809"/>
                    </a:cubicBezTo>
                    <a:cubicBezTo>
                      <a:pt x="174920" y="91916"/>
                      <a:pt x="153541" y="112353"/>
                      <a:pt x="117036" y="78665"/>
                    </a:cubicBezTo>
                    <a:cubicBezTo>
                      <a:pt x="45370" y="12590"/>
                      <a:pt x="54070" y="19792"/>
                      <a:pt x="60469" y="14194"/>
                    </a:cubicBezTo>
                    <a:cubicBezTo>
                      <a:pt x="76904" y="-179"/>
                      <a:pt x="64832" y="9891"/>
                      <a:pt x="74241" y="0"/>
                    </a:cubicBezTo>
                    <a:cubicBezTo>
                      <a:pt x="50307" y="759"/>
                      <a:pt x="25896" y="1528"/>
                      <a:pt x="1096" y="2298"/>
                    </a:cubicBezTo>
                    <a:cubicBezTo>
                      <a:pt x="-11799" y="45584"/>
                      <a:pt x="93487" y="99260"/>
                      <a:pt x="85664" y="109210"/>
                    </a:cubicBezTo>
                    <a:cubicBezTo>
                      <a:pt x="64523" y="136140"/>
                      <a:pt x="65649" y="127870"/>
                      <a:pt x="62818" y="132547"/>
                    </a:cubicBezTo>
                    <a:cubicBezTo>
                      <a:pt x="46084" y="160208"/>
                      <a:pt x="48705" y="157227"/>
                      <a:pt x="48077" y="157357"/>
                    </a:cubicBezTo>
                    <a:cubicBezTo>
                      <a:pt x="40562" y="158940"/>
                      <a:pt x="43291" y="166316"/>
                      <a:pt x="37265" y="174407"/>
                    </a:cubicBezTo>
                    <a:cubicBezTo>
                      <a:pt x="26303" y="189127"/>
                      <a:pt x="25972" y="205337"/>
                      <a:pt x="35760" y="218322"/>
                    </a:cubicBezTo>
                    <a:cubicBezTo>
                      <a:pt x="41948" y="226528"/>
                      <a:pt x="83509" y="249496"/>
                      <a:pt x="84484" y="250585"/>
                    </a:cubicBezTo>
                    <a:cubicBezTo>
                      <a:pt x="93736" y="260926"/>
                      <a:pt x="93010" y="260687"/>
                      <a:pt x="106063" y="272518"/>
                    </a:cubicBezTo>
                    <a:cubicBezTo>
                      <a:pt x="105511" y="275212"/>
                      <a:pt x="105446" y="278778"/>
                      <a:pt x="100817" y="278620"/>
                    </a:cubicBezTo>
                    <a:cubicBezTo>
                      <a:pt x="97850" y="278518"/>
                      <a:pt x="100481" y="285812"/>
                      <a:pt x="93687" y="288630"/>
                    </a:cubicBezTo>
                    <a:cubicBezTo>
                      <a:pt x="84890" y="292283"/>
                      <a:pt x="83737" y="304521"/>
                      <a:pt x="73553" y="306623"/>
                    </a:cubicBezTo>
                    <a:cubicBezTo>
                      <a:pt x="71296" y="307090"/>
                      <a:pt x="21273" y="371290"/>
                      <a:pt x="20927" y="371561"/>
                    </a:cubicBezTo>
                    <a:cubicBezTo>
                      <a:pt x="-14268" y="398773"/>
                      <a:pt x="70733" y="463536"/>
                      <a:pt x="114232" y="507251"/>
                    </a:cubicBezTo>
                    <a:cubicBezTo>
                      <a:pt x="103102" y="515629"/>
                      <a:pt x="105224" y="519775"/>
                      <a:pt x="100173" y="523022"/>
                    </a:cubicBezTo>
                    <a:cubicBezTo>
                      <a:pt x="86081" y="532062"/>
                      <a:pt x="83796" y="543025"/>
                      <a:pt x="71870" y="555989"/>
                    </a:cubicBezTo>
                    <a:cubicBezTo>
                      <a:pt x="66164" y="562194"/>
                      <a:pt x="59245" y="567451"/>
                      <a:pt x="54416" y="574237"/>
                    </a:cubicBezTo>
                    <a:cubicBezTo>
                      <a:pt x="-30" y="650642"/>
                      <a:pt x="-885" y="626427"/>
                      <a:pt x="21078" y="673133"/>
                    </a:cubicBezTo>
                    <a:cubicBezTo>
                      <a:pt x="28999" y="676997"/>
                      <a:pt x="32436" y="684894"/>
                      <a:pt x="37309" y="691446"/>
                    </a:cubicBezTo>
                    <a:cubicBezTo>
                      <a:pt x="43264" y="699456"/>
                      <a:pt x="68096" y="718479"/>
                      <a:pt x="72622" y="734461"/>
                    </a:cubicBezTo>
                    <a:cubicBezTo>
                      <a:pt x="73922" y="739052"/>
                      <a:pt x="96226" y="749267"/>
                      <a:pt x="100351" y="763245"/>
                    </a:cubicBezTo>
                    <a:cubicBezTo>
                      <a:pt x="101217" y="766198"/>
                      <a:pt x="101477" y="758670"/>
                      <a:pt x="114145" y="774935"/>
                    </a:cubicBezTo>
                    <a:cubicBezTo>
                      <a:pt x="107622" y="782641"/>
                      <a:pt x="99041" y="788337"/>
                      <a:pt x="92870" y="796423"/>
                    </a:cubicBezTo>
                    <a:cubicBezTo>
                      <a:pt x="92090" y="797442"/>
                      <a:pt x="86801" y="797122"/>
                      <a:pt x="85545" y="799317"/>
                    </a:cubicBezTo>
                    <a:cubicBezTo>
                      <a:pt x="85491" y="799409"/>
                      <a:pt x="40313" y="843389"/>
                      <a:pt x="30098" y="854066"/>
                    </a:cubicBezTo>
                    <a:cubicBezTo>
                      <a:pt x="55201" y="854510"/>
                      <a:pt x="79985" y="854949"/>
                      <a:pt x="104428" y="855377"/>
                    </a:cubicBezTo>
                    <a:cubicBezTo>
                      <a:pt x="110849" y="854071"/>
                      <a:pt x="103491" y="850500"/>
                      <a:pt x="119651" y="84163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3" name="Google Shape;3113;p32"/>
              <p:cNvSpPr/>
              <p:nvPr/>
            </p:nvSpPr>
            <p:spPr>
              <a:xfrm>
                <a:off x="16881369" y="2276593"/>
                <a:ext cx="171939" cy="836273"/>
              </a:xfrm>
              <a:custGeom>
                <a:avLst/>
                <a:gdLst/>
                <a:ahLst/>
                <a:cxnLst/>
                <a:rect l="l" t="t" r="r" b="b"/>
                <a:pathLst>
                  <a:path w="171939" h="836273" extrusionOk="0">
                    <a:moveTo>
                      <a:pt x="167435" y="765228"/>
                    </a:moveTo>
                    <a:cubicBezTo>
                      <a:pt x="179891" y="748547"/>
                      <a:pt x="155633" y="747403"/>
                      <a:pt x="153727" y="742233"/>
                    </a:cubicBezTo>
                    <a:cubicBezTo>
                      <a:pt x="148979" y="729285"/>
                      <a:pt x="133231" y="727085"/>
                      <a:pt x="129295" y="718349"/>
                    </a:cubicBezTo>
                    <a:cubicBezTo>
                      <a:pt x="120119" y="697987"/>
                      <a:pt x="101901" y="691863"/>
                      <a:pt x="74324" y="655693"/>
                    </a:cubicBezTo>
                    <a:cubicBezTo>
                      <a:pt x="80149" y="645997"/>
                      <a:pt x="84437" y="651330"/>
                      <a:pt x="101051" y="628346"/>
                    </a:cubicBezTo>
                    <a:cubicBezTo>
                      <a:pt x="125283" y="594826"/>
                      <a:pt x="161891" y="564557"/>
                      <a:pt x="158529" y="549003"/>
                    </a:cubicBezTo>
                    <a:cubicBezTo>
                      <a:pt x="154875" y="532067"/>
                      <a:pt x="74930" y="460090"/>
                      <a:pt x="67319" y="442958"/>
                    </a:cubicBezTo>
                    <a:cubicBezTo>
                      <a:pt x="66496" y="441110"/>
                      <a:pt x="64671" y="442124"/>
                      <a:pt x="58787" y="437387"/>
                    </a:cubicBezTo>
                    <a:cubicBezTo>
                      <a:pt x="67259" y="426201"/>
                      <a:pt x="111587" y="376737"/>
                      <a:pt x="119052" y="372309"/>
                    </a:cubicBezTo>
                    <a:cubicBezTo>
                      <a:pt x="132354" y="364418"/>
                      <a:pt x="126426" y="364250"/>
                      <a:pt x="134568" y="361242"/>
                    </a:cubicBezTo>
                    <a:cubicBezTo>
                      <a:pt x="140848" y="358922"/>
                      <a:pt x="139862" y="349476"/>
                      <a:pt x="147328" y="348192"/>
                    </a:cubicBezTo>
                    <a:cubicBezTo>
                      <a:pt x="147674" y="348132"/>
                      <a:pt x="146310" y="351449"/>
                      <a:pt x="152812" y="318725"/>
                    </a:cubicBezTo>
                    <a:cubicBezTo>
                      <a:pt x="150251" y="316167"/>
                      <a:pt x="148860" y="311767"/>
                      <a:pt x="148102" y="309929"/>
                    </a:cubicBezTo>
                    <a:cubicBezTo>
                      <a:pt x="110563" y="299432"/>
                      <a:pt x="79873" y="227086"/>
                      <a:pt x="68840" y="221222"/>
                    </a:cubicBezTo>
                    <a:cubicBezTo>
                      <a:pt x="61612" y="217390"/>
                      <a:pt x="57590" y="211060"/>
                      <a:pt x="54494" y="204269"/>
                    </a:cubicBezTo>
                    <a:cubicBezTo>
                      <a:pt x="56296" y="202714"/>
                      <a:pt x="57904" y="200752"/>
                      <a:pt x="59490" y="198568"/>
                    </a:cubicBezTo>
                    <a:cubicBezTo>
                      <a:pt x="77182" y="174169"/>
                      <a:pt x="101474" y="166538"/>
                      <a:pt x="120249" y="147494"/>
                    </a:cubicBezTo>
                    <a:cubicBezTo>
                      <a:pt x="146413" y="120949"/>
                      <a:pt x="153375" y="112814"/>
                      <a:pt x="170217" y="102641"/>
                    </a:cubicBezTo>
                    <a:cubicBezTo>
                      <a:pt x="166444" y="97406"/>
                      <a:pt x="173584" y="97254"/>
                      <a:pt x="171576" y="87954"/>
                    </a:cubicBezTo>
                    <a:cubicBezTo>
                      <a:pt x="171397" y="87114"/>
                      <a:pt x="171690" y="87326"/>
                      <a:pt x="171879" y="85510"/>
                    </a:cubicBezTo>
                    <a:cubicBezTo>
                      <a:pt x="165323" y="74216"/>
                      <a:pt x="174911" y="84052"/>
                      <a:pt x="93748" y="0"/>
                    </a:cubicBezTo>
                    <a:cubicBezTo>
                      <a:pt x="71774" y="634"/>
                      <a:pt x="49697" y="1268"/>
                      <a:pt x="27533" y="1902"/>
                    </a:cubicBezTo>
                    <a:cubicBezTo>
                      <a:pt x="41262" y="27125"/>
                      <a:pt x="50249" y="14552"/>
                      <a:pt x="67129" y="41785"/>
                    </a:cubicBezTo>
                    <a:cubicBezTo>
                      <a:pt x="71991" y="49638"/>
                      <a:pt x="110212" y="83451"/>
                      <a:pt x="112680" y="85624"/>
                    </a:cubicBezTo>
                    <a:cubicBezTo>
                      <a:pt x="85292" y="116570"/>
                      <a:pt x="82374" y="107633"/>
                      <a:pt x="55620" y="143803"/>
                    </a:cubicBezTo>
                    <a:cubicBezTo>
                      <a:pt x="48235" y="153781"/>
                      <a:pt x="36655" y="150903"/>
                      <a:pt x="16175" y="177719"/>
                    </a:cubicBezTo>
                    <a:cubicBezTo>
                      <a:pt x="8569" y="183821"/>
                      <a:pt x="5126" y="181388"/>
                      <a:pt x="1683" y="194872"/>
                    </a:cubicBezTo>
                    <a:cubicBezTo>
                      <a:pt x="1163" y="196926"/>
                      <a:pt x="2008" y="199435"/>
                      <a:pt x="1222" y="201305"/>
                    </a:cubicBezTo>
                    <a:cubicBezTo>
                      <a:pt x="-1831" y="208524"/>
                      <a:pt x="1288" y="214783"/>
                      <a:pt x="5602" y="219341"/>
                    </a:cubicBezTo>
                    <a:cubicBezTo>
                      <a:pt x="15715" y="230023"/>
                      <a:pt x="17805" y="240207"/>
                      <a:pt x="30505" y="248704"/>
                    </a:cubicBezTo>
                    <a:cubicBezTo>
                      <a:pt x="35578" y="252097"/>
                      <a:pt x="48154" y="279553"/>
                      <a:pt x="52458" y="284468"/>
                    </a:cubicBezTo>
                    <a:cubicBezTo>
                      <a:pt x="56995" y="289649"/>
                      <a:pt x="63426" y="293291"/>
                      <a:pt x="67476" y="298760"/>
                    </a:cubicBezTo>
                    <a:cubicBezTo>
                      <a:pt x="90625" y="330041"/>
                      <a:pt x="68434" y="301323"/>
                      <a:pt x="95800" y="326730"/>
                    </a:cubicBezTo>
                    <a:cubicBezTo>
                      <a:pt x="83912" y="339623"/>
                      <a:pt x="71644" y="358592"/>
                      <a:pt x="55982" y="370634"/>
                    </a:cubicBezTo>
                    <a:cubicBezTo>
                      <a:pt x="52236" y="373523"/>
                      <a:pt x="47488" y="376682"/>
                      <a:pt x="46059" y="380725"/>
                    </a:cubicBezTo>
                    <a:cubicBezTo>
                      <a:pt x="41441" y="393787"/>
                      <a:pt x="29141" y="401753"/>
                      <a:pt x="24729" y="414722"/>
                    </a:cubicBezTo>
                    <a:cubicBezTo>
                      <a:pt x="17198" y="420581"/>
                      <a:pt x="20144" y="426949"/>
                      <a:pt x="14892" y="431214"/>
                    </a:cubicBezTo>
                    <a:cubicBezTo>
                      <a:pt x="1764" y="441885"/>
                      <a:pt x="13842" y="462409"/>
                      <a:pt x="23451" y="476392"/>
                    </a:cubicBezTo>
                    <a:cubicBezTo>
                      <a:pt x="24610" y="478083"/>
                      <a:pt x="41620" y="482700"/>
                      <a:pt x="54098" y="502828"/>
                    </a:cubicBezTo>
                    <a:cubicBezTo>
                      <a:pt x="58965" y="510687"/>
                      <a:pt x="95870" y="543519"/>
                      <a:pt x="103206" y="549692"/>
                    </a:cubicBezTo>
                    <a:cubicBezTo>
                      <a:pt x="81757" y="569446"/>
                      <a:pt x="105464" y="540359"/>
                      <a:pt x="74335" y="583726"/>
                    </a:cubicBezTo>
                    <a:cubicBezTo>
                      <a:pt x="45490" y="623858"/>
                      <a:pt x="32211" y="631603"/>
                      <a:pt x="19911" y="661926"/>
                    </a:cubicBezTo>
                    <a:cubicBezTo>
                      <a:pt x="13409" y="677957"/>
                      <a:pt x="25357" y="681864"/>
                      <a:pt x="63188" y="716175"/>
                    </a:cubicBezTo>
                    <a:cubicBezTo>
                      <a:pt x="97354" y="747159"/>
                      <a:pt x="101885" y="755570"/>
                      <a:pt x="111413" y="763933"/>
                    </a:cubicBezTo>
                    <a:cubicBezTo>
                      <a:pt x="76441" y="792657"/>
                      <a:pt x="91448" y="779910"/>
                      <a:pt x="53963" y="820199"/>
                    </a:cubicBezTo>
                    <a:cubicBezTo>
                      <a:pt x="46292" y="828447"/>
                      <a:pt x="41533" y="832892"/>
                      <a:pt x="41966" y="835314"/>
                    </a:cubicBezTo>
                    <a:cubicBezTo>
                      <a:pt x="61347" y="835628"/>
                      <a:pt x="80674" y="835948"/>
                      <a:pt x="99931" y="836273"/>
                    </a:cubicBezTo>
                    <a:cubicBezTo>
                      <a:pt x="150230" y="789735"/>
                      <a:pt x="162855" y="790863"/>
                      <a:pt x="167435" y="76522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4" name="Google Shape;3114;p32"/>
              <p:cNvSpPr/>
              <p:nvPr/>
            </p:nvSpPr>
            <p:spPr>
              <a:xfrm>
                <a:off x="16484463" y="2288646"/>
                <a:ext cx="177184" cy="818795"/>
              </a:xfrm>
              <a:custGeom>
                <a:avLst/>
                <a:gdLst/>
                <a:ahLst/>
                <a:cxnLst/>
                <a:rect l="l" t="t" r="r" b="b"/>
                <a:pathLst>
                  <a:path w="177184" h="818795" extrusionOk="0">
                    <a:moveTo>
                      <a:pt x="159517" y="733870"/>
                    </a:moveTo>
                    <a:cubicBezTo>
                      <a:pt x="151938" y="713834"/>
                      <a:pt x="135166" y="714354"/>
                      <a:pt x="130575" y="701391"/>
                    </a:cubicBezTo>
                    <a:cubicBezTo>
                      <a:pt x="129828" y="699277"/>
                      <a:pt x="127159" y="697299"/>
                      <a:pt x="124918" y="696383"/>
                    </a:cubicBezTo>
                    <a:cubicBezTo>
                      <a:pt x="119077" y="694004"/>
                      <a:pt x="98304" y="664624"/>
                      <a:pt x="80157" y="653601"/>
                    </a:cubicBezTo>
                    <a:cubicBezTo>
                      <a:pt x="75236" y="650609"/>
                      <a:pt x="85723" y="657032"/>
                      <a:pt x="57398" y="630926"/>
                    </a:cubicBezTo>
                    <a:cubicBezTo>
                      <a:pt x="131046" y="544733"/>
                      <a:pt x="157639" y="525807"/>
                      <a:pt x="162468" y="510589"/>
                    </a:cubicBezTo>
                    <a:cubicBezTo>
                      <a:pt x="200824" y="498677"/>
                      <a:pt x="141609" y="458583"/>
                      <a:pt x="119970" y="428575"/>
                    </a:cubicBezTo>
                    <a:cubicBezTo>
                      <a:pt x="109040" y="413416"/>
                      <a:pt x="91093" y="404734"/>
                      <a:pt x="83238" y="387077"/>
                    </a:cubicBezTo>
                    <a:cubicBezTo>
                      <a:pt x="82399" y="385186"/>
                      <a:pt x="80477" y="386264"/>
                      <a:pt x="74408" y="381273"/>
                    </a:cubicBezTo>
                    <a:cubicBezTo>
                      <a:pt x="107280" y="335949"/>
                      <a:pt x="122823" y="335656"/>
                      <a:pt x="120262" y="322963"/>
                    </a:cubicBezTo>
                    <a:cubicBezTo>
                      <a:pt x="149994" y="298012"/>
                      <a:pt x="135892" y="299589"/>
                      <a:pt x="144348" y="296120"/>
                    </a:cubicBezTo>
                    <a:cubicBezTo>
                      <a:pt x="145084" y="295822"/>
                      <a:pt x="144364" y="291459"/>
                      <a:pt x="143958" y="289042"/>
                    </a:cubicBezTo>
                    <a:cubicBezTo>
                      <a:pt x="137234" y="249317"/>
                      <a:pt x="113641" y="241708"/>
                      <a:pt x="106419" y="219623"/>
                    </a:cubicBezTo>
                    <a:cubicBezTo>
                      <a:pt x="105997" y="218328"/>
                      <a:pt x="104568" y="217385"/>
                      <a:pt x="103718" y="216198"/>
                    </a:cubicBezTo>
                    <a:cubicBezTo>
                      <a:pt x="97173" y="207163"/>
                      <a:pt x="101228" y="191257"/>
                      <a:pt x="97698" y="188179"/>
                    </a:cubicBezTo>
                    <a:cubicBezTo>
                      <a:pt x="97909" y="187886"/>
                      <a:pt x="98239" y="187615"/>
                      <a:pt x="98358" y="187306"/>
                    </a:cubicBezTo>
                    <a:cubicBezTo>
                      <a:pt x="104416" y="170950"/>
                      <a:pt x="118849" y="160723"/>
                      <a:pt x="127971" y="146627"/>
                    </a:cubicBezTo>
                    <a:cubicBezTo>
                      <a:pt x="137895" y="131289"/>
                      <a:pt x="225261" y="109329"/>
                      <a:pt x="140542" y="45123"/>
                    </a:cubicBezTo>
                    <a:cubicBezTo>
                      <a:pt x="108130" y="20556"/>
                      <a:pt x="115054" y="22264"/>
                      <a:pt x="92598" y="0"/>
                    </a:cubicBezTo>
                    <a:cubicBezTo>
                      <a:pt x="10201" y="2764"/>
                      <a:pt x="15913" y="358"/>
                      <a:pt x="21955" y="7371"/>
                    </a:cubicBezTo>
                    <a:cubicBezTo>
                      <a:pt x="29041" y="15592"/>
                      <a:pt x="31418" y="20063"/>
                      <a:pt x="34292" y="20990"/>
                    </a:cubicBezTo>
                    <a:cubicBezTo>
                      <a:pt x="39814" y="22784"/>
                      <a:pt x="66158" y="48912"/>
                      <a:pt x="69595" y="54180"/>
                    </a:cubicBezTo>
                    <a:cubicBezTo>
                      <a:pt x="79529" y="69430"/>
                      <a:pt x="98109" y="73538"/>
                      <a:pt x="112743" y="91000"/>
                    </a:cubicBezTo>
                    <a:cubicBezTo>
                      <a:pt x="115672" y="94496"/>
                      <a:pt x="116657" y="93753"/>
                      <a:pt x="120874" y="96241"/>
                    </a:cubicBezTo>
                    <a:cubicBezTo>
                      <a:pt x="120668" y="96588"/>
                      <a:pt x="62227" y="156761"/>
                      <a:pt x="51178" y="157016"/>
                    </a:cubicBezTo>
                    <a:cubicBezTo>
                      <a:pt x="39679" y="192541"/>
                      <a:pt x="37611" y="177182"/>
                      <a:pt x="99522" y="280371"/>
                    </a:cubicBezTo>
                    <a:cubicBezTo>
                      <a:pt x="100724" y="282382"/>
                      <a:pt x="100887" y="280149"/>
                      <a:pt x="96139" y="283628"/>
                    </a:cubicBezTo>
                    <a:cubicBezTo>
                      <a:pt x="67527" y="304597"/>
                      <a:pt x="81955" y="302841"/>
                      <a:pt x="73163" y="309962"/>
                    </a:cubicBezTo>
                    <a:cubicBezTo>
                      <a:pt x="57165" y="322920"/>
                      <a:pt x="32847" y="358039"/>
                      <a:pt x="32181" y="360256"/>
                    </a:cubicBezTo>
                    <a:cubicBezTo>
                      <a:pt x="24001" y="362483"/>
                      <a:pt x="26323" y="371138"/>
                      <a:pt x="22658" y="376238"/>
                    </a:cubicBezTo>
                    <a:cubicBezTo>
                      <a:pt x="16774" y="384421"/>
                      <a:pt x="20704" y="411747"/>
                      <a:pt x="42115" y="422098"/>
                    </a:cubicBezTo>
                    <a:cubicBezTo>
                      <a:pt x="67387" y="434320"/>
                      <a:pt x="49234" y="431946"/>
                      <a:pt x="113273" y="488721"/>
                    </a:cubicBezTo>
                    <a:cubicBezTo>
                      <a:pt x="99890" y="501587"/>
                      <a:pt x="83092" y="523136"/>
                      <a:pt x="81386" y="525954"/>
                    </a:cubicBezTo>
                    <a:cubicBezTo>
                      <a:pt x="80731" y="527038"/>
                      <a:pt x="75420" y="527330"/>
                      <a:pt x="74414" y="529612"/>
                    </a:cubicBezTo>
                    <a:cubicBezTo>
                      <a:pt x="74262" y="529964"/>
                      <a:pt x="12378" y="606158"/>
                      <a:pt x="10099" y="607925"/>
                    </a:cubicBezTo>
                    <a:cubicBezTo>
                      <a:pt x="-1871" y="617182"/>
                      <a:pt x="3131" y="629663"/>
                      <a:pt x="1041" y="633912"/>
                    </a:cubicBezTo>
                    <a:cubicBezTo>
                      <a:pt x="-2337" y="640767"/>
                      <a:pt x="2860" y="642691"/>
                      <a:pt x="11484" y="648978"/>
                    </a:cubicBezTo>
                    <a:cubicBezTo>
                      <a:pt x="37216" y="689153"/>
                      <a:pt x="125194" y="753592"/>
                      <a:pt x="109749" y="760383"/>
                    </a:cubicBezTo>
                    <a:cubicBezTo>
                      <a:pt x="109402" y="760535"/>
                      <a:pt x="64496" y="811793"/>
                      <a:pt x="64241" y="812145"/>
                    </a:cubicBezTo>
                    <a:cubicBezTo>
                      <a:pt x="62141" y="815012"/>
                      <a:pt x="59661" y="816850"/>
                      <a:pt x="58854" y="818069"/>
                    </a:cubicBezTo>
                    <a:cubicBezTo>
                      <a:pt x="80964" y="818297"/>
                      <a:pt x="103112" y="818540"/>
                      <a:pt x="125281" y="818795"/>
                    </a:cubicBezTo>
                    <a:cubicBezTo>
                      <a:pt x="138420" y="802520"/>
                      <a:pt x="167210" y="771027"/>
                      <a:pt x="167540" y="770794"/>
                    </a:cubicBezTo>
                    <a:cubicBezTo>
                      <a:pt x="183895" y="759397"/>
                      <a:pt x="176966" y="737957"/>
                      <a:pt x="159517" y="73387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7" name="Google Shape;1890;p23"/>
          <p:cNvGrpSpPr/>
          <p:nvPr/>
        </p:nvGrpSpPr>
        <p:grpSpPr>
          <a:xfrm>
            <a:off x="458691" y="323987"/>
            <a:ext cx="7816474" cy="948826"/>
            <a:chOff x="0" y="0"/>
            <a:chExt cx="20843929" cy="2530202"/>
          </a:xfrm>
        </p:grpSpPr>
        <p:sp>
          <p:nvSpPr>
            <p:cNvPr id="68" name="Google Shape;1891;p23"/>
            <p:cNvSpPr txBox="1"/>
            <p:nvPr/>
          </p:nvSpPr>
          <p:spPr>
            <a:xfrm>
              <a:off x="0" y="0"/>
              <a:ext cx="18161100" cy="164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4000" dirty="0" smtClean="0">
                  <a:solidFill>
                    <a:schemeClr val="dk1"/>
                  </a:solidFill>
                  <a:latin typeface="Comic Sans MS" pitchFamily="66" charset="0"/>
                  <a:ea typeface="Mali Light"/>
                  <a:cs typeface="Mali Light"/>
                  <a:sym typeface="Mali Light"/>
                </a:rPr>
                <a:t>Аварийная ситуация</a:t>
              </a:r>
              <a:endParaRPr sz="700" dirty="0">
                <a:solidFill>
                  <a:schemeClr val="dk1"/>
                </a:solidFill>
                <a:latin typeface="Comic Sans MS" pitchFamily="66" charset="0"/>
                <a:ea typeface="Mali Light"/>
                <a:cs typeface="Mali Light"/>
                <a:sym typeface="Mali Light"/>
              </a:endParaRPr>
            </a:p>
          </p:txBody>
        </p:sp>
        <p:sp>
          <p:nvSpPr>
            <p:cNvPr id="69" name="Google Shape;1892;p23"/>
            <p:cNvSpPr txBox="1"/>
            <p:nvPr/>
          </p:nvSpPr>
          <p:spPr>
            <a:xfrm>
              <a:off x="0" y="1873613"/>
              <a:ext cx="20843929" cy="6565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 dirty="0" smtClean="0">
                  <a:solidFill>
                    <a:schemeClr val="dk1"/>
                  </a:solidFill>
                  <a:latin typeface="Comic Sans MS" pitchFamily="66" charset="0"/>
                  <a:ea typeface="Mali Light"/>
                  <a:cs typeface="Mali Light"/>
                  <a:sym typeface="Mali Light"/>
                </a:rPr>
                <a:t>При повреждении кожных покровов (порез, царапины, укол и т.д.)</a:t>
              </a:r>
              <a:endParaRPr sz="600" dirty="0">
                <a:solidFill>
                  <a:schemeClr val="dk1"/>
                </a:solidFill>
                <a:latin typeface="Comic Sans MS" pitchFamily="66" charset="0"/>
                <a:ea typeface="Mali Light"/>
                <a:cs typeface="Mali Light"/>
                <a:sym typeface="Mali Light"/>
              </a:endParaRPr>
            </a:p>
          </p:txBody>
        </p:sp>
      </p:grpSp>
      <p:pic>
        <p:nvPicPr>
          <p:cNvPr id="1026" name="Picture 2" descr="C:\Users\larisa1\Downloads\030419-drop-of-blood-adobestock_176868498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575" y="2105845"/>
            <a:ext cx="1381043" cy="920696"/>
          </a:xfrm>
          <a:prstGeom prst="wedgeRoundRectCallou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C:\Users\larisa1\Downloads\Spirt-ot-zapaha-obuvi-1024x76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807" y="1978626"/>
            <a:ext cx="1381043" cy="1035782"/>
          </a:xfrm>
          <a:prstGeom prst="wedgeRoundRectCallou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C:\Users\larisa1\Downloads\98a2c940eca691332704a70620a07f6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991" y="1972433"/>
            <a:ext cx="1397087" cy="1041975"/>
          </a:xfrm>
          <a:prstGeom prst="wedgeRoundRectCallou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" name="Google Shape;952;p17"/>
          <p:cNvGrpSpPr/>
          <p:nvPr/>
        </p:nvGrpSpPr>
        <p:grpSpPr>
          <a:xfrm>
            <a:off x="2265130" y="1124238"/>
            <a:ext cx="2306413" cy="3504912"/>
            <a:chOff x="2265130" y="1124238"/>
            <a:chExt cx="2306413" cy="3504912"/>
          </a:xfrm>
        </p:grpSpPr>
        <p:sp>
          <p:nvSpPr>
            <p:cNvPr id="953" name="Google Shape;953;p17"/>
            <p:cNvSpPr/>
            <p:nvPr/>
          </p:nvSpPr>
          <p:spPr>
            <a:xfrm>
              <a:off x="2265130" y="1124238"/>
              <a:ext cx="2306413" cy="3504912"/>
            </a:xfrm>
            <a:custGeom>
              <a:avLst/>
              <a:gdLst/>
              <a:ahLst/>
              <a:cxnLst/>
              <a:rect l="l" t="t" r="r" b="b"/>
              <a:pathLst>
                <a:path w="4612825" h="7009824" extrusionOk="0">
                  <a:moveTo>
                    <a:pt x="4610753" y="6958204"/>
                  </a:moveTo>
                  <a:cubicBezTo>
                    <a:pt x="4612268" y="6983902"/>
                    <a:pt x="4836840" y="6972953"/>
                    <a:pt x="130994" y="7009824"/>
                  </a:cubicBezTo>
                  <a:cubicBezTo>
                    <a:pt x="46881" y="7009824"/>
                    <a:pt x="30375" y="1044112"/>
                    <a:pt x="0" y="132624"/>
                  </a:cubicBezTo>
                  <a:cubicBezTo>
                    <a:pt x="0" y="67152"/>
                    <a:pt x="737806" y="89345"/>
                    <a:pt x="982348" y="77317"/>
                  </a:cubicBezTo>
                  <a:cubicBezTo>
                    <a:pt x="2635946" y="-3997"/>
                    <a:pt x="3468439" y="-34897"/>
                    <a:pt x="4489253" y="52740"/>
                  </a:cubicBezTo>
                  <a:cubicBezTo>
                    <a:pt x="4561446" y="58937"/>
                    <a:pt x="4416948" y="2653638"/>
                    <a:pt x="4610753" y="69582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4" name="Google Shape;954;p17"/>
            <p:cNvSpPr/>
            <p:nvPr/>
          </p:nvSpPr>
          <p:spPr>
            <a:xfrm>
              <a:off x="2362614" y="1232439"/>
              <a:ext cx="2108451" cy="3288500"/>
            </a:xfrm>
            <a:custGeom>
              <a:avLst/>
              <a:gdLst/>
              <a:ahLst/>
              <a:cxnLst/>
              <a:rect l="l" t="t" r="r" b="b"/>
              <a:pathLst>
                <a:path w="4216902" h="6577000" extrusionOk="0">
                  <a:moveTo>
                    <a:pt x="0" y="92673"/>
                  </a:moveTo>
                  <a:cubicBezTo>
                    <a:pt x="165015" y="78247"/>
                    <a:pt x="334559" y="80742"/>
                    <a:pt x="524382" y="81093"/>
                  </a:cubicBezTo>
                  <a:cubicBezTo>
                    <a:pt x="1174597" y="81093"/>
                    <a:pt x="2693835" y="-68161"/>
                    <a:pt x="4123856" y="38305"/>
                  </a:cubicBezTo>
                  <a:cubicBezTo>
                    <a:pt x="4165562" y="2944677"/>
                    <a:pt x="4045030" y="2773819"/>
                    <a:pt x="4216903" y="6544867"/>
                  </a:cubicBezTo>
                  <a:cubicBezTo>
                    <a:pt x="2306337" y="6560303"/>
                    <a:pt x="2443095" y="6558369"/>
                    <a:pt x="104041" y="6577000"/>
                  </a:cubicBezTo>
                  <a:cubicBezTo>
                    <a:pt x="10293" y="3752153"/>
                    <a:pt x="30094" y="1277137"/>
                    <a:pt x="0" y="9267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5" name="Google Shape;955;p17"/>
            <p:cNvSpPr/>
            <p:nvPr/>
          </p:nvSpPr>
          <p:spPr>
            <a:xfrm>
              <a:off x="2363789" y="1231267"/>
              <a:ext cx="2104293" cy="3289723"/>
            </a:xfrm>
            <a:custGeom>
              <a:avLst/>
              <a:gdLst/>
              <a:ahLst/>
              <a:cxnLst/>
              <a:rect l="l" t="t" r="r" b="b"/>
              <a:pathLst>
                <a:path w="4208586" h="6579445" extrusionOk="0">
                  <a:moveTo>
                    <a:pt x="4179941" y="6413059"/>
                  </a:moveTo>
                  <a:cubicBezTo>
                    <a:pt x="4214117" y="6413059"/>
                    <a:pt x="4208550" y="6416395"/>
                    <a:pt x="4207806" y="6400020"/>
                  </a:cubicBezTo>
                  <a:cubicBezTo>
                    <a:pt x="4183574" y="6400048"/>
                    <a:pt x="4174851" y="6400020"/>
                    <a:pt x="4148066" y="6400062"/>
                  </a:cubicBezTo>
                  <a:cubicBezTo>
                    <a:pt x="4149342" y="6099719"/>
                    <a:pt x="4122838" y="6145339"/>
                    <a:pt x="4196097" y="6145508"/>
                  </a:cubicBezTo>
                  <a:cubicBezTo>
                    <a:pt x="4195368" y="6129722"/>
                    <a:pt x="4199336" y="6132469"/>
                    <a:pt x="4179941" y="6132469"/>
                  </a:cubicBezTo>
                  <a:cubicBezTo>
                    <a:pt x="4135318" y="6132469"/>
                    <a:pt x="4144350" y="6172313"/>
                    <a:pt x="4140381" y="5918852"/>
                  </a:cubicBezTo>
                  <a:cubicBezTo>
                    <a:pt x="4139638" y="5870750"/>
                    <a:pt x="4129527" y="5878868"/>
                    <a:pt x="4179941" y="5878868"/>
                  </a:cubicBezTo>
                  <a:cubicBezTo>
                    <a:pt x="4186869" y="5878868"/>
                    <a:pt x="4185537" y="5881490"/>
                    <a:pt x="4184990" y="5865858"/>
                  </a:cubicBezTo>
                  <a:cubicBezTo>
                    <a:pt x="4124759" y="5865858"/>
                    <a:pt x="4140984" y="5891388"/>
                    <a:pt x="4138404" y="5727343"/>
                  </a:cubicBezTo>
                  <a:cubicBezTo>
                    <a:pt x="4136132" y="5587722"/>
                    <a:pt x="4123118" y="5610546"/>
                    <a:pt x="4176660" y="5610560"/>
                  </a:cubicBezTo>
                  <a:cubicBezTo>
                    <a:pt x="4176127" y="5593161"/>
                    <a:pt x="4183461" y="5597634"/>
                    <a:pt x="4136286" y="5597480"/>
                  </a:cubicBezTo>
                  <a:cubicBezTo>
                    <a:pt x="4133538" y="5429047"/>
                    <a:pt x="4135501" y="5542789"/>
                    <a:pt x="4132963" y="5343009"/>
                  </a:cubicBezTo>
                  <a:cubicBezTo>
                    <a:pt x="4175271" y="5342911"/>
                    <a:pt x="4168919" y="5347299"/>
                    <a:pt x="4168428" y="5329943"/>
                  </a:cubicBezTo>
                  <a:cubicBezTo>
                    <a:pt x="4126035" y="5329957"/>
                    <a:pt x="4129050" y="5372857"/>
                    <a:pt x="4127858" y="5074392"/>
                  </a:cubicBezTo>
                  <a:cubicBezTo>
                    <a:pt x="4168106" y="5074841"/>
                    <a:pt x="4161487" y="5077869"/>
                    <a:pt x="4161052" y="5061592"/>
                  </a:cubicBezTo>
                  <a:cubicBezTo>
                    <a:pt x="4122810" y="5061466"/>
                    <a:pt x="4127816" y="5062518"/>
                    <a:pt x="4127802" y="5057498"/>
                  </a:cubicBezTo>
                  <a:cubicBezTo>
                    <a:pt x="4127620" y="4997438"/>
                    <a:pt x="4127353" y="4990120"/>
                    <a:pt x="4124464" y="4806869"/>
                  </a:cubicBezTo>
                  <a:cubicBezTo>
                    <a:pt x="4160098" y="4807248"/>
                    <a:pt x="4154236" y="4810304"/>
                    <a:pt x="4153788" y="4794055"/>
                  </a:cubicBezTo>
                  <a:cubicBezTo>
                    <a:pt x="4112418" y="4793887"/>
                    <a:pt x="4124759" y="4826356"/>
                    <a:pt x="4120874" y="4579050"/>
                  </a:cubicBezTo>
                  <a:cubicBezTo>
                    <a:pt x="4120117" y="4530991"/>
                    <a:pt x="4113442" y="4539318"/>
                    <a:pt x="4146664" y="4539683"/>
                  </a:cubicBezTo>
                  <a:cubicBezTo>
                    <a:pt x="4146187" y="4523055"/>
                    <a:pt x="4151530" y="4526967"/>
                    <a:pt x="4120075" y="4526182"/>
                  </a:cubicBezTo>
                  <a:cubicBezTo>
                    <a:pt x="4116794" y="4303395"/>
                    <a:pt x="4117775" y="4358927"/>
                    <a:pt x="4114452" y="4270155"/>
                  </a:cubicBezTo>
                  <a:cubicBezTo>
                    <a:pt x="4143354" y="4269987"/>
                    <a:pt x="4138614" y="4273477"/>
                    <a:pt x="4138081" y="4257032"/>
                  </a:cubicBezTo>
                  <a:cubicBezTo>
                    <a:pt x="4108309" y="4257131"/>
                    <a:pt x="4113736" y="4269342"/>
                    <a:pt x="4112587" y="4196300"/>
                  </a:cubicBezTo>
                  <a:cubicBezTo>
                    <a:pt x="4108968" y="3964512"/>
                    <a:pt x="4102546" y="4002365"/>
                    <a:pt x="4129345" y="4001987"/>
                  </a:cubicBezTo>
                  <a:cubicBezTo>
                    <a:pt x="4128742" y="3985668"/>
                    <a:pt x="4132626" y="3988822"/>
                    <a:pt x="4109922" y="3989257"/>
                  </a:cubicBezTo>
                  <a:cubicBezTo>
                    <a:pt x="4105294" y="3702962"/>
                    <a:pt x="4098759" y="3735501"/>
                    <a:pt x="4120243" y="3735445"/>
                  </a:cubicBezTo>
                  <a:cubicBezTo>
                    <a:pt x="4119823" y="3719056"/>
                    <a:pt x="4123132" y="3722393"/>
                    <a:pt x="4105294" y="3722435"/>
                  </a:cubicBezTo>
                  <a:cubicBezTo>
                    <a:pt x="4100653" y="3434822"/>
                    <a:pt x="4096165" y="3467390"/>
                    <a:pt x="4115868" y="3467221"/>
                  </a:cubicBezTo>
                  <a:cubicBezTo>
                    <a:pt x="4115728" y="3451575"/>
                    <a:pt x="4119388" y="3454141"/>
                    <a:pt x="4101438" y="3454323"/>
                  </a:cubicBezTo>
                  <a:cubicBezTo>
                    <a:pt x="4099517" y="3324978"/>
                    <a:pt x="4101718" y="3311687"/>
                    <a:pt x="4099180" y="3199600"/>
                  </a:cubicBezTo>
                  <a:cubicBezTo>
                    <a:pt x="4118588" y="3199600"/>
                    <a:pt x="4115307" y="3202965"/>
                    <a:pt x="4115391" y="3186576"/>
                  </a:cubicBezTo>
                  <a:cubicBezTo>
                    <a:pt x="4093711" y="3186590"/>
                    <a:pt x="4098311" y="3223602"/>
                    <a:pt x="4093500" y="2952462"/>
                  </a:cubicBezTo>
                  <a:cubicBezTo>
                    <a:pt x="4093052" y="2927479"/>
                    <a:pt x="4092280" y="2930759"/>
                    <a:pt x="4095646" y="2930787"/>
                  </a:cubicBezTo>
                  <a:cubicBezTo>
                    <a:pt x="4122067" y="2931040"/>
                    <a:pt x="4117579" y="2934348"/>
                    <a:pt x="4117789" y="2917959"/>
                  </a:cubicBezTo>
                  <a:cubicBezTo>
                    <a:pt x="4086938" y="2917735"/>
                    <a:pt x="4090584" y="2942157"/>
                    <a:pt x="4091355" y="2760981"/>
                  </a:cubicBezTo>
                  <a:cubicBezTo>
                    <a:pt x="4091720" y="2644155"/>
                    <a:pt x="4081567" y="2663376"/>
                    <a:pt x="4121660" y="2662549"/>
                  </a:cubicBezTo>
                  <a:cubicBezTo>
                    <a:pt x="4121926" y="2646231"/>
                    <a:pt x="4127129" y="2649273"/>
                    <a:pt x="4095548" y="2650184"/>
                  </a:cubicBezTo>
                  <a:cubicBezTo>
                    <a:pt x="4088046" y="2650394"/>
                    <a:pt x="4091103" y="2680298"/>
                    <a:pt x="4085030" y="2395167"/>
                  </a:cubicBezTo>
                  <a:cubicBezTo>
                    <a:pt x="4096768" y="2394956"/>
                    <a:pt x="4110455" y="2394690"/>
                    <a:pt x="4125909" y="2394508"/>
                  </a:cubicBezTo>
                  <a:cubicBezTo>
                    <a:pt x="4126147" y="2378203"/>
                    <a:pt x="4132191" y="2381273"/>
                    <a:pt x="4095604" y="2381960"/>
                  </a:cubicBezTo>
                  <a:cubicBezTo>
                    <a:pt x="4082787" y="2382184"/>
                    <a:pt x="4084778" y="2383362"/>
                    <a:pt x="4084680" y="2378427"/>
                  </a:cubicBezTo>
                  <a:cubicBezTo>
                    <a:pt x="4078481" y="2095665"/>
                    <a:pt x="4076448" y="2127601"/>
                    <a:pt x="4095660" y="2127798"/>
                  </a:cubicBezTo>
                  <a:cubicBezTo>
                    <a:pt x="4135880" y="2128288"/>
                    <a:pt x="4129078" y="2131401"/>
                    <a:pt x="4129205" y="2115096"/>
                  </a:cubicBezTo>
                  <a:cubicBezTo>
                    <a:pt x="4110105" y="2114956"/>
                    <a:pt x="4092393" y="2114731"/>
                    <a:pt x="4080613" y="2114605"/>
                  </a:cubicBezTo>
                  <a:cubicBezTo>
                    <a:pt x="4080136" y="2083075"/>
                    <a:pt x="4077219" y="1860513"/>
                    <a:pt x="4077205" y="1859532"/>
                  </a:cubicBezTo>
                  <a:cubicBezTo>
                    <a:pt x="4101059" y="1859447"/>
                    <a:pt x="4112937" y="1859377"/>
                    <a:pt x="4129835" y="1859335"/>
                  </a:cubicBezTo>
                  <a:cubicBezTo>
                    <a:pt x="4129779" y="1842932"/>
                    <a:pt x="4136763" y="1846255"/>
                    <a:pt x="4095674" y="1846423"/>
                  </a:cubicBezTo>
                  <a:cubicBezTo>
                    <a:pt x="4068356" y="1846535"/>
                    <a:pt x="4079687" y="1882412"/>
                    <a:pt x="4074064" y="1613290"/>
                  </a:cubicBezTo>
                  <a:cubicBezTo>
                    <a:pt x="4073517" y="1586934"/>
                    <a:pt x="4067921" y="1591153"/>
                    <a:pt x="4095604" y="1591672"/>
                  </a:cubicBezTo>
                  <a:cubicBezTo>
                    <a:pt x="4133145" y="1592373"/>
                    <a:pt x="4126933" y="1595471"/>
                    <a:pt x="4126610" y="1579153"/>
                  </a:cubicBezTo>
                  <a:cubicBezTo>
                    <a:pt x="4105673" y="1578900"/>
                    <a:pt x="4093430" y="1578564"/>
                    <a:pt x="4073363" y="1578269"/>
                  </a:cubicBezTo>
                  <a:cubicBezTo>
                    <a:pt x="4068791" y="1338351"/>
                    <a:pt x="4068735" y="1328678"/>
                    <a:pt x="4068651" y="1322887"/>
                  </a:cubicBezTo>
                  <a:cubicBezTo>
                    <a:pt x="4086938" y="1323182"/>
                    <a:pt x="4101340" y="1323588"/>
                    <a:pt x="4119458" y="1323883"/>
                  </a:cubicBezTo>
                  <a:cubicBezTo>
                    <a:pt x="4118855" y="1307410"/>
                    <a:pt x="4124128" y="1310985"/>
                    <a:pt x="4095814" y="1310368"/>
                  </a:cubicBezTo>
                  <a:cubicBezTo>
                    <a:pt x="4058007" y="1309555"/>
                    <a:pt x="4069674" y="1349553"/>
                    <a:pt x="4064879" y="1055070"/>
                  </a:cubicBezTo>
                  <a:cubicBezTo>
                    <a:pt x="4084904" y="1055449"/>
                    <a:pt x="4097203" y="1055897"/>
                    <a:pt x="4114340" y="1056304"/>
                  </a:cubicBezTo>
                  <a:cubicBezTo>
                    <a:pt x="4114241" y="1039873"/>
                    <a:pt x="4117958" y="1043392"/>
                    <a:pt x="4095856" y="1042789"/>
                  </a:cubicBezTo>
                  <a:cubicBezTo>
                    <a:pt x="4051921" y="1041527"/>
                    <a:pt x="4065271" y="1080964"/>
                    <a:pt x="4059311" y="787084"/>
                  </a:cubicBezTo>
                  <a:cubicBezTo>
                    <a:pt x="4081707" y="787463"/>
                    <a:pt x="4093150" y="787968"/>
                    <a:pt x="4115209" y="788500"/>
                  </a:cubicBezTo>
                  <a:cubicBezTo>
                    <a:pt x="4115405" y="772055"/>
                    <a:pt x="4119108" y="775630"/>
                    <a:pt x="4095856" y="774929"/>
                  </a:cubicBezTo>
                  <a:cubicBezTo>
                    <a:pt x="4051711" y="773668"/>
                    <a:pt x="4059115" y="779794"/>
                    <a:pt x="4058694" y="752722"/>
                  </a:cubicBezTo>
                  <a:cubicBezTo>
                    <a:pt x="4054361" y="473927"/>
                    <a:pt x="4046634" y="519547"/>
                    <a:pt x="4095730" y="519421"/>
                  </a:cubicBezTo>
                  <a:cubicBezTo>
                    <a:pt x="4123918" y="519337"/>
                    <a:pt x="4119177" y="522744"/>
                    <a:pt x="4119430" y="506341"/>
                  </a:cubicBezTo>
                  <a:cubicBezTo>
                    <a:pt x="4096894" y="506383"/>
                    <a:pt x="4083291" y="506453"/>
                    <a:pt x="4055889" y="506481"/>
                  </a:cubicBezTo>
                  <a:cubicBezTo>
                    <a:pt x="4053870" y="405371"/>
                    <a:pt x="4052720" y="400380"/>
                    <a:pt x="4052285" y="251926"/>
                  </a:cubicBezTo>
                  <a:cubicBezTo>
                    <a:pt x="4082492" y="252094"/>
                    <a:pt x="4093837" y="252389"/>
                    <a:pt x="4122207" y="252641"/>
                  </a:cubicBezTo>
                  <a:cubicBezTo>
                    <a:pt x="4122291" y="236182"/>
                    <a:pt x="4127578" y="239715"/>
                    <a:pt x="4095800" y="239308"/>
                  </a:cubicBezTo>
                  <a:cubicBezTo>
                    <a:pt x="4038304" y="238621"/>
                    <a:pt x="4053141" y="275984"/>
                    <a:pt x="4049144" y="35925"/>
                  </a:cubicBezTo>
                  <a:cubicBezTo>
                    <a:pt x="4030956" y="34664"/>
                    <a:pt x="4039412" y="9456"/>
                    <a:pt x="4040744" y="238832"/>
                  </a:cubicBezTo>
                  <a:cubicBezTo>
                    <a:pt x="4017759" y="238748"/>
                    <a:pt x="3850305" y="238061"/>
                    <a:pt x="3817041" y="238173"/>
                  </a:cubicBezTo>
                  <a:cubicBezTo>
                    <a:pt x="3811656" y="-2236"/>
                    <a:pt x="3823520" y="21906"/>
                    <a:pt x="3803690" y="20882"/>
                  </a:cubicBezTo>
                  <a:cubicBezTo>
                    <a:pt x="3806229" y="278269"/>
                    <a:pt x="3819719" y="237864"/>
                    <a:pt x="3758927" y="238720"/>
                  </a:cubicBezTo>
                  <a:cubicBezTo>
                    <a:pt x="3696046" y="239603"/>
                    <a:pt x="3694783" y="239154"/>
                    <a:pt x="3590771" y="239421"/>
                  </a:cubicBezTo>
                  <a:cubicBezTo>
                    <a:pt x="3582497" y="239435"/>
                    <a:pt x="3584530" y="248589"/>
                    <a:pt x="3583437" y="178716"/>
                  </a:cubicBezTo>
                  <a:cubicBezTo>
                    <a:pt x="3580562" y="-11615"/>
                    <a:pt x="3585723" y="10788"/>
                    <a:pt x="3569399" y="10199"/>
                  </a:cubicBezTo>
                  <a:cubicBezTo>
                    <a:pt x="3571461" y="146779"/>
                    <a:pt x="3572120" y="193646"/>
                    <a:pt x="3572989" y="239463"/>
                  </a:cubicBezTo>
                  <a:cubicBezTo>
                    <a:pt x="3520668" y="239561"/>
                    <a:pt x="3507976" y="239519"/>
                    <a:pt x="3350632" y="239407"/>
                  </a:cubicBezTo>
                  <a:cubicBezTo>
                    <a:pt x="3344911" y="-22453"/>
                    <a:pt x="3353830" y="4185"/>
                    <a:pt x="3335571" y="3806"/>
                  </a:cubicBezTo>
                  <a:cubicBezTo>
                    <a:pt x="3339456" y="258459"/>
                    <a:pt x="3339357" y="239393"/>
                    <a:pt x="3338362" y="239393"/>
                  </a:cubicBezTo>
                  <a:cubicBezTo>
                    <a:pt x="3253463" y="239393"/>
                    <a:pt x="3254389" y="238131"/>
                    <a:pt x="3170107" y="238131"/>
                  </a:cubicBezTo>
                  <a:cubicBezTo>
                    <a:pt x="3099737" y="238131"/>
                    <a:pt x="3118333" y="283891"/>
                    <a:pt x="3114041" y="1044"/>
                  </a:cubicBezTo>
                  <a:cubicBezTo>
                    <a:pt x="3098419" y="946"/>
                    <a:pt x="3101406" y="-28986"/>
                    <a:pt x="3105739" y="238706"/>
                  </a:cubicBezTo>
                  <a:cubicBezTo>
                    <a:pt x="2987563" y="241117"/>
                    <a:pt x="2997029" y="240150"/>
                    <a:pt x="2883551" y="239266"/>
                  </a:cubicBezTo>
                  <a:cubicBezTo>
                    <a:pt x="2878109" y="-27542"/>
                    <a:pt x="2884448" y="1044"/>
                    <a:pt x="2867522" y="1199"/>
                  </a:cubicBezTo>
                  <a:cubicBezTo>
                    <a:pt x="2872136" y="279699"/>
                    <a:pt x="2886187" y="239098"/>
                    <a:pt x="2833655" y="239098"/>
                  </a:cubicBezTo>
                  <a:cubicBezTo>
                    <a:pt x="2616641" y="239098"/>
                    <a:pt x="2650073" y="258207"/>
                    <a:pt x="2648825" y="178687"/>
                  </a:cubicBezTo>
                  <a:cubicBezTo>
                    <a:pt x="2647366" y="84994"/>
                    <a:pt x="2646848" y="88205"/>
                    <a:pt x="2645459" y="4760"/>
                  </a:cubicBezTo>
                  <a:cubicBezTo>
                    <a:pt x="2629024" y="5124"/>
                    <a:pt x="2633329" y="-24640"/>
                    <a:pt x="2638377" y="239729"/>
                  </a:cubicBezTo>
                  <a:cubicBezTo>
                    <a:pt x="2581919" y="239449"/>
                    <a:pt x="2518813" y="236869"/>
                    <a:pt x="2416147" y="239070"/>
                  </a:cubicBezTo>
                  <a:cubicBezTo>
                    <a:pt x="2415473" y="161640"/>
                    <a:pt x="2413159" y="62675"/>
                    <a:pt x="2412304" y="10886"/>
                  </a:cubicBezTo>
                  <a:cubicBezTo>
                    <a:pt x="2393513" y="11461"/>
                    <a:pt x="2402600" y="-14167"/>
                    <a:pt x="2404661" y="239308"/>
                  </a:cubicBezTo>
                  <a:cubicBezTo>
                    <a:pt x="2304491" y="241383"/>
                    <a:pt x="2254427" y="238874"/>
                    <a:pt x="2181014" y="238621"/>
                  </a:cubicBezTo>
                  <a:cubicBezTo>
                    <a:pt x="2178336" y="119216"/>
                    <a:pt x="2179542" y="99168"/>
                    <a:pt x="2178560" y="18541"/>
                  </a:cubicBezTo>
                  <a:cubicBezTo>
                    <a:pt x="2163008" y="19074"/>
                    <a:pt x="2167285" y="7479"/>
                    <a:pt x="2167524" y="83158"/>
                  </a:cubicBezTo>
                  <a:cubicBezTo>
                    <a:pt x="2167692" y="137049"/>
                    <a:pt x="2168477" y="191221"/>
                    <a:pt x="2169529" y="238607"/>
                  </a:cubicBezTo>
                  <a:cubicBezTo>
                    <a:pt x="2159292" y="238593"/>
                    <a:pt x="1999451" y="238509"/>
                    <a:pt x="1992580" y="238495"/>
                  </a:cubicBezTo>
                  <a:cubicBezTo>
                    <a:pt x="1932307" y="238495"/>
                    <a:pt x="1948125" y="275367"/>
                    <a:pt x="1945896" y="26995"/>
                  </a:cubicBezTo>
                  <a:cubicBezTo>
                    <a:pt x="1930386" y="27584"/>
                    <a:pt x="1934691" y="17405"/>
                    <a:pt x="1934551" y="83115"/>
                  </a:cubicBezTo>
                  <a:cubicBezTo>
                    <a:pt x="1934438" y="135703"/>
                    <a:pt x="1935126" y="187478"/>
                    <a:pt x="1936346" y="238678"/>
                  </a:cubicBezTo>
                  <a:cubicBezTo>
                    <a:pt x="1719668" y="240332"/>
                    <a:pt x="1931423" y="238579"/>
                    <a:pt x="1714746" y="239981"/>
                  </a:cubicBezTo>
                  <a:cubicBezTo>
                    <a:pt x="1714283" y="195679"/>
                    <a:pt x="1713512" y="153382"/>
                    <a:pt x="1711605" y="36262"/>
                  </a:cubicBezTo>
                  <a:cubicBezTo>
                    <a:pt x="1695534" y="36921"/>
                    <a:pt x="1699783" y="15583"/>
                    <a:pt x="1702447" y="178898"/>
                  </a:cubicBezTo>
                  <a:cubicBezTo>
                    <a:pt x="1703681" y="257212"/>
                    <a:pt x="1747519" y="240346"/>
                    <a:pt x="1487943" y="240346"/>
                  </a:cubicBezTo>
                  <a:cubicBezTo>
                    <a:pt x="1478477" y="240346"/>
                    <a:pt x="1483414" y="263562"/>
                    <a:pt x="1477384" y="46188"/>
                  </a:cubicBezTo>
                  <a:cubicBezTo>
                    <a:pt x="1458452" y="47001"/>
                    <a:pt x="1468703" y="18415"/>
                    <a:pt x="1470218" y="240304"/>
                  </a:cubicBezTo>
                  <a:cubicBezTo>
                    <a:pt x="1398712" y="239939"/>
                    <a:pt x="1351999" y="235804"/>
                    <a:pt x="1246598" y="238650"/>
                  </a:cubicBezTo>
                  <a:cubicBezTo>
                    <a:pt x="1245715" y="197292"/>
                    <a:pt x="1245687" y="182319"/>
                    <a:pt x="1243359" y="56660"/>
                  </a:cubicBezTo>
                  <a:cubicBezTo>
                    <a:pt x="1228256" y="57361"/>
                    <a:pt x="1230668" y="28803"/>
                    <a:pt x="1235099" y="238972"/>
                  </a:cubicBezTo>
                  <a:cubicBezTo>
                    <a:pt x="1180323" y="240556"/>
                    <a:pt x="1123107" y="240346"/>
                    <a:pt x="1067560" y="239659"/>
                  </a:cubicBezTo>
                  <a:cubicBezTo>
                    <a:pt x="996952" y="238860"/>
                    <a:pt x="1011915" y="272311"/>
                    <a:pt x="1011031" y="67526"/>
                  </a:cubicBezTo>
                  <a:cubicBezTo>
                    <a:pt x="997246" y="68185"/>
                    <a:pt x="997246" y="41421"/>
                    <a:pt x="1001593" y="239182"/>
                  </a:cubicBezTo>
                  <a:cubicBezTo>
                    <a:pt x="989323" y="239154"/>
                    <a:pt x="996447" y="239168"/>
                    <a:pt x="815249" y="239126"/>
                  </a:cubicBezTo>
                  <a:cubicBezTo>
                    <a:pt x="766840" y="239126"/>
                    <a:pt x="778886" y="267656"/>
                    <a:pt x="776207" y="78741"/>
                  </a:cubicBezTo>
                  <a:cubicBezTo>
                    <a:pt x="759505" y="79484"/>
                    <a:pt x="763965" y="55006"/>
                    <a:pt x="767162" y="239000"/>
                  </a:cubicBezTo>
                  <a:cubicBezTo>
                    <a:pt x="707422" y="238650"/>
                    <a:pt x="698938" y="237836"/>
                    <a:pt x="545380" y="238621"/>
                  </a:cubicBezTo>
                  <a:cubicBezTo>
                    <a:pt x="544258" y="199689"/>
                    <a:pt x="543333" y="143035"/>
                    <a:pt x="543389" y="83298"/>
                  </a:cubicBezTo>
                  <a:cubicBezTo>
                    <a:pt x="528846" y="83326"/>
                    <a:pt x="530880" y="68928"/>
                    <a:pt x="532605" y="178912"/>
                  </a:cubicBezTo>
                  <a:cubicBezTo>
                    <a:pt x="533769" y="254029"/>
                    <a:pt x="545408" y="238762"/>
                    <a:pt x="478923" y="238762"/>
                  </a:cubicBezTo>
                  <a:cubicBezTo>
                    <a:pt x="395609" y="238762"/>
                    <a:pt x="395006" y="240023"/>
                    <a:pt x="312477" y="240037"/>
                  </a:cubicBezTo>
                  <a:cubicBezTo>
                    <a:pt x="311145" y="171748"/>
                    <a:pt x="311299" y="155821"/>
                    <a:pt x="309490" y="83256"/>
                  </a:cubicBezTo>
                  <a:cubicBezTo>
                    <a:pt x="293602" y="83326"/>
                    <a:pt x="297570" y="63081"/>
                    <a:pt x="300978" y="240023"/>
                  </a:cubicBezTo>
                  <a:cubicBezTo>
                    <a:pt x="299968" y="240023"/>
                    <a:pt x="78887" y="238439"/>
                    <a:pt x="77878" y="238425"/>
                  </a:cubicBezTo>
                  <a:cubicBezTo>
                    <a:pt x="76756" y="199969"/>
                    <a:pt x="76097" y="150494"/>
                    <a:pt x="75269" y="89536"/>
                  </a:cubicBezTo>
                  <a:cubicBezTo>
                    <a:pt x="59984" y="90420"/>
                    <a:pt x="63504" y="77395"/>
                    <a:pt x="65102" y="178898"/>
                  </a:cubicBezTo>
                  <a:cubicBezTo>
                    <a:pt x="66168" y="247173"/>
                    <a:pt x="69267" y="238313"/>
                    <a:pt x="58694" y="238145"/>
                  </a:cubicBezTo>
                  <a:cubicBezTo>
                    <a:pt x="-10162" y="237121"/>
                    <a:pt x="440" y="233518"/>
                    <a:pt x="776" y="250622"/>
                  </a:cubicBezTo>
                  <a:cubicBezTo>
                    <a:pt x="30492" y="250734"/>
                    <a:pt x="46872" y="251029"/>
                    <a:pt x="66785" y="251309"/>
                  </a:cubicBezTo>
                  <a:cubicBezTo>
                    <a:pt x="71651" y="400717"/>
                    <a:pt x="70417" y="407656"/>
                    <a:pt x="71427" y="507434"/>
                  </a:cubicBezTo>
                  <a:cubicBezTo>
                    <a:pt x="50953" y="507631"/>
                    <a:pt x="34489" y="507841"/>
                    <a:pt x="4913" y="507939"/>
                  </a:cubicBezTo>
                  <a:cubicBezTo>
                    <a:pt x="5124" y="524973"/>
                    <a:pt x="-4861" y="521258"/>
                    <a:pt x="58666" y="520585"/>
                  </a:cubicBezTo>
                  <a:cubicBezTo>
                    <a:pt x="77443" y="520402"/>
                    <a:pt x="70389" y="485073"/>
                    <a:pt x="74638" y="752876"/>
                  </a:cubicBezTo>
                  <a:cubicBezTo>
                    <a:pt x="75087" y="781392"/>
                    <a:pt x="87596" y="774270"/>
                    <a:pt x="7438" y="774228"/>
                  </a:cubicBezTo>
                  <a:cubicBezTo>
                    <a:pt x="7550" y="791585"/>
                    <a:pt x="-4735" y="787238"/>
                    <a:pt x="75213" y="787281"/>
                  </a:cubicBezTo>
                  <a:cubicBezTo>
                    <a:pt x="76349" y="850944"/>
                    <a:pt x="79084" y="941329"/>
                    <a:pt x="79238" y="1042592"/>
                  </a:cubicBezTo>
                  <a:cubicBezTo>
                    <a:pt x="55833" y="1042691"/>
                    <a:pt x="37714" y="1042845"/>
                    <a:pt x="8784" y="1042915"/>
                  </a:cubicBezTo>
                  <a:cubicBezTo>
                    <a:pt x="8840" y="1059907"/>
                    <a:pt x="-556" y="1056065"/>
                    <a:pt x="58638" y="1055743"/>
                  </a:cubicBezTo>
                  <a:cubicBezTo>
                    <a:pt x="87568" y="1055589"/>
                    <a:pt x="78453" y="1016081"/>
                    <a:pt x="83179" y="1310340"/>
                  </a:cubicBezTo>
                  <a:cubicBezTo>
                    <a:pt x="57824" y="1310466"/>
                    <a:pt x="39341" y="1310662"/>
                    <a:pt x="9597" y="1310760"/>
                  </a:cubicBezTo>
                  <a:cubicBezTo>
                    <a:pt x="9639" y="1328047"/>
                    <a:pt x="762" y="1323925"/>
                    <a:pt x="58638" y="1323546"/>
                  </a:cubicBezTo>
                  <a:cubicBezTo>
                    <a:pt x="93598" y="1323308"/>
                    <a:pt x="83347" y="1293362"/>
                    <a:pt x="86867" y="1517859"/>
                  </a:cubicBezTo>
                  <a:cubicBezTo>
                    <a:pt x="87989" y="1589415"/>
                    <a:pt x="95856" y="1577176"/>
                    <a:pt x="58511" y="1577877"/>
                  </a:cubicBezTo>
                  <a:cubicBezTo>
                    <a:pt x="1688" y="1578942"/>
                    <a:pt x="10453" y="1574063"/>
                    <a:pt x="10537" y="1591588"/>
                  </a:cubicBezTo>
                  <a:cubicBezTo>
                    <a:pt x="45021" y="1591336"/>
                    <a:pt x="59423" y="1590803"/>
                    <a:pt x="88409" y="1590424"/>
                  </a:cubicBezTo>
                  <a:cubicBezTo>
                    <a:pt x="91733" y="1707208"/>
                    <a:pt x="90555" y="1653723"/>
                    <a:pt x="93205" y="1845652"/>
                  </a:cubicBezTo>
                  <a:cubicBezTo>
                    <a:pt x="65369" y="1846059"/>
                    <a:pt x="46718" y="1846886"/>
                    <a:pt x="12304" y="1847250"/>
                  </a:cubicBezTo>
                  <a:cubicBezTo>
                    <a:pt x="12444" y="1863261"/>
                    <a:pt x="3034" y="1860821"/>
                    <a:pt x="58722" y="1859405"/>
                  </a:cubicBezTo>
                  <a:cubicBezTo>
                    <a:pt x="105967" y="1858256"/>
                    <a:pt x="93234" y="1819365"/>
                    <a:pt x="97384" y="2113666"/>
                  </a:cubicBezTo>
                  <a:cubicBezTo>
                    <a:pt x="62901" y="2113498"/>
                    <a:pt x="52663" y="2113217"/>
                    <a:pt x="15697" y="2113077"/>
                  </a:cubicBezTo>
                  <a:cubicBezTo>
                    <a:pt x="15964" y="2130307"/>
                    <a:pt x="7956" y="2125933"/>
                    <a:pt x="58539" y="2126424"/>
                  </a:cubicBezTo>
                  <a:cubicBezTo>
                    <a:pt x="107509" y="2126873"/>
                    <a:pt x="97595" y="2114479"/>
                    <a:pt x="98128" y="2187255"/>
                  </a:cubicBezTo>
                  <a:cubicBezTo>
                    <a:pt x="99839" y="2421243"/>
                    <a:pt x="119289" y="2382142"/>
                    <a:pt x="58595" y="2382296"/>
                  </a:cubicBezTo>
                  <a:cubicBezTo>
                    <a:pt x="14449" y="2382367"/>
                    <a:pt x="21139" y="2378034"/>
                    <a:pt x="21573" y="2395377"/>
                  </a:cubicBezTo>
                  <a:cubicBezTo>
                    <a:pt x="43955" y="2395349"/>
                    <a:pt x="64345" y="2395293"/>
                    <a:pt x="101409" y="2395251"/>
                  </a:cubicBezTo>
                  <a:cubicBezTo>
                    <a:pt x="108056" y="2701328"/>
                    <a:pt x="114157" y="2650843"/>
                    <a:pt x="58652" y="2650324"/>
                  </a:cubicBezTo>
                  <a:cubicBezTo>
                    <a:pt x="22387" y="2649988"/>
                    <a:pt x="28347" y="2646749"/>
                    <a:pt x="28823" y="2663096"/>
                  </a:cubicBezTo>
                  <a:cubicBezTo>
                    <a:pt x="57151" y="2663278"/>
                    <a:pt x="72324" y="2663545"/>
                    <a:pt x="104256" y="2663671"/>
                  </a:cubicBezTo>
                  <a:cubicBezTo>
                    <a:pt x="104270" y="2664204"/>
                    <a:pt x="107313" y="2789049"/>
                    <a:pt x="109879" y="2918941"/>
                  </a:cubicBezTo>
                  <a:cubicBezTo>
                    <a:pt x="75914" y="2918674"/>
                    <a:pt x="61316" y="2918057"/>
                    <a:pt x="34882" y="2917609"/>
                  </a:cubicBezTo>
                  <a:cubicBezTo>
                    <a:pt x="35176" y="2934082"/>
                    <a:pt x="30352" y="2930507"/>
                    <a:pt x="58483" y="2931138"/>
                  </a:cubicBezTo>
                  <a:cubicBezTo>
                    <a:pt x="124436" y="2932652"/>
                    <a:pt x="109837" y="2885069"/>
                    <a:pt x="114605" y="3187052"/>
                  </a:cubicBezTo>
                  <a:cubicBezTo>
                    <a:pt x="82099" y="3186982"/>
                    <a:pt x="69548" y="3186814"/>
                    <a:pt x="38710" y="3186646"/>
                  </a:cubicBezTo>
                  <a:cubicBezTo>
                    <a:pt x="38892" y="3203077"/>
                    <a:pt x="34896" y="3199656"/>
                    <a:pt x="58553" y="3199810"/>
                  </a:cubicBezTo>
                  <a:cubicBezTo>
                    <a:pt x="136538" y="3200343"/>
                    <a:pt x="111632" y="3160892"/>
                    <a:pt x="115980" y="3430938"/>
                  </a:cubicBezTo>
                  <a:cubicBezTo>
                    <a:pt x="116428" y="3460183"/>
                    <a:pt x="130396" y="3452865"/>
                    <a:pt x="40884" y="3452893"/>
                  </a:cubicBezTo>
                  <a:cubicBezTo>
                    <a:pt x="40982" y="3470249"/>
                    <a:pt x="27267" y="3465903"/>
                    <a:pt x="116527" y="3465889"/>
                  </a:cubicBezTo>
                  <a:cubicBezTo>
                    <a:pt x="116555" y="3467249"/>
                    <a:pt x="119556" y="3654860"/>
                    <a:pt x="121168" y="3723094"/>
                  </a:cubicBezTo>
                  <a:cubicBezTo>
                    <a:pt x="83585" y="3722897"/>
                    <a:pt x="64205" y="3722183"/>
                    <a:pt x="41935" y="3721706"/>
                  </a:cubicBezTo>
                  <a:cubicBezTo>
                    <a:pt x="41978" y="3737366"/>
                    <a:pt x="26005" y="3735642"/>
                    <a:pt x="121477" y="3736118"/>
                  </a:cubicBezTo>
                  <a:cubicBezTo>
                    <a:pt x="121505" y="3737366"/>
                    <a:pt x="126483" y="3989103"/>
                    <a:pt x="126497" y="3990126"/>
                  </a:cubicBezTo>
                  <a:cubicBezTo>
                    <a:pt x="85212" y="3990196"/>
                    <a:pt x="66855" y="3990505"/>
                    <a:pt x="42524" y="3990729"/>
                  </a:cubicBezTo>
                  <a:cubicBezTo>
                    <a:pt x="42553" y="4007104"/>
                    <a:pt x="39271" y="4003795"/>
                    <a:pt x="58666" y="4003585"/>
                  </a:cubicBezTo>
                  <a:cubicBezTo>
                    <a:pt x="134168" y="4002772"/>
                    <a:pt x="126708" y="4002562"/>
                    <a:pt x="126750" y="4005029"/>
                  </a:cubicBezTo>
                  <a:cubicBezTo>
                    <a:pt x="128124" y="4092568"/>
                    <a:pt x="130746" y="4181564"/>
                    <a:pt x="131055" y="4257019"/>
                  </a:cubicBezTo>
                  <a:cubicBezTo>
                    <a:pt x="25963" y="4257117"/>
                    <a:pt x="43198" y="4254411"/>
                    <a:pt x="43254" y="4270631"/>
                  </a:cubicBezTo>
                  <a:cubicBezTo>
                    <a:pt x="68356" y="4270407"/>
                    <a:pt x="86530" y="4270085"/>
                    <a:pt x="131097" y="4270029"/>
                  </a:cubicBezTo>
                  <a:cubicBezTo>
                    <a:pt x="131307" y="4430091"/>
                    <a:pt x="133313" y="4449901"/>
                    <a:pt x="135066" y="4524079"/>
                  </a:cubicBezTo>
                  <a:cubicBezTo>
                    <a:pt x="90176" y="4524121"/>
                    <a:pt x="71679" y="4524527"/>
                    <a:pt x="44712" y="4524892"/>
                  </a:cubicBezTo>
                  <a:cubicBezTo>
                    <a:pt x="44838" y="4540538"/>
                    <a:pt x="41290" y="4537972"/>
                    <a:pt x="58680" y="4537720"/>
                  </a:cubicBezTo>
                  <a:cubicBezTo>
                    <a:pt x="158878" y="4536234"/>
                    <a:pt x="133116" y="4490165"/>
                    <a:pt x="137492" y="4770684"/>
                  </a:cubicBezTo>
                  <a:cubicBezTo>
                    <a:pt x="137969" y="4801331"/>
                    <a:pt x="152960" y="4793677"/>
                    <a:pt x="58581" y="4793943"/>
                  </a:cubicBezTo>
                  <a:cubicBezTo>
                    <a:pt x="45245" y="4793971"/>
                    <a:pt x="47531" y="4790621"/>
                    <a:pt x="47769" y="4807009"/>
                  </a:cubicBezTo>
                  <a:cubicBezTo>
                    <a:pt x="71273" y="4806967"/>
                    <a:pt x="87820" y="4806869"/>
                    <a:pt x="138039" y="4806869"/>
                  </a:cubicBezTo>
                  <a:cubicBezTo>
                    <a:pt x="138754" y="4858546"/>
                    <a:pt x="139511" y="4956417"/>
                    <a:pt x="141867" y="5060036"/>
                  </a:cubicBezTo>
                  <a:cubicBezTo>
                    <a:pt x="97847" y="5060050"/>
                    <a:pt x="80444" y="5060471"/>
                    <a:pt x="52551" y="5061032"/>
                  </a:cubicBezTo>
                  <a:cubicBezTo>
                    <a:pt x="52986" y="5079397"/>
                    <a:pt x="38780" y="5073060"/>
                    <a:pt x="142134" y="5073046"/>
                  </a:cubicBezTo>
                  <a:cubicBezTo>
                    <a:pt x="142162" y="5074098"/>
                    <a:pt x="147126" y="5328667"/>
                    <a:pt x="147154" y="5329830"/>
                  </a:cubicBezTo>
                  <a:cubicBezTo>
                    <a:pt x="109865" y="5329872"/>
                    <a:pt x="88998" y="5329536"/>
                    <a:pt x="60180" y="5328877"/>
                  </a:cubicBezTo>
                  <a:cubicBezTo>
                    <a:pt x="60713" y="5345069"/>
                    <a:pt x="46353" y="5342855"/>
                    <a:pt x="142709" y="5342855"/>
                  </a:cubicBezTo>
                  <a:cubicBezTo>
                    <a:pt x="148220" y="5342855"/>
                    <a:pt x="147364" y="5342280"/>
                    <a:pt x="147392" y="5344663"/>
                  </a:cubicBezTo>
                  <a:cubicBezTo>
                    <a:pt x="151768" y="5628533"/>
                    <a:pt x="154376" y="5597998"/>
                    <a:pt x="142709" y="5597998"/>
                  </a:cubicBezTo>
                  <a:cubicBezTo>
                    <a:pt x="56464" y="5597998"/>
                    <a:pt x="68987" y="5594297"/>
                    <a:pt x="69548" y="5611107"/>
                  </a:cubicBezTo>
                  <a:cubicBezTo>
                    <a:pt x="91270" y="5611051"/>
                    <a:pt x="110833" y="5611022"/>
                    <a:pt x="151515" y="5611022"/>
                  </a:cubicBezTo>
                  <a:cubicBezTo>
                    <a:pt x="155624" y="5789437"/>
                    <a:pt x="154474" y="5791021"/>
                    <a:pt x="155161" y="5863909"/>
                  </a:cubicBezTo>
                  <a:cubicBezTo>
                    <a:pt x="121856" y="5863811"/>
                    <a:pt x="97707" y="5864049"/>
                    <a:pt x="77962" y="5864399"/>
                  </a:cubicBezTo>
                  <a:cubicBezTo>
                    <a:pt x="78537" y="5881532"/>
                    <a:pt x="67150" y="5876905"/>
                    <a:pt x="142723" y="5876905"/>
                  </a:cubicBezTo>
                  <a:cubicBezTo>
                    <a:pt x="160000" y="5876905"/>
                    <a:pt x="154979" y="5847534"/>
                    <a:pt x="159088" y="6110389"/>
                  </a:cubicBezTo>
                  <a:cubicBezTo>
                    <a:pt x="159537" y="6138203"/>
                    <a:pt x="163800" y="6133451"/>
                    <a:pt x="142723" y="6133451"/>
                  </a:cubicBezTo>
                  <a:cubicBezTo>
                    <a:pt x="75774" y="6133451"/>
                    <a:pt x="86727" y="6128376"/>
                    <a:pt x="87316" y="6146111"/>
                  </a:cubicBezTo>
                  <a:cubicBezTo>
                    <a:pt x="111015" y="6146461"/>
                    <a:pt x="135753" y="6146517"/>
                    <a:pt x="159691" y="6146447"/>
                  </a:cubicBezTo>
                  <a:cubicBezTo>
                    <a:pt x="164529" y="6441392"/>
                    <a:pt x="171415" y="6402025"/>
                    <a:pt x="142723" y="6402025"/>
                  </a:cubicBezTo>
                  <a:cubicBezTo>
                    <a:pt x="86993" y="6402025"/>
                    <a:pt x="95674" y="6397791"/>
                    <a:pt x="96235" y="6415064"/>
                  </a:cubicBezTo>
                  <a:cubicBezTo>
                    <a:pt x="119836" y="6415022"/>
                    <a:pt x="140521" y="6415035"/>
                    <a:pt x="163155" y="6415035"/>
                  </a:cubicBezTo>
                  <a:cubicBezTo>
                    <a:pt x="163337" y="6460768"/>
                    <a:pt x="164291" y="6516468"/>
                    <a:pt x="165385" y="6578771"/>
                  </a:cubicBezTo>
                  <a:cubicBezTo>
                    <a:pt x="183180" y="6578631"/>
                    <a:pt x="175397" y="6599842"/>
                    <a:pt x="174640" y="6415035"/>
                  </a:cubicBezTo>
                  <a:lnTo>
                    <a:pt x="396633" y="6415049"/>
                  </a:lnTo>
                  <a:cubicBezTo>
                    <a:pt x="397586" y="6482877"/>
                    <a:pt x="398189" y="6529099"/>
                    <a:pt x="399858" y="6576906"/>
                  </a:cubicBezTo>
                  <a:cubicBezTo>
                    <a:pt x="416686" y="6576766"/>
                    <a:pt x="410670" y="6598833"/>
                    <a:pt x="408132" y="6415049"/>
                  </a:cubicBezTo>
                  <a:cubicBezTo>
                    <a:pt x="597211" y="6415064"/>
                    <a:pt x="545871" y="6413381"/>
                    <a:pt x="631050" y="6413073"/>
                  </a:cubicBezTo>
                  <a:cubicBezTo>
                    <a:pt x="632536" y="6474773"/>
                    <a:pt x="632691" y="6508449"/>
                    <a:pt x="634093" y="6575056"/>
                  </a:cubicBezTo>
                  <a:cubicBezTo>
                    <a:pt x="649477" y="6574929"/>
                    <a:pt x="645592" y="6587814"/>
                    <a:pt x="644106" y="6493349"/>
                  </a:cubicBezTo>
                  <a:cubicBezTo>
                    <a:pt x="642689" y="6403581"/>
                    <a:pt x="640754" y="6413045"/>
                    <a:pt x="647107" y="6413045"/>
                  </a:cubicBezTo>
                  <a:cubicBezTo>
                    <a:pt x="728836" y="6413045"/>
                    <a:pt x="730477" y="6414432"/>
                    <a:pt x="815221" y="6414432"/>
                  </a:cubicBezTo>
                  <a:cubicBezTo>
                    <a:pt x="878046" y="6414447"/>
                    <a:pt x="863826" y="6398520"/>
                    <a:pt x="865313" y="6493601"/>
                  </a:cubicBezTo>
                  <a:cubicBezTo>
                    <a:pt x="866743" y="6585332"/>
                    <a:pt x="863981" y="6573275"/>
                    <a:pt x="878705" y="6573149"/>
                  </a:cubicBezTo>
                  <a:cubicBezTo>
                    <a:pt x="877008" y="6523492"/>
                    <a:pt x="876111" y="6460193"/>
                    <a:pt x="876097" y="6414447"/>
                  </a:cubicBezTo>
                  <a:cubicBezTo>
                    <a:pt x="969718" y="6414475"/>
                    <a:pt x="1013906" y="6414601"/>
                    <a:pt x="1067546" y="6414166"/>
                  </a:cubicBezTo>
                  <a:cubicBezTo>
                    <a:pt x="1105564" y="6413858"/>
                    <a:pt x="1097402" y="6398086"/>
                    <a:pt x="1098889" y="6493588"/>
                  </a:cubicBezTo>
                  <a:cubicBezTo>
                    <a:pt x="1100291" y="6583229"/>
                    <a:pt x="1096421" y="6571439"/>
                    <a:pt x="1111678" y="6571327"/>
                  </a:cubicBezTo>
                  <a:cubicBezTo>
                    <a:pt x="1110697" y="6515935"/>
                    <a:pt x="1109827" y="6459954"/>
                    <a:pt x="1109196" y="6413900"/>
                  </a:cubicBezTo>
                  <a:cubicBezTo>
                    <a:pt x="1176228" y="6413647"/>
                    <a:pt x="1230023" y="6414068"/>
                    <a:pt x="1332352" y="6414026"/>
                  </a:cubicBezTo>
                  <a:cubicBezTo>
                    <a:pt x="1332563" y="6462800"/>
                    <a:pt x="1333614" y="6526169"/>
                    <a:pt x="1334666" y="6569602"/>
                  </a:cubicBezTo>
                  <a:cubicBezTo>
                    <a:pt x="1352560" y="6569476"/>
                    <a:pt x="1344553" y="6589762"/>
                    <a:pt x="1343852" y="6413998"/>
                  </a:cubicBezTo>
                  <a:cubicBezTo>
                    <a:pt x="1344889" y="6413998"/>
                    <a:pt x="1564231" y="6413031"/>
                    <a:pt x="1565353" y="6413017"/>
                  </a:cubicBezTo>
                  <a:cubicBezTo>
                    <a:pt x="1566798" y="6489774"/>
                    <a:pt x="1566896" y="6513790"/>
                    <a:pt x="1568130" y="6567780"/>
                  </a:cubicBezTo>
                  <a:cubicBezTo>
                    <a:pt x="1584131" y="6567668"/>
                    <a:pt x="1580106" y="6590015"/>
                    <a:pt x="1576867" y="6412947"/>
                  </a:cubicBezTo>
                  <a:cubicBezTo>
                    <a:pt x="1733523" y="6411881"/>
                    <a:pt x="1720706" y="6413928"/>
                    <a:pt x="1800346" y="6414306"/>
                  </a:cubicBezTo>
                  <a:cubicBezTo>
                    <a:pt x="1801916" y="6462226"/>
                    <a:pt x="1802786" y="6520954"/>
                    <a:pt x="1803010" y="6565971"/>
                  </a:cubicBezTo>
                  <a:cubicBezTo>
                    <a:pt x="1817945" y="6565859"/>
                    <a:pt x="1815028" y="6577930"/>
                    <a:pt x="1813710" y="6493349"/>
                  </a:cubicBezTo>
                  <a:cubicBezTo>
                    <a:pt x="1812279" y="6402348"/>
                    <a:pt x="1807119" y="6414376"/>
                    <a:pt x="1824368" y="6414376"/>
                  </a:cubicBezTo>
                  <a:cubicBezTo>
                    <a:pt x="1975527" y="6414503"/>
                    <a:pt x="2001261" y="6414573"/>
                    <a:pt x="2033921" y="6414432"/>
                  </a:cubicBezTo>
                  <a:cubicBezTo>
                    <a:pt x="2034931" y="6477956"/>
                    <a:pt x="2035688" y="6520631"/>
                    <a:pt x="2036095" y="6564190"/>
                  </a:cubicBezTo>
                  <a:cubicBezTo>
                    <a:pt x="2051030" y="6564078"/>
                    <a:pt x="2047959" y="6576009"/>
                    <a:pt x="2046669" y="6493349"/>
                  </a:cubicBezTo>
                  <a:cubicBezTo>
                    <a:pt x="2045196" y="6400679"/>
                    <a:pt x="2034959" y="6414517"/>
                    <a:pt x="2076763" y="6414124"/>
                  </a:cubicBezTo>
                  <a:cubicBezTo>
                    <a:pt x="2157076" y="6413367"/>
                    <a:pt x="2203017" y="6413703"/>
                    <a:pt x="2244891" y="6414320"/>
                  </a:cubicBezTo>
                  <a:cubicBezTo>
                    <a:pt x="2274172" y="6414755"/>
                    <a:pt x="2266459" y="6399782"/>
                    <a:pt x="2267932" y="6493601"/>
                  </a:cubicBezTo>
                  <a:cubicBezTo>
                    <a:pt x="2269194" y="6574214"/>
                    <a:pt x="2266081" y="6562424"/>
                    <a:pt x="2280806" y="6562312"/>
                  </a:cubicBezTo>
                  <a:cubicBezTo>
                    <a:pt x="2279768" y="6522496"/>
                    <a:pt x="2278730" y="6462492"/>
                    <a:pt x="2278758" y="6414741"/>
                  </a:cubicBezTo>
                  <a:cubicBezTo>
                    <a:pt x="2408490" y="6415905"/>
                    <a:pt x="2398729" y="6412708"/>
                    <a:pt x="2500302" y="6412708"/>
                  </a:cubicBezTo>
                  <a:cubicBezTo>
                    <a:pt x="2500498" y="6459744"/>
                    <a:pt x="2501480" y="6520379"/>
                    <a:pt x="2502419" y="6560615"/>
                  </a:cubicBezTo>
                  <a:cubicBezTo>
                    <a:pt x="2520005" y="6560475"/>
                    <a:pt x="2512488" y="6580986"/>
                    <a:pt x="2511801" y="6412722"/>
                  </a:cubicBezTo>
                  <a:cubicBezTo>
                    <a:pt x="2533622" y="6412750"/>
                    <a:pt x="2442441" y="6412358"/>
                    <a:pt x="2735224" y="6413774"/>
                  </a:cubicBezTo>
                  <a:cubicBezTo>
                    <a:pt x="2736065" y="6455174"/>
                    <a:pt x="2737117" y="6516594"/>
                    <a:pt x="2737425" y="6558821"/>
                  </a:cubicBezTo>
                  <a:cubicBezTo>
                    <a:pt x="2752445" y="6558709"/>
                    <a:pt x="2749318" y="6570065"/>
                    <a:pt x="2748125" y="6493363"/>
                  </a:cubicBezTo>
                  <a:cubicBezTo>
                    <a:pt x="2746751" y="6405011"/>
                    <a:pt x="2745419" y="6413830"/>
                    <a:pt x="2749570" y="6413844"/>
                  </a:cubicBezTo>
                  <a:cubicBezTo>
                    <a:pt x="3013731" y="6415260"/>
                    <a:pt x="2968393" y="6389295"/>
                    <a:pt x="2970062" y="6493588"/>
                  </a:cubicBezTo>
                  <a:cubicBezTo>
                    <a:pt x="2971212" y="6567625"/>
                    <a:pt x="2967608" y="6557054"/>
                    <a:pt x="2982655" y="6556942"/>
                  </a:cubicBezTo>
                  <a:cubicBezTo>
                    <a:pt x="2981463" y="6495452"/>
                    <a:pt x="2981365" y="6472909"/>
                    <a:pt x="2980075" y="6413087"/>
                  </a:cubicBezTo>
                  <a:cubicBezTo>
                    <a:pt x="3085952" y="6412820"/>
                    <a:pt x="3080750" y="6414713"/>
                    <a:pt x="3202207" y="6414432"/>
                  </a:cubicBezTo>
                  <a:cubicBezTo>
                    <a:pt x="3203582" y="6476540"/>
                    <a:pt x="3203610" y="6498705"/>
                    <a:pt x="3204774" y="6555232"/>
                  </a:cubicBezTo>
                  <a:cubicBezTo>
                    <a:pt x="3219933" y="6555120"/>
                    <a:pt x="3216329" y="6565495"/>
                    <a:pt x="3215165" y="6493363"/>
                  </a:cubicBezTo>
                  <a:cubicBezTo>
                    <a:pt x="3213693" y="6398548"/>
                    <a:pt x="3202965" y="6414531"/>
                    <a:pt x="3254249" y="6414194"/>
                  </a:cubicBezTo>
                  <a:cubicBezTo>
                    <a:pt x="3304004" y="6413858"/>
                    <a:pt x="3344672" y="6413718"/>
                    <a:pt x="3422461" y="6414138"/>
                  </a:cubicBezTo>
                  <a:cubicBezTo>
                    <a:pt x="3441238" y="6414237"/>
                    <a:pt x="3435994" y="6400077"/>
                    <a:pt x="3437480" y="6493601"/>
                  </a:cubicBezTo>
                  <a:cubicBezTo>
                    <a:pt x="3438644" y="6565410"/>
                    <a:pt x="3434619" y="6553479"/>
                    <a:pt x="3449933" y="6553367"/>
                  </a:cubicBezTo>
                  <a:cubicBezTo>
                    <a:pt x="3449133" y="6504271"/>
                    <a:pt x="3448390" y="6461609"/>
                    <a:pt x="3447900" y="6414264"/>
                  </a:cubicBezTo>
                  <a:cubicBezTo>
                    <a:pt x="3609857" y="6414895"/>
                    <a:pt x="3565711" y="6412988"/>
                    <a:pt x="3669569" y="6412905"/>
                  </a:cubicBezTo>
                  <a:cubicBezTo>
                    <a:pt x="3671645" y="6573219"/>
                    <a:pt x="3667297" y="6551685"/>
                    <a:pt x="3683284" y="6551559"/>
                  </a:cubicBezTo>
                  <a:cubicBezTo>
                    <a:pt x="3682401" y="6510510"/>
                    <a:pt x="3681615" y="6454445"/>
                    <a:pt x="3681083" y="6412905"/>
                  </a:cubicBezTo>
                  <a:cubicBezTo>
                    <a:pt x="3754622" y="6412932"/>
                    <a:pt x="3740360" y="6413535"/>
                    <a:pt x="3903454" y="6413479"/>
                  </a:cubicBezTo>
                  <a:cubicBezTo>
                    <a:pt x="3905838" y="6570808"/>
                    <a:pt x="3900789" y="6549792"/>
                    <a:pt x="3917112" y="6549652"/>
                  </a:cubicBezTo>
                  <a:cubicBezTo>
                    <a:pt x="3916313" y="6507579"/>
                    <a:pt x="3915808" y="6471549"/>
                    <a:pt x="3914939" y="6413465"/>
                  </a:cubicBezTo>
                  <a:cubicBezTo>
                    <a:pt x="4025164" y="6413423"/>
                    <a:pt x="4050420" y="6413479"/>
                    <a:pt x="4095730" y="6413241"/>
                  </a:cubicBezTo>
                  <a:cubicBezTo>
                    <a:pt x="4147870" y="6412961"/>
                    <a:pt x="4135655" y="6396964"/>
                    <a:pt x="4137156" y="6493630"/>
                  </a:cubicBezTo>
                  <a:cubicBezTo>
                    <a:pt x="4138152" y="6557727"/>
                    <a:pt x="4134519" y="6547816"/>
                    <a:pt x="4149637" y="6547689"/>
                  </a:cubicBezTo>
                  <a:cubicBezTo>
                    <a:pt x="4146257" y="6391875"/>
                    <a:pt x="4138600" y="6413059"/>
                    <a:pt x="4179941" y="6413059"/>
                  </a:cubicBezTo>
                  <a:close/>
                  <a:moveTo>
                    <a:pt x="4121520" y="5344719"/>
                  </a:moveTo>
                  <a:cubicBezTo>
                    <a:pt x="4125993" y="5637534"/>
                    <a:pt x="4134421" y="5597536"/>
                    <a:pt x="4095744" y="5597269"/>
                  </a:cubicBezTo>
                  <a:cubicBezTo>
                    <a:pt x="3861958" y="5595685"/>
                    <a:pt x="3901855" y="5612789"/>
                    <a:pt x="3900663" y="5535947"/>
                  </a:cubicBezTo>
                  <a:cubicBezTo>
                    <a:pt x="3897031" y="5303459"/>
                    <a:pt x="3886766" y="5341719"/>
                    <a:pt x="3927196" y="5342490"/>
                  </a:cubicBezTo>
                  <a:cubicBezTo>
                    <a:pt x="4070782" y="5345196"/>
                    <a:pt x="4121449" y="5340766"/>
                    <a:pt x="4121520" y="5344719"/>
                  </a:cubicBezTo>
                  <a:close/>
                  <a:moveTo>
                    <a:pt x="4121267" y="5330013"/>
                  </a:moveTo>
                  <a:cubicBezTo>
                    <a:pt x="3929846" y="5330475"/>
                    <a:pt x="4000384" y="5330307"/>
                    <a:pt x="3897886" y="5328989"/>
                  </a:cubicBezTo>
                  <a:cubicBezTo>
                    <a:pt x="3896849" y="5255470"/>
                    <a:pt x="3897606" y="5162870"/>
                    <a:pt x="3894282" y="5073102"/>
                  </a:cubicBezTo>
                  <a:cubicBezTo>
                    <a:pt x="4088817" y="5073200"/>
                    <a:pt x="4031979" y="5073046"/>
                    <a:pt x="4116359" y="5074266"/>
                  </a:cubicBezTo>
                  <a:cubicBezTo>
                    <a:pt x="4116906" y="5197134"/>
                    <a:pt x="4119851" y="5248684"/>
                    <a:pt x="4121267" y="5330013"/>
                  </a:cubicBezTo>
                  <a:close/>
                  <a:moveTo>
                    <a:pt x="4116317" y="5061214"/>
                  </a:moveTo>
                  <a:cubicBezTo>
                    <a:pt x="3884550" y="5057737"/>
                    <a:pt x="3893918" y="5063443"/>
                    <a:pt x="3893693" y="5057246"/>
                  </a:cubicBezTo>
                  <a:cubicBezTo>
                    <a:pt x="3891113" y="4991704"/>
                    <a:pt x="3890412" y="4933831"/>
                    <a:pt x="3890117" y="4866215"/>
                  </a:cubicBezTo>
                  <a:cubicBezTo>
                    <a:pt x="3889809" y="4793873"/>
                    <a:pt x="3879684" y="4806042"/>
                    <a:pt x="3927280" y="4805916"/>
                  </a:cubicBezTo>
                  <a:cubicBezTo>
                    <a:pt x="3994761" y="4805733"/>
                    <a:pt x="4042202" y="4805621"/>
                    <a:pt x="4095632" y="4806477"/>
                  </a:cubicBezTo>
                  <a:cubicBezTo>
                    <a:pt x="4118505" y="4806855"/>
                    <a:pt x="4115139" y="4770979"/>
                    <a:pt x="4116317" y="5061214"/>
                  </a:cubicBezTo>
                  <a:close/>
                  <a:moveTo>
                    <a:pt x="1795732" y="5344495"/>
                  </a:moveTo>
                  <a:cubicBezTo>
                    <a:pt x="1795662" y="5340569"/>
                    <a:pt x="1769943" y="5339686"/>
                    <a:pt x="2017584" y="5341116"/>
                  </a:cubicBezTo>
                  <a:cubicBezTo>
                    <a:pt x="2019281" y="5439296"/>
                    <a:pt x="2017766" y="5482784"/>
                    <a:pt x="2020683" y="5597199"/>
                  </a:cubicBezTo>
                  <a:cubicBezTo>
                    <a:pt x="1895818" y="5597311"/>
                    <a:pt x="1867168" y="5598993"/>
                    <a:pt x="1797667" y="5598363"/>
                  </a:cubicBezTo>
                  <a:cubicBezTo>
                    <a:pt x="1794540" y="5423061"/>
                    <a:pt x="1797400" y="5451549"/>
                    <a:pt x="1795732" y="5344495"/>
                  </a:cubicBezTo>
                  <a:close/>
                  <a:moveTo>
                    <a:pt x="388471" y="5074911"/>
                  </a:moveTo>
                  <a:cubicBezTo>
                    <a:pt x="615806" y="5074911"/>
                    <a:pt x="512972" y="5074266"/>
                    <a:pt x="610057" y="5073565"/>
                  </a:cubicBezTo>
                  <a:cubicBezTo>
                    <a:pt x="610253" y="5128326"/>
                    <a:pt x="611094" y="5153687"/>
                    <a:pt x="612188" y="5249049"/>
                  </a:cubicBezTo>
                  <a:cubicBezTo>
                    <a:pt x="613408" y="5355346"/>
                    <a:pt x="658368" y="5326844"/>
                    <a:pt x="394866" y="5328274"/>
                  </a:cubicBezTo>
                  <a:cubicBezTo>
                    <a:pt x="385021" y="5328330"/>
                    <a:pt x="395833" y="5319582"/>
                    <a:pt x="388471" y="5074911"/>
                  </a:cubicBezTo>
                  <a:close/>
                  <a:moveTo>
                    <a:pt x="376355" y="4270197"/>
                  </a:moveTo>
                  <a:cubicBezTo>
                    <a:pt x="472486" y="4271627"/>
                    <a:pt x="445575" y="4271360"/>
                    <a:pt x="596874" y="4270884"/>
                  </a:cubicBezTo>
                  <a:cubicBezTo>
                    <a:pt x="602358" y="4535322"/>
                    <a:pt x="595234" y="4225699"/>
                    <a:pt x="602358" y="4524471"/>
                  </a:cubicBezTo>
                  <a:cubicBezTo>
                    <a:pt x="522564" y="4525523"/>
                    <a:pt x="571450" y="4526939"/>
                    <a:pt x="378991" y="4526013"/>
                  </a:cubicBezTo>
                  <a:cubicBezTo>
                    <a:pt x="378486" y="4429138"/>
                    <a:pt x="380576" y="4501914"/>
                    <a:pt x="376355" y="4270197"/>
                  </a:cubicBezTo>
                  <a:close/>
                  <a:moveTo>
                    <a:pt x="360606" y="3239430"/>
                  </a:moveTo>
                  <a:cubicBezTo>
                    <a:pt x="359765" y="3185146"/>
                    <a:pt x="323893" y="3200554"/>
                    <a:pt x="563050" y="3198941"/>
                  </a:cubicBezTo>
                  <a:cubicBezTo>
                    <a:pt x="589554" y="3198773"/>
                    <a:pt x="579387" y="3164004"/>
                    <a:pt x="583566" y="3431036"/>
                  </a:cubicBezTo>
                  <a:cubicBezTo>
                    <a:pt x="584015" y="3458823"/>
                    <a:pt x="614642" y="3455431"/>
                    <a:pt x="394922" y="3453076"/>
                  </a:cubicBezTo>
                  <a:cubicBezTo>
                    <a:pt x="348321" y="3452557"/>
                    <a:pt x="364477" y="3486849"/>
                    <a:pt x="360606" y="3239430"/>
                  </a:cubicBezTo>
                  <a:close/>
                  <a:moveTo>
                    <a:pt x="338828" y="1900287"/>
                  </a:moveTo>
                  <a:cubicBezTo>
                    <a:pt x="338028" y="1849143"/>
                    <a:pt x="297066" y="1857891"/>
                    <a:pt x="560259" y="1859994"/>
                  </a:cubicBezTo>
                  <a:cubicBezTo>
                    <a:pt x="564859" y="2133462"/>
                    <a:pt x="564396" y="2114886"/>
                    <a:pt x="563134" y="2114858"/>
                  </a:cubicBezTo>
                  <a:cubicBezTo>
                    <a:pt x="309364" y="2109741"/>
                    <a:pt x="340861" y="2130391"/>
                    <a:pt x="340244" y="2091571"/>
                  </a:cubicBezTo>
                  <a:cubicBezTo>
                    <a:pt x="338771" y="1994345"/>
                    <a:pt x="340342" y="1994891"/>
                    <a:pt x="338828" y="1900287"/>
                  </a:cubicBezTo>
                  <a:close/>
                  <a:moveTo>
                    <a:pt x="552532" y="1323518"/>
                  </a:moveTo>
                  <a:cubicBezTo>
                    <a:pt x="552827" y="1341814"/>
                    <a:pt x="556066" y="1577723"/>
                    <a:pt x="556066" y="1578718"/>
                  </a:cubicBezTo>
                  <a:cubicBezTo>
                    <a:pt x="290502" y="1573909"/>
                    <a:pt x="334691" y="1599972"/>
                    <a:pt x="333414" y="1517704"/>
                  </a:cubicBezTo>
                  <a:cubicBezTo>
                    <a:pt x="331914" y="1421810"/>
                    <a:pt x="330427" y="1422062"/>
                    <a:pt x="328927" y="1326561"/>
                  </a:cubicBezTo>
                  <a:cubicBezTo>
                    <a:pt x="328801" y="1318808"/>
                    <a:pt x="317287" y="1325201"/>
                    <a:pt x="552532" y="1323518"/>
                  </a:cubicBezTo>
                  <a:close/>
                  <a:moveTo>
                    <a:pt x="328661" y="1309835"/>
                  </a:moveTo>
                  <a:cubicBezTo>
                    <a:pt x="326683" y="1185901"/>
                    <a:pt x="324972" y="1122028"/>
                    <a:pt x="325070" y="1056458"/>
                  </a:cubicBezTo>
                  <a:cubicBezTo>
                    <a:pt x="408679" y="1056528"/>
                    <a:pt x="404289" y="1057243"/>
                    <a:pt x="547259" y="1056977"/>
                  </a:cubicBezTo>
                  <a:cubicBezTo>
                    <a:pt x="547470" y="1183069"/>
                    <a:pt x="550667" y="1218104"/>
                    <a:pt x="552322" y="1310480"/>
                  </a:cubicBezTo>
                  <a:cubicBezTo>
                    <a:pt x="432379" y="1311377"/>
                    <a:pt x="404023" y="1309975"/>
                    <a:pt x="328661" y="1309835"/>
                  </a:cubicBezTo>
                  <a:close/>
                  <a:moveTo>
                    <a:pt x="556206" y="1591742"/>
                  </a:moveTo>
                  <a:cubicBezTo>
                    <a:pt x="557581" y="1723527"/>
                    <a:pt x="558422" y="1753697"/>
                    <a:pt x="560035" y="1846984"/>
                  </a:cubicBezTo>
                  <a:cubicBezTo>
                    <a:pt x="504656" y="1846549"/>
                    <a:pt x="449740" y="1846605"/>
                    <a:pt x="394852" y="1846900"/>
                  </a:cubicBezTo>
                  <a:cubicBezTo>
                    <a:pt x="322855" y="1847293"/>
                    <a:pt x="337902" y="1891707"/>
                    <a:pt x="334705" y="1613375"/>
                  </a:cubicBezTo>
                  <a:cubicBezTo>
                    <a:pt x="334368" y="1583793"/>
                    <a:pt x="298846" y="1587256"/>
                    <a:pt x="556206" y="1591742"/>
                  </a:cubicBezTo>
                  <a:close/>
                  <a:moveTo>
                    <a:pt x="2423453" y="1517943"/>
                  </a:moveTo>
                  <a:cubicBezTo>
                    <a:pt x="2424701" y="1597687"/>
                    <a:pt x="2461905" y="1575241"/>
                    <a:pt x="2244905" y="1577849"/>
                  </a:cubicBezTo>
                  <a:cubicBezTo>
                    <a:pt x="2192850" y="1578480"/>
                    <a:pt x="2204111" y="1590186"/>
                    <a:pt x="2202975" y="1517690"/>
                  </a:cubicBezTo>
                  <a:cubicBezTo>
                    <a:pt x="2201474" y="1421964"/>
                    <a:pt x="2199778" y="1421894"/>
                    <a:pt x="2198291" y="1326547"/>
                  </a:cubicBezTo>
                  <a:cubicBezTo>
                    <a:pt x="2198179" y="1319424"/>
                    <a:pt x="2184534" y="1326238"/>
                    <a:pt x="2413216" y="1323771"/>
                  </a:cubicBezTo>
                  <a:cubicBezTo>
                    <a:pt x="2429315" y="1323602"/>
                    <a:pt x="2420073" y="1302026"/>
                    <a:pt x="2423453" y="1517943"/>
                  </a:cubicBezTo>
                  <a:close/>
                  <a:moveTo>
                    <a:pt x="2658109" y="1577961"/>
                  </a:moveTo>
                  <a:cubicBezTo>
                    <a:pt x="2589590" y="1577933"/>
                    <a:pt x="2674460" y="1577863"/>
                    <a:pt x="2436116" y="1577484"/>
                  </a:cubicBezTo>
                  <a:cubicBezTo>
                    <a:pt x="2432750" y="1444129"/>
                    <a:pt x="2435625" y="1433432"/>
                    <a:pt x="2433886" y="1323560"/>
                  </a:cubicBezTo>
                  <a:cubicBezTo>
                    <a:pt x="2566521" y="1322313"/>
                    <a:pt x="2656159" y="1325481"/>
                    <a:pt x="2656173" y="1326715"/>
                  </a:cubicBezTo>
                  <a:cubicBezTo>
                    <a:pt x="2657828" y="1432128"/>
                    <a:pt x="2654476" y="1448377"/>
                    <a:pt x="2658109" y="1577961"/>
                  </a:cubicBezTo>
                  <a:close/>
                  <a:moveTo>
                    <a:pt x="3588878" y="1310704"/>
                  </a:moveTo>
                  <a:cubicBezTo>
                    <a:pt x="3321225" y="1310802"/>
                    <a:pt x="3367615" y="1325719"/>
                    <a:pt x="3366816" y="1230961"/>
                  </a:cubicBezTo>
                  <a:cubicBezTo>
                    <a:pt x="3366395" y="1173718"/>
                    <a:pt x="3365385" y="1109298"/>
                    <a:pt x="3364221" y="1056023"/>
                  </a:cubicBezTo>
                  <a:cubicBezTo>
                    <a:pt x="3424859" y="1055715"/>
                    <a:pt x="3492579" y="1052701"/>
                    <a:pt x="3586045" y="1055477"/>
                  </a:cubicBezTo>
                  <a:cubicBezTo>
                    <a:pt x="3590014" y="1159110"/>
                    <a:pt x="3587967" y="1239989"/>
                    <a:pt x="3588878" y="1310704"/>
                  </a:cubicBezTo>
                  <a:close/>
                  <a:moveTo>
                    <a:pt x="3595497" y="1709227"/>
                  </a:moveTo>
                  <a:cubicBezTo>
                    <a:pt x="3597909" y="1865574"/>
                    <a:pt x="3600489" y="1846409"/>
                    <a:pt x="3590659" y="1846633"/>
                  </a:cubicBezTo>
                  <a:cubicBezTo>
                    <a:pt x="3532027" y="1847895"/>
                    <a:pt x="3481794" y="1847909"/>
                    <a:pt x="3422573" y="1846633"/>
                  </a:cubicBezTo>
                  <a:cubicBezTo>
                    <a:pt x="3357981" y="1845246"/>
                    <a:pt x="3380166" y="1886996"/>
                    <a:pt x="3372158" y="1613248"/>
                  </a:cubicBezTo>
                  <a:cubicBezTo>
                    <a:pt x="3371443" y="1588770"/>
                    <a:pt x="3335641" y="1588391"/>
                    <a:pt x="3590701" y="1591490"/>
                  </a:cubicBezTo>
                  <a:cubicBezTo>
                    <a:pt x="3597741" y="1591574"/>
                    <a:pt x="3593436" y="1577484"/>
                    <a:pt x="3595497" y="1709227"/>
                  </a:cubicBezTo>
                  <a:close/>
                  <a:moveTo>
                    <a:pt x="3843124" y="4525144"/>
                  </a:moveTo>
                  <a:cubicBezTo>
                    <a:pt x="3613980" y="4525144"/>
                    <a:pt x="3650665" y="4535603"/>
                    <a:pt x="3650231" y="4483464"/>
                  </a:cubicBezTo>
                  <a:cubicBezTo>
                    <a:pt x="3648183" y="4237825"/>
                    <a:pt x="3638129" y="4271697"/>
                    <a:pt x="3674884" y="4271697"/>
                  </a:cubicBezTo>
                  <a:cubicBezTo>
                    <a:pt x="3898055" y="4271697"/>
                    <a:pt x="3870148" y="4258252"/>
                    <a:pt x="3870372" y="4292152"/>
                  </a:cubicBezTo>
                  <a:cubicBezTo>
                    <a:pt x="3871761" y="4560264"/>
                    <a:pt x="3888238" y="4525144"/>
                    <a:pt x="3843124" y="4525144"/>
                  </a:cubicBezTo>
                  <a:close/>
                  <a:moveTo>
                    <a:pt x="3873724" y="4538112"/>
                  </a:moveTo>
                  <a:cubicBezTo>
                    <a:pt x="3875827" y="4673150"/>
                    <a:pt x="3877103" y="4726298"/>
                    <a:pt x="3878001" y="4792990"/>
                  </a:cubicBezTo>
                  <a:cubicBezTo>
                    <a:pt x="3737696" y="4793144"/>
                    <a:pt x="3746629" y="4794097"/>
                    <a:pt x="3655630" y="4793887"/>
                  </a:cubicBezTo>
                  <a:cubicBezTo>
                    <a:pt x="3652573" y="4623240"/>
                    <a:pt x="3652194" y="4648994"/>
                    <a:pt x="3650778" y="4537986"/>
                  </a:cubicBezTo>
                  <a:cubicBezTo>
                    <a:pt x="3719872" y="4537832"/>
                    <a:pt x="3808963" y="4538337"/>
                    <a:pt x="3873724" y="4538112"/>
                  </a:cubicBezTo>
                  <a:close/>
                  <a:moveTo>
                    <a:pt x="3843124" y="4256836"/>
                  </a:moveTo>
                  <a:cubicBezTo>
                    <a:pt x="3607978" y="4256836"/>
                    <a:pt x="3648478" y="4279015"/>
                    <a:pt x="3647188" y="4196285"/>
                  </a:cubicBezTo>
                  <a:cubicBezTo>
                    <a:pt x="3643556" y="3964260"/>
                    <a:pt x="3632014" y="4003108"/>
                    <a:pt x="3674884" y="4003108"/>
                  </a:cubicBezTo>
                  <a:cubicBezTo>
                    <a:pt x="3881493" y="4003108"/>
                    <a:pt x="3865702" y="3999800"/>
                    <a:pt x="3865773" y="4005113"/>
                  </a:cubicBezTo>
                  <a:cubicBezTo>
                    <a:pt x="3870288" y="4296147"/>
                    <a:pt x="3880918" y="4256836"/>
                    <a:pt x="3843124" y="4256836"/>
                  </a:cubicBezTo>
                  <a:close/>
                  <a:moveTo>
                    <a:pt x="3642238" y="3909149"/>
                  </a:moveTo>
                  <a:cubicBezTo>
                    <a:pt x="3640835" y="3842008"/>
                    <a:pt x="3639896" y="3779439"/>
                    <a:pt x="3639461" y="3734492"/>
                  </a:cubicBezTo>
                  <a:cubicBezTo>
                    <a:pt x="3686706" y="3734464"/>
                    <a:pt x="3649740" y="3734464"/>
                    <a:pt x="3843124" y="3734534"/>
                  </a:cubicBezTo>
                  <a:cubicBezTo>
                    <a:pt x="3868241" y="3734534"/>
                    <a:pt x="3860612" y="3695097"/>
                    <a:pt x="3865534" y="3989243"/>
                  </a:cubicBezTo>
                  <a:cubicBezTo>
                    <a:pt x="3599550" y="3988430"/>
                    <a:pt x="3644481" y="4016203"/>
                    <a:pt x="3642238" y="3909149"/>
                  </a:cubicBezTo>
                  <a:close/>
                  <a:moveTo>
                    <a:pt x="3843124" y="3721510"/>
                  </a:moveTo>
                  <a:cubicBezTo>
                    <a:pt x="3648268" y="3721440"/>
                    <a:pt x="3686215" y="3721453"/>
                    <a:pt x="3639335" y="3721468"/>
                  </a:cubicBezTo>
                  <a:cubicBezTo>
                    <a:pt x="3638269" y="3593398"/>
                    <a:pt x="3635801" y="3516781"/>
                    <a:pt x="3634861" y="3467600"/>
                  </a:cubicBezTo>
                  <a:cubicBezTo>
                    <a:pt x="3799455" y="3467095"/>
                    <a:pt x="3764382" y="3465343"/>
                    <a:pt x="3856713" y="3465623"/>
                  </a:cubicBezTo>
                  <a:cubicBezTo>
                    <a:pt x="3862547" y="3751974"/>
                    <a:pt x="3869727" y="3721510"/>
                    <a:pt x="3843124" y="3721510"/>
                  </a:cubicBezTo>
                  <a:close/>
                  <a:moveTo>
                    <a:pt x="2947259" y="4270968"/>
                  </a:moveTo>
                  <a:cubicBezTo>
                    <a:pt x="3200104" y="4272819"/>
                    <a:pt x="3167611" y="4257761"/>
                    <a:pt x="3168579" y="4291969"/>
                  </a:cubicBezTo>
                  <a:cubicBezTo>
                    <a:pt x="3171257" y="4387219"/>
                    <a:pt x="3172842" y="4525327"/>
                    <a:pt x="3170079" y="4525327"/>
                  </a:cubicBezTo>
                  <a:cubicBezTo>
                    <a:pt x="3086499" y="4525327"/>
                    <a:pt x="3084325" y="4526518"/>
                    <a:pt x="3001825" y="4526518"/>
                  </a:cubicBezTo>
                  <a:cubicBezTo>
                    <a:pt x="2929267" y="4526532"/>
                    <a:pt x="2953598" y="4572545"/>
                    <a:pt x="2947259" y="4270968"/>
                  </a:cubicBezTo>
                  <a:close/>
                  <a:moveTo>
                    <a:pt x="2012185" y="4269777"/>
                  </a:moveTo>
                  <a:cubicBezTo>
                    <a:pt x="2269404" y="4270856"/>
                    <a:pt x="2233210" y="4264771"/>
                    <a:pt x="2234093" y="4292348"/>
                  </a:cubicBezTo>
                  <a:cubicBezTo>
                    <a:pt x="2235566" y="4339159"/>
                    <a:pt x="2236800" y="4389224"/>
                    <a:pt x="2237389" y="4483548"/>
                  </a:cubicBezTo>
                  <a:cubicBezTo>
                    <a:pt x="2237767" y="4543524"/>
                    <a:pt x="2272209" y="4525957"/>
                    <a:pt x="2015382" y="4524499"/>
                  </a:cubicBezTo>
                  <a:cubicBezTo>
                    <a:pt x="2014962" y="4449817"/>
                    <a:pt x="2016560" y="4459897"/>
                    <a:pt x="2012185" y="4269777"/>
                  </a:cubicBezTo>
                  <a:close/>
                  <a:moveTo>
                    <a:pt x="606116" y="4004847"/>
                  </a:moveTo>
                  <a:cubicBezTo>
                    <a:pt x="606088" y="4003319"/>
                    <a:pt x="588502" y="4001734"/>
                    <a:pt x="815249" y="4001734"/>
                  </a:cubicBezTo>
                  <a:cubicBezTo>
                    <a:pt x="830352" y="4001734"/>
                    <a:pt x="826355" y="3971859"/>
                    <a:pt x="829875" y="4196524"/>
                  </a:cubicBezTo>
                  <a:cubicBezTo>
                    <a:pt x="831109" y="4276464"/>
                    <a:pt x="869281" y="4257790"/>
                    <a:pt x="647135" y="4257790"/>
                  </a:cubicBezTo>
                  <a:cubicBezTo>
                    <a:pt x="590031" y="4257790"/>
                    <a:pt x="610674" y="4296288"/>
                    <a:pt x="606116" y="4004847"/>
                  </a:cubicBezTo>
                  <a:close/>
                  <a:moveTo>
                    <a:pt x="798967" y="2127223"/>
                  </a:moveTo>
                  <a:cubicBezTo>
                    <a:pt x="799556" y="2196789"/>
                    <a:pt x="800903" y="2379114"/>
                    <a:pt x="800945" y="2382282"/>
                  </a:cubicBezTo>
                  <a:cubicBezTo>
                    <a:pt x="619242" y="2382437"/>
                    <a:pt x="609664" y="2382395"/>
                    <a:pt x="578938" y="2382815"/>
                  </a:cubicBezTo>
                  <a:cubicBezTo>
                    <a:pt x="575166" y="2189288"/>
                    <a:pt x="576891" y="2219921"/>
                    <a:pt x="575811" y="2128134"/>
                  </a:cubicBezTo>
                  <a:cubicBezTo>
                    <a:pt x="671802" y="2129915"/>
                    <a:pt x="736970" y="2127391"/>
                    <a:pt x="798967" y="2127223"/>
                  </a:cubicBezTo>
                  <a:close/>
                  <a:moveTo>
                    <a:pt x="575657" y="2115110"/>
                  </a:moveTo>
                  <a:cubicBezTo>
                    <a:pt x="571576" y="1807392"/>
                    <a:pt x="549952" y="1860373"/>
                    <a:pt x="647149" y="1860373"/>
                  </a:cubicBezTo>
                  <a:cubicBezTo>
                    <a:pt x="726256" y="1860373"/>
                    <a:pt x="728976" y="1859532"/>
                    <a:pt x="793526" y="1859363"/>
                  </a:cubicBezTo>
                  <a:cubicBezTo>
                    <a:pt x="798393" y="2095524"/>
                    <a:pt x="798028" y="2044030"/>
                    <a:pt x="798827" y="2114227"/>
                  </a:cubicBezTo>
                  <a:cubicBezTo>
                    <a:pt x="730673" y="2114381"/>
                    <a:pt x="670877" y="2116890"/>
                    <a:pt x="575657" y="2115110"/>
                  </a:cubicBezTo>
                  <a:close/>
                  <a:moveTo>
                    <a:pt x="801127" y="2395293"/>
                  </a:moveTo>
                  <a:cubicBezTo>
                    <a:pt x="803876" y="2589927"/>
                    <a:pt x="804212" y="2543046"/>
                    <a:pt x="806077" y="2649048"/>
                  </a:cubicBezTo>
                  <a:cubicBezTo>
                    <a:pt x="805082" y="2649048"/>
                    <a:pt x="598978" y="2650128"/>
                    <a:pt x="584351" y="2650338"/>
                  </a:cubicBezTo>
                  <a:cubicBezTo>
                    <a:pt x="583145" y="2578642"/>
                    <a:pt x="584688" y="2681125"/>
                    <a:pt x="579205" y="2395825"/>
                  </a:cubicBezTo>
                  <a:cubicBezTo>
                    <a:pt x="614937" y="2395363"/>
                    <a:pt x="621542" y="2395447"/>
                    <a:pt x="801127" y="2395293"/>
                  </a:cubicBezTo>
                  <a:close/>
                  <a:moveTo>
                    <a:pt x="1263623" y="2091795"/>
                  </a:moveTo>
                  <a:cubicBezTo>
                    <a:pt x="1264016" y="2117143"/>
                    <a:pt x="1295793" y="2120592"/>
                    <a:pt x="1067658" y="2114353"/>
                  </a:cubicBezTo>
                  <a:cubicBezTo>
                    <a:pt x="1034997" y="2113414"/>
                    <a:pt x="1042949" y="2150243"/>
                    <a:pt x="1039036" y="1900315"/>
                  </a:cubicBezTo>
                  <a:cubicBezTo>
                    <a:pt x="1038195" y="1846157"/>
                    <a:pt x="1003388" y="1860779"/>
                    <a:pt x="1235702" y="1859854"/>
                  </a:cubicBezTo>
                  <a:cubicBezTo>
                    <a:pt x="1274800" y="1859742"/>
                    <a:pt x="1259472" y="1826193"/>
                    <a:pt x="1263623" y="2091795"/>
                  </a:cubicBezTo>
                  <a:close/>
                  <a:moveTo>
                    <a:pt x="1736861" y="2382787"/>
                  </a:moveTo>
                  <a:cubicBezTo>
                    <a:pt x="1515598" y="2378623"/>
                    <a:pt x="1515079" y="2389699"/>
                    <a:pt x="1514672" y="2378525"/>
                  </a:cubicBezTo>
                  <a:cubicBezTo>
                    <a:pt x="1512274" y="2313965"/>
                    <a:pt x="1511475" y="2252208"/>
                    <a:pt x="1511124" y="2187269"/>
                  </a:cubicBezTo>
                  <a:cubicBezTo>
                    <a:pt x="1510732" y="2109979"/>
                    <a:pt x="1466670" y="2126536"/>
                    <a:pt x="1733439" y="2126312"/>
                  </a:cubicBezTo>
                  <a:cubicBezTo>
                    <a:pt x="1734070" y="2197307"/>
                    <a:pt x="1731672" y="2258573"/>
                    <a:pt x="1736861" y="2382787"/>
                  </a:cubicBezTo>
                  <a:close/>
                  <a:moveTo>
                    <a:pt x="1969665" y="2383628"/>
                  </a:moveTo>
                  <a:cubicBezTo>
                    <a:pt x="1817244" y="2383684"/>
                    <a:pt x="1796166" y="2383895"/>
                    <a:pt x="1748374" y="2383011"/>
                  </a:cubicBezTo>
                  <a:cubicBezTo>
                    <a:pt x="1743158" y="2258461"/>
                    <a:pt x="1745528" y="2193634"/>
                    <a:pt x="1744924" y="2126312"/>
                  </a:cubicBezTo>
                  <a:cubicBezTo>
                    <a:pt x="2013559" y="2126087"/>
                    <a:pt x="1967871" y="2113428"/>
                    <a:pt x="1967478" y="2187255"/>
                  </a:cubicBezTo>
                  <a:cubicBezTo>
                    <a:pt x="1967225" y="2235763"/>
                    <a:pt x="1967366" y="2250890"/>
                    <a:pt x="1969665" y="2383628"/>
                  </a:cubicBezTo>
                  <a:close/>
                  <a:moveTo>
                    <a:pt x="3590729" y="3454814"/>
                  </a:moveTo>
                  <a:cubicBezTo>
                    <a:pt x="3370349" y="3456300"/>
                    <a:pt x="3400388" y="3461193"/>
                    <a:pt x="3399911" y="3430784"/>
                  </a:cubicBezTo>
                  <a:cubicBezTo>
                    <a:pt x="3395718" y="3163177"/>
                    <a:pt x="3388159" y="3199726"/>
                    <a:pt x="3422601" y="3198773"/>
                  </a:cubicBezTo>
                  <a:cubicBezTo>
                    <a:pt x="3474418" y="3197427"/>
                    <a:pt x="3523865" y="3197105"/>
                    <a:pt x="3590631" y="3198633"/>
                  </a:cubicBezTo>
                  <a:cubicBezTo>
                    <a:pt x="3626545" y="3199460"/>
                    <a:pt x="3619421" y="3191006"/>
                    <a:pt x="3620179" y="3239640"/>
                  </a:cubicBezTo>
                  <a:cubicBezTo>
                    <a:pt x="3624119" y="3491882"/>
                    <a:pt x="3633571" y="3454533"/>
                    <a:pt x="3590729" y="3454814"/>
                  </a:cubicBezTo>
                  <a:close/>
                  <a:moveTo>
                    <a:pt x="3623376" y="3467656"/>
                  </a:moveTo>
                  <a:cubicBezTo>
                    <a:pt x="3624820" y="3545661"/>
                    <a:pt x="3626279" y="3563452"/>
                    <a:pt x="3627849" y="3721496"/>
                  </a:cubicBezTo>
                  <a:cubicBezTo>
                    <a:pt x="3380124" y="3721622"/>
                    <a:pt x="3405366" y="3723991"/>
                    <a:pt x="3405296" y="3717879"/>
                  </a:cubicBezTo>
                  <a:cubicBezTo>
                    <a:pt x="3402295" y="3430392"/>
                    <a:pt x="3389435" y="3467558"/>
                    <a:pt x="3422419" y="3467824"/>
                  </a:cubicBezTo>
                  <a:cubicBezTo>
                    <a:pt x="3513992" y="3468539"/>
                    <a:pt x="3589607" y="3467796"/>
                    <a:pt x="3623376" y="3467656"/>
                  </a:cubicBezTo>
                  <a:close/>
                  <a:moveTo>
                    <a:pt x="2934288" y="3467011"/>
                  </a:moveTo>
                  <a:cubicBezTo>
                    <a:pt x="3198645" y="3466787"/>
                    <a:pt x="3155705" y="3451379"/>
                    <a:pt x="3157669" y="3526749"/>
                  </a:cubicBezTo>
                  <a:cubicBezTo>
                    <a:pt x="3159379" y="3594604"/>
                    <a:pt x="3160515" y="3654369"/>
                    <a:pt x="3160038" y="3718089"/>
                  </a:cubicBezTo>
                  <a:cubicBezTo>
                    <a:pt x="3159982" y="3724650"/>
                    <a:pt x="3184103" y="3722659"/>
                    <a:pt x="2936770" y="3722799"/>
                  </a:cubicBezTo>
                  <a:cubicBezTo>
                    <a:pt x="2932661" y="3454884"/>
                    <a:pt x="2935494" y="3582687"/>
                    <a:pt x="2934288" y="3467011"/>
                  </a:cubicBezTo>
                  <a:close/>
                  <a:moveTo>
                    <a:pt x="2233097" y="3466927"/>
                  </a:moveTo>
                  <a:cubicBezTo>
                    <a:pt x="2351330" y="3468595"/>
                    <a:pt x="2399136" y="3467207"/>
                    <a:pt x="2455539" y="3466899"/>
                  </a:cubicBezTo>
                  <a:cubicBezTo>
                    <a:pt x="2459031" y="3707196"/>
                    <a:pt x="2459143" y="3721327"/>
                    <a:pt x="2459157" y="3723038"/>
                  </a:cubicBezTo>
                  <a:cubicBezTo>
                    <a:pt x="2210435" y="3722996"/>
                    <a:pt x="2236000" y="3725604"/>
                    <a:pt x="2235804" y="3717780"/>
                  </a:cubicBezTo>
                  <a:cubicBezTo>
                    <a:pt x="2231948" y="3557227"/>
                    <a:pt x="2233813" y="3540909"/>
                    <a:pt x="2233097" y="3466927"/>
                  </a:cubicBezTo>
                  <a:close/>
                  <a:moveTo>
                    <a:pt x="1069075" y="3735487"/>
                  </a:moveTo>
                  <a:cubicBezTo>
                    <a:pt x="1211091" y="3737016"/>
                    <a:pt x="1218257" y="3734660"/>
                    <a:pt x="1289511" y="3734155"/>
                  </a:cubicBezTo>
                  <a:cubicBezTo>
                    <a:pt x="1293970" y="3974004"/>
                    <a:pt x="1293872" y="3899588"/>
                    <a:pt x="1295498" y="3990617"/>
                  </a:cubicBezTo>
                  <a:cubicBezTo>
                    <a:pt x="1192468" y="3990351"/>
                    <a:pt x="1284560" y="3989706"/>
                    <a:pt x="1071192" y="3989860"/>
                  </a:cubicBezTo>
                  <a:cubicBezTo>
                    <a:pt x="1069874" y="3887040"/>
                    <a:pt x="1073113" y="3903569"/>
                    <a:pt x="1069075" y="3735487"/>
                  </a:cubicBezTo>
                  <a:close/>
                  <a:moveTo>
                    <a:pt x="1275627" y="2857058"/>
                  </a:moveTo>
                  <a:cubicBezTo>
                    <a:pt x="1276791" y="2931292"/>
                    <a:pt x="1287800" y="2918702"/>
                    <a:pt x="1235618" y="2919109"/>
                  </a:cubicBezTo>
                  <a:cubicBezTo>
                    <a:pt x="1160999" y="2919712"/>
                    <a:pt x="1112856" y="2919516"/>
                    <a:pt x="1067560" y="2919025"/>
                  </a:cubicBezTo>
                  <a:cubicBezTo>
                    <a:pt x="1050564" y="2918843"/>
                    <a:pt x="1056902" y="2949405"/>
                    <a:pt x="1052317" y="2665437"/>
                  </a:cubicBezTo>
                  <a:cubicBezTo>
                    <a:pt x="1052303" y="2664442"/>
                    <a:pt x="1034142" y="2658610"/>
                    <a:pt x="1235548" y="2663489"/>
                  </a:cubicBezTo>
                  <a:cubicBezTo>
                    <a:pt x="1291123" y="2664820"/>
                    <a:pt x="1272009" y="2625201"/>
                    <a:pt x="1275627" y="2857058"/>
                  </a:cubicBezTo>
                  <a:close/>
                  <a:moveTo>
                    <a:pt x="1067462" y="2932035"/>
                  </a:moveTo>
                  <a:cubicBezTo>
                    <a:pt x="1309662" y="2934643"/>
                    <a:pt x="1276945" y="2921703"/>
                    <a:pt x="1277955" y="2952546"/>
                  </a:cubicBezTo>
                  <a:cubicBezTo>
                    <a:pt x="1279946" y="3012129"/>
                    <a:pt x="1279848" y="3020163"/>
                    <a:pt x="1282513" y="3187011"/>
                  </a:cubicBezTo>
                  <a:cubicBezTo>
                    <a:pt x="1090839" y="3186702"/>
                    <a:pt x="1104316" y="3186548"/>
                    <a:pt x="1059903" y="3185875"/>
                  </a:cubicBezTo>
                  <a:cubicBezTo>
                    <a:pt x="1056650" y="2900182"/>
                    <a:pt x="1051040" y="2931867"/>
                    <a:pt x="1067462" y="2932035"/>
                  </a:cubicBezTo>
                  <a:close/>
                  <a:moveTo>
                    <a:pt x="1067434" y="3199053"/>
                  </a:moveTo>
                  <a:cubicBezTo>
                    <a:pt x="1320559" y="3203133"/>
                    <a:pt x="1282429" y="3182636"/>
                    <a:pt x="1283340" y="3239654"/>
                  </a:cubicBezTo>
                  <a:cubicBezTo>
                    <a:pt x="1287365" y="3496775"/>
                    <a:pt x="1298247" y="3453145"/>
                    <a:pt x="1235674" y="3453062"/>
                  </a:cubicBezTo>
                  <a:cubicBezTo>
                    <a:pt x="1028434" y="3452486"/>
                    <a:pt x="1063073" y="3464880"/>
                    <a:pt x="1062526" y="3430798"/>
                  </a:cubicBezTo>
                  <a:cubicBezTo>
                    <a:pt x="1058445" y="3170159"/>
                    <a:pt x="1058122" y="3198899"/>
                    <a:pt x="1067434" y="3199053"/>
                  </a:cubicBezTo>
                  <a:close/>
                  <a:moveTo>
                    <a:pt x="1067644" y="3467067"/>
                  </a:moveTo>
                  <a:cubicBezTo>
                    <a:pt x="1118466" y="3465763"/>
                    <a:pt x="1134018" y="3465946"/>
                    <a:pt x="1235674" y="3466071"/>
                  </a:cubicBezTo>
                  <a:cubicBezTo>
                    <a:pt x="1301949" y="3466254"/>
                    <a:pt x="1283564" y="3417816"/>
                    <a:pt x="1289202" y="3718075"/>
                  </a:cubicBezTo>
                  <a:cubicBezTo>
                    <a:pt x="1289216" y="3719112"/>
                    <a:pt x="1314781" y="3725113"/>
                    <a:pt x="1068752" y="3722449"/>
                  </a:cubicBezTo>
                  <a:cubicBezTo>
                    <a:pt x="1068738" y="3721468"/>
                    <a:pt x="1061937" y="3467207"/>
                    <a:pt x="1067644" y="3467067"/>
                  </a:cubicBezTo>
                  <a:close/>
                  <a:moveTo>
                    <a:pt x="1487943" y="2917889"/>
                  </a:moveTo>
                  <a:cubicBezTo>
                    <a:pt x="1247945" y="2917889"/>
                    <a:pt x="1288431" y="2937643"/>
                    <a:pt x="1287112" y="2856820"/>
                  </a:cubicBezTo>
                  <a:cubicBezTo>
                    <a:pt x="1285654" y="2763603"/>
                    <a:pt x="1287631" y="2760617"/>
                    <a:pt x="1286145" y="2665423"/>
                  </a:cubicBezTo>
                  <a:cubicBezTo>
                    <a:pt x="1286131" y="2664428"/>
                    <a:pt x="1508698" y="2661610"/>
                    <a:pt x="1508754" y="2665620"/>
                  </a:cubicBezTo>
                  <a:cubicBezTo>
                    <a:pt x="1513340" y="2958266"/>
                    <a:pt x="1518935" y="2917889"/>
                    <a:pt x="1487943" y="2917889"/>
                  </a:cubicBezTo>
                  <a:close/>
                  <a:moveTo>
                    <a:pt x="1511741" y="2930942"/>
                  </a:moveTo>
                  <a:cubicBezTo>
                    <a:pt x="1516383" y="3225200"/>
                    <a:pt x="1525120" y="3185468"/>
                    <a:pt x="1487943" y="3185468"/>
                  </a:cubicBezTo>
                  <a:cubicBezTo>
                    <a:pt x="1403676" y="3185468"/>
                    <a:pt x="1403900" y="3187052"/>
                    <a:pt x="1319787" y="3187052"/>
                  </a:cubicBezTo>
                  <a:cubicBezTo>
                    <a:pt x="1280634" y="3187052"/>
                    <a:pt x="1297840" y="3225803"/>
                    <a:pt x="1288809" y="2931839"/>
                  </a:cubicBezTo>
                  <a:cubicBezTo>
                    <a:pt x="1470246" y="2931306"/>
                    <a:pt x="1415820" y="2930717"/>
                    <a:pt x="1511741" y="2930942"/>
                  </a:cubicBezTo>
                  <a:close/>
                  <a:moveTo>
                    <a:pt x="1319787" y="3200063"/>
                  </a:moveTo>
                  <a:cubicBezTo>
                    <a:pt x="1404041" y="3200063"/>
                    <a:pt x="1403830" y="3198478"/>
                    <a:pt x="1487943" y="3198478"/>
                  </a:cubicBezTo>
                  <a:cubicBezTo>
                    <a:pt x="1523984" y="3198478"/>
                    <a:pt x="1514462" y="3157892"/>
                    <a:pt x="1519510" y="3455122"/>
                  </a:cubicBezTo>
                  <a:cubicBezTo>
                    <a:pt x="1424431" y="3456062"/>
                    <a:pt x="1422790" y="3453216"/>
                    <a:pt x="1297602" y="3453145"/>
                  </a:cubicBezTo>
                  <a:cubicBezTo>
                    <a:pt x="1293661" y="3159644"/>
                    <a:pt x="1286369" y="3200063"/>
                    <a:pt x="1319787" y="3200063"/>
                  </a:cubicBezTo>
                  <a:close/>
                  <a:moveTo>
                    <a:pt x="1319787" y="3466170"/>
                  </a:moveTo>
                  <a:cubicBezTo>
                    <a:pt x="1403311" y="3466170"/>
                    <a:pt x="1402526" y="3468287"/>
                    <a:pt x="1487943" y="3468287"/>
                  </a:cubicBezTo>
                  <a:cubicBezTo>
                    <a:pt x="1529481" y="3468287"/>
                    <a:pt x="1520786" y="3427882"/>
                    <a:pt x="1524110" y="3718005"/>
                  </a:cubicBezTo>
                  <a:cubicBezTo>
                    <a:pt x="1524166" y="3722814"/>
                    <a:pt x="1300785" y="3722645"/>
                    <a:pt x="1300701" y="3717809"/>
                  </a:cubicBezTo>
                  <a:cubicBezTo>
                    <a:pt x="1295190" y="3425947"/>
                    <a:pt x="1291558" y="3466170"/>
                    <a:pt x="1319787" y="3466170"/>
                  </a:cubicBezTo>
                  <a:close/>
                  <a:moveTo>
                    <a:pt x="1520183" y="2662535"/>
                  </a:moveTo>
                  <a:cubicBezTo>
                    <a:pt x="1564694" y="2662914"/>
                    <a:pt x="1642987" y="2666250"/>
                    <a:pt x="1740591" y="2663334"/>
                  </a:cubicBezTo>
                  <a:cubicBezTo>
                    <a:pt x="1742176" y="2762089"/>
                    <a:pt x="1744868" y="2826734"/>
                    <a:pt x="1745303" y="2918562"/>
                  </a:cubicBezTo>
                  <a:cubicBezTo>
                    <a:pt x="1560108" y="2918969"/>
                    <a:pt x="1607087" y="2918212"/>
                    <a:pt x="1523016" y="2917945"/>
                  </a:cubicBezTo>
                  <a:cubicBezTo>
                    <a:pt x="1520548" y="2761121"/>
                    <a:pt x="1521642" y="2752485"/>
                    <a:pt x="1520183" y="2662535"/>
                  </a:cubicBezTo>
                  <a:close/>
                  <a:moveTo>
                    <a:pt x="1523227" y="2930970"/>
                  </a:moveTo>
                  <a:cubicBezTo>
                    <a:pt x="1604689" y="2931264"/>
                    <a:pt x="1568396" y="2931965"/>
                    <a:pt x="1745359" y="2931586"/>
                  </a:cubicBezTo>
                  <a:cubicBezTo>
                    <a:pt x="1745710" y="3107533"/>
                    <a:pt x="1748094" y="3115454"/>
                    <a:pt x="1750043" y="3186296"/>
                  </a:cubicBezTo>
                  <a:cubicBezTo>
                    <a:pt x="1561202" y="3186730"/>
                    <a:pt x="1604325" y="3185931"/>
                    <a:pt x="1526718" y="3185552"/>
                  </a:cubicBezTo>
                  <a:cubicBezTo>
                    <a:pt x="1525414" y="3079171"/>
                    <a:pt x="1527237" y="3184950"/>
                    <a:pt x="1523227" y="2930970"/>
                  </a:cubicBezTo>
                  <a:close/>
                  <a:moveTo>
                    <a:pt x="1751165" y="3239654"/>
                  </a:moveTo>
                  <a:cubicBezTo>
                    <a:pt x="1754937" y="3486555"/>
                    <a:pt x="1760350" y="3453762"/>
                    <a:pt x="1740339" y="3453468"/>
                  </a:cubicBezTo>
                  <a:cubicBezTo>
                    <a:pt x="1500354" y="3449599"/>
                    <a:pt x="1531192" y="3468679"/>
                    <a:pt x="1530603" y="3430770"/>
                  </a:cubicBezTo>
                  <a:cubicBezTo>
                    <a:pt x="1527770" y="3256856"/>
                    <a:pt x="1527349" y="3233472"/>
                    <a:pt x="1526887" y="3198577"/>
                  </a:cubicBezTo>
                  <a:cubicBezTo>
                    <a:pt x="1789842" y="3199894"/>
                    <a:pt x="1750296" y="3184753"/>
                    <a:pt x="1751165" y="3239654"/>
                  </a:cubicBezTo>
                  <a:close/>
                  <a:moveTo>
                    <a:pt x="1752077" y="2663012"/>
                  </a:moveTo>
                  <a:cubicBezTo>
                    <a:pt x="1842514" y="2660601"/>
                    <a:pt x="1974153" y="2663881"/>
                    <a:pt x="1974181" y="2665690"/>
                  </a:cubicBezTo>
                  <a:cubicBezTo>
                    <a:pt x="1974952" y="2715361"/>
                    <a:pt x="1976144" y="2779501"/>
                    <a:pt x="1978402" y="2919109"/>
                  </a:cubicBezTo>
                  <a:cubicBezTo>
                    <a:pt x="1891106" y="2919025"/>
                    <a:pt x="1907275" y="2918254"/>
                    <a:pt x="1756816" y="2918534"/>
                  </a:cubicBezTo>
                  <a:cubicBezTo>
                    <a:pt x="1756256" y="2810863"/>
                    <a:pt x="1753268" y="2751350"/>
                    <a:pt x="1752077" y="2663012"/>
                  </a:cubicBezTo>
                  <a:close/>
                  <a:moveTo>
                    <a:pt x="1572225" y="3467067"/>
                  </a:moveTo>
                  <a:cubicBezTo>
                    <a:pt x="1629427" y="3465343"/>
                    <a:pt x="1683011" y="3465623"/>
                    <a:pt x="1740184" y="3466478"/>
                  </a:cubicBezTo>
                  <a:cubicBezTo>
                    <a:pt x="1759284" y="3466787"/>
                    <a:pt x="1755386" y="3455893"/>
                    <a:pt x="1754713" y="3526497"/>
                  </a:cubicBezTo>
                  <a:cubicBezTo>
                    <a:pt x="1752329" y="3751119"/>
                    <a:pt x="1769101" y="3721622"/>
                    <a:pt x="1740311" y="3721341"/>
                  </a:cubicBezTo>
                  <a:cubicBezTo>
                    <a:pt x="1518094" y="3719267"/>
                    <a:pt x="1535651" y="3723472"/>
                    <a:pt x="1535581" y="3717836"/>
                  </a:cubicBezTo>
                  <a:cubicBezTo>
                    <a:pt x="1532216" y="3423900"/>
                    <a:pt x="1516299" y="3468679"/>
                    <a:pt x="1572225" y="3467067"/>
                  </a:cubicBezTo>
                  <a:close/>
                  <a:moveTo>
                    <a:pt x="1756872" y="2952560"/>
                  </a:moveTo>
                  <a:cubicBezTo>
                    <a:pt x="1756872" y="2922347"/>
                    <a:pt x="1722978" y="2931909"/>
                    <a:pt x="1978612" y="2932119"/>
                  </a:cubicBezTo>
                  <a:cubicBezTo>
                    <a:pt x="1981165" y="3090415"/>
                    <a:pt x="1981165" y="3092602"/>
                    <a:pt x="1982287" y="3144040"/>
                  </a:cubicBezTo>
                  <a:cubicBezTo>
                    <a:pt x="1983437" y="3196333"/>
                    <a:pt x="2025128" y="3185693"/>
                    <a:pt x="1761528" y="3186267"/>
                  </a:cubicBezTo>
                  <a:cubicBezTo>
                    <a:pt x="1760210" y="3138166"/>
                    <a:pt x="1756872" y="3083265"/>
                    <a:pt x="1756872" y="2952560"/>
                  </a:cubicBezTo>
                  <a:close/>
                  <a:moveTo>
                    <a:pt x="1824354" y="3199222"/>
                  </a:moveTo>
                  <a:cubicBezTo>
                    <a:pt x="1909350" y="3199222"/>
                    <a:pt x="1906391" y="3197960"/>
                    <a:pt x="1983395" y="3197848"/>
                  </a:cubicBezTo>
                  <a:cubicBezTo>
                    <a:pt x="1983969" y="3228789"/>
                    <a:pt x="1984082" y="3238617"/>
                    <a:pt x="1987069" y="3430995"/>
                  </a:cubicBezTo>
                  <a:cubicBezTo>
                    <a:pt x="1987574" y="3463169"/>
                    <a:pt x="2012185" y="3453959"/>
                    <a:pt x="1824354" y="3454113"/>
                  </a:cubicBezTo>
                  <a:cubicBezTo>
                    <a:pt x="1754432" y="3454113"/>
                    <a:pt x="1766352" y="3459440"/>
                    <a:pt x="1765904" y="3430742"/>
                  </a:cubicBezTo>
                  <a:cubicBezTo>
                    <a:pt x="1761584" y="3152045"/>
                    <a:pt x="1744644" y="3199222"/>
                    <a:pt x="1824354" y="3199222"/>
                  </a:cubicBezTo>
                  <a:close/>
                  <a:moveTo>
                    <a:pt x="1985624" y="2663979"/>
                  </a:moveTo>
                  <a:cubicBezTo>
                    <a:pt x="2226086" y="2664372"/>
                    <a:pt x="2207827" y="2662241"/>
                    <a:pt x="2207883" y="2665690"/>
                  </a:cubicBezTo>
                  <a:cubicBezTo>
                    <a:pt x="2212469" y="2958728"/>
                    <a:pt x="2234233" y="2917525"/>
                    <a:pt x="2160820" y="2917525"/>
                  </a:cubicBezTo>
                  <a:cubicBezTo>
                    <a:pt x="2076707" y="2917525"/>
                    <a:pt x="2076581" y="2919109"/>
                    <a:pt x="1992566" y="2919109"/>
                  </a:cubicBezTo>
                  <a:cubicBezTo>
                    <a:pt x="1988934" y="2919109"/>
                    <a:pt x="1990056" y="2947541"/>
                    <a:pt x="1985624" y="2663979"/>
                  </a:cubicBezTo>
                  <a:close/>
                  <a:moveTo>
                    <a:pt x="1766184" y="3526665"/>
                  </a:moveTo>
                  <a:cubicBezTo>
                    <a:pt x="1767012" y="3448491"/>
                    <a:pt x="1719233" y="3467221"/>
                    <a:pt x="1987700" y="3466997"/>
                  </a:cubicBezTo>
                  <a:cubicBezTo>
                    <a:pt x="1988962" y="3533212"/>
                    <a:pt x="1992103" y="3612801"/>
                    <a:pt x="1991668" y="3717893"/>
                  </a:cubicBezTo>
                  <a:cubicBezTo>
                    <a:pt x="1991668" y="3718888"/>
                    <a:pt x="2017977" y="3723248"/>
                    <a:pt x="1768694" y="3721580"/>
                  </a:cubicBezTo>
                  <a:cubicBezTo>
                    <a:pt x="1766787" y="3656346"/>
                    <a:pt x="1765553" y="3592206"/>
                    <a:pt x="1766184" y="3526665"/>
                  </a:cubicBezTo>
                  <a:close/>
                  <a:moveTo>
                    <a:pt x="1990098" y="2932119"/>
                  </a:moveTo>
                  <a:cubicBezTo>
                    <a:pt x="2047805" y="2932119"/>
                    <a:pt x="2070046" y="2930689"/>
                    <a:pt x="2213352" y="2930507"/>
                  </a:cubicBezTo>
                  <a:cubicBezTo>
                    <a:pt x="2212932" y="3097257"/>
                    <a:pt x="2215568" y="3113828"/>
                    <a:pt x="2217447" y="3186380"/>
                  </a:cubicBezTo>
                  <a:cubicBezTo>
                    <a:pt x="1952403" y="3185623"/>
                    <a:pt x="1994950" y="3196390"/>
                    <a:pt x="1993786" y="3143718"/>
                  </a:cubicBezTo>
                  <a:cubicBezTo>
                    <a:pt x="1992426" y="3081344"/>
                    <a:pt x="1992566" y="3085326"/>
                    <a:pt x="1990098" y="2932119"/>
                  </a:cubicBezTo>
                  <a:close/>
                  <a:moveTo>
                    <a:pt x="2217770" y="3199404"/>
                  </a:moveTo>
                  <a:cubicBezTo>
                    <a:pt x="2218639" y="3237439"/>
                    <a:pt x="2221458" y="3452655"/>
                    <a:pt x="2221472" y="3453735"/>
                  </a:cubicBezTo>
                  <a:cubicBezTo>
                    <a:pt x="1966370" y="3450846"/>
                    <a:pt x="1999143" y="3467123"/>
                    <a:pt x="1998568" y="3430770"/>
                  </a:cubicBezTo>
                  <a:cubicBezTo>
                    <a:pt x="1995875" y="3257221"/>
                    <a:pt x="1995497" y="3231158"/>
                    <a:pt x="1994894" y="3197834"/>
                  </a:cubicBezTo>
                  <a:cubicBezTo>
                    <a:pt x="2073916" y="3197862"/>
                    <a:pt x="2027092" y="3198885"/>
                    <a:pt x="2217770" y="3199404"/>
                  </a:cubicBezTo>
                  <a:close/>
                  <a:moveTo>
                    <a:pt x="2221598" y="3466773"/>
                  </a:moveTo>
                  <a:cubicBezTo>
                    <a:pt x="2222285" y="3539086"/>
                    <a:pt x="2220420" y="3561349"/>
                    <a:pt x="2224431" y="3723122"/>
                  </a:cubicBezTo>
                  <a:cubicBezTo>
                    <a:pt x="2124022" y="3723276"/>
                    <a:pt x="2003126" y="3721552"/>
                    <a:pt x="2003140" y="3717963"/>
                  </a:cubicBezTo>
                  <a:cubicBezTo>
                    <a:pt x="2003574" y="3613558"/>
                    <a:pt x="2000531" y="3536604"/>
                    <a:pt x="1999185" y="3466969"/>
                  </a:cubicBezTo>
                  <a:cubicBezTo>
                    <a:pt x="2080648" y="3466955"/>
                    <a:pt x="2151256" y="3465917"/>
                    <a:pt x="2221598" y="3466773"/>
                  </a:cubicBezTo>
                  <a:close/>
                  <a:moveTo>
                    <a:pt x="2003098" y="3733426"/>
                  </a:moveTo>
                  <a:cubicBezTo>
                    <a:pt x="2090408" y="3733721"/>
                    <a:pt x="2049726" y="3736455"/>
                    <a:pt x="2224753" y="3736160"/>
                  </a:cubicBezTo>
                  <a:cubicBezTo>
                    <a:pt x="2224894" y="3742455"/>
                    <a:pt x="2229564" y="3988837"/>
                    <a:pt x="2229592" y="3990505"/>
                  </a:cubicBezTo>
                  <a:cubicBezTo>
                    <a:pt x="2072865" y="3991248"/>
                    <a:pt x="2096144" y="3989229"/>
                    <a:pt x="2007908" y="3989005"/>
                  </a:cubicBezTo>
                  <a:cubicBezTo>
                    <a:pt x="2006477" y="3907593"/>
                    <a:pt x="2002831" y="3838994"/>
                    <a:pt x="2003098" y="3733426"/>
                  </a:cubicBezTo>
                  <a:close/>
                  <a:moveTo>
                    <a:pt x="2229255" y="3199446"/>
                  </a:moveTo>
                  <a:cubicBezTo>
                    <a:pt x="2408784" y="3200063"/>
                    <a:pt x="2379896" y="3199236"/>
                    <a:pt x="2450112" y="3198703"/>
                  </a:cubicBezTo>
                  <a:cubicBezTo>
                    <a:pt x="2451303" y="3315220"/>
                    <a:pt x="2453505" y="3330207"/>
                    <a:pt x="2455342" y="3453874"/>
                  </a:cubicBezTo>
                  <a:cubicBezTo>
                    <a:pt x="2389362" y="3454211"/>
                    <a:pt x="2356813" y="3455585"/>
                    <a:pt x="2232943" y="3453889"/>
                  </a:cubicBezTo>
                  <a:cubicBezTo>
                    <a:pt x="2232929" y="3452781"/>
                    <a:pt x="2230209" y="3241897"/>
                    <a:pt x="2229255" y="3199446"/>
                  </a:cubicBezTo>
                  <a:close/>
                  <a:moveTo>
                    <a:pt x="2458161" y="2952336"/>
                  </a:moveTo>
                  <a:cubicBezTo>
                    <a:pt x="2457109" y="2920763"/>
                    <a:pt x="2425627" y="2931250"/>
                    <a:pt x="2665527" y="2931250"/>
                  </a:cubicBezTo>
                  <a:cubicBezTo>
                    <a:pt x="2689577" y="2931250"/>
                    <a:pt x="2675666" y="2900337"/>
                    <a:pt x="2683042" y="3144096"/>
                  </a:cubicBezTo>
                  <a:cubicBezTo>
                    <a:pt x="2684529" y="3193319"/>
                    <a:pt x="2722434" y="3185524"/>
                    <a:pt x="2497287" y="3185524"/>
                  </a:cubicBezTo>
                  <a:cubicBezTo>
                    <a:pt x="2445231" y="3185524"/>
                    <a:pt x="2467262" y="3224990"/>
                    <a:pt x="2458161" y="2952336"/>
                  </a:cubicBezTo>
                  <a:close/>
                  <a:moveTo>
                    <a:pt x="2497301" y="3198535"/>
                  </a:moveTo>
                  <a:cubicBezTo>
                    <a:pt x="2717947" y="3198535"/>
                    <a:pt x="2684403" y="3185230"/>
                    <a:pt x="2685258" y="3239654"/>
                  </a:cubicBezTo>
                  <a:cubicBezTo>
                    <a:pt x="2689128" y="3486386"/>
                    <a:pt x="2694359" y="3452837"/>
                    <a:pt x="2665541" y="3452837"/>
                  </a:cubicBezTo>
                  <a:cubicBezTo>
                    <a:pt x="2435780" y="3452837"/>
                    <a:pt x="2466996" y="3462525"/>
                    <a:pt x="2466491" y="3430770"/>
                  </a:cubicBezTo>
                  <a:cubicBezTo>
                    <a:pt x="2462214" y="3160051"/>
                    <a:pt x="2447629" y="3198535"/>
                    <a:pt x="2497301" y="3198535"/>
                  </a:cubicBezTo>
                  <a:close/>
                  <a:moveTo>
                    <a:pt x="2497301" y="3466787"/>
                  </a:moveTo>
                  <a:cubicBezTo>
                    <a:pt x="2580811" y="3466787"/>
                    <a:pt x="2585256" y="3465847"/>
                    <a:pt x="2665541" y="3465847"/>
                  </a:cubicBezTo>
                  <a:cubicBezTo>
                    <a:pt x="2696828" y="3465847"/>
                    <a:pt x="2687418" y="3429789"/>
                    <a:pt x="2691709" y="3720879"/>
                  </a:cubicBezTo>
                  <a:cubicBezTo>
                    <a:pt x="2599448" y="3720304"/>
                    <a:pt x="2584176" y="3723052"/>
                    <a:pt x="2470670" y="3723038"/>
                  </a:cubicBezTo>
                  <a:cubicBezTo>
                    <a:pt x="2466659" y="3431051"/>
                    <a:pt x="2454837" y="3466787"/>
                    <a:pt x="2497301" y="3466787"/>
                  </a:cubicBezTo>
                  <a:close/>
                  <a:moveTo>
                    <a:pt x="2687095" y="2665423"/>
                  </a:moveTo>
                  <a:cubicBezTo>
                    <a:pt x="2687053" y="2662381"/>
                    <a:pt x="2910434" y="2661947"/>
                    <a:pt x="2910490" y="2665648"/>
                  </a:cubicBezTo>
                  <a:cubicBezTo>
                    <a:pt x="2912159" y="2772323"/>
                    <a:pt x="2910308" y="2734386"/>
                    <a:pt x="2913337" y="2917665"/>
                  </a:cubicBezTo>
                  <a:cubicBezTo>
                    <a:pt x="2810320" y="2916025"/>
                    <a:pt x="2751940" y="2917931"/>
                    <a:pt x="2692059" y="2918170"/>
                  </a:cubicBezTo>
                  <a:cubicBezTo>
                    <a:pt x="2691961" y="2823327"/>
                    <a:pt x="2688512" y="2755920"/>
                    <a:pt x="2687095" y="2665423"/>
                  </a:cubicBezTo>
                  <a:close/>
                  <a:moveTo>
                    <a:pt x="2691905" y="2952616"/>
                  </a:moveTo>
                  <a:cubicBezTo>
                    <a:pt x="2692087" y="2928418"/>
                    <a:pt x="2658599" y="2926596"/>
                    <a:pt x="2913533" y="2930731"/>
                  </a:cubicBezTo>
                  <a:cubicBezTo>
                    <a:pt x="2917544" y="3166738"/>
                    <a:pt x="2915903" y="3088747"/>
                    <a:pt x="2917053" y="3186197"/>
                  </a:cubicBezTo>
                  <a:cubicBezTo>
                    <a:pt x="2659890" y="3181669"/>
                    <a:pt x="2696295" y="3202502"/>
                    <a:pt x="2694514" y="3143676"/>
                  </a:cubicBezTo>
                  <a:cubicBezTo>
                    <a:pt x="2692031" y="3061366"/>
                    <a:pt x="2691583" y="3004362"/>
                    <a:pt x="2691905" y="2952616"/>
                  </a:cubicBezTo>
                  <a:close/>
                  <a:moveTo>
                    <a:pt x="2917221" y="3199208"/>
                  </a:moveTo>
                  <a:cubicBezTo>
                    <a:pt x="2918932" y="3329941"/>
                    <a:pt x="2921330" y="3346877"/>
                    <a:pt x="2922648" y="3454015"/>
                  </a:cubicBezTo>
                  <a:cubicBezTo>
                    <a:pt x="2834258" y="3454085"/>
                    <a:pt x="2806211" y="3454309"/>
                    <a:pt x="2749654" y="3453468"/>
                  </a:cubicBezTo>
                  <a:cubicBezTo>
                    <a:pt x="2684487" y="3452501"/>
                    <a:pt x="2700670" y="3492330"/>
                    <a:pt x="2696715" y="3239430"/>
                  </a:cubicBezTo>
                  <a:cubicBezTo>
                    <a:pt x="2695902" y="3186912"/>
                    <a:pt x="2653901" y="3194946"/>
                    <a:pt x="2917221" y="3199208"/>
                  </a:cubicBezTo>
                  <a:close/>
                  <a:moveTo>
                    <a:pt x="2922803" y="3467025"/>
                  </a:moveTo>
                  <a:cubicBezTo>
                    <a:pt x="2924289" y="3613825"/>
                    <a:pt x="2920923" y="3439000"/>
                    <a:pt x="2925299" y="3722799"/>
                  </a:cubicBezTo>
                  <a:cubicBezTo>
                    <a:pt x="2684964" y="3722926"/>
                    <a:pt x="2815466" y="3722099"/>
                    <a:pt x="2703208" y="3720977"/>
                  </a:cubicBezTo>
                  <a:cubicBezTo>
                    <a:pt x="2702521" y="3665880"/>
                    <a:pt x="2702872" y="3692447"/>
                    <a:pt x="2699394" y="3465932"/>
                  </a:cubicBezTo>
                  <a:cubicBezTo>
                    <a:pt x="2793702" y="3466436"/>
                    <a:pt x="2706560" y="3467207"/>
                    <a:pt x="2922803" y="3467025"/>
                  </a:cubicBezTo>
                  <a:close/>
                  <a:moveTo>
                    <a:pt x="2925046" y="2930914"/>
                  </a:moveTo>
                  <a:cubicBezTo>
                    <a:pt x="3178199" y="2934923"/>
                    <a:pt x="3146814" y="2917118"/>
                    <a:pt x="3147488" y="2952700"/>
                  </a:cubicBezTo>
                  <a:cubicBezTo>
                    <a:pt x="3148806" y="3022490"/>
                    <a:pt x="3149731" y="3076494"/>
                    <a:pt x="3150362" y="3143984"/>
                  </a:cubicBezTo>
                  <a:cubicBezTo>
                    <a:pt x="3150797" y="3191090"/>
                    <a:pt x="3196079" y="3190557"/>
                    <a:pt x="2928566" y="3186380"/>
                  </a:cubicBezTo>
                  <a:cubicBezTo>
                    <a:pt x="2927669" y="3109510"/>
                    <a:pt x="2928636" y="3137185"/>
                    <a:pt x="2925046" y="2930914"/>
                  </a:cubicBezTo>
                  <a:close/>
                  <a:moveTo>
                    <a:pt x="2925509" y="3735810"/>
                  </a:moveTo>
                  <a:cubicBezTo>
                    <a:pt x="2926883" y="3824919"/>
                    <a:pt x="2927276" y="3854921"/>
                    <a:pt x="2928524" y="3909485"/>
                  </a:cubicBezTo>
                  <a:cubicBezTo>
                    <a:pt x="2930894" y="4017212"/>
                    <a:pt x="2969599" y="3985262"/>
                    <a:pt x="2749486" y="3989986"/>
                  </a:cubicBezTo>
                  <a:cubicBezTo>
                    <a:pt x="2697024" y="3991052"/>
                    <a:pt x="2707331" y="4039321"/>
                    <a:pt x="2703376" y="3733987"/>
                  </a:cubicBezTo>
                  <a:cubicBezTo>
                    <a:pt x="2789930" y="3734870"/>
                    <a:pt x="2707149" y="3735922"/>
                    <a:pt x="2925509" y="3735810"/>
                  </a:cubicBezTo>
                  <a:close/>
                  <a:moveTo>
                    <a:pt x="2929295" y="3239458"/>
                  </a:moveTo>
                  <a:cubicBezTo>
                    <a:pt x="2928496" y="3188258"/>
                    <a:pt x="2885598" y="3199222"/>
                    <a:pt x="3150979" y="3198128"/>
                  </a:cubicBezTo>
                  <a:cubicBezTo>
                    <a:pt x="3152760" y="3329646"/>
                    <a:pt x="3153391" y="3299855"/>
                    <a:pt x="3156112" y="3455010"/>
                  </a:cubicBezTo>
                  <a:cubicBezTo>
                    <a:pt x="2898682" y="3454576"/>
                    <a:pt x="2934316" y="3462539"/>
                    <a:pt x="2933825" y="3430770"/>
                  </a:cubicBezTo>
                  <a:cubicBezTo>
                    <a:pt x="2932325" y="3335086"/>
                    <a:pt x="2930768" y="3332745"/>
                    <a:pt x="2929295" y="3239458"/>
                  </a:cubicBezTo>
                  <a:close/>
                  <a:moveTo>
                    <a:pt x="3170079" y="2917553"/>
                  </a:moveTo>
                  <a:cubicBezTo>
                    <a:pt x="3154499" y="2917553"/>
                    <a:pt x="3158426" y="2926806"/>
                    <a:pt x="3157332" y="2856806"/>
                  </a:cubicBezTo>
                  <a:cubicBezTo>
                    <a:pt x="3153798" y="2634454"/>
                    <a:pt x="3147936" y="2663713"/>
                    <a:pt x="3170079" y="2663713"/>
                  </a:cubicBezTo>
                  <a:cubicBezTo>
                    <a:pt x="3254361" y="2663713"/>
                    <a:pt x="3253870" y="2663264"/>
                    <a:pt x="3338334" y="2663264"/>
                  </a:cubicBezTo>
                  <a:cubicBezTo>
                    <a:pt x="3394371" y="2663264"/>
                    <a:pt x="3377305" y="2625103"/>
                    <a:pt x="3380937" y="2857016"/>
                  </a:cubicBezTo>
                  <a:cubicBezTo>
                    <a:pt x="3382213" y="2938582"/>
                    <a:pt x="3424214" y="2917553"/>
                    <a:pt x="3170079" y="2917553"/>
                  </a:cubicBezTo>
                  <a:close/>
                  <a:moveTo>
                    <a:pt x="3381680" y="2931657"/>
                  </a:moveTo>
                  <a:cubicBezTo>
                    <a:pt x="3381989" y="3067114"/>
                    <a:pt x="3383475" y="3098462"/>
                    <a:pt x="3385214" y="3186590"/>
                  </a:cubicBezTo>
                  <a:cubicBezTo>
                    <a:pt x="3295001" y="3187950"/>
                    <a:pt x="3255483" y="3185006"/>
                    <a:pt x="3162310" y="3185076"/>
                  </a:cubicBezTo>
                  <a:cubicBezTo>
                    <a:pt x="3161581" y="3124665"/>
                    <a:pt x="3161876" y="3105711"/>
                    <a:pt x="3158594" y="2930577"/>
                  </a:cubicBezTo>
                  <a:cubicBezTo>
                    <a:pt x="3257109" y="2930479"/>
                    <a:pt x="3229090" y="2931727"/>
                    <a:pt x="3381680" y="2931657"/>
                  </a:cubicBezTo>
                  <a:close/>
                  <a:moveTo>
                    <a:pt x="3159940" y="3735698"/>
                  </a:moveTo>
                  <a:cubicBezTo>
                    <a:pt x="3159407" y="3847392"/>
                    <a:pt x="3163558" y="3904466"/>
                    <a:pt x="3165101" y="3988276"/>
                  </a:cubicBezTo>
                  <a:cubicBezTo>
                    <a:pt x="3065688" y="3988360"/>
                    <a:pt x="3075070" y="3990995"/>
                    <a:pt x="2941580" y="3989818"/>
                  </a:cubicBezTo>
                  <a:cubicBezTo>
                    <a:pt x="2939995" y="3893152"/>
                    <a:pt x="2940122" y="3939557"/>
                    <a:pt x="2936980" y="3735810"/>
                  </a:cubicBezTo>
                  <a:lnTo>
                    <a:pt x="3159940" y="3735698"/>
                  </a:lnTo>
                  <a:close/>
                  <a:moveTo>
                    <a:pt x="3163068" y="3239458"/>
                  </a:moveTo>
                  <a:cubicBezTo>
                    <a:pt x="3162156" y="3181333"/>
                    <a:pt x="3127448" y="3199923"/>
                    <a:pt x="3338334" y="3199923"/>
                  </a:cubicBezTo>
                  <a:cubicBezTo>
                    <a:pt x="3399897" y="3199923"/>
                    <a:pt x="3384135" y="3156840"/>
                    <a:pt x="3388426" y="3431022"/>
                  </a:cubicBezTo>
                  <a:cubicBezTo>
                    <a:pt x="3388916" y="3462315"/>
                    <a:pt x="3423709" y="3455024"/>
                    <a:pt x="3170079" y="3455024"/>
                  </a:cubicBezTo>
                  <a:cubicBezTo>
                    <a:pt x="3167976" y="3455024"/>
                    <a:pt x="3166826" y="3479965"/>
                    <a:pt x="3163068" y="3239458"/>
                  </a:cubicBezTo>
                  <a:close/>
                  <a:moveTo>
                    <a:pt x="3170079" y="3468034"/>
                  </a:moveTo>
                  <a:cubicBezTo>
                    <a:pt x="3432025" y="3468034"/>
                    <a:pt x="3388313" y="3449220"/>
                    <a:pt x="3390501" y="3526777"/>
                  </a:cubicBezTo>
                  <a:cubicBezTo>
                    <a:pt x="3392380" y="3595922"/>
                    <a:pt x="3393067" y="3648425"/>
                    <a:pt x="3393797" y="3718005"/>
                  </a:cubicBezTo>
                  <a:cubicBezTo>
                    <a:pt x="3393867" y="3724285"/>
                    <a:pt x="3415098" y="3722673"/>
                    <a:pt x="3171524" y="3722673"/>
                  </a:cubicBezTo>
                  <a:cubicBezTo>
                    <a:pt x="3172996" y="3532777"/>
                    <a:pt x="3164021" y="3468034"/>
                    <a:pt x="3170079" y="3468034"/>
                  </a:cubicBezTo>
                  <a:close/>
                  <a:moveTo>
                    <a:pt x="3171440" y="3735698"/>
                  </a:moveTo>
                  <a:cubicBezTo>
                    <a:pt x="3179223" y="3735698"/>
                    <a:pt x="3363478" y="3735515"/>
                    <a:pt x="3393979" y="3735291"/>
                  </a:cubicBezTo>
                  <a:cubicBezTo>
                    <a:pt x="3395452" y="3870665"/>
                    <a:pt x="3397078" y="3902083"/>
                    <a:pt x="3398536" y="3989566"/>
                  </a:cubicBezTo>
                  <a:cubicBezTo>
                    <a:pt x="3268538" y="3990575"/>
                    <a:pt x="3270011" y="3988374"/>
                    <a:pt x="3176586" y="3988290"/>
                  </a:cubicBezTo>
                  <a:cubicBezTo>
                    <a:pt x="3174960" y="3899335"/>
                    <a:pt x="3170907" y="3845542"/>
                    <a:pt x="3171440" y="3735698"/>
                  </a:cubicBezTo>
                  <a:close/>
                  <a:moveTo>
                    <a:pt x="3590883" y="3185608"/>
                  </a:moveTo>
                  <a:cubicBezTo>
                    <a:pt x="3364712" y="3180449"/>
                    <a:pt x="3397205" y="3205040"/>
                    <a:pt x="3395802" y="3143704"/>
                  </a:cubicBezTo>
                  <a:cubicBezTo>
                    <a:pt x="3394330" y="3079746"/>
                    <a:pt x="3393208" y="3016013"/>
                    <a:pt x="3393208" y="2952560"/>
                  </a:cubicBezTo>
                  <a:cubicBezTo>
                    <a:pt x="3393208" y="2921184"/>
                    <a:pt x="3360337" y="2933830"/>
                    <a:pt x="3615200" y="2930465"/>
                  </a:cubicBezTo>
                  <a:cubicBezTo>
                    <a:pt x="3618888" y="3226336"/>
                    <a:pt x="3630850" y="3186520"/>
                    <a:pt x="3590883" y="3185608"/>
                  </a:cubicBezTo>
                  <a:close/>
                  <a:moveTo>
                    <a:pt x="3590687" y="2917833"/>
                  </a:moveTo>
                  <a:cubicBezTo>
                    <a:pt x="3539852" y="2918730"/>
                    <a:pt x="3534256" y="2918562"/>
                    <a:pt x="3393124" y="2918632"/>
                  </a:cubicBezTo>
                  <a:cubicBezTo>
                    <a:pt x="3393011" y="2898248"/>
                    <a:pt x="3390305" y="2690589"/>
                    <a:pt x="3389898" y="2663208"/>
                  </a:cubicBezTo>
                  <a:cubicBezTo>
                    <a:pt x="3391328" y="2663208"/>
                    <a:pt x="3550370" y="2662886"/>
                    <a:pt x="3611021" y="2662605"/>
                  </a:cubicBezTo>
                  <a:cubicBezTo>
                    <a:pt x="3615635" y="2957060"/>
                    <a:pt x="3624568" y="2917244"/>
                    <a:pt x="3590687" y="2917833"/>
                  </a:cubicBezTo>
                  <a:close/>
                  <a:moveTo>
                    <a:pt x="3590729" y="2649693"/>
                  </a:moveTo>
                  <a:cubicBezTo>
                    <a:pt x="3513445" y="2650114"/>
                    <a:pt x="3497893" y="2649763"/>
                    <a:pt x="3422447" y="2650058"/>
                  </a:cubicBezTo>
                  <a:cubicBezTo>
                    <a:pt x="3377572" y="2650240"/>
                    <a:pt x="3390179" y="2690925"/>
                    <a:pt x="3384990" y="2395293"/>
                  </a:cubicBezTo>
                  <a:cubicBezTo>
                    <a:pt x="3453116" y="2395559"/>
                    <a:pt x="3440705" y="2396008"/>
                    <a:pt x="3605944" y="2395657"/>
                  </a:cubicBezTo>
                  <a:cubicBezTo>
                    <a:pt x="3607459" y="2684546"/>
                    <a:pt x="3623221" y="2649511"/>
                    <a:pt x="3590729" y="2649693"/>
                  </a:cubicBezTo>
                  <a:close/>
                  <a:moveTo>
                    <a:pt x="3590757" y="2382661"/>
                  </a:moveTo>
                  <a:cubicBezTo>
                    <a:pt x="3360505" y="2383292"/>
                    <a:pt x="3384766" y="2383124"/>
                    <a:pt x="3384681" y="2378441"/>
                  </a:cubicBezTo>
                  <a:cubicBezTo>
                    <a:pt x="3379394" y="2080860"/>
                    <a:pt x="3366535" y="2125709"/>
                    <a:pt x="3422362" y="2126690"/>
                  </a:cubicBezTo>
                  <a:cubicBezTo>
                    <a:pt x="3633697" y="2130377"/>
                    <a:pt x="3603645" y="2106712"/>
                    <a:pt x="3603967" y="2187704"/>
                  </a:cubicBezTo>
                  <a:cubicBezTo>
                    <a:pt x="3604682" y="2412425"/>
                    <a:pt x="3614443" y="2382591"/>
                    <a:pt x="3590757" y="2382661"/>
                  </a:cubicBezTo>
                  <a:close/>
                  <a:moveTo>
                    <a:pt x="3590799" y="2114830"/>
                  </a:moveTo>
                  <a:cubicBezTo>
                    <a:pt x="3347379" y="2112208"/>
                    <a:pt x="3380040" y="2122148"/>
                    <a:pt x="3379563" y="2091543"/>
                  </a:cubicBezTo>
                  <a:cubicBezTo>
                    <a:pt x="3375286" y="1816702"/>
                    <a:pt x="3361697" y="1858368"/>
                    <a:pt x="3422362" y="1859686"/>
                  </a:cubicBezTo>
                  <a:cubicBezTo>
                    <a:pt x="3633276" y="1864214"/>
                    <a:pt x="3597517" y="1840787"/>
                    <a:pt x="3598428" y="1900539"/>
                  </a:cubicBezTo>
                  <a:cubicBezTo>
                    <a:pt x="3602186" y="2140107"/>
                    <a:pt x="3610965" y="2115026"/>
                    <a:pt x="3590799" y="2114830"/>
                  </a:cubicBezTo>
                  <a:close/>
                  <a:moveTo>
                    <a:pt x="3338348" y="2650240"/>
                  </a:moveTo>
                  <a:cubicBezTo>
                    <a:pt x="3254066" y="2650240"/>
                    <a:pt x="3254557" y="2650689"/>
                    <a:pt x="3170093" y="2650689"/>
                  </a:cubicBezTo>
                  <a:cubicBezTo>
                    <a:pt x="3147628" y="2650689"/>
                    <a:pt x="3154485" y="2677382"/>
                    <a:pt x="3151246" y="2474167"/>
                  </a:cubicBezTo>
                  <a:cubicBezTo>
                    <a:pt x="3149787" y="2381063"/>
                    <a:pt x="3143813" y="2395307"/>
                    <a:pt x="3170093" y="2395307"/>
                  </a:cubicBezTo>
                  <a:cubicBezTo>
                    <a:pt x="3341615" y="2395223"/>
                    <a:pt x="3346033" y="2395195"/>
                    <a:pt x="3373491" y="2395265"/>
                  </a:cubicBezTo>
                  <a:cubicBezTo>
                    <a:pt x="3378819" y="2694346"/>
                    <a:pt x="3391637" y="2650240"/>
                    <a:pt x="3338348" y="2650240"/>
                  </a:cubicBezTo>
                  <a:close/>
                  <a:moveTo>
                    <a:pt x="3338348" y="2382212"/>
                  </a:moveTo>
                  <a:cubicBezTo>
                    <a:pt x="3149226" y="2382311"/>
                    <a:pt x="3169631" y="2382311"/>
                    <a:pt x="3150082" y="2382282"/>
                  </a:cubicBezTo>
                  <a:cubicBezTo>
                    <a:pt x="3149605" y="2337335"/>
                    <a:pt x="3146716" y="2127349"/>
                    <a:pt x="3146702" y="2126340"/>
                  </a:cubicBezTo>
                  <a:cubicBezTo>
                    <a:pt x="3147726" y="2126340"/>
                    <a:pt x="3336006" y="2125863"/>
                    <a:pt x="3368653" y="2126031"/>
                  </a:cubicBezTo>
                  <a:cubicBezTo>
                    <a:pt x="3373799" y="2423262"/>
                    <a:pt x="3388257" y="2382212"/>
                    <a:pt x="3338348" y="2382212"/>
                  </a:cubicBezTo>
                  <a:close/>
                  <a:moveTo>
                    <a:pt x="3146856" y="2917581"/>
                  </a:moveTo>
                  <a:cubicBezTo>
                    <a:pt x="3086331" y="2917721"/>
                    <a:pt x="3015933" y="2919333"/>
                    <a:pt x="2924836" y="2917861"/>
                  </a:cubicBezTo>
                  <a:cubicBezTo>
                    <a:pt x="2921849" y="2742433"/>
                    <a:pt x="2923728" y="2777707"/>
                    <a:pt x="2921975" y="2665423"/>
                  </a:cubicBezTo>
                  <a:cubicBezTo>
                    <a:pt x="2921905" y="2661414"/>
                    <a:pt x="2905245" y="2663054"/>
                    <a:pt x="3142790" y="2663671"/>
                  </a:cubicBezTo>
                  <a:cubicBezTo>
                    <a:pt x="3146422" y="2893271"/>
                    <a:pt x="3146324" y="2888041"/>
                    <a:pt x="3146856" y="2917581"/>
                  </a:cubicBezTo>
                  <a:close/>
                  <a:moveTo>
                    <a:pt x="2921723" y="2650100"/>
                  </a:moveTo>
                  <a:cubicBezTo>
                    <a:pt x="2917474" y="2380586"/>
                    <a:pt x="2916702" y="2394437"/>
                    <a:pt x="2917698" y="2394437"/>
                  </a:cubicBezTo>
                  <a:cubicBezTo>
                    <a:pt x="3005233" y="2394802"/>
                    <a:pt x="3008991" y="2394353"/>
                    <a:pt x="3085910" y="2394970"/>
                  </a:cubicBezTo>
                  <a:cubicBezTo>
                    <a:pt x="3155789" y="2395531"/>
                    <a:pt x="3137769" y="2348761"/>
                    <a:pt x="3142565" y="2650647"/>
                  </a:cubicBezTo>
                  <a:cubicBezTo>
                    <a:pt x="3090622" y="2650492"/>
                    <a:pt x="3034009" y="2649357"/>
                    <a:pt x="2921723" y="2650100"/>
                  </a:cubicBezTo>
                  <a:close/>
                  <a:moveTo>
                    <a:pt x="2916927" y="2378413"/>
                  </a:moveTo>
                  <a:cubicBezTo>
                    <a:pt x="2910630" y="2104876"/>
                    <a:pt x="2914823" y="2127335"/>
                    <a:pt x="2917698" y="2127335"/>
                  </a:cubicBezTo>
                  <a:cubicBezTo>
                    <a:pt x="3179377" y="2128415"/>
                    <a:pt x="3134993" y="2105801"/>
                    <a:pt x="3136016" y="2187381"/>
                  </a:cubicBezTo>
                  <a:cubicBezTo>
                    <a:pt x="3137026" y="2275523"/>
                    <a:pt x="3137741" y="2293790"/>
                    <a:pt x="3138541" y="2378693"/>
                  </a:cubicBezTo>
                  <a:cubicBezTo>
                    <a:pt x="3138583" y="2383937"/>
                    <a:pt x="2917025" y="2383124"/>
                    <a:pt x="2916927" y="2378413"/>
                  </a:cubicBezTo>
                  <a:close/>
                  <a:moveTo>
                    <a:pt x="3085882" y="2113876"/>
                  </a:moveTo>
                  <a:cubicBezTo>
                    <a:pt x="2882134" y="2116890"/>
                    <a:pt x="2913869" y="2122022"/>
                    <a:pt x="2913379" y="2091529"/>
                  </a:cubicBezTo>
                  <a:cubicBezTo>
                    <a:pt x="2909396" y="1830974"/>
                    <a:pt x="2905666" y="1859363"/>
                    <a:pt x="2917698" y="1859434"/>
                  </a:cubicBezTo>
                  <a:cubicBezTo>
                    <a:pt x="3171201" y="1861130"/>
                    <a:pt x="3131781" y="1846718"/>
                    <a:pt x="3132622" y="1900525"/>
                  </a:cubicBezTo>
                  <a:cubicBezTo>
                    <a:pt x="3134053" y="1991919"/>
                    <a:pt x="3133197" y="1996265"/>
                    <a:pt x="3134698" y="2091781"/>
                  </a:cubicBezTo>
                  <a:cubicBezTo>
                    <a:pt x="3135119" y="2119232"/>
                    <a:pt x="3144837" y="2112993"/>
                    <a:pt x="3085882" y="2113876"/>
                  </a:cubicBezTo>
                  <a:close/>
                  <a:moveTo>
                    <a:pt x="2910237" y="2650170"/>
                  </a:moveTo>
                  <a:cubicBezTo>
                    <a:pt x="2865657" y="2650408"/>
                    <a:pt x="2869247" y="2650366"/>
                    <a:pt x="2686871" y="2650450"/>
                  </a:cubicBezTo>
                  <a:cubicBezTo>
                    <a:pt x="2685370" y="2545583"/>
                    <a:pt x="2687179" y="2580240"/>
                    <a:pt x="2683856" y="2396330"/>
                  </a:cubicBezTo>
                  <a:cubicBezTo>
                    <a:pt x="2774363" y="2395952"/>
                    <a:pt x="2733836" y="2393666"/>
                    <a:pt x="2905806" y="2394396"/>
                  </a:cubicBezTo>
                  <a:cubicBezTo>
                    <a:pt x="2906633" y="2430805"/>
                    <a:pt x="2910111" y="2642109"/>
                    <a:pt x="2910237" y="2650170"/>
                  </a:cubicBezTo>
                  <a:close/>
                  <a:moveTo>
                    <a:pt x="2683617" y="2383292"/>
                  </a:moveTo>
                  <a:cubicBezTo>
                    <a:pt x="2679130" y="2125092"/>
                    <a:pt x="2680083" y="2193354"/>
                    <a:pt x="2678919" y="2127924"/>
                  </a:cubicBezTo>
                  <a:cubicBezTo>
                    <a:pt x="2769708" y="2127826"/>
                    <a:pt x="2764168" y="2126704"/>
                    <a:pt x="2902384" y="2127279"/>
                  </a:cubicBezTo>
                  <a:cubicBezTo>
                    <a:pt x="2903072" y="2189344"/>
                    <a:pt x="2902104" y="2239408"/>
                    <a:pt x="2905456" y="2378764"/>
                  </a:cubicBezTo>
                  <a:cubicBezTo>
                    <a:pt x="2905497" y="2381385"/>
                    <a:pt x="2925018" y="2382254"/>
                    <a:pt x="2683617" y="2383292"/>
                  </a:cubicBezTo>
                  <a:close/>
                  <a:moveTo>
                    <a:pt x="2678681" y="2114914"/>
                  </a:moveTo>
                  <a:cubicBezTo>
                    <a:pt x="2676872" y="2007229"/>
                    <a:pt x="2677840" y="2008967"/>
                    <a:pt x="2675512" y="1859349"/>
                  </a:cubicBezTo>
                  <a:cubicBezTo>
                    <a:pt x="2937850" y="1859307"/>
                    <a:pt x="2897728" y="1845372"/>
                    <a:pt x="2898584" y="1900525"/>
                  </a:cubicBezTo>
                  <a:cubicBezTo>
                    <a:pt x="2899902" y="1985414"/>
                    <a:pt x="2900309" y="1993013"/>
                    <a:pt x="2901879" y="2091753"/>
                  </a:cubicBezTo>
                  <a:cubicBezTo>
                    <a:pt x="2902370" y="2122092"/>
                    <a:pt x="2938004" y="2114633"/>
                    <a:pt x="2678681" y="2114914"/>
                  </a:cubicBezTo>
                  <a:close/>
                  <a:moveTo>
                    <a:pt x="2675582" y="2663460"/>
                  </a:moveTo>
                  <a:cubicBezTo>
                    <a:pt x="2676998" y="2757476"/>
                    <a:pt x="2680490" y="2821981"/>
                    <a:pt x="2680560" y="2918212"/>
                  </a:cubicBezTo>
                  <a:cubicBezTo>
                    <a:pt x="2606838" y="2918352"/>
                    <a:pt x="2577656" y="2917342"/>
                    <a:pt x="2457081" y="2917342"/>
                  </a:cubicBezTo>
                  <a:cubicBezTo>
                    <a:pt x="2454220" y="2812658"/>
                    <a:pt x="2455679" y="2757504"/>
                    <a:pt x="2454136" y="2663404"/>
                  </a:cubicBezTo>
                  <a:cubicBezTo>
                    <a:pt x="2482871" y="2663587"/>
                    <a:pt x="2488943" y="2663545"/>
                    <a:pt x="2675582" y="2663460"/>
                  </a:cubicBezTo>
                  <a:close/>
                  <a:moveTo>
                    <a:pt x="2497301" y="2650521"/>
                  </a:moveTo>
                  <a:cubicBezTo>
                    <a:pt x="2442034" y="2650521"/>
                    <a:pt x="2454922" y="2666335"/>
                    <a:pt x="2452005" y="2569683"/>
                  </a:cubicBezTo>
                  <a:cubicBezTo>
                    <a:pt x="2450280" y="2512679"/>
                    <a:pt x="2449032" y="2448637"/>
                    <a:pt x="2449326" y="2395952"/>
                  </a:cubicBezTo>
                  <a:cubicBezTo>
                    <a:pt x="2457025" y="2395994"/>
                    <a:pt x="2644099" y="2396400"/>
                    <a:pt x="2672356" y="2396358"/>
                  </a:cubicBezTo>
                  <a:cubicBezTo>
                    <a:pt x="2675652" y="2579315"/>
                    <a:pt x="2673941" y="2549859"/>
                    <a:pt x="2675385" y="2650450"/>
                  </a:cubicBezTo>
                  <a:lnTo>
                    <a:pt x="2497301" y="2650521"/>
                  </a:lnTo>
                  <a:close/>
                  <a:moveTo>
                    <a:pt x="2449831" y="3143900"/>
                  </a:moveTo>
                  <a:cubicBezTo>
                    <a:pt x="2449887" y="3195380"/>
                    <a:pt x="2489966" y="3187473"/>
                    <a:pt x="2244990" y="3186492"/>
                  </a:cubicBezTo>
                  <a:cubicBezTo>
                    <a:pt x="2228624" y="3186422"/>
                    <a:pt x="2223015" y="3223644"/>
                    <a:pt x="2224753" y="2952812"/>
                  </a:cubicBezTo>
                  <a:cubicBezTo>
                    <a:pt x="2224936" y="2922964"/>
                    <a:pt x="2189526" y="2930367"/>
                    <a:pt x="2445975" y="2930367"/>
                  </a:cubicBezTo>
                  <a:cubicBezTo>
                    <a:pt x="2447910" y="2994591"/>
                    <a:pt x="2449719" y="3042384"/>
                    <a:pt x="2449831" y="3143900"/>
                  </a:cubicBezTo>
                  <a:close/>
                  <a:moveTo>
                    <a:pt x="2224852" y="2917469"/>
                  </a:moveTo>
                  <a:cubicBezTo>
                    <a:pt x="2224669" y="2798021"/>
                    <a:pt x="2220532" y="2757603"/>
                    <a:pt x="2219340" y="2663587"/>
                  </a:cubicBezTo>
                  <a:cubicBezTo>
                    <a:pt x="2324334" y="2662269"/>
                    <a:pt x="2280497" y="2661947"/>
                    <a:pt x="2442637" y="2663320"/>
                  </a:cubicBezTo>
                  <a:cubicBezTo>
                    <a:pt x="2444278" y="2763897"/>
                    <a:pt x="2442623" y="2808564"/>
                    <a:pt x="2445568" y="2917342"/>
                  </a:cubicBezTo>
                  <a:cubicBezTo>
                    <a:pt x="2246448" y="2917356"/>
                    <a:pt x="2306090" y="2917342"/>
                    <a:pt x="2224852" y="2917469"/>
                  </a:cubicBezTo>
                  <a:close/>
                  <a:moveTo>
                    <a:pt x="2413244" y="2649974"/>
                  </a:moveTo>
                  <a:cubicBezTo>
                    <a:pt x="2359337" y="2649245"/>
                    <a:pt x="2300116" y="2649175"/>
                    <a:pt x="2244891" y="2650142"/>
                  </a:cubicBezTo>
                  <a:cubicBezTo>
                    <a:pt x="2202456" y="2650885"/>
                    <a:pt x="2225875" y="2682976"/>
                    <a:pt x="2216381" y="2395307"/>
                  </a:cubicBezTo>
                  <a:cubicBezTo>
                    <a:pt x="2405180" y="2394872"/>
                    <a:pt x="2350460" y="2395110"/>
                    <a:pt x="2437841" y="2395853"/>
                  </a:cubicBezTo>
                  <a:cubicBezTo>
                    <a:pt x="2436270" y="2682738"/>
                    <a:pt x="2461779" y="2650562"/>
                    <a:pt x="2413244" y="2649974"/>
                  </a:cubicBezTo>
                  <a:close/>
                  <a:moveTo>
                    <a:pt x="2437953" y="2378525"/>
                  </a:moveTo>
                  <a:cubicBezTo>
                    <a:pt x="2437897" y="2385633"/>
                    <a:pt x="2460559" y="2381343"/>
                    <a:pt x="2244933" y="2382198"/>
                  </a:cubicBezTo>
                  <a:cubicBezTo>
                    <a:pt x="2205233" y="2382311"/>
                    <a:pt x="2215063" y="2421621"/>
                    <a:pt x="2211936" y="2185559"/>
                  </a:cubicBezTo>
                  <a:cubicBezTo>
                    <a:pt x="2211053" y="2115811"/>
                    <a:pt x="2202386" y="2127153"/>
                    <a:pt x="2244877" y="2127784"/>
                  </a:cubicBezTo>
                  <a:cubicBezTo>
                    <a:pt x="2297423" y="2128625"/>
                    <a:pt x="2317000" y="2128429"/>
                    <a:pt x="2435148" y="2128457"/>
                  </a:cubicBezTo>
                  <a:cubicBezTo>
                    <a:pt x="2438079" y="2313839"/>
                    <a:pt x="2438444" y="2319671"/>
                    <a:pt x="2437953" y="2378525"/>
                  </a:cubicBezTo>
                  <a:close/>
                  <a:moveTo>
                    <a:pt x="2210940" y="2114325"/>
                  </a:moveTo>
                  <a:cubicBezTo>
                    <a:pt x="2209286" y="2006710"/>
                    <a:pt x="2208851" y="1992550"/>
                    <a:pt x="2206803" y="1858929"/>
                  </a:cubicBezTo>
                  <a:cubicBezTo>
                    <a:pt x="2268956" y="1858522"/>
                    <a:pt x="2288757" y="1857274"/>
                    <a:pt x="2430086" y="1858747"/>
                  </a:cubicBezTo>
                  <a:cubicBezTo>
                    <a:pt x="2433087" y="2054825"/>
                    <a:pt x="2432119" y="1937593"/>
                    <a:pt x="2434938" y="2115446"/>
                  </a:cubicBezTo>
                  <a:cubicBezTo>
                    <a:pt x="2206341" y="2115404"/>
                    <a:pt x="2304505" y="2115194"/>
                    <a:pt x="2210940" y="2114325"/>
                  </a:cubicBezTo>
                  <a:close/>
                  <a:moveTo>
                    <a:pt x="2207294" y="2569893"/>
                  </a:moveTo>
                  <a:cubicBezTo>
                    <a:pt x="2206958" y="2673639"/>
                    <a:pt x="2254497" y="2651376"/>
                    <a:pt x="1985428" y="2650955"/>
                  </a:cubicBezTo>
                  <a:cubicBezTo>
                    <a:pt x="1982693" y="2476677"/>
                    <a:pt x="1982048" y="2434351"/>
                    <a:pt x="1981403" y="2396639"/>
                  </a:cubicBezTo>
                  <a:cubicBezTo>
                    <a:pt x="2084939" y="2396610"/>
                    <a:pt x="2037371" y="2395615"/>
                    <a:pt x="2204854" y="2395335"/>
                  </a:cubicBezTo>
                  <a:cubicBezTo>
                    <a:pt x="2206397" y="2441473"/>
                    <a:pt x="2207505" y="2502361"/>
                    <a:pt x="2207294" y="2569893"/>
                  </a:cubicBezTo>
                  <a:close/>
                  <a:moveTo>
                    <a:pt x="2160820" y="2382353"/>
                  </a:moveTo>
                  <a:cubicBezTo>
                    <a:pt x="1961293" y="2382353"/>
                    <a:pt x="1981249" y="2387722"/>
                    <a:pt x="1981081" y="2378483"/>
                  </a:cubicBezTo>
                  <a:cubicBezTo>
                    <a:pt x="1976046" y="2094333"/>
                    <a:pt x="1975920" y="2128120"/>
                    <a:pt x="1992566" y="2128120"/>
                  </a:cubicBezTo>
                  <a:cubicBezTo>
                    <a:pt x="2241778" y="2128120"/>
                    <a:pt x="2199441" y="2108801"/>
                    <a:pt x="2200437" y="2185783"/>
                  </a:cubicBezTo>
                  <a:cubicBezTo>
                    <a:pt x="2201657" y="2277878"/>
                    <a:pt x="2202274" y="2322166"/>
                    <a:pt x="2204279" y="2378876"/>
                  </a:cubicBezTo>
                  <a:cubicBezTo>
                    <a:pt x="2204447" y="2383460"/>
                    <a:pt x="2210982" y="2382353"/>
                    <a:pt x="2160820" y="2382353"/>
                  </a:cubicBezTo>
                  <a:close/>
                  <a:moveTo>
                    <a:pt x="2160820" y="2114128"/>
                  </a:moveTo>
                  <a:cubicBezTo>
                    <a:pt x="1949500" y="2114128"/>
                    <a:pt x="1978991" y="2124251"/>
                    <a:pt x="1978458" y="2091515"/>
                  </a:cubicBezTo>
                  <a:cubicBezTo>
                    <a:pt x="1974279" y="1824567"/>
                    <a:pt x="1963495" y="1858971"/>
                    <a:pt x="1992552" y="1858971"/>
                  </a:cubicBezTo>
                  <a:cubicBezTo>
                    <a:pt x="2142365" y="1859041"/>
                    <a:pt x="2167285" y="1859111"/>
                    <a:pt x="2195318" y="1858985"/>
                  </a:cubicBezTo>
                  <a:cubicBezTo>
                    <a:pt x="2199862" y="2156440"/>
                    <a:pt x="2215540" y="2114128"/>
                    <a:pt x="2160820" y="2114128"/>
                  </a:cubicBezTo>
                  <a:close/>
                  <a:moveTo>
                    <a:pt x="1973943" y="2650927"/>
                  </a:moveTo>
                  <a:cubicBezTo>
                    <a:pt x="1910304" y="2650675"/>
                    <a:pt x="1842823" y="2647646"/>
                    <a:pt x="1751880" y="2649974"/>
                  </a:cubicBezTo>
                  <a:cubicBezTo>
                    <a:pt x="1750786" y="2567244"/>
                    <a:pt x="1752932" y="2500005"/>
                    <a:pt x="1748893" y="2396064"/>
                  </a:cubicBezTo>
                  <a:cubicBezTo>
                    <a:pt x="1797471" y="2396947"/>
                    <a:pt x="1824031" y="2396695"/>
                    <a:pt x="1969890" y="2396639"/>
                  </a:cubicBezTo>
                  <a:cubicBezTo>
                    <a:pt x="1970773" y="2446871"/>
                    <a:pt x="1971194" y="2475219"/>
                    <a:pt x="1973943" y="2650927"/>
                  </a:cubicBezTo>
                  <a:close/>
                  <a:moveTo>
                    <a:pt x="1744798" y="2113287"/>
                  </a:moveTo>
                  <a:cubicBezTo>
                    <a:pt x="1743676" y="2018220"/>
                    <a:pt x="1741489" y="1987797"/>
                    <a:pt x="1739820" y="1859335"/>
                  </a:cubicBezTo>
                  <a:cubicBezTo>
                    <a:pt x="1755372" y="1859335"/>
                    <a:pt x="1898594" y="1859167"/>
                    <a:pt x="1961826" y="1858999"/>
                  </a:cubicBezTo>
                  <a:cubicBezTo>
                    <a:pt x="1963972" y="2009402"/>
                    <a:pt x="1966033" y="2004803"/>
                    <a:pt x="1967309" y="2114998"/>
                  </a:cubicBezTo>
                  <a:cubicBezTo>
                    <a:pt x="1862862" y="2114423"/>
                    <a:pt x="1963425" y="2113105"/>
                    <a:pt x="1744798" y="2113287"/>
                  </a:cubicBezTo>
                  <a:close/>
                  <a:moveTo>
                    <a:pt x="1740100" y="2650296"/>
                  </a:moveTo>
                  <a:cubicBezTo>
                    <a:pt x="1635373" y="2653310"/>
                    <a:pt x="1579363" y="2650002"/>
                    <a:pt x="1519973" y="2649511"/>
                  </a:cubicBezTo>
                  <a:cubicBezTo>
                    <a:pt x="1515219" y="2348299"/>
                    <a:pt x="1497227" y="2396975"/>
                    <a:pt x="1572141" y="2395769"/>
                  </a:cubicBezTo>
                  <a:cubicBezTo>
                    <a:pt x="1627477" y="2394872"/>
                    <a:pt x="1680262" y="2394788"/>
                    <a:pt x="1737380" y="2395868"/>
                  </a:cubicBezTo>
                  <a:cubicBezTo>
                    <a:pt x="1739988" y="2462727"/>
                    <a:pt x="1741096" y="2650254"/>
                    <a:pt x="1740100" y="2650296"/>
                  </a:cubicBezTo>
                  <a:close/>
                  <a:moveTo>
                    <a:pt x="1656170" y="2113358"/>
                  </a:moveTo>
                  <a:cubicBezTo>
                    <a:pt x="1578002" y="2113358"/>
                    <a:pt x="1575618" y="2114269"/>
                    <a:pt x="1510437" y="2114451"/>
                  </a:cubicBezTo>
                  <a:cubicBezTo>
                    <a:pt x="1507969" y="1936191"/>
                    <a:pt x="1507506" y="1904801"/>
                    <a:pt x="1506721" y="1860527"/>
                  </a:cubicBezTo>
                  <a:cubicBezTo>
                    <a:pt x="1764459" y="1859742"/>
                    <a:pt x="1728012" y="1842918"/>
                    <a:pt x="1728924" y="1900539"/>
                  </a:cubicBezTo>
                  <a:cubicBezTo>
                    <a:pt x="1732962" y="2158347"/>
                    <a:pt x="1754489" y="2113273"/>
                    <a:pt x="1656170" y="2113358"/>
                  </a:cubicBezTo>
                  <a:close/>
                  <a:moveTo>
                    <a:pt x="1508502" y="2649441"/>
                  </a:moveTo>
                  <a:cubicBezTo>
                    <a:pt x="1401460" y="2648908"/>
                    <a:pt x="1394827" y="2652315"/>
                    <a:pt x="1285906" y="2651348"/>
                  </a:cubicBezTo>
                  <a:cubicBezTo>
                    <a:pt x="1280620" y="2355351"/>
                    <a:pt x="1263062" y="2394690"/>
                    <a:pt x="1319787" y="2394690"/>
                  </a:cubicBezTo>
                  <a:cubicBezTo>
                    <a:pt x="1402554" y="2394690"/>
                    <a:pt x="1404265" y="2396442"/>
                    <a:pt x="1487943" y="2396442"/>
                  </a:cubicBezTo>
                  <a:cubicBezTo>
                    <a:pt x="1510325" y="2396442"/>
                    <a:pt x="1503958" y="2361744"/>
                    <a:pt x="1508502" y="2649441"/>
                  </a:cubicBezTo>
                  <a:close/>
                  <a:moveTo>
                    <a:pt x="1487943" y="2383432"/>
                  </a:moveTo>
                  <a:cubicBezTo>
                    <a:pt x="1486695" y="2383432"/>
                    <a:pt x="1280339" y="2382773"/>
                    <a:pt x="1280325" y="2378623"/>
                  </a:cubicBezTo>
                  <a:cubicBezTo>
                    <a:pt x="1279722" y="2089258"/>
                    <a:pt x="1255293" y="2128260"/>
                    <a:pt x="1319787" y="2128260"/>
                  </a:cubicBezTo>
                  <a:cubicBezTo>
                    <a:pt x="1535048" y="2128260"/>
                    <a:pt x="1499218" y="2108058"/>
                    <a:pt x="1499625" y="2187339"/>
                  </a:cubicBezTo>
                  <a:cubicBezTo>
                    <a:pt x="1500803" y="2413266"/>
                    <a:pt x="1512092" y="2383432"/>
                    <a:pt x="1487943" y="2383432"/>
                  </a:cubicBezTo>
                  <a:close/>
                  <a:moveTo>
                    <a:pt x="1487943" y="2114493"/>
                  </a:moveTo>
                  <a:cubicBezTo>
                    <a:pt x="1242812" y="2114493"/>
                    <a:pt x="1275641" y="2125316"/>
                    <a:pt x="1275108" y="2091571"/>
                  </a:cubicBezTo>
                  <a:cubicBezTo>
                    <a:pt x="1273608" y="1996069"/>
                    <a:pt x="1275515" y="1996013"/>
                    <a:pt x="1274014" y="1900287"/>
                  </a:cubicBezTo>
                  <a:cubicBezTo>
                    <a:pt x="1273215" y="1849297"/>
                    <a:pt x="1263974" y="1859714"/>
                    <a:pt x="1319787" y="1859714"/>
                  </a:cubicBezTo>
                  <a:cubicBezTo>
                    <a:pt x="1530687" y="1859714"/>
                    <a:pt x="1495081" y="1847601"/>
                    <a:pt x="1495909" y="1900511"/>
                  </a:cubicBezTo>
                  <a:cubicBezTo>
                    <a:pt x="1499821" y="2147509"/>
                    <a:pt x="1502472" y="2114493"/>
                    <a:pt x="1487943" y="2114493"/>
                  </a:cubicBezTo>
                  <a:close/>
                  <a:moveTo>
                    <a:pt x="1274407" y="2651222"/>
                  </a:moveTo>
                  <a:cubicBezTo>
                    <a:pt x="1191135" y="2650156"/>
                    <a:pt x="1248548" y="2648950"/>
                    <a:pt x="1052064" y="2649707"/>
                  </a:cubicBezTo>
                  <a:cubicBezTo>
                    <a:pt x="1047100" y="2357355"/>
                    <a:pt x="1037059" y="2394690"/>
                    <a:pt x="1067574" y="2394437"/>
                  </a:cubicBezTo>
                  <a:cubicBezTo>
                    <a:pt x="1118381" y="2394031"/>
                    <a:pt x="1159933" y="2393877"/>
                    <a:pt x="1235632" y="2394381"/>
                  </a:cubicBezTo>
                  <a:cubicBezTo>
                    <a:pt x="1277044" y="2394704"/>
                    <a:pt x="1268980" y="2351608"/>
                    <a:pt x="1274407" y="2651222"/>
                  </a:cubicBezTo>
                  <a:close/>
                  <a:moveTo>
                    <a:pt x="1044772" y="2931811"/>
                  </a:moveTo>
                  <a:cubicBezTo>
                    <a:pt x="1048474" y="3128801"/>
                    <a:pt x="1047548" y="3110505"/>
                    <a:pt x="1048390" y="3185707"/>
                  </a:cubicBezTo>
                  <a:cubicBezTo>
                    <a:pt x="1012518" y="3185216"/>
                    <a:pt x="1002379" y="3185328"/>
                    <a:pt x="825893" y="3185286"/>
                  </a:cubicBezTo>
                  <a:cubicBezTo>
                    <a:pt x="824336" y="3115090"/>
                    <a:pt x="822850" y="3096065"/>
                    <a:pt x="821672" y="2930731"/>
                  </a:cubicBezTo>
                  <a:cubicBezTo>
                    <a:pt x="823228" y="2930745"/>
                    <a:pt x="1043608" y="2931811"/>
                    <a:pt x="1044772" y="2931811"/>
                  </a:cubicBezTo>
                  <a:close/>
                  <a:moveTo>
                    <a:pt x="821573" y="2917721"/>
                  </a:moveTo>
                  <a:cubicBezTo>
                    <a:pt x="821251" y="2882532"/>
                    <a:pt x="820900" y="2864194"/>
                    <a:pt x="817843" y="2665423"/>
                  </a:cubicBezTo>
                  <a:cubicBezTo>
                    <a:pt x="817745" y="2658876"/>
                    <a:pt x="806176" y="2663545"/>
                    <a:pt x="1040789" y="2662774"/>
                  </a:cubicBezTo>
                  <a:cubicBezTo>
                    <a:pt x="1042234" y="2749976"/>
                    <a:pt x="1042304" y="2795231"/>
                    <a:pt x="1044533" y="2918801"/>
                  </a:cubicBezTo>
                  <a:cubicBezTo>
                    <a:pt x="1043384" y="2918786"/>
                    <a:pt x="822639" y="2917721"/>
                    <a:pt x="821573" y="2917721"/>
                  </a:cubicBezTo>
                  <a:close/>
                  <a:moveTo>
                    <a:pt x="983433" y="3198338"/>
                  </a:moveTo>
                  <a:cubicBezTo>
                    <a:pt x="1068724" y="3198338"/>
                    <a:pt x="1046679" y="3152003"/>
                    <a:pt x="1051040" y="3431022"/>
                  </a:cubicBezTo>
                  <a:cubicBezTo>
                    <a:pt x="1051601" y="3466688"/>
                    <a:pt x="1081065" y="3453608"/>
                    <a:pt x="829609" y="3452697"/>
                  </a:cubicBezTo>
                  <a:cubicBezTo>
                    <a:pt x="827954" y="3366546"/>
                    <a:pt x="828235" y="3300584"/>
                    <a:pt x="826173" y="3198310"/>
                  </a:cubicBezTo>
                  <a:lnTo>
                    <a:pt x="983433" y="3198338"/>
                  </a:lnTo>
                  <a:close/>
                  <a:moveTo>
                    <a:pt x="1235702" y="2381357"/>
                  </a:moveTo>
                  <a:cubicBezTo>
                    <a:pt x="1184222" y="2380951"/>
                    <a:pt x="1126192" y="2380909"/>
                    <a:pt x="1067462" y="2381385"/>
                  </a:cubicBezTo>
                  <a:cubicBezTo>
                    <a:pt x="1037900" y="2381623"/>
                    <a:pt x="1047338" y="2420332"/>
                    <a:pt x="1043047" y="2126746"/>
                  </a:cubicBezTo>
                  <a:cubicBezTo>
                    <a:pt x="1130386" y="2128625"/>
                    <a:pt x="1078569" y="2128835"/>
                    <a:pt x="1264282" y="2128316"/>
                  </a:cubicBezTo>
                  <a:cubicBezTo>
                    <a:pt x="1270200" y="2421425"/>
                    <a:pt x="1281531" y="2381666"/>
                    <a:pt x="1235702" y="2381357"/>
                  </a:cubicBezTo>
                  <a:close/>
                  <a:moveTo>
                    <a:pt x="1040579" y="2649749"/>
                  </a:moveTo>
                  <a:cubicBezTo>
                    <a:pt x="905616" y="2650240"/>
                    <a:pt x="915980" y="2649062"/>
                    <a:pt x="817577" y="2649048"/>
                  </a:cubicBezTo>
                  <a:cubicBezTo>
                    <a:pt x="812921" y="2376843"/>
                    <a:pt x="810270" y="2395293"/>
                    <a:pt x="815249" y="2395279"/>
                  </a:cubicBezTo>
                  <a:cubicBezTo>
                    <a:pt x="816904" y="2395279"/>
                    <a:pt x="1034310" y="2394662"/>
                    <a:pt x="1035530" y="2394648"/>
                  </a:cubicBezTo>
                  <a:cubicBezTo>
                    <a:pt x="1037718" y="2529713"/>
                    <a:pt x="1039976" y="2614967"/>
                    <a:pt x="1040579" y="2649749"/>
                  </a:cubicBezTo>
                  <a:close/>
                  <a:moveTo>
                    <a:pt x="812388" y="2378553"/>
                  </a:moveTo>
                  <a:cubicBezTo>
                    <a:pt x="811617" y="2322096"/>
                    <a:pt x="807115" y="2127195"/>
                    <a:pt x="815263" y="2127195"/>
                  </a:cubicBezTo>
                  <a:cubicBezTo>
                    <a:pt x="1074993" y="2127195"/>
                    <a:pt x="1031379" y="2106628"/>
                    <a:pt x="1032389" y="2187381"/>
                  </a:cubicBezTo>
                  <a:cubicBezTo>
                    <a:pt x="1033259" y="2257017"/>
                    <a:pt x="1033791" y="2286178"/>
                    <a:pt x="1035334" y="2381623"/>
                  </a:cubicBezTo>
                  <a:cubicBezTo>
                    <a:pt x="784734" y="2383054"/>
                    <a:pt x="812458" y="2383755"/>
                    <a:pt x="812388" y="2378553"/>
                  </a:cubicBezTo>
                  <a:close/>
                  <a:moveTo>
                    <a:pt x="983433" y="2113161"/>
                  </a:moveTo>
                  <a:cubicBezTo>
                    <a:pt x="777946" y="2113161"/>
                    <a:pt x="810523" y="2124503"/>
                    <a:pt x="810004" y="2091515"/>
                  </a:cubicBezTo>
                  <a:cubicBezTo>
                    <a:pt x="805937" y="1831296"/>
                    <a:pt x="798687" y="1859307"/>
                    <a:pt x="815249" y="1859307"/>
                  </a:cubicBezTo>
                  <a:cubicBezTo>
                    <a:pt x="1066116" y="1859307"/>
                    <a:pt x="1026710" y="1846718"/>
                    <a:pt x="1027551" y="1900539"/>
                  </a:cubicBezTo>
                  <a:cubicBezTo>
                    <a:pt x="1031520" y="2153384"/>
                    <a:pt x="1044660" y="2113161"/>
                    <a:pt x="983433" y="2113161"/>
                  </a:cubicBezTo>
                  <a:close/>
                  <a:moveTo>
                    <a:pt x="806302" y="2662073"/>
                  </a:moveTo>
                  <a:cubicBezTo>
                    <a:pt x="806316" y="2663306"/>
                    <a:pt x="809709" y="2877330"/>
                    <a:pt x="810074" y="2917721"/>
                  </a:cubicBezTo>
                  <a:cubicBezTo>
                    <a:pt x="740447" y="2917693"/>
                    <a:pt x="823481" y="2917567"/>
                    <a:pt x="588460" y="2916950"/>
                  </a:cubicBezTo>
                  <a:cubicBezTo>
                    <a:pt x="587956" y="2877807"/>
                    <a:pt x="587381" y="2843235"/>
                    <a:pt x="584590" y="2665437"/>
                  </a:cubicBezTo>
                  <a:cubicBezTo>
                    <a:pt x="584562" y="2662844"/>
                    <a:pt x="565322" y="2662283"/>
                    <a:pt x="806302" y="2662073"/>
                  </a:cubicBezTo>
                  <a:close/>
                  <a:moveTo>
                    <a:pt x="810186" y="2930731"/>
                  </a:moveTo>
                  <a:cubicBezTo>
                    <a:pt x="811448" y="3103257"/>
                    <a:pt x="812865" y="3116057"/>
                    <a:pt x="814393" y="3185286"/>
                  </a:cubicBezTo>
                  <a:cubicBezTo>
                    <a:pt x="813187" y="3185286"/>
                    <a:pt x="593930" y="3185707"/>
                    <a:pt x="592275" y="3185721"/>
                  </a:cubicBezTo>
                  <a:cubicBezTo>
                    <a:pt x="588601" y="2947204"/>
                    <a:pt x="589863" y="3030285"/>
                    <a:pt x="588615" y="2929960"/>
                  </a:cubicBezTo>
                  <a:cubicBezTo>
                    <a:pt x="800047" y="2930451"/>
                    <a:pt x="731949" y="2930703"/>
                    <a:pt x="810186" y="2930731"/>
                  </a:cubicBezTo>
                  <a:close/>
                  <a:moveTo>
                    <a:pt x="814674" y="3198310"/>
                  </a:moveTo>
                  <a:cubicBezTo>
                    <a:pt x="816862" y="3306668"/>
                    <a:pt x="816230" y="3353382"/>
                    <a:pt x="818124" y="3452669"/>
                  </a:cubicBezTo>
                  <a:cubicBezTo>
                    <a:pt x="816721" y="3452669"/>
                    <a:pt x="792517" y="3452571"/>
                    <a:pt x="595416" y="3453145"/>
                  </a:cubicBezTo>
                  <a:cubicBezTo>
                    <a:pt x="593495" y="3335044"/>
                    <a:pt x="594841" y="3352386"/>
                    <a:pt x="592485" y="3198745"/>
                  </a:cubicBezTo>
                  <a:cubicBezTo>
                    <a:pt x="595248" y="3198745"/>
                    <a:pt x="801155" y="3198310"/>
                    <a:pt x="814674" y="3198310"/>
                  </a:cubicBezTo>
                  <a:close/>
                  <a:moveTo>
                    <a:pt x="815249" y="3465679"/>
                  </a:moveTo>
                  <a:cubicBezTo>
                    <a:pt x="819975" y="3465679"/>
                    <a:pt x="817801" y="3458922"/>
                    <a:pt x="820143" y="3526805"/>
                  </a:cubicBezTo>
                  <a:cubicBezTo>
                    <a:pt x="827646" y="3744712"/>
                    <a:pt x="825977" y="3722729"/>
                    <a:pt x="815249" y="3722729"/>
                  </a:cubicBezTo>
                  <a:cubicBezTo>
                    <a:pt x="813861" y="3722729"/>
                    <a:pt x="600436" y="3722772"/>
                    <a:pt x="600296" y="3717724"/>
                  </a:cubicBezTo>
                  <a:cubicBezTo>
                    <a:pt x="598543" y="3655730"/>
                    <a:pt x="598684" y="3653164"/>
                    <a:pt x="595640" y="3466184"/>
                  </a:cubicBezTo>
                  <a:cubicBezTo>
                    <a:pt x="597197" y="3466184"/>
                    <a:pt x="814001" y="3465679"/>
                    <a:pt x="815249" y="3465679"/>
                  </a:cubicBezTo>
                  <a:close/>
                  <a:moveTo>
                    <a:pt x="647149" y="3734169"/>
                  </a:moveTo>
                  <a:cubicBezTo>
                    <a:pt x="730855" y="3734169"/>
                    <a:pt x="731150" y="3735754"/>
                    <a:pt x="815263" y="3735754"/>
                  </a:cubicBezTo>
                  <a:cubicBezTo>
                    <a:pt x="828810" y="3735754"/>
                    <a:pt x="822092" y="3707672"/>
                    <a:pt x="826047" y="3988738"/>
                  </a:cubicBezTo>
                  <a:cubicBezTo>
                    <a:pt x="820578" y="3988724"/>
                    <a:pt x="606915" y="3989930"/>
                    <a:pt x="605878" y="3989944"/>
                  </a:cubicBezTo>
                  <a:cubicBezTo>
                    <a:pt x="600871" y="3688662"/>
                    <a:pt x="584898" y="3734169"/>
                    <a:pt x="647149" y="3734169"/>
                  </a:cubicBezTo>
                  <a:close/>
                  <a:moveTo>
                    <a:pt x="829875" y="3465707"/>
                  </a:moveTo>
                  <a:cubicBezTo>
                    <a:pt x="904593" y="3466002"/>
                    <a:pt x="900105" y="3468119"/>
                    <a:pt x="983433" y="3468119"/>
                  </a:cubicBezTo>
                  <a:cubicBezTo>
                    <a:pt x="1073043" y="3468119"/>
                    <a:pt x="1049554" y="3414998"/>
                    <a:pt x="1057127" y="3718117"/>
                  </a:cubicBezTo>
                  <a:cubicBezTo>
                    <a:pt x="1057267" y="3723767"/>
                    <a:pt x="1085272" y="3722281"/>
                    <a:pt x="835036" y="3722715"/>
                  </a:cubicBezTo>
                  <a:cubicBezTo>
                    <a:pt x="834447" y="3576953"/>
                    <a:pt x="831109" y="3523104"/>
                    <a:pt x="829875" y="3465707"/>
                  </a:cubicBezTo>
                  <a:close/>
                  <a:moveTo>
                    <a:pt x="1057561" y="3735361"/>
                  </a:moveTo>
                  <a:cubicBezTo>
                    <a:pt x="1061278" y="3887572"/>
                    <a:pt x="1058515" y="3897849"/>
                    <a:pt x="1059707" y="3989860"/>
                  </a:cubicBezTo>
                  <a:cubicBezTo>
                    <a:pt x="853491" y="3990000"/>
                    <a:pt x="933369" y="3989033"/>
                    <a:pt x="837518" y="3988752"/>
                  </a:cubicBezTo>
                  <a:cubicBezTo>
                    <a:pt x="837504" y="3987645"/>
                    <a:pt x="835120" y="3736819"/>
                    <a:pt x="835106" y="3735726"/>
                  </a:cubicBezTo>
                  <a:cubicBezTo>
                    <a:pt x="898170" y="3735628"/>
                    <a:pt x="964445" y="3734408"/>
                    <a:pt x="1057561" y="3735361"/>
                  </a:cubicBezTo>
                  <a:close/>
                  <a:moveTo>
                    <a:pt x="1059903" y="4002870"/>
                  </a:moveTo>
                  <a:cubicBezTo>
                    <a:pt x="1059917" y="4003907"/>
                    <a:pt x="1063269" y="4218114"/>
                    <a:pt x="1064265" y="4257916"/>
                  </a:cubicBezTo>
                  <a:cubicBezTo>
                    <a:pt x="943845" y="4257131"/>
                    <a:pt x="894706" y="4258364"/>
                    <a:pt x="842454" y="4258519"/>
                  </a:cubicBezTo>
                  <a:cubicBezTo>
                    <a:pt x="842440" y="4257523"/>
                    <a:pt x="837799" y="4006291"/>
                    <a:pt x="837729" y="4001777"/>
                  </a:cubicBezTo>
                  <a:cubicBezTo>
                    <a:pt x="943200" y="4002113"/>
                    <a:pt x="846662" y="4003024"/>
                    <a:pt x="1059903" y="4002870"/>
                  </a:cubicBezTo>
                  <a:close/>
                  <a:moveTo>
                    <a:pt x="1064587" y="4270954"/>
                  </a:moveTo>
                  <a:cubicBezTo>
                    <a:pt x="1069005" y="4433344"/>
                    <a:pt x="1067841" y="4450448"/>
                    <a:pt x="1068570" y="4525649"/>
                  </a:cubicBezTo>
                  <a:cubicBezTo>
                    <a:pt x="982886" y="4524682"/>
                    <a:pt x="877766" y="4525719"/>
                    <a:pt x="846157" y="4525803"/>
                  </a:cubicBezTo>
                  <a:cubicBezTo>
                    <a:pt x="845441" y="4454205"/>
                    <a:pt x="846451" y="4457303"/>
                    <a:pt x="842693" y="4271529"/>
                  </a:cubicBezTo>
                  <a:cubicBezTo>
                    <a:pt x="911759" y="4271360"/>
                    <a:pt x="937408" y="4270127"/>
                    <a:pt x="1064587" y="4270954"/>
                  </a:cubicBezTo>
                  <a:close/>
                  <a:moveTo>
                    <a:pt x="1067462" y="4538701"/>
                  </a:moveTo>
                  <a:cubicBezTo>
                    <a:pt x="1070309" y="4538715"/>
                    <a:pt x="1067280" y="4523911"/>
                    <a:pt x="1072567" y="4792751"/>
                  </a:cubicBezTo>
                  <a:cubicBezTo>
                    <a:pt x="945065" y="4792036"/>
                    <a:pt x="909305" y="4792807"/>
                    <a:pt x="851696" y="4792962"/>
                  </a:cubicBezTo>
                  <a:cubicBezTo>
                    <a:pt x="849705" y="4660350"/>
                    <a:pt x="847755" y="4666771"/>
                    <a:pt x="846283" y="4538842"/>
                  </a:cubicBezTo>
                  <a:cubicBezTo>
                    <a:pt x="916232" y="4538687"/>
                    <a:pt x="962903" y="4537706"/>
                    <a:pt x="1067462" y="4538701"/>
                  </a:cubicBezTo>
                  <a:close/>
                  <a:moveTo>
                    <a:pt x="1071403" y="4004903"/>
                  </a:moveTo>
                  <a:cubicBezTo>
                    <a:pt x="1071347" y="4001244"/>
                    <a:pt x="1053663" y="4003095"/>
                    <a:pt x="1295709" y="4003627"/>
                  </a:cubicBezTo>
                  <a:cubicBezTo>
                    <a:pt x="1296045" y="4024418"/>
                    <a:pt x="1298738" y="4251621"/>
                    <a:pt x="1298780" y="4257902"/>
                  </a:cubicBezTo>
                  <a:cubicBezTo>
                    <a:pt x="1232070" y="4257944"/>
                    <a:pt x="1160059" y="4258533"/>
                    <a:pt x="1075722" y="4257986"/>
                  </a:cubicBezTo>
                  <a:cubicBezTo>
                    <a:pt x="1074852" y="4222180"/>
                    <a:pt x="1074656" y="4204080"/>
                    <a:pt x="1071403" y="4004903"/>
                  </a:cubicBezTo>
                  <a:close/>
                  <a:moveTo>
                    <a:pt x="1298864" y="4270926"/>
                  </a:moveTo>
                  <a:cubicBezTo>
                    <a:pt x="1299383" y="4414838"/>
                    <a:pt x="1300926" y="4446046"/>
                    <a:pt x="1302510" y="4526196"/>
                  </a:cubicBezTo>
                  <a:cubicBezTo>
                    <a:pt x="1128675" y="4526056"/>
                    <a:pt x="1118353" y="4526112"/>
                    <a:pt x="1080069" y="4525761"/>
                  </a:cubicBezTo>
                  <a:cubicBezTo>
                    <a:pt x="1079410" y="4455130"/>
                    <a:pt x="1080406" y="4431227"/>
                    <a:pt x="1076086" y="4271024"/>
                  </a:cubicBezTo>
                  <a:cubicBezTo>
                    <a:pt x="1157521" y="4271529"/>
                    <a:pt x="1247356" y="4270968"/>
                    <a:pt x="1298864" y="4270926"/>
                  </a:cubicBezTo>
                  <a:close/>
                  <a:moveTo>
                    <a:pt x="1151589" y="4539094"/>
                  </a:moveTo>
                  <a:cubicBezTo>
                    <a:pt x="1331805" y="4539248"/>
                    <a:pt x="1302594" y="4525887"/>
                    <a:pt x="1303422" y="4579330"/>
                  </a:cubicBezTo>
                  <a:cubicBezTo>
                    <a:pt x="1304740" y="4663616"/>
                    <a:pt x="1304614" y="4676206"/>
                    <a:pt x="1306086" y="4770754"/>
                  </a:cubicBezTo>
                  <a:cubicBezTo>
                    <a:pt x="1306549" y="4800533"/>
                    <a:pt x="1342365" y="4794139"/>
                    <a:pt x="1084038" y="4792807"/>
                  </a:cubicBezTo>
                  <a:cubicBezTo>
                    <a:pt x="1083701" y="4775830"/>
                    <a:pt x="1083926" y="4789737"/>
                    <a:pt x="1080714" y="4579106"/>
                  </a:cubicBezTo>
                  <a:cubicBezTo>
                    <a:pt x="1079943" y="4528018"/>
                    <a:pt x="1065905" y="4539094"/>
                    <a:pt x="1151589" y="4539094"/>
                  </a:cubicBezTo>
                  <a:close/>
                  <a:moveTo>
                    <a:pt x="1300996" y="3734085"/>
                  </a:moveTo>
                  <a:cubicBezTo>
                    <a:pt x="1301991" y="3734085"/>
                    <a:pt x="1478099" y="3733693"/>
                    <a:pt x="1524292" y="3733763"/>
                  </a:cubicBezTo>
                  <a:cubicBezTo>
                    <a:pt x="1527854" y="4035592"/>
                    <a:pt x="1539886" y="3989341"/>
                    <a:pt x="1487943" y="3989341"/>
                  </a:cubicBezTo>
                  <a:cubicBezTo>
                    <a:pt x="1404223" y="3989341"/>
                    <a:pt x="1402386" y="3990645"/>
                    <a:pt x="1319787" y="3990645"/>
                  </a:cubicBezTo>
                  <a:cubicBezTo>
                    <a:pt x="1303057" y="3990645"/>
                    <a:pt x="1306367" y="4024685"/>
                    <a:pt x="1300996" y="3734085"/>
                  </a:cubicBezTo>
                  <a:close/>
                  <a:moveTo>
                    <a:pt x="1319787" y="4003655"/>
                  </a:moveTo>
                  <a:cubicBezTo>
                    <a:pt x="1544346" y="4003655"/>
                    <a:pt x="1527434" y="3999365"/>
                    <a:pt x="1527532" y="4005127"/>
                  </a:cubicBezTo>
                  <a:cubicBezTo>
                    <a:pt x="1532188" y="4301405"/>
                    <a:pt x="1549661" y="4258729"/>
                    <a:pt x="1487943" y="4258771"/>
                  </a:cubicBezTo>
                  <a:cubicBezTo>
                    <a:pt x="1405864" y="4258771"/>
                    <a:pt x="1405920" y="4257902"/>
                    <a:pt x="1319787" y="4257902"/>
                  </a:cubicBezTo>
                  <a:cubicBezTo>
                    <a:pt x="1306900" y="4257902"/>
                    <a:pt x="1310686" y="4267239"/>
                    <a:pt x="1309578" y="4196300"/>
                  </a:cubicBezTo>
                  <a:cubicBezTo>
                    <a:pt x="1306100" y="3974032"/>
                    <a:pt x="1302356" y="4003655"/>
                    <a:pt x="1319787" y="4003655"/>
                  </a:cubicBezTo>
                  <a:close/>
                  <a:moveTo>
                    <a:pt x="1319787" y="4270926"/>
                  </a:moveTo>
                  <a:cubicBezTo>
                    <a:pt x="1566629" y="4270926"/>
                    <a:pt x="1532692" y="4265192"/>
                    <a:pt x="1533366" y="4292292"/>
                  </a:cubicBezTo>
                  <a:cubicBezTo>
                    <a:pt x="1540041" y="4570456"/>
                    <a:pt x="1547010" y="4524752"/>
                    <a:pt x="1487943" y="4524752"/>
                  </a:cubicBezTo>
                  <a:cubicBezTo>
                    <a:pt x="1278670" y="4524752"/>
                    <a:pt x="1314458" y="4543959"/>
                    <a:pt x="1313070" y="4483352"/>
                  </a:cubicBezTo>
                  <a:cubicBezTo>
                    <a:pt x="1307587" y="4244793"/>
                    <a:pt x="1308947" y="4270926"/>
                    <a:pt x="1319787" y="4270926"/>
                  </a:cubicBezTo>
                  <a:close/>
                  <a:moveTo>
                    <a:pt x="1535764" y="3733791"/>
                  </a:moveTo>
                  <a:cubicBezTo>
                    <a:pt x="1761725" y="3734240"/>
                    <a:pt x="1659662" y="3733819"/>
                    <a:pt x="1757560" y="3734548"/>
                  </a:cubicBezTo>
                  <a:cubicBezTo>
                    <a:pt x="1765623" y="4030994"/>
                    <a:pt x="1764978" y="3990084"/>
                    <a:pt x="1740367" y="3989495"/>
                  </a:cubicBezTo>
                  <a:cubicBezTo>
                    <a:pt x="1496301" y="3983579"/>
                    <a:pt x="1538624" y="4017492"/>
                    <a:pt x="1537937" y="3909275"/>
                  </a:cubicBezTo>
                  <a:cubicBezTo>
                    <a:pt x="1537488" y="3835742"/>
                    <a:pt x="1536745" y="3815834"/>
                    <a:pt x="1535764" y="3733791"/>
                  </a:cubicBezTo>
                  <a:close/>
                  <a:moveTo>
                    <a:pt x="1572113" y="4001931"/>
                  </a:moveTo>
                  <a:cubicBezTo>
                    <a:pt x="1781175" y="3999954"/>
                    <a:pt x="1760939" y="4004104"/>
                    <a:pt x="1760967" y="4005127"/>
                  </a:cubicBezTo>
                  <a:cubicBezTo>
                    <a:pt x="1765511" y="4295517"/>
                    <a:pt x="1780530" y="4257888"/>
                    <a:pt x="1740199" y="4258266"/>
                  </a:cubicBezTo>
                  <a:cubicBezTo>
                    <a:pt x="1684273" y="4258715"/>
                    <a:pt x="1692014" y="4258603"/>
                    <a:pt x="1544066" y="4258729"/>
                  </a:cubicBezTo>
                  <a:cubicBezTo>
                    <a:pt x="1537615" y="3961190"/>
                    <a:pt x="1526718" y="4002422"/>
                    <a:pt x="1572113" y="4001931"/>
                  </a:cubicBezTo>
                  <a:close/>
                  <a:moveTo>
                    <a:pt x="1767390" y="4271080"/>
                  </a:moveTo>
                  <a:cubicBezTo>
                    <a:pt x="1771064" y="4466430"/>
                    <a:pt x="1770097" y="4449017"/>
                    <a:pt x="1771008" y="4526322"/>
                  </a:cubicBezTo>
                  <a:cubicBezTo>
                    <a:pt x="1532959" y="4524850"/>
                    <a:pt x="1724969" y="4526448"/>
                    <a:pt x="1548034" y="4524962"/>
                  </a:cubicBezTo>
                  <a:cubicBezTo>
                    <a:pt x="1547389" y="4456504"/>
                    <a:pt x="1548202" y="4437073"/>
                    <a:pt x="1544360" y="4271753"/>
                  </a:cubicBezTo>
                  <a:cubicBezTo>
                    <a:pt x="1758471" y="4271571"/>
                    <a:pt x="1673012" y="4271697"/>
                    <a:pt x="1767390" y="4271080"/>
                  </a:cubicBezTo>
                  <a:close/>
                  <a:moveTo>
                    <a:pt x="1769073" y="3734618"/>
                  </a:moveTo>
                  <a:cubicBezTo>
                    <a:pt x="1900992" y="3735403"/>
                    <a:pt x="1894219" y="3733426"/>
                    <a:pt x="1991626" y="3733399"/>
                  </a:cubicBezTo>
                  <a:cubicBezTo>
                    <a:pt x="1991121" y="3931608"/>
                    <a:pt x="2001906" y="3988976"/>
                    <a:pt x="1992580" y="3988976"/>
                  </a:cubicBezTo>
                  <a:cubicBezTo>
                    <a:pt x="1910220" y="3988976"/>
                    <a:pt x="1860520" y="3991514"/>
                    <a:pt x="1772242" y="3990154"/>
                  </a:cubicBezTo>
                  <a:cubicBezTo>
                    <a:pt x="1771106" y="3910523"/>
                    <a:pt x="1772116" y="3845850"/>
                    <a:pt x="1769073" y="3734618"/>
                  </a:cubicBezTo>
                  <a:close/>
                  <a:moveTo>
                    <a:pt x="1824354" y="4003515"/>
                  </a:moveTo>
                  <a:cubicBezTo>
                    <a:pt x="2010165" y="4003515"/>
                    <a:pt x="1996577" y="3998496"/>
                    <a:pt x="1996675" y="4005099"/>
                  </a:cubicBezTo>
                  <a:cubicBezTo>
                    <a:pt x="2001078" y="4287035"/>
                    <a:pt x="2003112" y="4256710"/>
                    <a:pt x="1992552" y="4256710"/>
                  </a:cubicBezTo>
                  <a:cubicBezTo>
                    <a:pt x="1735206" y="4256710"/>
                    <a:pt x="1778875" y="4278076"/>
                    <a:pt x="1777599" y="4196271"/>
                  </a:cubicBezTo>
                  <a:cubicBezTo>
                    <a:pt x="1773981" y="3963826"/>
                    <a:pt x="1751782" y="4003515"/>
                    <a:pt x="1824354" y="4003515"/>
                  </a:cubicBezTo>
                  <a:close/>
                  <a:moveTo>
                    <a:pt x="1824354" y="4270926"/>
                  </a:moveTo>
                  <a:cubicBezTo>
                    <a:pt x="2030696" y="4270926"/>
                    <a:pt x="2000433" y="4259766"/>
                    <a:pt x="2001218" y="4292825"/>
                  </a:cubicBezTo>
                  <a:cubicBezTo>
                    <a:pt x="2007865" y="4556184"/>
                    <a:pt x="2005103" y="4524430"/>
                    <a:pt x="1992552" y="4524430"/>
                  </a:cubicBezTo>
                  <a:cubicBezTo>
                    <a:pt x="1747617" y="4524430"/>
                    <a:pt x="1782606" y="4545207"/>
                    <a:pt x="1782087" y="4483422"/>
                  </a:cubicBezTo>
                  <a:cubicBezTo>
                    <a:pt x="1780025" y="4232891"/>
                    <a:pt x="1764908" y="4270926"/>
                    <a:pt x="1824354" y="4270926"/>
                  </a:cubicBezTo>
                  <a:close/>
                  <a:moveTo>
                    <a:pt x="1824354" y="4539486"/>
                  </a:moveTo>
                  <a:cubicBezTo>
                    <a:pt x="2034665" y="4539486"/>
                    <a:pt x="2003603" y="4520938"/>
                    <a:pt x="2004514" y="4579330"/>
                  </a:cubicBezTo>
                  <a:cubicBezTo>
                    <a:pt x="2008342" y="4823805"/>
                    <a:pt x="2018537" y="4793509"/>
                    <a:pt x="1992566" y="4793509"/>
                  </a:cubicBezTo>
                  <a:cubicBezTo>
                    <a:pt x="1753170" y="4793509"/>
                    <a:pt x="1785663" y="4800757"/>
                    <a:pt x="1785172" y="4770530"/>
                  </a:cubicBezTo>
                  <a:cubicBezTo>
                    <a:pt x="1780853" y="4494455"/>
                    <a:pt x="1772761" y="4539486"/>
                    <a:pt x="1824354" y="4539486"/>
                  </a:cubicBezTo>
                  <a:close/>
                  <a:moveTo>
                    <a:pt x="2008160" y="4004875"/>
                  </a:moveTo>
                  <a:cubicBezTo>
                    <a:pt x="2008062" y="3998159"/>
                    <a:pt x="2003532" y="4004539"/>
                    <a:pt x="2229802" y="4003529"/>
                  </a:cubicBezTo>
                  <a:cubicBezTo>
                    <a:pt x="2231204" y="4097138"/>
                    <a:pt x="2230700" y="4167867"/>
                    <a:pt x="2233084" y="4258266"/>
                  </a:cubicBezTo>
                  <a:cubicBezTo>
                    <a:pt x="2107755" y="4259668"/>
                    <a:pt x="2084322" y="4257061"/>
                    <a:pt x="2011890" y="4256752"/>
                  </a:cubicBezTo>
                  <a:cubicBezTo>
                    <a:pt x="2010179" y="4176784"/>
                    <a:pt x="2009618" y="4098204"/>
                    <a:pt x="2008160" y="4004875"/>
                  </a:cubicBezTo>
                  <a:close/>
                  <a:moveTo>
                    <a:pt x="2244961" y="3736118"/>
                  </a:moveTo>
                  <a:cubicBezTo>
                    <a:pt x="2320352" y="3736020"/>
                    <a:pt x="2266025" y="3736020"/>
                    <a:pt x="2459339" y="3736048"/>
                  </a:cubicBezTo>
                  <a:cubicBezTo>
                    <a:pt x="2461807" y="3915233"/>
                    <a:pt x="2462621" y="3894358"/>
                    <a:pt x="2464247" y="3990126"/>
                  </a:cubicBezTo>
                  <a:cubicBezTo>
                    <a:pt x="2286331" y="3990238"/>
                    <a:pt x="2279964" y="3990210"/>
                    <a:pt x="2241091" y="3990435"/>
                  </a:cubicBezTo>
                  <a:cubicBezTo>
                    <a:pt x="2236491" y="3706845"/>
                    <a:pt x="2231471" y="3736146"/>
                    <a:pt x="2244961" y="3736118"/>
                  </a:cubicBezTo>
                  <a:close/>
                  <a:moveTo>
                    <a:pt x="2244975" y="4003459"/>
                  </a:moveTo>
                  <a:cubicBezTo>
                    <a:pt x="2293413" y="4003207"/>
                    <a:pt x="2292656" y="4003263"/>
                    <a:pt x="2464444" y="4003136"/>
                  </a:cubicBezTo>
                  <a:cubicBezTo>
                    <a:pt x="2464458" y="4004300"/>
                    <a:pt x="2467795" y="4223764"/>
                    <a:pt x="2468020" y="4256402"/>
                  </a:cubicBezTo>
                  <a:cubicBezTo>
                    <a:pt x="2466954" y="4256402"/>
                    <a:pt x="2245578" y="4258112"/>
                    <a:pt x="2244569" y="4258126"/>
                  </a:cubicBezTo>
                  <a:cubicBezTo>
                    <a:pt x="2244555" y="4257131"/>
                    <a:pt x="2238567" y="4003501"/>
                    <a:pt x="2244975" y="4003459"/>
                  </a:cubicBezTo>
                  <a:close/>
                  <a:moveTo>
                    <a:pt x="2245031" y="4271150"/>
                  </a:moveTo>
                  <a:cubicBezTo>
                    <a:pt x="2503794" y="4268010"/>
                    <a:pt x="2468104" y="4262514"/>
                    <a:pt x="2468174" y="4292124"/>
                  </a:cubicBezTo>
                  <a:cubicBezTo>
                    <a:pt x="2468749" y="4567820"/>
                    <a:pt x="2490289" y="4526560"/>
                    <a:pt x="2413244" y="4525635"/>
                  </a:cubicBezTo>
                  <a:cubicBezTo>
                    <a:pt x="2359954" y="4524920"/>
                    <a:pt x="2301883" y="4524850"/>
                    <a:pt x="2249225" y="4525761"/>
                  </a:cubicBezTo>
                  <a:cubicBezTo>
                    <a:pt x="2248860" y="4490502"/>
                    <a:pt x="2247051" y="4271122"/>
                    <a:pt x="2245031" y="4271150"/>
                  </a:cubicBezTo>
                  <a:close/>
                  <a:moveTo>
                    <a:pt x="2471021" y="4539136"/>
                  </a:moveTo>
                  <a:cubicBezTo>
                    <a:pt x="2472465" y="4642461"/>
                    <a:pt x="2473110" y="4653817"/>
                    <a:pt x="2475382" y="4792555"/>
                  </a:cubicBezTo>
                  <a:cubicBezTo>
                    <a:pt x="2317575" y="4792583"/>
                    <a:pt x="2297746" y="4792331"/>
                    <a:pt x="2252506" y="4793438"/>
                  </a:cubicBezTo>
                  <a:cubicBezTo>
                    <a:pt x="2251945" y="4763408"/>
                    <a:pt x="2249379" y="4539851"/>
                    <a:pt x="2249365" y="4538800"/>
                  </a:cubicBezTo>
                  <a:cubicBezTo>
                    <a:pt x="2346702" y="4537089"/>
                    <a:pt x="2410397" y="4538939"/>
                    <a:pt x="2471021" y="4539136"/>
                  </a:cubicBezTo>
                  <a:close/>
                  <a:moveTo>
                    <a:pt x="2470838" y="3736062"/>
                  </a:moveTo>
                  <a:cubicBezTo>
                    <a:pt x="2600514" y="3736076"/>
                    <a:pt x="2587725" y="3733244"/>
                    <a:pt x="2691877" y="3733917"/>
                  </a:cubicBezTo>
                  <a:cubicBezTo>
                    <a:pt x="2692606" y="3789954"/>
                    <a:pt x="2693560" y="3853505"/>
                    <a:pt x="2694962" y="3909499"/>
                  </a:cubicBezTo>
                  <a:cubicBezTo>
                    <a:pt x="2697501" y="4014745"/>
                    <a:pt x="2739094" y="3990112"/>
                    <a:pt x="2497301" y="3990112"/>
                  </a:cubicBezTo>
                  <a:cubicBezTo>
                    <a:pt x="2468216" y="3990126"/>
                    <a:pt x="2474891" y="4031723"/>
                    <a:pt x="2470838" y="3736062"/>
                  </a:cubicBezTo>
                  <a:close/>
                  <a:moveTo>
                    <a:pt x="2497301" y="4003122"/>
                  </a:moveTo>
                  <a:cubicBezTo>
                    <a:pt x="2498549" y="4003122"/>
                    <a:pt x="2696856" y="4003333"/>
                    <a:pt x="2696884" y="4005099"/>
                  </a:cubicBezTo>
                  <a:cubicBezTo>
                    <a:pt x="2701469" y="4297367"/>
                    <a:pt x="2712955" y="4257509"/>
                    <a:pt x="2665541" y="4257509"/>
                  </a:cubicBezTo>
                  <a:cubicBezTo>
                    <a:pt x="2585621" y="4257509"/>
                    <a:pt x="2580236" y="4256346"/>
                    <a:pt x="2497301" y="4256346"/>
                  </a:cubicBezTo>
                  <a:cubicBezTo>
                    <a:pt x="2474653" y="4256346"/>
                    <a:pt x="2479940" y="4268431"/>
                    <a:pt x="2478804" y="4196271"/>
                  </a:cubicBezTo>
                  <a:cubicBezTo>
                    <a:pt x="2475200" y="3965690"/>
                    <a:pt x="2467024" y="4003151"/>
                    <a:pt x="2497301" y="4003122"/>
                  </a:cubicBezTo>
                  <a:close/>
                  <a:moveTo>
                    <a:pt x="2497301" y="4269370"/>
                  </a:moveTo>
                  <a:cubicBezTo>
                    <a:pt x="2733359" y="4269370"/>
                    <a:pt x="2700614" y="4266243"/>
                    <a:pt x="2700824" y="4292208"/>
                  </a:cubicBezTo>
                  <a:cubicBezTo>
                    <a:pt x="2701343" y="4353768"/>
                    <a:pt x="2701581" y="4363610"/>
                    <a:pt x="2704218" y="4526434"/>
                  </a:cubicBezTo>
                  <a:cubicBezTo>
                    <a:pt x="2657323" y="4527009"/>
                    <a:pt x="2623414" y="4526378"/>
                    <a:pt x="2482338" y="4526154"/>
                  </a:cubicBezTo>
                  <a:cubicBezTo>
                    <a:pt x="2478579" y="4237040"/>
                    <a:pt x="2472128" y="4269370"/>
                    <a:pt x="2497301" y="4269370"/>
                  </a:cubicBezTo>
                  <a:close/>
                  <a:moveTo>
                    <a:pt x="2497301" y="4539178"/>
                  </a:moveTo>
                  <a:cubicBezTo>
                    <a:pt x="2564417" y="4539178"/>
                    <a:pt x="2652752" y="4540075"/>
                    <a:pt x="2704428" y="4539444"/>
                  </a:cubicBezTo>
                  <a:cubicBezTo>
                    <a:pt x="2709322" y="4840797"/>
                    <a:pt x="2720289" y="4793985"/>
                    <a:pt x="2665527" y="4793985"/>
                  </a:cubicBezTo>
                  <a:cubicBezTo>
                    <a:pt x="2456618" y="4793985"/>
                    <a:pt x="2486937" y="4798149"/>
                    <a:pt x="2486517" y="4770530"/>
                  </a:cubicBezTo>
                  <a:cubicBezTo>
                    <a:pt x="2482338" y="4503456"/>
                    <a:pt x="2476041" y="4539178"/>
                    <a:pt x="2497301" y="4539178"/>
                  </a:cubicBezTo>
                  <a:close/>
                  <a:moveTo>
                    <a:pt x="2708355" y="4004875"/>
                  </a:moveTo>
                  <a:cubicBezTo>
                    <a:pt x="2708313" y="4002562"/>
                    <a:pt x="2825185" y="4001608"/>
                    <a:pt x="2917670" y="4002618"/>
                  </a:cubicBezTo>
                  <a:cubicBezTo>
                    <a:pt x="2934666" y="4002800"/>
                    <a:pt x="2930950" y="3973639"/>
                    <a:pt x="2934442" y="4196538"/>
                  </a:cubicBezTo>
                  <a:cubicBezTo>
                    <a:pt x="2935676" y="4274978"/>
                    <a:pt x="2974325" y="4256444"/>
                    <a:pt x="2749556" y="4257341"/>
                  </a:cubicBezTo>
                  <a:cubicBezTo>
                    <a:pt x="2698468" y="4257537"/>
                    <a:pt x="2712969" y="4299302"/>
                    <a:pt x="2708355" y="4004875"/>
                  </a:cubicBezTo>
                  <a:close/>
                  <a:moveTo>
                    <a:pt x="2749612" y="4270379"/>
                  </a:moveTo>
                  <a:cubicBezTo>
                    <a:pt x="2964691" y="4269510"/>
                    <a:pt x="2935634" y="4264631"/>
                    <a:pt x="2936237" y="4292222"/>
                  </a:cubicBezTo>
                  <a:cubicBezTo>
                    <a:pt x="2942169" y="4562984"/>
                    <a:pt x="2943698" y="4526056"/>
                    <a:pt x="2917838" y="4525383"/>
                  </a:cubicBezTo>
                  <a:cubicBezTo>
                    <a:pt x="2862782" y="4523869"/>
                    <a:pt x="2806730" y="4523798"/>
                    <a:pt x="2749430" y="4525439"/>
                  </a:cubicBezTo>
                  <a:cubicBezTo>
                    <a:pt x="2704428" y="4526672"/>
                    <a:pt x="2716068" y="4549777"/>
                    <a:pt x="2713445" y="4387724"/>
                  </a:cubicBezTo>
                  <a:cubicBezTo>
                    <a:pt x="2711244" y="4246742"/>
                    <a:pt x="2703531" y="4270575"/>
                    <a:pt x="2749612" y="4270379"/>
                  </a:cubicBezTo>
                  <a:close/>
                  <a:moveTo>
                    <a:pt x="2749738" y="4538463"/>
                  </a:moveTo>
                  <a:cubicBezTo>
                    <a:pt x="2809955" y="4536809"/>
                    <a:pt x="2860384" y="4536907"/>
                    <a:pt x="2917572" y="4538407"/>
                  </a:cubicBezTo>
                  <a:cubicBezTo>
                    <a:pt x="2944315" y="4539136"/>
                    <a:pt x="2938425" y="4530780"/>
                    <a:pt x="2939182" y="4579316"/>
                  </a:cubicBezTo>
                  <a:cubicBezTo>
                    <a:pt x="2943081" y="4827941"/>
                    <a:pt x="2950878" y="4794616"/>
                    <a:pt x="2917740" y="4794490"/>
                  </a:cubicBezTo>
                  <a:cubicBezTo>
                    <a:pt x="2688469" y="4793565"/>
                    <a:pt x="2720149" y="4801906"/>
                    <a:pt x="2719658" y="4770516"/>
                  </a:cubicBezTo>
                  <a:cubicBezTo>
                    <a:pt x="2715338" y="4503933"/>
                    <a:pt x="2702409" y="4539823"/>
                    <a:pt x="2749738" y="4538463"/>
                  </a:cubicBezTo>
                  <a:close/>
                  <a:moveTo>
                    <a:pt x="2941832" y="4004875"/>
                  </a:moveTo>
                  <a:cubicBezTo>
                    <a:pt x="2941804" y="4002842"/>
                    <a:pt x="3164288" y="4001286"/>
                    <a:pt x="3165325" y="4001286"/>
                  </a:cubicBezTo>
                  <a:cubicBezTo>
                    <a:pt x="3167205" y="4116177"/>
                    <a:pt x="3164218" y="4112826"/>
                    <a:pt x="3167653" y="4256948"/>
                  </a:cubicBezTo>
                  <a:cubicBezTo>
                    <a:pt x="2902469" y="4257004"/>
                    <a:pt x="2947203" y="4278370"/>
                    <a:pt x="2945913" y="4196300"/>
                  </a:cubicBezTo>
                  <a:cubicBezTo>
                    <a:pt x="2944427" y="4100545"/>
                    <a:pt x="2943319" y="4100068"/>
                    <a:pt x="2941832" y="4004875"/>
                  </a:cubicBezTo>
                  <a:close/>
                  <a:moveTo>
                    <a:pt x="3001825" y="4539542"/>
                  </a:moveTo>
                  <a:cubicBezTo>
                    <a:pt x="3206120" y="4539542"/>
                    <a:pt x="3171398" y="4522635"/>
                    <a:pt x="3172281" y="4579359"/>
                  </a:cubicBezTo>
                  <a:cubicBezTo>
                    <a:pt x="3175997" y="4818113"/>
                    <a:pt x="3183360" y="4794013"/>
                    <a:pt x="3170079" y="4794013"/>
                  </a:cubicBezTo>
                  <a:cubicBezTo>
                    <a:pt x="2920391" y="4794013"/>
                    <a:pt x="2954019" y="4804570"/>
                    <a:pt x="2953472" y="4770530"/>
                  </a:cubicBezTo>
                  <a:cubicBezTo>
                    <a:pt x="2949181" y="4495605"/>
                    <a:pt x="2935957" y="4539542"/>
                    <a:pt x="3001825" y="4539542"/>
                  </a:cubicBezTo>
                  <a:close/>
                  <a:moveTo>
                    <a:pt x="3176811" y="4001286"/>
                  </a:moveTo>
                  <a:cubicBezTo>
                    <a:pt x="3177806" y="4001286"/>
                    <a:pt x="3398747" y="4002225"/>
                    <a:pt x="3398789" y="4005099"/>
                  </a:cubicBezTo>
                  <a:cubicBezTo>
                    <a:pt x="3401033" y="4154479"/>
                    <a:pt x="3401720" y="4203225"/>
                    <a:pt x="3402674" y="4258729"/>
                  </a:cubicBezTo>
                  <a:cubicBezTo>
                    <a:pt x="3243493" y="4259892"/>
                    <a:pt x="3280823" y="4257131"/>
                    <a:pt x="3179167" y="4256948"/>
                  </a:cubicBezTo>
                  <a:cubicBezTo>
                    <a:pt x="3175619" y="4110219"/>
                    <a:pt x="3178704" y="4119065"/>
                    <a:pt x="3176811" y="4001286"/>
                  </a:cubicBezTo>
                  <a:close/>
                  <a:moveTo>
                    <a:pt x="3402898" y="4271781"/>
                  </a:moveTo>
                  <a:cubicBezTo>
                    <a:pt x="3405927" y="4443480"/>
                    <a:pt x="3402127" y="4230353"/>
                    <a:pt x="3407245" y="4525761"/>
                  </a:cubicBezTo>
                  <a:cubicBezTo>
                    <a:pt x="3362342" y="4525930"/>
                    <a:pt x="3307117" y="4525943"/>
                    <a:pt x="3254249" y="4525593"/>
                  </a:cubicBezTo>
                  <a:cubicBezTo>
                    <a:pt x="3158075" y="4524962"/>
                    <a:pt x="3188001" y="4572952"/>
                    <a:pt x="3180106" y="4291549"/>
                  </a:cubicBezTo>
                  <a:cubicBezTo>
                    <a:pt x="3179110" y="4257004"/>
                    <a:pt x="3148413" y="4273506"/>
                    <a:pt x="3402898" y="4271781"/>
                  </a:cubicBezTo>
                  <a:close/>
                  <a:moveTo>
                    <a:pt x="3406530" y="3813507"/>
                  </a:moveTo>
                  <a:cubicBezTo>
                    <a:pt x="3405086" y="3721117"/>
                    <a:pt x="3400037" y="3735249"/>
                    <a:pt x="3422531" y="3735011"/>
                  </a:cubicBezTo>
                  <a:cubicBezTo>
                    <a:pt x="3472300" y="3734478"/>
                    <a:pt x="3475876" y="3734576"/>
                    <a:pt x="3627990" y="3734492"/>
                  </a:cubicBezTo>
                  <a:cubicBezTo>
                    <a:pt x="3630949" y="4032802"/>
                    <a:pt x="3648310" y="3990281"/>
                    <a:pt x="3590841" y="3989510"/>
                  </a:cubicBezTo>
                  <a:cubicBezTo>
                    <a:pt x="3545840" y="3988906"/>
                    <a:pt x="3493967" y="3988668"/>
                    <a:pt x="3422433" y="3989341"/>
                  </a:cubicBezTo>
                  <a:cubicBezTo>
                    <a:pt x="3405815" y="3989510"/>
                    <a:pt x="3409657" y="4013413"/>
                    <a:pt x="3406530" y="3813507"/>
                  </a:cubicBezTo>
                  <a:close/>
                  <a:moveTo>
                    <a:pt x="3422517" y="4002393"/>
                  </a:moveTo>
                  <a:cubicBezTo>
                    <a:pt x="3650736" y="4000234"/>
                    <a:pt x="3632463" y="4003936"/>
                    <a:pt x="3632477" y="4005113"/>
                  </a:cubicBezTo>
                  <a:cubicBezTo>
                    <a:pt x="3637105" y="4300970"/>
                    <a:pt x="3652965" y="4258785"/>
                    <a:pt x="3590771" y="4258448"/>
                  </a:cubicBezTo>
                  <a:cubicBezTo>
                    <a:pt x="3543708" y="4258196"/>
                    <a:pt x="3480532" y="4258126"/>
                    <a:pt x="3422419" y="4258589"/>
                  </a:cubicBezTo>
                  <a:cubicBezTo>
                    <a:pt x="3411438" y="4258673"/>
                    <a:pt x="3414257" y="4268122"/>
                    <a:pt x="3413135" y="4196313"/>
                  </a:cubicBezTo>
                  <a:cubicBezTo>
                    <a:pt x="3409839" y="3976149"/>
                    <a:pt x="3405422" y="4002548"/>
                    <a:pt x="3422517" y="4002393"/>
                  </a:cubicBezTo>
                  <a:close/>
                  <a:moveTo>
                    <a:pt x="3843124" y="3452585"/>
                  </a:moveTo>
                  <a:cubicBezTo>
                    <a:pt x="3603701" y="3452585"/>
                    <a:pt x="3634791" y="3466548"/>
                    <a:pt x="3634230" y="3430770"/>
                  </a:cubicBezTo>
                  <a:cubicBezTo>
                    <a:pt x="3629911" y="3155018"/>
                    <a:pt x="3619491" y="3199614"/>
                    <a:pt x="3674884" y="3199614"/>
                  </a:cubicBezTo>
                  <a:cubicBezTo>
                    <a:pt x="3883232" y="3199614"/>
                    <a:pt x="3853740" y="3184655"/>
                    <a:pt x="3854596" y="3239654"/>
                  </a:cubicBezTo>
                  <a:cubicBezTo>
                    <a:pt x="3858438" y="3485587"/>
                    <a:pt x="3859153" y="3452585"/>
                    <a:pt x="3843124" y="3452585"/>
                  </a:cubicBezTo>
                  <a:close/>
                  <a:moveTo>
                    <a:pt x="3843124" y="3186085"/>
                  </a:moveTo>
                  <a:cubicBezTo>
                    <a:pt x="3593183" y="3186085"/>
                    <a:pt x="3631103" y="3200203"/>
                    <a:pt x="3629995" y="3143760"/>
                  </a:cubicBezTo>
                  <a:cubicBezTo>
                    <a:pt x="3624947" y="2889668"/>
                    <a:pt x="3615424" y="2930114"/>
                    <a:pt x="3674884" y="2930114"/>
                  </a:cubicBezTo>
                  <a:cubicBezTo>
                    <a:pt x="3876094" y="2930114"/>
                    <a:pt x="3849589" y="2920020"/>
                    <a:pt x="3849730" y="2952588"/>
                  </a:cubicBezTo>
                  <a:cubicBezTo>
                    <a:pt x="3850838" y="3213942"/>
                    <a:pt x="3860878" y="3186085"/>
                    <a:pt x="3843124" y="3186085"/>
                  </a:cubicBezTo>
                  <a:close/>
                  <a:moveTo>
                    <a:pt x="3843124" y="2916810"/>
                  </a:moveTo>
                  <a:cubicBezTo>
                    <a:pt x="3581866" y="2916810"/>
                    <a:pt x="3626854" y="2935526"/>
                    <a:pt x="3625620" y="2856792"/>
                  </a:cubicBezTo>
                  <a:cubicBezTo>
                    <a:pt x="3621356" y="2590727"/>
                    <a:pt x="3622801" y="2682345"/>
                    <a:pt x="3622506" y="2662563"/>
                  </a:cubicBezTo>
                  <a:cubicBezTo>
                    <a:pt x="3656541" y="2662437"/>
                    <a:pt x="3683074" y="2662479"/>
                    <a:pt x="3843124" y="2662507"/>
                  </a:cubicBezTo>
                  <a:cubicBezTo>
                    <a:pt x="3844106" y="2662507"/>
                    <a:pt x="3854834" y="2916810"/>
                    <a:pt x="3843124" y="2916810"/>
                  </a:cubicBezTo>
                  <a:close/>
                  <a:moveTo>
                    <a:pt x="3843124" y="2649497"/>
                  </a:moveTo>
                  <a:cubicBezTo>
                    <a:pt x="3687211" y="2649469"/>
                    <a:pt x="3656752" y="2649427"/>
                    <a:pt x="3622296" y="2649553"/>
                  </a:cubicBezTo>
                  <a:cubicBezTo>
                    <a:pt x="3620852" y="2565547"/>
                    <a:pt x="3618061" y="2514684"/>
                    <a:pt x="3617416" y="2395643"/>
                  </a:cubicBezTo>
                  <a:cubicBezTo>
                    <a:pt x="3618888" y="2395643"/>
                    <a:pt x="3838427" y="2395279"/>
                    <a:pt x="3840165" y="2395279"/>
                  </a:cubicBezTo>
                  <a:cubicBezTo>
                    <a:pt x="3841484" y="2458241"/>
                    <a:pt x="3844317" y="2649497"/>
                    <a:pt x="3843124" y="2649497"/>
                  </a:cubicBezTo>
                  <a:close/>
                  <a:moveTo>
                    <a:pt x="3617346" y="2382605"/>
                  </a:moveTo>
                  <a:cubicBezTo>
                    <a:pt x="3617346" y="2381343"/>
                    <a:pt x="3615046" y="2129144"/>
                    <a:pt x="3615032" y="2128078"/>
                  </a:cubicBezTo>
                  <a:cubicBezTo>
                    <a:pt x="3753402" y="2129130"/>
                    <a:pt x="3744329" y="2126466"/>
                    <a:pt x="3835061" y="2126298"/>
                  </a:cubicBezTo>
                  <a:cubicBezTo>
                    <a:pt x="3835075" y="2127293"/>
                    <a:pt x="3839801" y="2377305"/>
                    <a:pt x="3839829" y="2378777"/>
                  </a:cubicBezTo>
                  <a:cubicBezTo>
                    <a:pt x="3839927" y="2384021"/>
                    <a:pt x="3863220" y="2382296"/>
                    <a:pt x="3617346" y="2382605"/>
                  </a:cubicBezTo>
                  <a:close/>
                  <a:moveTo>
                    <a:pt x="3614864" y="2115054"/>
                  </a:moveTo>
                  <a:cubicBezTo>
                    <a:pt x="3613321" y="2004579"/>
                    <a:pt x="3611540" y="2005308"/>
                    <a:pt x="3609296" y="1859279"/>
                  </a:cubicBezTo>
                  <a:cubicBezTo>
                    <a:pt x="3647398" y="1858564"/>
                    <a:pt x="3698626" y="1858438"/>
                    <a:pt x="3758899" y="1859490"/>
                  </a:cubicBezTo>
                  <a:cubicBezTo>
                    <a:pt x="3853824" y="1861144"/>
                    <a:pt x="3829985" y="1811823"/>
                    <a:pt x="3834500" y="2091809"/>
                  </a:cubicBezTo>
                  <a:cubicBezTo>
                    <a:pt x="3834850" y="2115306"/>
                    <a:pt x="3871873" y="2117059"/>
                    <a:pt x="3614864" y="2115054"/>
                  </a:cubicBezTo>
                  <a:close/>
                  <a:moveTo>
                    <a:pt x="3609086" y="1846241"/>
                  </a:moveTo>
                  <a:cubicBezTo>
                    <a:pt x="3606506" y="1678720"/>
                    <a:pt x="3606197" y="1671598"/>
                    <a:pt x="3606323" y="1613473"/>
                  </a:cubicBezTo>
                  <a:cubicBezTo>
                    <a:pt x="3606379" y="1585658"/>
                    <a:pt x="3569497" y="1591518"/>
                    <a:pt x="3827643" y="1591125"/>
                  </a:cubicBezTo>
                  <a:cubicBezTo>
                    <a:pt x="3828961" y="1744837"/>
                    <a:pt x="3830293" y="1777390"/>
                    <a:pt x="3831653" y="1847180"/>
                  </a:cubicBezTo>
                  <a:cubicBezTo>
                    <a:pt x="3756753" y="1847054"/>
                    <a:pt x="3701753" y="1844488"/>
                    <a:pt x="3609086" y="1846241"/>
                  </a:cubicBezTo>
                  <a:close/>
                  <a:moveTo>
                    <a:pt x="3606323" y="1578620"/>
                  </a:moveTo>
                  <a:cubicBezTo>
                    <a:pt x="3605832" y="1451994"/>
                    <a:pt x="3602186" y="1429465"/>
                    <a:pt x="3600546" y="1323771"/>
                  </a:cubicBezTo>
                  <a:cubicBezTo>
                    <a:pt x="3849702" y="1323630"/>
                    <a:pt x="3824796" y="1322327"/>
                    <a:pt x="3824880" y="1326715"/>
                  </a:cubicBezTo>
                  <a:cubicBezTo>
                    <a:pt x="3825104" y="1341758"/>
                    <a:pt x="3824445" y="1274618"/>
                    <a:pt x="3827530" y="1578115"/>
                  </a:cubicBezTo>
                  <a:cubicBezTo>
                    <a:pt x="3755351" y="1578213"/>
                    <a:pt x="3697855" y="1579615"/>
                    <a:pt x="3606323" y="1578620"/>
                  </a:cubicBezTo>
                  <a:close/>
                  <a:moveTo>
                    <a:pt x="3600363" y="1310690"/>
                  </a:moveTo>
                  <a:cubicBezTo>
                    <a:pt x="3599466" y="1241854"/>
                    <a:pt x="3601485" y="1159446"/>
                    <a:pt x="3597573" y="1055799"/>
                  </a:cubicBezTo>
                  <a:cubicBezTo>
                    <a:pt x="3701599" y="1058729"/>
                    <a:pt x="3761045" y="1054930"/>
                    <a:pt x="3819383" y="1054551"/>
                  </a:cubicBezTo>
                  <a:cubicBezTo>
                    <a:pt x="3822061" y="1222675"/>
                    <a:pt x="3823674" y="1255915"/>
                    <a:pt x="3824627" y="1310620"/>
                  </a:cubicBezTo>
                  <a:lnTo>
                    <a:pt x="3600363" y="1310690"/>
                  </a:lnTo>
                  <a:close/>
                  <a:moveTo>
                    <a:pt x="3590799" y="1578438"/>
                  </a:moveTo>
                  <a:cubicBezTo>
                    <a:pt x="3327928" y="1575255"/>
                    <a:pt x="3371303" y="1602271"/>
                    <a:pt x="3369985" y="1517719"/>
                  </a:cubicBezTo>
                  <a:cubicBezTo>
                    <a:pt x="3368512" y="1424264"/>
                    <a:pt x="3369424" y="1421431"/>
                    <a:pt x="3367937" y="1326518"/>
                  </a:cubicBezTo>
                  <a:cubicBezTo>
                    <a:pt x="3367839" y="1319971"/>
                    <a:pt x="3345934" y="1323686"/>
                    <a:pt x="3589060" y="1323771"/>
                  </a:cubicBezTo>
                  <a:cubicBezTo>
                    <a:pt x="3590449" y="1420464"/>
                    <a:pt x="3599241" y="1578550"/>
                    <a:pt x="3590799" y="1578438"/>
                  </a:cubicBezTo>
                  <a:close/>
                  <a:moveTo>
                    <a:pt x="3364263" y="1858817"/>
                  </a:moveTo>
                  <a:cubicBezTo>
                    <a:pt x="3364950" y="1917026"/>
                    <a:pt x="3365876" y="1959155"/>
                    <a:pt x="3368428" y="2113007"/>
                  </a:cubicBezTo>
                  <a:cubicBezTo>
                    <a:pt x="3336202" y="2112825"/>
                    <a:pt x="3147544" y="2113301"/>
                    <a:pt x="3146506" y="2113301"/>
                  </a:cubicBezTo>
                  <a:cubicBezTo>
                    <a:pt x="3144402" y="1972446"/>
                    <a:pt x="3145805" y="1994415"/>
                    <a:pt x="3143435" y="1860163"/>
                  </a:cubicBezTo>
                  <a:cubicBezTo>
                    <a:pt x="3262971" y="1860317"/>
                    <a:pt x="3269506" y="1858298"/>
                    <a:pt x="3364263" y="1858817"/>
                  </a:cubicBezTo>
                  <a:close/>
                  <a:moveTo>
                    <a:pt x="3338348" y="1845736"/>
                  </a:moveTo>
                  <a:cubicBezTo>
                    <a:pt x="3108306" y="1845736"/>
                    <a:pt x="3143547" y="1861396"/>
                    <a:pt x="3142355" y="1804589"/>
                  </a:cubicBezTo>
                  <a:cubicBezTo>
                    <a:pt x="3137180" y="1556693"/>
                    <a:pt x="3129622" y="1592471"/>
                    <a:pt x="3170079" y="1592471"/>
                  </a:cubicBezTo>
                  <a:cubicBezTo>
                    <a:pt x="3389575" y="1592471"/>
                    <a:pt x="3359804" y="1584606"/>
                    <a:pt x="3360645" y="1613669"/>
                  </a:cubicBezTo>
                  <a:cubicBezTo>
                    <a:pt x="3368554" y="1883323"/>
                    <a:pt x="3367292" y="1845736"/>
                    <a:pt x="3338348" y="1845736"/>
                  </a:cubicBezTo>
                  <a:close/>
                  <a:moveTo>
                    <a:pt x="3338348" y="1579293"/>
                  </a:moveTo>
                  <a:cubicBezTo>
                    <a:pt x="3097998" y="1579293"/>
                    <a:pt x="3139312" y="1596971"/>
                    <a:pt x="3138064" y="1517690"/>
                  </a:cubicBezTo>
                  <a:cubicBezTo>
                    <a:pt x="3134431" y="1285469"/>
                    <a:pt x="3118319" y="1324317"/>
                    <a:pt x="3170079" y="1324317"/>
                  </a:cubicBezTo>
                  <a:cubicBezTo>
                    <a:pt x="3372383" y="1324317"/>
                    <a:pt x="3356326" y="1318653"/>
                    <a:pt x="3356452" y="1326757"/>
                  </a:cubicBezTo>
                  <a:cubicBezTo>
                    <a:pt x="3361052" y="1619627"/>
                    <a:pt x="3366493" y="1579293"/>
                    <a:pt x="3338348" y="1579293"/>
                  </a:cubicBezTo>
                  <a:close/>
                  <a:moveTo>
                    <a:pt x="3338348" y="1309653"/>
                  </a:moveTo>
                  <a:cubicBezTo>
                    <a:pt x="3253688" y="1309653"/>
                    <a:pt x="3253631" y="1311293"/>
                    <a:pt x="3170093" y="1311293"/>
                  </a:cubicBezTo>
                  <a:cubicBezTo>
                    <a:pt x="3118978" y="1311293"/>
                    <a:pt x="3134193" y="1350282"/>
                    <a:pt x="3129425" y="1054677"/>
                  </a:cubicBezTo>
                  <a:cubicBezTo>
                    <a:pt x="3211084" y="1053500"/>
                    <a:pt x="3264556" y="1056318"/>
                    <a:pt x="3352736" y="1056065"/>
                  </a:cubicBezTo>
                  <a:cubicBezTo>
                    <a:pt x="3359243" y="1350941"/>
                    <a:pt x="3360785" y="1309653"/>
                    <a:pt x="3338348" y="1309653"/>
                  </a:cubicBezTo>
                  <a:close/>
                  <a:moveTo>
                    <a:pt x="3130856" y="1804897"/>
                  </a:moveTo>
                  <a:cubicBezTo>
                    <a:pt x="3131963" y="1858242"/>
                    <a:pt x="3172646" y="1848120"/>
                    <a:pt x="2917754" y="1846409"/>
                  </a:cubicBezTo>
                  <a:cubicBezTo>
                    <a:pt x="2905329" y="1846325"/>
                    <a:pt x="2909957" y="1875150"/>
                    <a:pt x="2904782" y="1613305"/>
                  </a:cubicBezTo>
                  <a:cubicBezTo>
                    <a:pt x="2904207" y="1584634"/>
                    <a:pt x="2872697" y="1591826"/>
                    <a:pt x="3085966" y="1592387"/>
                  </a:cubicBezTo>
                  <a:cubicBezTo>
                    <a:pt x="3140097" y="1592541"/>
                    <a:pt x="3125611" y="1553833"/>
                    <a:pt x="3130856" y="1804897"/>
                  </a:cubicBezTo>
                  <a:close/>
                  <a:moveTo>
                    <a:pt x="3085952" y="1579349"/>
                  </a:moveTo>
                  <a:cubicBezTo>
                    <a:pt x="2866358" y="1578760"/>
                    <a:pt x="2904278" y="1595401"/>
                    <a:pt x="2903072" y="1517719"/>
                  </a:cubicBezTo>
                  <a:cubicBezTo>
                    <a:pt x="2899580" y="1295283"/>
                    <a:pt x="2891250" y="1324878"/>
                    <a:pt x="2917768" y="1324598"/>
                  </a:cubicBezTo>
                  <a:cubicBezTo>
                    <a:pt x="3140910" y="1322186"/>
                    <a:pt x="3122287" y="1324752"/>
                    <a:pt x="3122315" y="1326743"/>
                  </a:cubicBezTo>
                  <a:cubicBezTo>
                    <a:pt x="3126901" y="1620777"/>
                    <a:pt x="3143841" y="1579503"/>
                    <a:pt x="3085952" y="1579349"/>
                  </a:cubicBezTo>
                  <a:close/>
                  <a:moveTo>
                    <a:pt x="3085952" y="1311209"/>
                  </a:moveTo>
                  <a:cubicBezTo>
                    <a:pt x="3032831" y="1311069"/>
                    <a:pt x="2970777" y="1310999"/>
                    <a:pt x="2917670" y="1311574"/>
                  </a:cubicBezTo>
                  <a:cubicBezTo>
                    <a:pt x="2892652" y="1311840"/>
                    <a:pt x="2898766" y="1351501"/>
                    <a:pt x="2895246" y="1056262"/>
                  </a:cubicBezTo>
                  <a:cubicBezTo>
                    <a:pt x="3075673" y="1057958"/>
                    <a:pt x="3046252" y="1056304"/>
                    <a:pt x="3117926" y="1054874"/>
                  </a:cubicBezTo>
                  <a:cubicBezTo>
                    <a:pt x="3122694" y="1350072"/>
                    <a:pt x="3136507" y="1311265"/>
                    <a:pt x="3085952" y="1311209"/>
                  </a:cubicBezTo>
                  <a:close/>
                  <a:moveTo>
                    <a:pt x="2896775" y="1804897"/>
                  </a:moveTo>
                  <a:cubicBezTo>
                    <a:pt x="2897967" y="1859462"/>
                    <a:pt x="2937752" y="1846241"/>
                    <a:pt x="2675315" y="1846325"/>
                  </a:cubicBezTo>
                  <a:cubicBezTo>
                    <a:pt x="2672651" y="1674584"/>
                    <a:pt x="2672777" y="1670196"/>
                    <a:pt x="2670758" y="1613192"/>
                  </a:cubicBezTo>
                  <a:cubicBezTo>
                    <a:pt x="2669650" y="1581999"/>
                    <a:pt x="2645151" y="1590971"/>
                    <a:pt x="2833627" y="1591097"/>
                  </a:cubicBezTo>
                  <a:cubicBezTo>
                    <a:pt x="2909228" y="1591097"/>
                    <a:pt x="2891151" y="1548239"/>
                    <a:pt x="2896775" y="1804897"/>
                  </a:cubicBezTo>
                  <a:close/>
                  <a:moveTo>
                    <a:pt x="2669608" y="1577961"/>
                  </a:moveTo>
                  <a:cubicBezTo>
                    <a:pt x="2666004" y="1452499"/>
                    <a:pt x="2669271" y="1430096"/>
                    <a:pt x="2667644" y="1326490"/>
                  </a:cubicBezTo>
                  <a:cubicBezTo>
                    <a:pt x="2667588" y="1322439"/>
                    <a:pt x="2666901" y="1326490"/>
                    <a:pt x="2888066" y="1324878"/>
                  </a:cubicBezTo>
                  <a:cubicBezTo>
                    <a:pt x="2888094" y="1326294"/>
                    <a:pt x="2888122" y="1335589"/>
                    <a:pt x="2892610" y="1578353"/>
                  </a:cubicBezTo>
                  <a:cubicBezTo>
                    <a:pt x="2860482" y="1578003"/>
                    <a:pt x="2847468" y="1578087"/>
                    <a:pt x="2669608" y="1577961"/>
                  </a:cubicBezTo>
                  <a:close/>
                  <a:moveTo>
                    <a:pt x="2665527" y="2383334"/>
                  </a:moveTo>
                  <a:cubicBezTo>
                    <a:pt x="2423846" y="2383334"/>
                    <a:pt x="2449396" y="2384385"/>
                    <a:pt x="2449453" y="2378665"/>
                  </a:cubicBezTo>
                  <a:cubicBezTo>
                    <a:pt x="2449957" y="2319601"/>
                    <a:pt x="2449494" y="2309422"/>
                    <a:pt x="2446648" y="2128457"/>
                  </a:cubicBezTo>
                  <a:cubicBezTo>
                    <a:pt x="2578932" y="2128485"/>
                    <a:pt x="2597709" y="2127924"/>
                    <a:pt x="2667434" y="2127924"/>
                  </a:cubicBezTo>
                  <a:cubicBezTo>
                    <a:pt x="2672497" y="2413981"/>
                    <a:pt x="2676031" y="2383334"/>
                    <a:pt x="2665527" y="2383334"/>
                  </a:cubicBezTo>
                  <a:close/>
                  <a:moveTo>
                    <a:pt x="2665527" y="2114914"/>
                  </a:moveTo>
                  <a:cubicBezTo>
                    <a:pt x="2408237" y="2114914"/>
                    <a:pt x="2446592" y="2125555"/>
                    <a:pt x="2446059" y="2091515"/>
                  </a:cubicBezTo>
                  <a:cubicBezTo>
                    <a:pt x="2441740" y="1815959"/>
                    <a:pt x="2424392" y="1859055"/>
                    <a:pt x="2497301" y="1859055"/>
                  </a:cubicBezTo>
                  <a:cubicBezTo>
                    <a:pt x="2576071" y="1859055"/>
                    <a:pt x="2583405" y="1859335"/>
                    <a:pt x="2664040" y="1859335"/>
                  </a:cubicBezTo>
                  <a:cubicBezTo>
                    <a:pt x="2668346" y="2136350"/>
                    <a:pt x="2667238" y="2114914"/>
                    <a:pt x="2665527" y="2114914"/>
                  </a:cubicBezTo>
                  <a:close/>
                  <a:moveTo>
                    <a:pt x="2441389" y="1845834"/>
                  </a:moveTo>
                  <a:cubicBezTo>
                    <a:pt x="2438991" y="1688688"/>
                    <a:pt x="2438921" y="1672285"/>
                    <a:pt x="2437126" y="1613248"/>
                  </a:cubicBezTo>
                  <a:cubicBezTo>
                    <a:pt x="2436158" y="1581129"/>
                    <a:pt x="2401800" y="1590901"/>
                    <a:pt x="2658501" y="1590985"/>
                  </a:cubicBezTo>
                  <a:cubicBezTo>
                    <a:pt x="2661516" y="1686221"/>
                    <a:pt x="2660394" y="1623959"/>
                    <a:pt x="2663844" y="1846339"/>
                  </a:cubicBezTo>
                  <a:cubicBezTo>
                    <a:pt x="2646427" y="1846325"/>
                    <a:pt x="2459227" y="1845989"/>
                    <a:pt x="2441389" y="1845834"/>
                  </a:cubicBezTo>
                  <a:close/>
                  <a:moveTo>
                    <a:pt x="2433676" y="1310522"/>
                  </a:moveTo>
                  <a:cubicBezTo>
                    <a:pt x="2430773" y="1126724"/>
                    <a:pt x="2430479" y="1102218"/>
                    <a:pt x="2429385" y="1055771"/>
                  </a:cubicBezTo>
                  <a:cubicBezTo>
                    <a:pt x="2513961" y="1057327"/>
                    <a:pt x="2586659" y="1055294"/>
                    <a:pt x="2651293" y="1055168"/>
                  </a:cubicBezTo>
                  <a:cubicBezTo>
                    <a:pt x="2652303" y="1097858"/>
                    <a:pt x="2655907" y="1310578"/>
                    <a:pt x="2655935" y="1311854"/>
                  </a:cubicBezTo>
                  <a:cubicBezTo>
                    <a:pt x="2562833" y="1311700"/>
                    <a:pt x="2561991" y="1309386"/>
                    <a:pt x="2433676" y="1310522"/>
                  </a:cubicBezTo>
                  <a:close/>
                  <a:moveTo>
                    <a:pt x="2429904" y="1845722"/>
                  </a:moveTo>
                  <a:cubicBezTo>
                    <a:pt x="2289486" y="1844222"/>
                    <a:pt x="2267133" y="1845512"/>
                    <a:pt x="2206621" y="1845905"/>
                  </a:cubicBezTo>
                  <a:cubicBezTo>
                    <a:pt x="2202035" y="1545463"/>
                    <a:pt x="2192738" y="1591518"/>
                    <a:pt x="2245018" y="1590887"/>
                  </a:cubicBezTo>
                  <a:cubicBezTo>
                    <a:pt x="2453800" y="1588378"/>
                    <a:pt x="2424757" y="1584704"/>
                    <a:pt x="2425627" y="1613669"/>
                  </a:cubicBezTo>
                  <a:cubicBezTo>
                    <a:pt x="2427590" y="1678776"/>
                    <a:pt x="2427618" y="1696034"/>
                    <a:pt x="2429904" y="1845722"/>
                  </a:cubicBezTo>
                  <a:close/>
                  <a:moveTo>
                    <a:pt x="2413118" y="1310732"/>
                  </a:moveTo>
                  <a:cubicBezTo>
                    <a:pt x="2353391" y="1311377"/>
                    <a:pt x="2306412" y="1311391"/>
                    <a:pt x="2245003" y="1310732"/>
                  </a:cubicBezTo>
                  <a:cubicBezTo>
                    <a:pt x="2184744" y="1310003"/>
                    <a:pt x="2197295" y="1358469"/>
                    <a:pt x="2193818" y="1054916"/>
                  </a:cubicBezTo>
                  <a:cubicBezTo>
                    <a:pt x="2306216" y="1054762"/>
                    <a:pt x="2339845" y="1053906"/>
                    <a:pt x="2417871" y="1055547"/>
                  </a:cubicBezTo>
                  <a:cubicBezTo>
                    <a:pt x="2424533" y="1338954"/>
                    <a:pt x="2424687" y="1310606"/>
                    <a:pt x="2413118" y="1310732"/>
                  </a:cubicBezTo>
                  <a:close/>
                  <a:moveTo>
                    <a:pt x="2195136" y="1845975"/>
                  </a:moveTo>
                  <a:cubicBezTo>
                    <a:pt x="1933639" y="1847180"/>
                    <a:pt x="1973241" y="1857499"/>
                    <a:pt x="1972582" y="1804673"/>
                  </a:cubicBezTo>
                  <a:cubicBezTo>
                    <a:pt x="1969469" y="1555291"/>
                    <a:pt x="1959064" y="1590130"/>
                    <a:pt x="1992566" y="1590130"/>
                  </a:cubicBezTo>
                  <a:cubicBezTo>
                    <a:pt x="2223954" y="1590130"/>
                    <a:pt x="2192247" y="1586681"/>
                    <a:pt x="2192247" y="1613164"/>
                  </a:cubicBezTo>
                  <a:cubicBezTo>
                    <a:pt x="2192303" y="1671879"/>
                    <a:pt x="2192401" y="1667280"/>
                    <a:pt x="2195136" y="1845975"/>
                  </a:cubicBezTo>
                  <a:close/>
                  <a:moveTo>
                    <a:pt x="2160820" y="1578353"/>
                  </a:moveTo>
                  <a:cubicBezTo>
                    <a:pt x="2076805" y="1578353"/>
                    <a:pt x="2076763" y="1577106"/>
                    <a:pt x="1992566" y="1577106"/>
                  </a:cubicBezTo>
                  <a:cubicBezTo>
                    <a:pt x="1962247" y="1577106"/>
                    <a:pt x="1968305" y="1589205"/>
                    <a:pt x="1967183" y="1517747"/>
                  </a:cubicBezTo>
                  <a:cubicBezTo>
                    <a:pt x="1963523" y="1284403"/>
                    <a:pt x="1955474" y="1322383"/>
                    <a:pt x="1992566" y="1322383"/>
                  </a:cubicBezTo>
                  <a:cubicBezTo>
                    <a:pt x="2209398" y="1322383"/>
                    <a:pt x="2186736" y="1322495"/>
                    <a:pt x="2186806" y="1326771"/>
                  </a:cubicBezTo>
                  <a:cubicBezTo>
                    <a:pt x="2191335" y="1616080"/>
                    <a:pt x="2206761" y="1578353"/>
                    <a:pt x="2160820" y="1578353"/>
                  </a:cubicBezTo>
                  <a:close/>
                  <a:moveTo>
                    <a:pt x="1992566" y="1309372"/>
                  </a:moveTo>
                  <a:cubicBezTo>
                    <a:pt x="1952136" y="1309372"/>
                    <a:pt x="1967927" y="1348571"/>
                    <a:pt x="1960620" y="1055028"/>
                  </a:cubicBezTo>
                  <a:cubicBezTo>
                    <a:pt x="1983310" y="1054930"/>
                    <a:pt x="1997544" y="1054958"/>
                    <a:pt x="2160834" y="1054930"/>
                  </a:cubicBezTo>
                  <a:cubicBezTo>
                    <a:pt x="2189456" y="1054930"/>
                    <a:pt x="2181771" y="1014413"/>
                    <a:pt x="2186553" y="1310284"/>
                  </a:cubicBezTo>
                  <a:cubicBezTo>
                    <a:pt x="2046837" y="1309877"/>
                    <a:pt x="2064240" y="1309372"/>
                    <a:pt x="1992566" y="1309372"/>
                  </a:cubicBezTo>
                  <a:close/>
                  <a:moveTo>
                    <a:pt x="1961097" y="1804841"/>
                  </a:moveTo>
                  <a:cubicBezTo>
                    <a:pt x="1961742" y="1856672"/>
                    <a:pt x="2004149" y="1847741"/>
                    <a:pt x="1740283" y="1846325"/>
                  </a:cubicBezTo>
                  <a:cubicBezTo>
                    <a:pt x="1738375" y="1846311"/>
                    <a:pt x="1740283" y="1759656"/>
                    <a:pt x="1735865" y="1612912"/>
                  </a:cubicBezTo>
                  <a:cubicBezTo>
                    <a:pt x="1734842" y="1578283"/>
                    <a:pt x="1708730" y="1597084"/>
                    <a:pt x="1908621" y="1591350"/>
                  </a:cubicBezTo>
                  <a:cubicBezTo>
                    <a:pt x="1968249" y="1589625"/>
                    <a:pt x="1957900" y="1549543"/>
                    <a:pt x="1961097" y="1804841"/>
                  </a:cubicBezTo>
                  <a:close/>
                  <a:moveTo>
                    <a:pt x="1908312" y="1578297"/>
                  </a:moveTo>
                  <a:cubicBezTo>
                    <a:pt x="1865695" y="1579531"/>
                    <a:pt x="1817931" y="1580162"/>
                    <a:pt x="1740353" y="1578690"/>
                  </a:cubicBezTo>
                  <a:cubicBezTo>
                    <a:pt x="1733299" y="1578564"/>
                    <a:pt x="1734814" y="1587060"/>
                    <a:pt x="1733692" y="1517733"/>
                  </a:cubicBezTo>
                  <a:cubicBezTo>
                    <a:pt x="1730186" y="1294161"/>
                    <a:pt x="1728026" y="1324247"/>
                    <a:pt x="1740381" y="1323953"/>
                  </a:cubicBezTo>
                  <a:cubicBezTo>
                    <a:pt x="1979692" y="1318457"/>
                    <a:pt x="1954128" y="1324191"/>
                    <a:pt x="1954156" y="1326729"/>
                  </a:cubicBezTo>
                  <a:cubicBezTo>
                    <a:pt x="1955642" y="1421207"/>
                    <a:pt x="1954212" y="1422413"/>
                    <a:pt x="1955698" y="1517957"/>
                  </a:cubicBezTo>
                  <a:cubicBezTo>
                    <a:pt x="1956834" y="1589766"/>
                    <a:pt x="1969189" y="1576559"/>
                    <a:pt x="1908312" y="1578297"/>
                  </a:cubicBezTo>
                  <a:close/>
                  <a:moveTo>
                    <a:pt x="1908411" y="1309681"/>
                  </a:moveTo>
                  <a:cubicBezTo>
                    <a:pt x="1808549" y="1310354"/>
                    <a:pt x="1803234" y="1309485"/>
                    <a:pt x="1740128" y="1310929"/>
                  </a:cubicBezTo>
                  <a:cubicBezTo>
                    <a:pt x="1728166" y="1311209"/>
                    <a:pt x="1730382" y="1342347"/>
                    <a:pt x="1727956" y="1056570"/>
                  </a:cubicBezTo>
                  <a:cubicBezTo>
                    <a:pt x="1797695" y="1055953"/>
                    <a:pt x="1675270" y="1056864"/>
                    <a:pt x="1949121" y="1055084"/>
                  </a:cubicBezTo>
                  <a:cubicBezTo>
                    <a:pt x="1956553" y="1357207"/>
                    <a:pt x="1966482" y="1309218"/>
                    <a:pt x="1908411" y="1309681"/>
                  </a:cubicBezTo>
                  <a:close/>
                  <a:moveTo>
                    <a:pt x="1728152" y="1846255"/>
                  </a:moveTo>
                  <a:cubicBezTo>
                    <a:pt x="1470077" y="1844741"/>
                    <a:pt x="1506889" y="1865280"/>
                    <a:pt x="1505627" y="1804617"/>
                  </a:cubicBezTo>
                  <a:cubicBezTo>
                    <a:pt x="1503944" y="1724116"/>
                    <a:pt x="1503159" y="1664546"/>
                    <a:pt x="1502724" y="1613389"/>
                  </a:cubicBezTo>
                  <a:cubicBezTo>
                    <a:pt x="1502514" y="1588027"/>
                    <a:pt x="1467090" y="1587046"/>
                    <a:pt x="1723721" y="1591448"/>
                  </a:cubicBezTo>
                  <a:cubicBezTo>
                    <a:pt x="1727634" y="1731743"/>
                    <a:pt x="1727031" y="1753193"/>
                    <a:pt x="1728152" y="1846255"/>
                  </a:cubicBezTo>
                  <a:close/>
                  <a:moveTo>
                    <a:pt x="1502416" y="1579026"/>
                  </a:moveTo>
                  <a:cubicBezTo>
                    <a:pt x="1501013" y="1449625"/>
                    <a:pt x="1499330" y="1431834"/>
                    <a:pt x="1497620" y="1323588"/>
                  </a:cubicBezTo>
                  <a:cubicBezTo>
                    <a:pt x="1498896" y="1323588"/>
                    <a:pt x="1719822" y="1324794"/>
                    <a:pt x="1719865" y="1326771"/>
                  </a:cubicBezTo>
                  <a:cubicBezTo>
                    <a:pt x="1721140" y="1407776"/>
                    <a:pt x="1721421" y="1499269"/>
                    <a:pt x="1723398" y="1578395"/>
                  </a:cubicBezTo>
                  <a:cubicBezTo>
                    <a:pt x="1636635" y="1576980"/>
                    <a:pt x="1564862" y="1578914"/>
                    <a:pt x="1502416" y="1579026"/>
                  </a:cubicBezTo>
                  <a:close/>
                  <a:moveTo>
                    <a:pt x="1497423" y="1310564"/>
                  </a:moveTo>
                  <a:cubicBezTo>
                    <a:pt x="1494563" y="1129528"/>
                    <a:pt x="1494044" y="1105471"/>
                    <a:pt x="1493777" y="1055743"/>
                  </a:cubicBezTo>
                  <a:cubicBezTo>
                    <a:pt x="1583065" y="1055799"/>
                    <a:pt x="1597060" y="1057523"/>
                    <a:pt x="1716457" y="1056654"/>
                  </a:cubicBezTo>
                  <a:cubicBezTo>
                    <a:pt x="1716471" y="1057720"/>
                    <a:pt x="1719598" y="1310242"/>
                    <a:pt x="1719612" y="1311363"/>
                  </a:cubicBezTo>
                  <a:cubicBezTo>
                    <a:pt x="1636424" y="1312933"/>
                    <a:pt x="1565872" y="1310648"/>
                    <a:pt x="1497423" y="1310564"/>
                  </a:cubicBezTo>
                  <a:close/>
                  <a:moveTo>
                    <a:pt x="1494156" y="1804925"/>
                  </a:moveTo>
                  <a:cubicBezTo>
                    <a:pt x="1495390" y="1863737"/>
                    <a:pt x="1530224" y="1846690"/>
                    <a:pt x="1319787" y="1846690"/>
                  </a:cubicBezTo>
                  <a:cubicBezTo>
                    <a:pt x="1262599" y="1846690"/>
                    <a:pt x="1271546" y="1892057"/>
                    <a:pt x="1269218" y="1612758"/>
                  </a:cubicBezTo>
                  <a:cubicBezTo>
                    <a:pt x="1268980" y="1584200"/>
                    <a:pt x="1234216" y="1592037"/>
                    <a:pt x="1491071" y="1592037"/>
                  </a:cubicBezTo>
                  <a:cubicBezTo>
                    <a:pt x="1491617" y="1649111"/>
                    <a:pt x="1491912" y="1697198"/>
                    <a:pt x="1494156" y="1804925"/>
                  </a:cubicBezTo>
                  <a:close/>
                  <a:moveTo>
                    <a:pt x="1487943" y="1579040"/>
                  </a:moveTo>
                  <a:cubicBezTo>
                    <a:pt x="1342309" y="1579083"/>
                    <a:pt x="1307895" y="1579139"/>
                    <a:pt x="1268910" y="1579026"/>
                  </a:cubicBezTo>
                  <a:cubicBezTo>
                    <a:pt x="1268896" y="1578283"/>
                    <a:pt x="1265895" y="1347688"/>
                    <a:pt x="1265502" y="1322873"/>
                  </a:cubicBezTo>
                  <a:cubicBezTo>
                    <a:pt x="1266498" y="1322859"/>
                    <a:pt x="1486120" y="1321219"/>
                    <a:pt x="1486204" y="1326757"/>
                  </a:cubicBezTo>
                  <a:cubicBezTo>
                    <a:pt x="1490383" y="1597042"/>
                    <a:pt x="1493609" y="1579040"/>
                    <a:pt x="1487943" y="1579040"/>
                  </a:cubicBezTo>
                  <a:close/>
                  <a:moveTo>
                    <a:pt x="1265278" y="1309835"/>
                  </a:moveTo>
                  <a:cubicBezTo>
                    <a:pt x="1264549" y="1264916"/>
                    <a:pt x="1267241" y="1426226"/>
                    <a:pt x="1260874" y="1056332"/>
                  </a:cubicBezTo>
                  <a:cubicBezTo>
                    <a:pt x="1340963" y="1057425"/>
                    <a:pt x="1413296" y="1055785"/>
                    <a:pt x="1482278" y="1055743"/>
                  </a:cubicBezTo>
                  <a:cubicBezTo>
                    <a:pt x="1482558" y="1105513"/>
                    <a:pt x="1483259" y="1140884"/>
                    <a:pt x="1485938" y="1310550"/>
                  </a:cubicBezTo>
                  <a:cubicBezTo>
                    <a:pt x="1401867" y="1310536"/>
                    <a:pt x="1355295" y="1308924"/>
                    <a:pt x="1265278" y="1309835"/>
                  </a:cubicBezTo>
                  <a:close/>
                  <a:moveTo>
                    <a:pt x="1261590" y="1846760"/>
                  </a:moveTo>
                  <a:cubicBezTo>
                    <a:pt x="1072104" y="1847208"/>
                    <a:pt x="1127062" y="1846886"/>
                    <a:pt x="1038349" y="1846227"/>
                  </a:cubicBezTo>
                  <a:cubicBezTo>
                    <a:pt x="1037732" y="1778694"/>
                    <a:pt x="1038686" y="1766217"/>
                    <a:pt x="1034815" y="1592051"/>
                  </a:cubicBezTo>
                  <a:cubicBezTo>
                    <a:pt x="1100992" y="1591854"/>
                    <a:pt x="1106517" y="1591434"/>
                    <a:pt x="1257537" y="1592009"/>
                  </a:cubicBezTo>
                  <a:cubicBezTo>
                    <a:pt x="1258981" y="1748440"/>
                    <a:pt x="1260285" y="1779437"/>
                    <a:pt x="1261590" y="1846760"/>
                  </a:cubicBezTo>
                  <a:close/>
                  <a:moveTo>
                    <a:pt x="1235702" y="1578900"/>
                  </a:moveTo>
                  <a:cubicBezTo>
                    <a:pt x="993726" y="1577582"/>
                    <a:pt x="1034675" y="1597518"/>
                    <a:pt x="1033427" y="1517719"/>
                  </a:cubicBezTo>
                  <a:cubicBezTo>
                    <a:pt x="1031926" y="1422287"/>
                    <a:pt x="1033034" y="1422147"/>
                    <a:pt x="1031534" y="1326518"/>
                  </a:cubicBezTo>
                  <a:cubicBezTo>
                    <a:pt x="1031450" y="1321121"/>
                    <a:pt x="1018422" y="1326056"/>
                    <a:pt x="1254017" y="1323000"/>
                  </a:cubicBezTo>
                  <a:cubicBezTo>
                    <a:pt x="1258533" y="1614763"/>
                    <a:pt x="1265306" y="1579012"/>
                    <a:pt x="1235702" y="1578900"/>
                  </a:cubicBezTo>
                  <a:close/>
                  <a:moveTo>
                    <a:pt x="1031281" y="1310985"/>
                  </a:moveTo>
                  <a:cubicBezTo>
                    <a:pt x="1026499" y="1014946"/>
                    <a:pt x="1011144" y="1055435"/>
                    <a:pt x="1067546" y="1055266"/>
                  </a:cubicBezTo>
                  <a:cubicBezTo>
                    <a:pt x="1138786" y="1055070"/>
                    <a:pt x="1180506" y="1054958"/>
                    <a:pt x="1235576" y="1055911"/>
                  </a:cubicBezTo>
                  <a:cubicBezTo>
                    <a:pt x="1254858" y="1056276"/>
                    <a:pt x="1249193" y="1025264"/>
                    <a:pt x="1253807" y="1309975"/>
                  </a:cubicBezTo>
                  <a:cubicBezTo>
                    <a:pt x="1171699" y="1311069"/>
                    <a:pt x="1215046" y="1310858"/>
                    <a:pt x="1031281" y="1310985"/>
                  </a:cubicBezTo>
                  <a:close/>
                  <a:moveTo>
                    <a:pt x="1026864" y="1846143"/>
                  </a:moveTo>
                  <a:cubicBezTo>
                    <a:pt x="969536" y="1845848"/>
                    <a:pt x="897455" y="1846255"/>
                    <a:pt x="804745" y="1846297"/>
                  </a:cubicBezTo>
                  <a:cubicBezTo>
                    <a:pt x="803006" y="1767268"/>
                    <a:pt x="801772" y="1766595"/>
                    <a:pt x="800468" y="1591322"/>
                  </a:cubicBezTo>
                  <a:cubicBezTo>
                    <a:pt x="890765" y="1591097"/>
                    <a:pt x="899460" y="1592317"/>
                    <a:pt x="1023302" y="1592065"/>
                  </a:cubicBezTo>
                  <a:cubicBezTo>
                    <a:pt x="1027397" y="1780839"/>
                    <a:pt x="1026191" y="1771909"/>
                    <a:pt x="1026864" y="1846143"/>
                  </a:cubicBezTo>
                  <a:close/>
                  <a:moveTo>
                    <a:pt x="983433" y="1579097"/>
                  </a:moveTo>
                  <a:cubicBezTo>
                    <a:pt x="899250" y="1579097"/>
                    <a:pt x="899530" y="1578311"/>
                    <a:pt x="815249" y="1578311"/>
                  </a:cubicBezTo>
                  <a:cubicBezTo>
                    <a:pt x="795812" y="1578311"/>
                    <a:pt x="800706" y="1590200"/>
                    <a:pt x="799570" y="1517733"/>
                  </a:cubicBezTo>
                  <a:cubicBezTo>
                    <a:pt x="796079" y="1294918"/>
                    <a:pt x="789614" y="1324584"/>
                    <a:pt x="815249" y="1324584"/>
                  </a:cubicBezTo>
                  <a:cubicBezTo>
                    <a:pt x="1038181" y="1324584"/>
                    <a:pt x="1019964" y="1321794"/>
                    <a:pt x="1020048" y="1326757"/>
                  </a:cubicBezTo>
                  <a:cubicBezTo>
                    <a:pt x="1024662" y="1620581"/>
                    <a:pt x="1035432" y="1579097"/>
                    <a:pt x="983433" y="1579097"/>
                  </a:cubicBezTo>
                  <a:close/>
                  <a:moveTo>
                    <a:pt x="983433" y="1311013"/>
                  </a:moveTo>
                  <a:cubicBezTo>
                    <a:pt x="896725" y="1311013"/>
                    <a:pt x="896964" y="1311545"/>
                    <a:pt x="815249" y="1311545"/>
                  </a:cubicBezTo>
                  <a:cubicBezTo>
                    <a:pt x="783121" y="1311545"/>
                    <a:pt x="802768" y="1342529"/>
                    <a:pt x="792895" y="1054565"/>
                  </a:cubicBezTo>
                  <a:cubicBezTo>
                    <a:pt x="851289" y="1054229"/>
                    <a:pt x="898997" y="1055435"/>
                    <a:pt x="1015336" y="1055364"/>
                  </a:cubicBezTo>
                  <a:cubicBezTo>
                    <a:pt x="1020385" y="1352301"/>
                    <a:pt x="1032193" y="1310985"/>
                    <a:pt x="983433" y="1311013"/>
                  </a:cubicBezTo>
                  <a:close/>
                  <a:moveTo>
                    <a:pt x="793246" y="1846325"/>
                  </a:moveTo>
                  <a:cubicBezTo>
                    <a:pt x="534105" y="1846984"/>
                    <a:pt x="571856" y="1861943"/>
                    <a:pt x="570777" y="1804617"/>
                  </a:cubicBezTo>
                  <a:cubicBezTo>
                    <a:pt x="569515" y="1737098"/>
                    <a:pt x="568533" y="1676589"/>
                    <a:pt x="567930" y="1613389"/>
                  </a:cubicBezTo>
                  <a:cubicBezTo>
                    <a:pt x="567663" y="1584045"/>
                    <a:pt x="532114" y="1592443"/>
                    <a:pt x="788983" y="1591364"/>
                  </a:cubicBezTo>
                  <a:cubicBezTo>
                    <a:pt x="790259" y="1764899"/>
                    <a:pt x="791661" y="1776143"/>
                    <a:pt x="793246" y="1846325"/>
                  </a:cubicBezTo>
                  <a:close/>
                  <a:moveTo>
                    <a:pt x="731122" y="1578956"/>
                  </a:moveTo>
                  <a:cubicBezTo>
                    <a:pt x="665351" y="1579938"/>
                    <a:pt x="615470" y="1579755"/>
                    <a:pt x="567565" y="1578914"/>
                  </a:cubicBezTo>
                  <a:cubicBezTo>
                    <a:pt x="567551" y="1577821"/>
                    <a:pt x="564214" y="1335407"/>
                    <a:pt x="564003" y="1323420"/>
                  </a:cubicBezTo>
                  <a:cubicBezTo>
                    <a:pt x="809289" y="1321443"/>
                    <a:pt x="785533" y="1325747"/>
                    <a:pt x="785547" y="1326743"/>
                  </a:cubicBezTo>
                  <a:cubicBezTo>
                    <a:pt x="790231" y="1624927"/>
                    <a:pt x="806049" y="1577737"/>
                    <a:pt x="731122" y="1578956"/>
                  </a:cubicBezTo>
                  <a:close/>
                  <a:moveTo>
                    <a:pt x="563793" y="1310382"/>
                  </a:moveTo>
                  <a:cubicBezTo>
                    <a:pt x="559053" y="1042550"/>
                    <a:pt x="555140" y="1056963"/>
                    <a:pt x="563036" y="1056935"/>
                  </a:cubicBezTo>
                  <a:cubicBezTo>
                    <a:pt x="668521" y="1056654"/>
                    <a:pt x="677608" y="1057201"/>
                    <a:pt x="731346" y="1055659"/>
                  </a:cubicBezTo>
                  <a:cubicBezTo>
                    <a:pt x="795532" y="1053892"/>
                    <a:pt x="780905" y="1010011"/>
                    <a:pt x="785323" y="1311475"/>
                  </a:cubicBezTo>
                  <a:cubicBezTo>
                    <a:pt x="722147" y="1311139"/>
                    <a:pt x="696399" y="1309302"/>
                    <a:pt x="563793" y="1310382"/>
                  </a:cubicBezTo>
                  <a:close/>
                  <a:moveTo>
                    <a:pt x="394978" y="2127826"/>
                  </a:moveTo>
                  <a:cubicBezTo>
                    <a:pt x="451296" y="2126760"/>
                    <a:pt x="504810" y="2126704"/>
                    <a:pt x="562938" y="2127882"/>
                  </a:cubicBezTo>
                  <a:cubicBezTo>
                    <a:pt x="564298" y="2127910"/>
                    <a:pt x="569052" y="2382955"/>
                    <a:pt x="562966" y="2383067"/>
                  </a:cubicBezTo>
                  <a:cubicBezTo>
                    <a:pt x="554355" y="2383194"/>
                    <a:pt x="346583" y="2386671"/>
                    <a:pt x="346484" y="2377838"/>
                  </a:cubicBezTo>
                  <a:cubicBezTo>
                    <a:pt x="343694" y="2081238"/>
                    <a:pt x="319531" y="2129242"/>
                    <a:pt x="394978" y="2127826"/>
                  </a:cubicBezTo>
                  <a:close/>
                  <a:moveTo>
                    <a:pt x="394823" y="2396218"/>
                  </a:moveTo>
                  <a:cubicBezTo>
                    <a:pt x="450609" y="2396891"/>
                    <a:pt x="507545" y="2396975"/>
                    <a:pt x="563106" y="2396078"/>
                  </a:cubicBezTo>
                  <a:cubicBezTo>
                    <a:pt x="568715" y="2395994"/>
                    <a:pt x="568028" y="2366496"/>
                    <a:pt x="572866" y="2650534"/>
                  </a:cubicBezTo>
                  <a:cubicBezTo>
                    <a:pt x="466694" y="2652371"/>
                    <a:pt x="417163" y="2651123"/>
                    <a:pt x="350762" y="2650899"/>
                  </a:cubicBezTo>
                  <a:cubicBezTo>
                    <a:pt x="345980" y="2351159"/>
                    <a:pt x="330540" y="2395433"/>
                    <a:pt x="394823" y="2396218"/>
                  </a:cubicBezTo>
                  <a:close/>
                  <a:moveTo>
                    <a:pt x="573119" y="2665662"/>
                  </a:moveTo>
                  <a:cubicBezTo>
                    <a:pt x="576232" y="2864657"/>
                    <a:pt x="576498" y="2879994"/>
                    <a:pt x="576961" y="2916922"/>
                  </a:cubicBezTo>
                  <a:cubicBezTo>
                    <a:pt x="403210" y="2916445"/>
                    <a:pt x="423375" y="2917076"/>
                    <a:pt x="354941" y="2917384"/>
                  </a:cubicBezTo>
                  <a:cubicBezTo>
                    <a:pt x="349710" y="2582932"/>
                    <a:pt x="351280" y="2683298"/>
                    <a:pt x="350972" y="2663923"/>
                  </a:cubicBezTo>
                  <a:cubicBezTo>
                    <a:pt x="592724" y="2664792"/>
                    <a:pt x="573063" y="2662353"/>
                    <a:pt x="573119" y="2665662"/>
                  </a:cubicBezTo>
                  <a:close/>
                  <a:moveTo>
                    <a:pt x="394922" y="2930114"/>
                  </a:moveTo>
                  <a:cubicBezTo>
                    <a:pt x="610575" y="2928362"/>
                    <a:pt x="577059" y="2924661"/>
                    <a:pt x="577382" y="2952616"/>
                  </a:cubicBezTo>
                  <a:cubicBezTo>
                    <a:pt x="578055" y="3011709"/>
                    <a:pt x="578209" y="3018060"/>
                    <a:pt x="580789" y="3185791"/>
                  </a:cubicBezTo>
                  <a:cubicBezTo>
                    <a:pt x="431509" y="3186604"/>
                    <a:pt x="425437" y="3185931"/>
                    <a:pt x="359681" y="3185679"/>
                  </a:cubicBezTo>
                  <a:cubicBezTo>
                    <a:pt x="354113" y="2891196"/>
                    <a:pt x="339108" y="2930647"/>
                    <a:pt x="394922" y="2930114"/>
                  </a:cubicBezTo>
                  <a:close/>
                  <a:moveTo>
                    <a:pt x="394823" y="3466086"/>
                  </a:moveTo>
                  <a:cubicBezTo>
                    <a:pt x="448421" y="3466661"/>
                    <a:pt x="509452" y="3466632"/>
                    <a:pt x="563064" y="3466338"/>
                  </a:cubicBezTo>
                  <a:cubicBezTo>
                    <a:pt x="596650" y="3466156"/>
                    <a:pt x="580649" y="3433953"/>
                    <a:pt x="588881" y="3721271"/>
                  </a:cubicBezTo>
                  <a:cubicBezTo>
                    <a:pt x="419827" y="3722112"/>
                    <a:pt x="455630" y="3721664"/>
                    <a:pt x="366510" y="3721075"/>
                  </a:cubicBezTo>
                  <a:cubicBezTo>
                    <a:pt x="358895" y="3423760"/>
                    <a:pt x="352655" y="3465637"/>
                    <a:pt x="394823" y="3466086"/>
                  </a:cubicBezTo>
                  <a:close/>
                  <a:moveTo>
                    <a:pt x="394823" y="3734366"/>
                  </a:moveTo>
                  <a:cubicBezTo>
                    <a:pt x="451072" y="3734899"/>
                    <a:pt x="505974" y="3734870"/>
                    <a:pt x="563064" y="3734478"/>
                  </a:cubicBezTo>
                  <a:cubicBezTo>
                    <a:pt x="597323" y="3734240"/>
                    <a:pt x="589288" y="3692713"/>
                    <a:pt x="594378" y="3990014"/>
                  </a:cubicBezTo>
                  <a:cubicBezTo>
                    <a:pt x="518721" y="3990631"/>
                    <a:pt x="544791" y="3991374"/>
                    <a:pt x="372372" y="3990449"/>
                  </a:cubicBezTo>
                  <a:cubicBezTo>
                    <a:pt x="367351" y="3694984"/>
                    <a:pt x="354730" y="3733987"/>
                    <a:pt x="394823" y="3734366"/>
                  </a:cubicBezTo>
                  <a:close/>
                  <a:moveTo>
                    <a:pt x="394852" y="4003627"/>
                  </a:moveTo>
                  <a:cubicBezTo>
                    <a:pt x="607420" y="4005043"/>
                    <a:pt x="594561" y="4000585"/>
                    <a:pt x="594631" y="4005071"/>
                  </a:cubicBezTo>
                  <a:cubicBezTo>
                    <a:pt x="596117" y="4100180"/>
                    <a:pt x="594042" y="4099451"/>
                    <a:pt x="595556" y="4196552"/>
                  </a:cubicBezTo>
                  <a:cubicBezTo>
                    <a:pt x="596706" y="4270169"/>
                    <a:pt x="605289" y="4257761"/>
                    <a:pt x="563008" y="4257986"/>
                  </a:cubicBezTo>
                  <a:cubicBezTo>
                    <a:pt x="506535" y="4258294"/>
                    <a:pt x="451100" y="4258463"/>
                    <a:pt x="394978" y="4257481"/>
                  </a:cubicBezTo>
                  <a:cubicBezTo>
                    <a:pt x="370535" y="4257061"/>
                    <a:pt x="376242" y="4268613"/>
                    <a:pt x="375106" y="4196271"/>
                  </a:cubicBezTo>
                  <a:cubicBezTo>
                    <a:pt x="371629" y="3973765"/>
                    <a:pt x="363495" y="4003417"/>
                    <a:pt x="394852" y="4003627"/>
                  </a:cubicBezTo>
                  <a:close/>
                  <a:moveTo>
                    <a:pt x="394852" y="4539150"/>
                  </a:moveTo>
                  <a:cubicBezTo>
                    <a:pt x="638524" y="4540454"/>
                    <a:pt x="602526" y="4522172"/>
                    <a:pt x="603409" y="4579302"/>
                  </a:cubicBezTo>
                  <a:cubicBezTo>
                    <a:pt x="604882" y="4673654"/>
                    <a:pt x="603662" y="4675337"/>
                    <a:pt x="605162" y="4770754"/>
                  </a:cubicBezTo>
                  <a:cubicBezTo>
                    <a:pt x="605639" y="4800841"/>
                    <a:pt x="614123" y="4794798"/>
                    <a:pt x="563064" y="4794518"/>
                  </a:cubicBezTo>
                  <a:cubicBezTo>
                    <a:pt x="356764" y="4793410"/>
                    <a:pt x="385175" y="4801009"/>
                    <a:pt x="384698" y="4770460"/>
                  </a:cubicBezTo>
                  <a:cubicBezTo>
                    <a:pt x="380660" y="4511742"/>
                    <a:pt x="368852" y="4539010"/>
                    <a:pt x="394852" y="4539150"/>
                  </a:cubicBezTo>
                  <a:close/>
                  <a:moveTo>
                    <a:pt x="385133" y="4806168"/>
                  </a:moveTo>
                  <a:cubicBezTo>
                    <a:pt x="438212" y="4807332"/>
                    <a:pt x="424988" y="4807290"/>
                    <a:pt x="605793" y="4807725"/>
                  </a:cubicBezTo>
                  <a:cubicBezTo>
                    <a:pt x="607070" y="4873673"/>
                    <a:pt x="609804" y="4943547"/>
                    <a:pt x="610001" y="5060555"/>
                  </a:cubicBezTo>
                  <a:cubicBezTo>
                    <a:pt x="368095" y="5062251"/>
                    <a:pt x="388134" y="5064649"/>
                    <a:pt x="387896" y="5057316"/>
                  </a:cubicBezTo>
                  <a:cubicBezTo>
                    <a:pt x="383633" y="4924971"/>
                    <a:pt x="385722" y="4872257"/>
                    <a:pt x="385133" y="4806168"/>
                  </a:cubicBezTo>
                  <a:close/>
                  <a:moveTo>
                    <a:pt x="612749" y="4483296"/>
                  </a:moveTo>
                  <a:cubicBezTo>
                    <a:pt x="605457" y="4234167"/>
                    <a:pt x="597127" y="4270814"/>
                    <a:pt x="647135" y="4270814"/>
                  </a:cubicBezTo>
                  <a:cubicBezTo>
                    <a:pt x="860545" y="4270814"/>
                    <a:pt x="831039" y="4265276"/>
                    <a:pt x="831614" y="4293231"/>
                  </a:cubicBezTo>
                  <a:cubicBezTo>
                    <a:pt x="837322" y="4562801"/>
                    <a:pt x="840183" y="4525859"/>
                    <a:pt x="815249" y="4525859"/>
                  </a:cubicBezTo>
                  <a:cubicBezTo>
                    <a:pt x="731935" y="4525859"/>
                    <a:pt x="731458" y="4524219"/>
                    <a:pt x="647135" y="4524219"/>
                  </a:cubicBezTo>
                  <a:cubicBezTo>
                    <a:pt x="605120" y="4524205"/>
                    <a:pt x="614194" y="4532799"/>
                    <a:pt x="612749" y="4483296"/>
                  </a:cubicBezTo>
                  <a:close/>
                  <a:moveTo>
                    <a:pt x="647149" y="4537229"/>
                  </a:moveTo>
                  <a:cubicBezTo>
                    <a:pt x="729860" y="4537229"/>
                    <a:pt x="731416" y="4538870"/>
                    <a:pt x="815263" y="4538870"/>
                  </a:cubicBezTo>
                  <a:cubicBezTo>
                    <a:pt x="839986" y="4538870"/>
                    <a:pt x="834615" y="4530738"/>
                    <a:pt x="835373" y="4579330"/>
                  </a:cubicBezTo>
                  <a:cubicBezTo>
                    <a:pt x="839243" y="4826889"/>
                    <a:pt x="850939" y="4793004"/>
                    <a:pt x="815263" y="4793004"/>
                  </a:cubicBezTo>
                  <a:cubicBezTo>
                    <a:pt x="587324" y="4793004"/>
                    <a:pt x="617223" y="4806421"/>
                    <a:pt x="616662" y="4770530"/>
                  </a:cubicBezTo>
                  <a:cubicBezTo>
                    <a:pt x="612399" y="4499376"/>
                    <a:pt x="607056" y="4537229"/>
                    <a:pt x="647149" y="4537229"/>
                  </a:cubicBezTo>
                  <a:close/>
                  <a:moveTo>
                    <a:pt x="647149" y="4807767"/>
                  </a:moveTo>
                  <a:cubicBezTo>
                    <a:pt x="879673" y="4807767"/>
                    <a:pt x="840267" y="4786513"/>
                    <a:pt x="841192" y="4866341"/>
                  </a:cubicBezTo>
                  <a:cubicBezTo>
                    <a:pt x="843885" y="5100707"/>
                    <a:pt x="855146" y="5062125"/>
                    <a:pt x="815263" y="5062097"/>
                  </a:cubicBezTo>
                  <a:cubicBezTo>
                    <a:pt x="803778" y="5062097"/>
                    <a:pt x="621528" y="5061508"/>
                    <a:pt x="621528" y="5057541"/>
                  </a:cubicBezTo>
                  <a:cubicBezTo>
                    <a:pt x="620911" y="4770138"/>
                    <a:pt x="601951" y="4807767"/>
                    <a:pt x="647149" y="4807767"/>
                  </a:cubicBezTo>
                  <a:close/>
                  <a:moveTo>
                    <a:pt x="647149" y="5073439"/>
                  </a:moveTo>
                  <a:cubicBezTo>
                    <a:pt x="730308" y="5073439"/>
                    <a:pt x="729902" y="5075107"/>
                    <a:pt x="815263" y="5075107"/>
                  </a:cubicBezTo>
                  <a:cubicBezTo>
                    <a:pt x="851359" y="5075135"/>
                    <a:pt x="842973" y="5032403"/>
                    <a:pt x="847980" y="5329073"/>
                  </a:cubicBezTo>
                  <a:cubicBezTo>
                    <a:pt x="764442" y="5328765"/>
                    <a:pt x="695446" y="5329957"/>
                    <a:pt x="624767" y="5329648"/>
                  </a:cubicBezTo>
                  <a:cubicBezTo>
                    <a:pt x="620238" y="5031941"/>
                    <a:pt x="612581" y="5073439"/>
                    <a:pt x="647149" y="5073439"/>
                  </a:cubicBezTo>
                  <a:close/>
                  <a:moveTo>
                    <a:pt x="647149" y="5342714"/>
                  </a:moveTo>
                  <a:cubicBezTo>
                    <a:pt x="864808" y="5342714"/>
                    <a:pt x="848162" y="5339896"/>
                    <a:pt x="848232" y="5344747"/>
                  </a:cubicBezTo>
                  <a:cubicBezTo>
                    <a:pt x="852874" y="5641137"/>
                    <a:pt x="866645" y="5598237"/>
                    <a:pt x="815263" y="5598237"/>
                  </a:cubicBezTo>
                  <a:cubicBezTo>
                    <a:pt x="732272" y="5598237"/>
                    <a:pt x="733548" y="5597129"/>
                    <a:pt x="647149" y="5597129"/>
                  </a:cubicBezTo>
                  <a:cubicBezTo>
                    <a:pt x="625679" y="5597129"/>
                    <a:pt x="631470" y="5609074"/>
                    <a:pt x="630335" y="5535919"/>
                  </a:cubicBezTo>
                  <a:cubicBezTo>
                    <a:pt x="626843" y="5313147"/>
                    <a:pt x="610954" y="5342714"/>
                    <a:pt x="647149" y="5342714"/>
                  </a:cubicBezTo>
                  <a:close/>
                  <a:moveTo>
                    <a:pt x="852692" y="4866144"/>
                  </a:moveTo>
                  <a:cubicBezTo>
                    <a:pt x="851836" y="4791321"/>
                    <a:pt x="806694" y="4804332"/>
                    <a:pt x="1067490" y="4805733"/>
                  </a:cubicBezTo>
                  <a:cubicBezTo>
                    <a:pt x="1073773" y="4805776"/>
                    <a:pt x="1074418" y="4774638"/>
                    <a:pt x="1078877" y="5061957"/>
                  </a:cubicBezTo>
                  <a:cubicBezTo>
                    <a:pt x="830002" y="5063162"/>
                    <a:pt x="854879" y="5063751"/>
                    <a:pt x="854865" y="5057541"/>
                  </a:cubicBezTo>
                  <a:cubicBezTo>
                    <a:pt x="854711" y="4983601"/>
                    <a:pt x="853954" y="4977082"/>
                    <a:pt x="852692" y="4866144"/>
                  </a:cubicBezTo>
                  <a:close/>
                  <a:moveTo>
                    <a:pt x="1079073" y="5074995"/>
                  </a:moveTo>
                  <a:cubicBezTo>
                    <a:pt x="1083547" y="5363309"/>
                    <a:pt x="1088946" y="5329704"/>
                    <a:pt x="1067490" y="5329774"/>
                  </a:cubicBezTo>
                  <a:cubicBezTo>
                    <a:pt x="1008802" y="5330013"/>
                    <a:pt x="957910" y="5330097"/>
                    <a:pt x="899376" y="5329466"/>
                  </a:cubicBezTo>
                  <a:cubicBezTo>
                    <a:pt x="851836" y="5328947"/>
                    <a:pt x="856141" y="5372632"/>
                    <a:pt x="854907" y="5075135"/>
                  </a:cubicBezTo>
                  <a:cubicBezTo>
                    <a:pt x="998284" y="5075261"/>
                    <a:pt x="1010092" y="5075360"/>
                    <a:pt x="1079073" y="5074995"/>
                  </a:cubicBezTo>
                  <a:close/>
                  <a:moveTo>
                    <a:pt x="899278" y="5342518"/>
                  </a:moveTo>
                  <a:cubicBezTo>
                    <a:pt x="1096771" y="5344649"/>
                    <a:pt x="1082916" y="5340359"/>
                    <a:pt x="1082986" y="5344719"/>
                  </a:cubicBezTo>
                  <a:cubicBezTo>
                    <a:pt x="1087572" y="5637884"/>
                    <a:pt x="1093391" y="5598110"/>
                    <a:pt x="1067588" y="5597718"/>
                  </a:cubicBezTo>
                  <a:cubicBezTo>
                    <a:pt x="822793" y="5594101"/>
                    <a:pt x="864920" y="5619616"/>
                    <a:pt x="863616" y="5535919"/>
                  </a:cubicBezTo>
                  <a:cubicBezTo>
                    <a:pt x="859984" y="5303375"/>
                    <a:pt x="844151" y="5341929"/>
                    <a:pt x="899278" y="5342518"/>
                  </a:cubicBezTo>
                  <a:close/>
                  <a:moveTo>
                    <a:pt x="1084332" y="4805832"/>
                  </a:moveTo>
                  <a:cubicBezTo>
                    <a:pt x="1116404" y="4806000"/>
                    <a:pt x="1304838" y="4806154"/>
                    <a:pt x="1306661" y="4806154"/>
                  </a:cubicBezTo>
                  <a:cubicBezTo>
                    <a:pt x="1306675" y="4807248"/>
                    <a:pt x="1310420" y="5028085"/>
                    <a:pt x="1311023" y="5060695"/>
                  </a:cubicBezTo>
                  <a:cubicBezTo>
                    <a:pt x="1236235" y="5060779"/>
                    <a:pt x="1310223" y="5061102"/>
                    <a:pt x="1090362" y="5061915"/>
                  </a:cubicBezTo>
                  <a:cubicBezTo>
                    <a:pt x="1086548" y="4816318"/>
                    <a:pt x="1086660" y="4906745"/>
                    <a:pt x="1084332" y="4805832"/>
                  </a:cubicBezTo>
                  <a:close/>
                  <a:moveTo>
                    <a:pt x="1311275" y="5073705"/>
                  </a:moveTo>
                  <a:cubicBezTo>
                    <a:pt x="1316113" y="5329466"/>
                    <a:pt x="1315300" y="5253493"/>
                    <a:pt x="1316604" y="5329185"/>
                  </a:cubicBezTo>
                  <a:cubicBezTo>
                    <a:pt x="1307180" y="5329185"/>
                    <a:pt x="1356613" y="5329045"/>
                    <a:pt x="1094247" y="5329690"/>
                  </a:cubicBezTo>
                  <a:cubicBezTo>
                    <a:pt x="1093125" y="5256451"/>
                    <a:pt x="1093798" y="5283187"/>
                    <a:pt x="1090573" y="5074939"/>
                  </a:cubicBezTo>
                  <a:cubicBezTo>
                    <a:pt x="1327991" y="5073929"/>
                    <a:pt x="1242055" y="5073775"/>
                    <a:pt x="1311275" y="5073705"/>
                  </a:cubicBezTo>
                  <a:close/>
                  <a:moveTo>
                    <a:pt x="1314234" y="4539220"/>
                  </a:moveTo>
                  <a:cubicBezTo>
                    <a:pt x="1414614" y="4539318"/>
                    <a:pt x="1414222" y="4537061"/>
                    <a:pt x="1536689" y="4537902"/>
                  </a:cubicBezTo>
                  <a:cubicBezTo>
                    <a:pt x="1538260" y="4674944"/>
                    <a:pt x="1539999" y="4655261"/>
                    <a:pt x="1542060" y="4792331"/>
                  </a:cubicBezTo>
                  <a:cubicBezTo>
                    <a:pt x="1392079" y="4792009"/>
                    <a:pt x="1422636" y="4793130"/>
                    <a:pt x="1317950" y="4793130"/>
                  </a:cubicBezTo>
                  <a:cubicBezTo>
                    <a:pt x="1316337" y="4695090"/>
                    <a:pt x="1315875" y="4628343"/>
                    <a:pt x="1314234" y="4539220"/>
                  </a:cubicBezTo>
                  <a:close/>
                  <a:moveTo>
                    <a:pt x="1319787" y="4806154"/>
                  </a:moveTo>
                  <a:cubicBezTo>
                    <a:pt x="1584958" y="4806154"/>
                    <a:pt x="1542004" y="4784704"/>
                    <a:pt x="1543098" y="4866284"/>
                  </a:cubicBezTo>
                  <a:cubicBezTo>
                    <a:pt x="1544206" y="4955141"/>
                    <a:pt x="1545005" y="4980433"/>
                    <a:pt x="1545566" y="5057569"/>
                  </a:cubicBezTo>
                  <a:cubicBezTo>
                    <a:pt x="1545608" y="5063695"/>
                    <a:pt x="1563516" y="5060723"/>
                    <a:pt x="1322536" y="5060681"/>
                  </a:cubicBezTo>
                  <a:cubicBezTo>
                    <a:pt x="1322494" y="5058382"/>
                    <a:pt x="1317473" y="4806154"/>
                    <a:pt x="1319787" y="4806154"/>
                  </a:cubicBezTo>
                  <a:close/>
                  <a:moveTo>
                    <a:pt x="1545692" y="5074112"/>
                  </a:moveTo>
                  <a:cubicBezTo>
                    <a:pt x="1545706" y="5075346"/>
                    <a:pt x="1548637" y="5326858"/>
                    <a:pt x="1548651" y="5328288"/>
                  </a:cubicBezTo>
                  <a:cubicBezTo>
                    <a:pt x="1457947" y="5327012"/>
                    <a:pt x="1396426" y="5329101"/>
                    <a:pt x="1328075" y="5329185"/>
                  </a:cubicBezTo>
                  <a:cubicBezTo>
                    <a:pt x="1326617" y="5243932"/>
                    <a:pt x="1327500" y="5328541"/>
                    <a:pt x="1322774" y="5073705"/>
                  </a:cubicBezTo>
                  <a:cubicBezTo>
                    <a:pt x="1401446" y="5073719"/>
                    <a:pt x="1457358" y="5074743"/>
                    <a:pt x="1545692" y="5074112"/>
                  </a:cubicBezTo>
                  <a:close/>
                  <a:moveTo>
                    <a:pt x="1548862" y="5341326"/>
                  </a:moveTo>
                  <a:cubicBezTo>
                    <a:pt x="1550530" y="5450147"/>
                    <a:pt x="1549451" y="5423720"/>
                    <a:pt x="1552269" y="5596694"/>
                  </a:cubicBezTo>
                  <a:cubicBezTo>
                    <a:pt x="1499485" y="5597410"/>
                    <a:pt x="1436603" y="5596933"/>
                    <a:pt x="1331048" y="5596905"/>
                  </a:cubicBezTo>
                  <a:cubicBezTo>
                    <a:pt x="1331034" y="5595306"/>
                    <a:pt x="1328356" y="5345827"/>
                    <a:pt x="1328342" y="5344495"/>
                  </a:cubicBezTo>
                  <a:cubicBezTo>
                    <a:pt x="1328272" y="5339826"/>
                    <a:pt x="1544122" y="5341257"/>
                    <a:pt x="1548862" y="5341326"/>
                  </a:cubicBezTo>
                  <a:close/>
                  <a:moveTo>
                    <a:pt x="1548174" y="4538000"/>
                  </a:moveTo>
                  <a:cubicBezTo>
                    <a:pt x="1677443" y="4539150"/>
                    <a:pt x="1577484" y="4538127"/>
                    <a:pt x="1771177" y="4539346"/>
                  </a:cubicBezTo>
                  <a:cubicBezTo>
                    <a:pt x="1773014" y="4681239"/>
                    <a:pt x="1772635" y="4710092"/>
                    <a:pt x="1774051" y="4792863"/>
                  </a:cubicBezTo>
                  <a:cubicBezTo>
                    <a:pt x="1592881" y="4792415"/>
                    <a:pt x="1697343" y="4792794"/>
                    <a:pt x="1553531" y="4792373"/>
                  </a:cubicBezTo>
                  <a:cubicBezTo>
                    <a:pt x="1551456" y="4656606"/>
                    <a:pt x="1549633" y="4666659"/>
                    <a:pt x="1548174" y="4538000"/>
                  </a:cubicBezTo>
                  <a:close/>
                  <a:moveTo>
                    <a:pt x="1572042" y="4805481"/>
                  </a:moveTo>
                  <a:cubicBezTo>
                    <a:pt x="1815841" y="4806462"/>
                    <a:pt x="1773729" y="4788672"/>
                    <a:pt x="1775594" y="4866971"/>
                  </a:cubicBezTo>
                  <a:cubicBezTo>
                    <a:pt x="1777179" y="4932373"/>
                    <a:pt x="1777908" y="4983321"/>
                    <a:pt x="1778918" y="5057667"/>
                  </a:cubicBezTo>
                  <a:cubicBezTo>
                    <a:pt x="1778974" y="5062602"/>
                    <a:pt x="1557107" y="5062420"/>
                    <a:pt x="1557079" y="5057498"/>
                  </a:cubicBezTo>
                  <a:cubicBezTo>
                    <a:pt x="1554962" y="4769128"/>
                    <a:pt x="1544500" y="4805355"/>
                    <a:pt x="1572042" y="4805481"/>
                  </a:cubicBezTo>
                  <a:close/>
                  <a:moveTo>
                    <a:pt x="1572113" y="5073873"/>
                  </a:moveTo>
                  <a:cubicBezTo>
                    <a:pt x="1631011" y="5073313"/>
                    <a:pt x="1681314" y="5073397"/>
                    <a:pt x="1740227" y="5073565"/>
                  </a:cubicBezTo>
                  <a:cubicBezTo>
                    <a:pt x="1790557" y="5073705"/>
                    <a:pt x="1778890" y="5028197"/>
                    <a:pt x="1783980" y="5328204"/>
                  </a:cubicBezTo>
                  <a:cubicBezTo>
                    <a:pt x="1722515" y="5328653"/>
                    <a:pt x="1688059" y="5330714"/>
                    <a:pt x="1560150" y="5328470"/>
                  </a:cubicBezTo>
                  <a:cubicBezTo>
                    <a:pt x="1555873" y="5035866"/>
                    <a:pt x="1552017" y="5074084"/>
                    <a:pt x="1572113" y="5073873"/>
                  </a:cubicBezTo>
                  <a:close/>
                  <a:moveTo>
                    <a:pt x="1571972" y="5341719"/>
                  </a:moveTo>
                  <a:cubicBezTo>
                    <a:pt x="1779086" y="5345616"/>
                    <a:pt x="1784120" y="5335943"/>
                    <a:pt x="1784260" y="5344719"/>
                  </a:cubicBezTo>
                  <a:cubicBezTo>
                    <a:pt x="1785719" y="5437642"/>
                    <a:pt x="1783686" y="5442310"/>
                    <a:pt x="1785158" y="5536200"/>
                  </a:cubicBezTo>
                  <a:cubicBezTo>
                    <a:pt x="1786308" y="5610083"/>
                    <a:pt x="1797919" y="5598993"/>
                    <a:pt x="1740437" y="5597087"/>
                  </a:cubicBezTo>
                  <a:cubicBezTo>
                    <a:pt x="1527882" y="5590119"/>
                    <a:pt x="1564189" y="5622771"/>
                    <a:pt x="1562773" y="5535961"/>
                  </a:cubicBezTo>
                  <a:cubicBezTo>
                    <a:pt x="1559253" y="5312334"/>
                    <a:pt x="1554625" y="5341396"/>
                    <a:pt x="1571972" y="5341719"/>
                  </a:cubicBezTo>
                  <a:close/>
                  <a:moveTo>
                    <a:pt x="1785789" y="4805902"/>
                  </a:moveTo>
                  <a:cubicBezTo>
                    <a:pt x="1968221" y="4806126"/>
                    <a:pt x="1825027" y="4806140"/>
                    <a:pt x="2009590" y="4806533"/>
                  </a:cubicBezTo>
                  <a:cubicBezTo>
                    <a:pt x="2014176" y="5101829"/>
                    <a:pt x="2020599" y="5062335"/>
                    <a:pt x="1992566" y="5062335"/>
                  </a:cubicBezTo>
                  <a:cubicBezTo>
                    <a:pt x="1991472" y="5062335"/>
                    <a:pt x="1790473" y="5061536"/>
                    <a:pt x="1790417" y="5057415"/>
                  </a:cubicBezTo>
                  <a:cubicBezTo>
                    <a:pt x="1788019" y="4880430"/>
                    <a:pt x="1787247" y="4884875"/>
                    <a:pt x="1785789" y="4805902"/>
                  </a:cubicBezTo>
                  <a:close/>
                  <a:moveTo>
                    <a:pt x="1992566" y="5075373"/>
                  </a:moveTo>
                  <a:cubicBezTo>
                    <a:pt x="2019281" y="5075373"/>
                    <a:pt x="2012171" y="5034577"/>
                    <a:pt x="2017374" y="5328106"/>
                  </a:cubicBezTo>
                  <a:cubicBezTo>
                    <a:pt x="2001134" y="5328008"/>
                    <a:pt x="1988457" y="5328036"/>
                    <a:pt x="1824368" y="5328064"/>
                  </a:cubicBezTo>
                  <a:cubicBezTo>
                    <a:pt x="1788145" y="5328064"/>
                    <a:pt x="1794708" y="5370193"/>
                    <a:pt x="1790641" y="5073635"/>
                  </a:cubicBezTo>
                  <a:cubicBezTo>
                    <a:pt x="1911145" y="5073705"/>
                    <a:pt x="1913964" y="5075373"/>
                    <a:pt x="1992566" y="5075373"/>
                  </a:cubicBezTo>
                  <a:close/>
                  <a:moveTo>
                    <a:pt x="2020515" y="4770502"/>
                  </a:moveTo>
                  <a:cubicBezTo>
                    <a:pt x="2016252" y="4496741"/>
                    <a:pt x="1995441" y="4536458"/>
                    <a:pt x="2076567" y="4538533"/>
                  </a:cubicBezTo>
                  <a:cubicBezTo>
                    <a:pt x="2132072" y="4539949"/>
                    <a:pt x="2188853" y="4539837"/>
                    <a:pt x="2237880" y="4538996"/>
                  </a:cubicBezTo>
                  <a:cubicBezTo>
                    <a:pt x="2240782" y="4778984"/>
                    <a:pt x="2239913" y="4732327"/>
                    <a:pt x="2241035" y="4793719"/>
                  </a:cubicBezTo>
                  <a:cubicBezTo>
                    <a:pt x="1984839" y="4800238"/>
                    <a:pt x="2020893" y="4794364"/>
                    <a:pt x="2020515" y="4770502"/>
                  </a:cubicBezTo>
                  <a:close/>
                  <a:moveTo>
                    <a:pt x="2241273" y="4806757"/>
                  </a:moveTo>
                  <a:cubicBezTo>
                    <a:pt x="2242984" y="4891870"/>
                    <a:pt x="2244541" y="4885575"/>
                    <a:pt x="2246125" y="5061438"/>
                  </a:cubicBezTo>
                  <a:cubicBezTo>
                    <a:pt x="2215582" y="5061718"/>
                    <a:pt x="2025059" y="5062321"/>
                    <a:pt x="2024063" y="5062321"/>
                  </a:cubicBezTo>
                  <a:cubicBezTo>
                    <a:pt x="2024203" y="4992181"/>
                    <a:pt x="2024175" y="5006285"/>
                    <a:pt x="2021062" y="4806575"/>
                  </a:cubicBezTo>
                  <a:cubicBezTo>
                    <a:pt x="2082990" y="4806841"/>
                    <a:pt x="2152995" y="4808986"/>
                    <a:pt x="2241273" y="4806757"/>
                  </a:cubicBezTo>
                  <a:close/>
                  <a:moveTo>
                    <a:pt x="2245003" y="5074462"/>
                  </a:moveTo>
                  <a:cubicBezTo>
                    <a:pt x="2246420" y="5074462"/>
                    <a:pt x="2250445" y="5328036"/>
                    <a:pt x="2250459" y="5329143"/>
                  </a:cubicBezTo>
                  <a:cubicBezTo>
                    <a:pt x="2119830" y="5331372"/>
                    <a:pt x="2089062" y="5328709"/>
                    <a:pt x="2028845" y="5328176"/>
                  </a:cubicBezTo>
                  <a:cubicBezTo>
                    <a:pt x="2027527" y="5252764"/>
                    <a:pt x="2023922" y="5179764"/>
                    <a:pt x="2024035" y="5075332"/>
                  </a:cubicBezTo>
                  <a:cubicBezTo>
                    <a:pt x="2025030" y="5075346"/>
                    <a:pt x="2224291" y="5074659"/>
                    <a:pt x="2245003" y="5074462"/>
                  </a:cubicBezTo>
                  <a:close/>
                  <a:moveTo>
                    <a:pt x="2250725" y="5344747"/>
                  </a:moveTo>
                  <a:cubicBezTo>
                    <a:pt x="2255199" y="5630061"/>
                    <a:pt x="2257540" y="5597578"/>
                    <a:pt x="2245003" y="5597437"/>
                  </a:cubicBezTo>
                  <a:cubicBezTo>
                    <a:pt x="1989649" y="5594703"/>
                    <a:pt x="2032224" y="5617948"/>
                    <a:pt x="2030948" y="5535947"/>
                  </a:cubicBezTo>
                  <a:cubicBezTo>
                    <a:pt x="2029462" y="5440838"/>
                    <a:pt x="2030668" y="5442717"/>
                    <a:pt x="2029125" y="5344495"/>
                  </a:cubicBezTo>
                  <a:cubicBezTo>
                    <a:pt x="2029055" y="5339406"/>
                    <a:pt x="2250711" y="5343654"/>
                    <a:pt x="2250725" y="5344747"/>
                  </a:cubicBezTo>
                  <a:close/>
                  <a:moveTo>
                    <a:pt x="2252759" y="4806462"/>
                  </a:moveTo>
                  <a:cubicBezTo>
                    <a:pt x="2295474" y="4805397"/>
                    <a:pt x="2302977" y="4805579"/>
                    <a:pt x="2475592" y="4805551"/>
                  </a:cubicBezTo>
                  <a:cubicBezTo>
                    <a:pt x="2477584" y="4922153"/>
                    <a:pt x="2476265" y="4817959"/>
                    <a:pt x="2479926" y="5062041"/>
                  </a:cubicBezTo>
                  <a:cubicBezTo>
                    <a:pt x="2231962" y="5061550"/>
                    <a:pt x="2257653" y="5062391"/>
                    <a:pt x="2257611" y="5057471"/>
                  </a:cubicBezTo>
                  <a:cubicBezTo>
                    <a:pt x="2256349" y="4906128"/>
                    <a:pt x="2254203" y="4876757"/>
                    <a:pt x="2252759" y="4806462"/>
                  </a:cubicBezTo>
                  <a:close/>
                  <a:moveTo>
                    <a:pt x="2480122" y="5075065"/>
                  </a:moveTo>
                  <a:cubicBezTo>
                    <a:pt x="2483726" y="5315306"/>
                    <a:pt x="2482001" y="5189382"/>
                    <a:pt x="2484231" y="5329676"/>
                  </a:cubicBezTo>
                  <a:cubicBezTo>
                    <a:pt x="2409177" y="5329550"/>
                    <a:pt x="2355902" y="5327531"/>
                    <a:pt x="2261958" y="5328947"/>
                  </a:cubicBezTo>
                  <a:cubicBezTo>
                    <a:pt x="2260738" y="5254334"/>
                    <a:pt x="2258578" y="5168688"/>
                    <a:pt x="2257765" y="5074336"/>
                  </a:cubicBezTo>
                  <a:cubicBezTo>
                    <a:pt x="2372028" y="5073341"/>
                    <a:pt x="2408854" y="5074939"/>
                    <a:pt x="2480122" y="5075065"/>
                  </a:cubicBezTo>
                  <a:close/>
                  <a:moveTo>
                    <a:pt x="2484441" y="5342700"/>
                  </a:moveTo>
                  <a:cubicBezTo>
                    <a:pt x="2486082" y="5461251"/>
                    <a:pt x="2484189" y="5407681"/>
                    <a:pt x="2487134" y="5596624"/>
                  </a:cubicBezTo>
                  <a:cubicBezTo>
                    <a:pt x="2402965" y="5596737"/>
                    <a:pt x="2381396" y="5598643"/>
                    <a:pt x="2265912" y="5597648"/>
                  </a:cubicBezTo>
                  <a:cubicBezTo>
                    <a:pt x="2263963" y="5522628"/>
                    <a:pt x="2263669" y="5438679"/>
                    <a:pt x="2262196" y="5344523"/>
                  </a:cubicBezTo>
                  <a:cubicBezTo>
                    <a:pt x="2262126" y="5339125"/>
                    <a:pt x="2252688" y="5342350"/>
                    <a:pt x="2484441" y="5342700"/>
                  </a:cubicBezTo>
                  <a:close/>
                  <a:moveTo>
                    <a:pt x="2487078" y="4805565"/>
                  </a:moveTo>
                  <a:cubicBezTo>
                    <a:pt x="2558766" y="4805551"/>
                    <a:pt x="2564473" y="4806687"/>
                    <a:pt x="2708762" y="4807052"/>
                  </a:cubicBezTo>
                  <a:cubicBezTo>
                    <a:pt x="2708775" y="4808173"/>
                    <a:pt x="2713207" y="5051624"/>
                    <a:pt x="2713417" y="5061873"/>
                  </a:cubicBezTo>
                  <a:cubicBezTo>
                    <a:pt x="2604216" y="5061845"/>
                    <a:pt x="2530368" y="5062097"/>
                    <a:pt x="2491397" y="5062055"/>
                  </a:cubicBezTo>
                  <a:cubicBezTo>
                    <a:pt x="2487905" y="4828670"/>
                    <a:pt x="2488775" y="4905638"/>
                    <a:pt x="2487078" y="4805565"/>
                  </a:cubicBezTo>
                  <a:close/>
                  <a:moveTo>
                    <a:pt x="2497301" y="5075079"/>
                  </a:moveTo>
                  <a:cubicBezTo>
                    <a:pt x="2759022" y="5075079"/>
                    <a:pt x="2713544" y="5055760"/>
                    <a:pt x="2715072" y="5153323"/>
                  </a:cubicBezTo>
                  <a:cubicBezTo>
                    <a:pt x="2716573" y="5249413"/>
                    <a:pt x="2716867" y="5242782"/>
                    <a:pt x="2718284" y="5330433"/>
                  </a:cubicBezTo>
                  <a:cubicBezTo>
                    <a:pt x="2611158" y="5331064"/>
                    <a:pt x="2589618" y="5329690"/>
                    <a:pt x="2495716" y="5329690"/>
                  </a:cubicBezTo>
                  <a:cubicBezTo>
                    <a:pt x="2491243" y="5045077"/>
                    <a:pt x="2488760" y="5075079"/>
                    <a:pt x="2497301" y="5075079"/>
                  </a:cubicBezTo>
                  <a:close/>
                  <a:moveTo>
                    <a:pt x="2497301" y="5342714"/>
                  </a:moveTo>
                  <a:cubicBezTo>
                    <a:pt x="2498296" y="5342714"/>
                    <a:pt x="2718494" y="5343247"/>
                    <a:pt x="2718522" y="5344747"/>
                  </a:cubicBezTo>
                  <a:cubicBezTo>
                    <a:pt x="2718550" y="5346430"/>
                    <a:pt x="2721593" y="5596610"/>
                    <a:pt x="2721607" y="5598293"/>
                  </a:cubicBezTo>
                  <a:cubicBezTo>
                    <a:pt x="2567306" y="5599092"/>
                    <a:pt x="2604903" y="5596638"/>
                    <a:pt x="2498619" y="5596624"/>
                  </a:cubicBezTo>
                  <a:cubicBezTo>
                    <a:pt x="2494202" y="5314465"/>
                    <a:pt x="2496305" y="5342714"/>
                    <a:pt x="2497301" y="5342714"/>
                  </a:cubicBezTo>
                  <a:close/>
                  <a:moveTo>
                    <a:pt x="2749556" y="4807206"/>
                  </a:moveTo>
                  <a:cubicBezTo>
                    <a:pt x="2832575" y="4807542"/>
                    <a:pt x="2835296" y="4807220"/>
                    <a:pt x="2917684" y="4807542"/>
                  </a:cubicBezTo>
                  <a:cubicBezTo>
                    <a:pt x="2951565" y="4807682"/>
                    <a:pt x="2942884" y="4767516"/>
                    <a:pt x="2946348" y="5061452"/>
                  </a:cubicBezTo>
                  <a:cubicBezTo>
                    <a:pt x="2702058" y="5062574"/>
                    <a:pt x="2724945" y="5063878"/>
                    <a:pt x="2724818" y="5057400"/>
                  </a:cubicBezTo>
                  <a:cubicBezTo>
                    <a:pt x="2719069" y="4767376"/>
                    <a:pt x="2710094" y="4807038"/>
                    <a:pt x="2749556" y="4807206"/>
                  </a:cubicBezTo>
                  <a:close/>
                  <a:moveTo>
                    <a:pt x="2946516" y="5074462"/>
                  </a:moveTo>
                  <a:cubicBezTo>
                    <a:pt x="2947288" y="5139163"/>
                    <a:pt x="2948101" y="5193447"/>
                    <a:pt x="2949784" y="5249133"/>
                  </a:cubicBezTo>
                  <a:cubicBezTo>
                    <a:pt x="2952911" y="5352079"/>
                    <a:pt x="2992373" y="5328232"/>
                    <a:pt x="2749528" y="5330209"/>
                  </a:cubicBezTo>
                  <a:cubicBezTo>
                    <a:pt x="2721088" y="5330433"/>
                    <a:pt x="2731073" y="5369394"/>
                    <a:pt x="2725183" y="5074897"/>
                  </a:cubicBezTo>
                  <a:cubicBezTo>
                    <a:pt x="2929394" y="5074925"/>
                    <a:pt x="2849768" y="5074925"/>
                    <a:pt x="2946516" y="5074462"/>
                  </a:cubicBezTo>
                  <a:close/>
                  <a:moveTo>
                    <a:pt x="2749640" y="5343247"/>
                  </a:moveTo>
                  <a:cubicBezTo>
                    <a:pt x="2750636" y="5343233"/>
                    <a:pt x="2951929" y="5341257"/>
                    <a:pt x="2951985" y="5344747"/>
                  </a:cubicBezTo>
                  <a:cubicBezTo>
                    <a:pt x="2956571" y="5638613"/>
                    <a:pt x="2972222" y="5597017"/>
                    <a:pt x="2917670" y="5597466"/>
                  </a:cubicBezTo>
                  <a:cubicBezTo>
                    <a:pt x="2833767" y="5598152"/>
                    <a:pt x="2828663" y="5597480"/>
                    <a:pt x="2749556" y="5598110"/>
                  </a:cubicBezTo>
                  <a:cubicBezTo>
                    <a:pt x="2727903" y="5598251"/>
                    <a:pt x="2733415" y="5609719"/>
                    <a:pt x="2732265" y="5535947"/>
                  </a:cubicBezTo>
                  <a:cubicBezTo>
                    <a:pt x="2728885" y="5313960"/>
                    <a:pt x="2722168" y="5343471"/>
                    <a:pt x="2749640" y="5343247"/>
                  </a:cubicBezTo>
                  <a:close/>
                  <a:moveTo>
                    <a:pt x="2954075" y="4807640"/>
                  </a:moveTo>
                  <a:cubicBezTo>
                    <a:pt x="3093609" y="4807893"/>
                    <a:pt x="3073556" y="4807023"/>
                    <a:pt x="3170093" y="4807023"/>
                  </a:cubicBezTo>
                  <a:cubicBezTo>
                    <a:pt x="3181537" y="4807023"/>
                    <a:pt x="3176278" y="4776783"/>
                    <a:pt x="3180835" y="5062714"/>
                  </a:cubicBezTo>
                  <a:cubicBezTo>
                    <a:pt x="3094156" y="5062952"/>
                    <a:pt x="3080287" y="5060961"/>
                    <a:pt x="2957861" y="5061382"/>
                  </a:cubicBezTo>
                  <a:cubicBezTo>
                    <a:pt x="2956908" y="4987414"/>
                    <a:pt x="2957959" y="5054218"/>
                    <a:pt x="2954075" y="4807640"/>
                  </a:cubicBezTo>
                  <a:close/>
                  <a:moveTo>
                    <a:pt x="3001825" y="5074350"/>
                  </a:moveTo>
                  <a:cubicBezTo>
                    <a:pt x="3085027" y="5074350"/>
                    <a:pt x="3085896" y="5075766"/>
                    <a:pt x="3170079" y="5075766"/>
                  </a:cubicBezTo>
                  <a:cubicBezTo>
                    <a:pt x="3186501" y="5075766"/>
                    <a:pt x="3180793" y="5044208"/>
                    <a:pt x="3185449" y="5330139"/>
                  </a:cubicBezTo>
                  <a:cubicBezTo>
                    <a:pt x="3101757" y="5330363"/>
                    <a:pt x="3070372" y="5328877"/>
                    <a:pt x="2963218" y="5329255"/>
                  </a:cubicBezTo>
                  <a:cubicBezTo>
                    <a:pt x="2958114" y="5033469"/>
                    <a:pt x="2940248" y="5074350"/>
                    <a:pt x="3001825" y="5074350"/>
                  </a:cubicBezTo>
                  <a:close/>
                  <a:moveTo>
                    <a:pt x="3183752" y="4579134"/>
                  </a:moveTo>
                  <a:cubicBezTo>
                    <a:pt x="3182883" y="4523252"/>
                    <a:pt x="3145047" y="4539739"/>
                    <a:pt x="3407456" y="4538785"/>
                  </a:cubicBezTo>
                  <a:cubicBezTo>
                    <a:pt x="3409812" y="4678715"/>
                    <a:pt x="3408353" y="4681183"/>
                    <a:pt x="3410344" y="4793592"/>
                  </a:cubicBezTo>
                  <a:cubicBezTo>
                    <a:pt x="3363758" y="4794139"/>
                    <a:pt x="3344574" y="4793985"/>
                    <a:pt x="3188871" y="4794013"/>
                  </a:cubicBezTo>
                  <a:cubicBezTo>
                    <a:pt x="3187230" y="4676571"/>
                    <a:pt x="3185253" y="4674748"/>
                    <a:pt x="3183752" y="4579134"/>
                  </a:cubicBezTo>
                  <a:close/>
                  <a:moveTo>
                    <a:pt x="3410583" y="4806617"/>
                  </a:moveTo>
                  <a:cubicBezTo>
                    <a:pt x="3411915" y="4876715"/>
                    <a:pt x="3414005" y="4915648"/>
                    <a:pt x="3415183" y="5057597"/>
                  </a:cubicBezTo>
                  <a:cubicBezTo>
                    <a:pt x="3415211" y="5061438"/>
                    <a:pt x="3441014" y="5061186"/>
                    <a:pt x="3192307" y="5062672"/>
                  </a:cubicBezTo>
                  <a:cubicBezTo>
                    <a:pt x="3188464" y="4821562"/>
                    <a:pt x="3190343" y="4908049"/>
                    <a:pt x="3189053" y="4807023"/>
                  </a:cubicBezTo>
                  <a:cubicBezTo>
                    <a:pt x="3344770" y="4806996"/>
                    <a:pt x="3369788" y="4807122"/>
                    <a:pt x="3410583" y="4806617"/>
                  </a:cubicBezTo>
                  <a:close/>
                  <a:moveTo>
                    <a:pt x="3415337" y="5074280"/>
                  </a:moveTo>
                  <a:cubicBezTo>
                    <a:pt x="3415351" y="5075388"/>
                    <a:pt x="3418156" y="5328148"/>
                    <a:pt x="3418170" y="5329157"/>
                  </a:cubicBezTo>
                  <a:cubicBezTo>
                    <a:pt x="3301143" y="5327601"/>
                    <a:pt x="3253183" y="5329802"/>
                    <a:pt x="3196934" y="5330082"/>
                  </a:cubicBezTo>
                  <a:cubicBezTo>
                    <a:pt x="3195784" y="5258947"/>
                    <a:pt x="3195686" y="5274789"/>
                    <a:pt x="3192517" y="5075696"/>
                  </a:cubicBezTo>
                  <a:cubicBezTo>
                    <a:pt x="3257011" y="5075317"/>
                    <a:pt x="3305392" y="5071939"/>
                    <a:pt x="3415337" y="5074280"/>
                  </a:cubicBezTo>
                  <a:close/>
                  <a:moveTo>
                    <a:pt x="3417973" y="4483352"/>
                  </a:moveTo>
                  <a:cubicBezTo>
                    <a:pt x="3413528" y="4246266"/>
                    <a:pt x="3411452" y="4271725"/>
                    <a:pt x="3422517" y="4271641"/>
                  </a:cubicBezTo>
                  <a:cubicBezTo>
                    <a:pt x="3670733" y="4269622"/>
                    <a:pt x="3636530" y="4266005"/>
                    <a:pt x="3636642" y="4292152"/>
                  </a:cubicBezTo>
                  <a:cubicBezTo>
                    <a:pt x="3637806" y="4566769"/>
                    <a:pt x="3655055" y="4524794"/>
                    <a:pt x="3590715" y="4525228"/>
                  </a:cubicBezTo>
                  <a:cubicBezTo>
                    <a:pt x="3510234" y="4525775"/>
                    <a:pt x="3512716" y="4525355"/>
                    <a:pt x="3422433" y="4525705"/>
                  </a:cubicBezTo>
                  <a:cubicBezTo>
                    <a:pt x="3417426" y="4525733"/>
                    <a:pt x="3418899" y="4532084"/>
                    <a:pt x="3417973" y="4483352"/>
                  </a:cubicBezTo>
                  <a:close/>
                  <a:moveTo>
                    <a:pt x="3422503" y="4538729"/>
                  </a:moveTo>
                  <a:cubicBezTo>
                    <a:pt x="3679568" y="4537678"/>
                    <a:pt x="3639068" y="4526322"/>
                    <a:pt x="3639909" y="4579330"/>
                  </a:cubicBezTo>
                  <a:cubicBezTo>
                    <a:pt x="3643934" y="4837208"/>
                    <a:pt x="3659711" y="4794238"/>
                    <a:pt x="3590813" y="4793397"/>
                  </a:cubicBezTo>
                  <a:cubicBezTo>
                    <a:pt x="3393390" y="4790999"/>
                    <a:pt x="3421998" y="4805061"/>
                    <a:pt x="3421451" y="4770530"/>
                  </a:cubicBezTo>
                  <a:cubicBezTo>
                    <a:pt x="3417384" y="4511153"/>
                    <a:pt x="3418688" y="4538729"/>
                    <a:pt x="3422503" y="4538729"/>
                  </a:cubicBezTo>
                  <a:close/>
                  <a:moveTo>
                    <a:pt x="3422545" y="4806462"/>
                  </a:moveTo>
                  <a:cubicBezTo>
                    <a:pt x="3691194" y="4803196"/>
                    <a:pt x="3643836" y="4793873"/>
                    <a:pt x="3645814" y="4866453"/>
                  </a:cubicBezTo>
                  <a:cubicBezTo>
                    <a:pt x="3647623" y="4933032"/>
                    <a:pt x="3648688" y="4992237"/>
                    <a:pt x="3648478" y="5057513"/>
                  </a:cubicBezTo>
                  <a:cubicBezTo>
                    <a:pt x="3648450" y="5066289"/>
                    <a:pt x="3427733" y="5061494"/>
                    <a:pt x="3426724" y="5061480"/>
                  </a:cubicBezTo>
                  <a:cubicBezTo>
                    <a:pt x="3425069" y="4870883"/>
                    <a:pt x="3420932" y="4806491"/>
                    <a:pt x="3422545" y="4806462"/>
                  </a:cubicBezTo>
                  <a:close/>
                  <a:moveTo>
                    <a:pt x="3648436" y="5075724"/>
                  </a:moveTo>
                  <a:cubicBezTo>
                    <a:pt x="3648380" y="5168296"/>
                    <a:pt x="3651493" y="5249876"/>
                    <a:pt x="3652811" y="5327882"/>
                  </a:cubicBezTo>
                  <a:cubicBezTo>
                    <a:pt x="3586929" y="5328204"/>
                    <a:pt x="3550664" y="5330896"/>
                    <a:pt x="3429641" y="5329311"/>
                  </a:cubicBezTo>
                  <a:cubicBezTo>
                    <a:pt x="3429627" y="5328064"/>
                    <a:pt x="3426836" y="5075528"/>
                    <a:pt x="3426822" y="5074532"/>
                  </a:cubicBezTo>
                  <a:cubicBezTo>
                    <a:pt x="3473535" y="5075528"/>
                    <a:pt x="3646809" y="5075724"/>
                    <a:pt x="3648436" y="5075724"/>
                  </a:cubicBezTo>
                  <a:close/>
                  <a:moveTo>
                    <a:pt x="3653036" y="5340906"/>
                  </a:moveTo>
                  <a:cubicBezTo>
                    <a:pt x="3654564" y="5435020"/>
                    <a:pt x="3654494" y="5492178"/>
                    <a:pt x="3656654" y="5596778"/>
                  </a:cubicBezTo>
                  <a:lnTo>
                    <a:pt x="3434128" y="5596876"/>
                  </a:lnTo>
                  <a:cubicBezTo>
                    <a:pt x="3433413" y="5562991"/>
                    <a:pt x="3429949" y="5348532"/>
                    <a:pt x="3429879" y="5344565"/>
                  </a:cubicBezTo>
                  <a:cubicBezTo>
                    <a:pt x="3429851" y="5342224"/>
                    <a:pt x="3410359" y="5342140"/>
                    <a:pt x="3653036" y="5340906"/>
                  </a:cubicBezTo>
                  <a:close/>
                  <a:moveTo>
                    <a:pt x="3655882" y="4806897"/>
                  </a:moveTo>
                  <a:cubicBezTo>
                    <a:pt x="3752491" y="4807079"/>
                    <a:pt x="3735256" y="4806056"/>
                    <a:pt x="3878169" y="4806000"/>
                  </a:cubicBezTo>
                  <a:cubicBezTo>
                    <a:pt x="3878968" y="4874739"/>
                    <a:pt x="3878169" y="4957398"/>
                    <a:pt x="3882264" y="5060078"/>
                  </a:cubicBezTo>
                  <a:cubicBezTo>
                    <a:pt x="3737541" y="5060008"/>
                    <a:pt x="3771450" y="5062798"/>
                    <a:pt x="3659963" y="5062714"/>
                  </a:cubicBezTo>
                  <a:cubicBezTo>
                    <a:pt x="3660314" y="4946225"/>
                    <a:pt x="3657200" y="4872888"/>
                    <a:pt x="3655882" y="4806897"/>
                  </a:cubicBezTo>
                  <a:close/>
                  <a:moveTo>
                    <a:pt x="3674884" y="5075738"/>
                  </a:moveTo>
                  <a:cubicBezTo>
                    <a:pt x="3923395" y="5075738"/>
                    <a:pt x="3883133" y="5045161"/>
                    <a:pt x="3884817" y="5153295"/>
                  </a:cubicBezTo>
                  <a:cubicBezTo>
                    <a:pt x="3886247" y="5244941"/>
                    <a:pt x="3885209" y="5244437"/>
                    <a:pt x="3886401" y="5328863"/>
                  </a:cubicBezTo>
                  <a:cubicBezTo>
                    <a:pt x="3885405" y="5328849"/>
                    <a:pt x="3691628" y="5327783"/>
                    <a:pt x="3664297" y="5327853"/>
                  </a:cubicBezTo>
                  <a:cubicBezTo>
                    <a:pt x="3659529" y="5046731"/>
                    <a:pt x="3652405" y="5075738"/>
                    <a:pt x="3674884" y="5075738"/>
                  </a:cubicBezTo>
                  <a:close/>
                  <a:moveTo>
                    <a:pt x="3674884" y="5340850"/>
                  </a:moveTo>
                  <a:cubicBezTo>
                    <a:pt x="3910325" y="5340850"/>
                    <a:pt x="3886597" y="5341354"/>
                    <a:pt x="3886639" y="5344761"/>
                  </a:cubicBezTo>
                  <a:cubicBezTo>
                    <a:pt x="3891267" y="5640492"/>
                    <a:pt x="3905557" y="5595811"/>
                    <a:pt x="3843111" y="5595811"/>
                  </a:cubicBezTo>
                  <a:cubicBezTo>
                    <a:pt x="3759250" y="5595811"/>
                    <a:pt x="3757371" y="5596778"/>
                    <a:pt x="3674870" y="5596778"/>
                  </a:cubicBezTo>
                  <a:cubicBezTo>
                    <a:pt x="3665755" y="5596778"/>
                    <a:pt x="3668139" y="5606158"/>
                    <a:pt x="3667031" y="5535975"/>
                  </a:cubicBezTo>
                  <a:cubicBezTo>
                    <a:pt x="3663623" y="5316862"/>
                    <a:pt x="3659122" y="5340850"/>
                    <a:pt x="3674884" y="5340850"/>
                  </a:cubicBezTo>
                  <a:close/>
                  <a:moveTo>
                    <a:pt x="4109403" y="4579302"/>
                  </a:moveTo>
                  <a:cubicBezTo>
                    <a:pt x="4113288" y="4826104"/>
                    <a:pt x="4119570" y="4793831"/>
                    <a:pt x="4095772" y="4793453"/>
                  </a:cubicBezTo>
                  <a:cubicBezTo>
                    <a:pt x="4047265" y="4792667"/>
                    <a:pt x="4005026" y="4792681"/>
                    <a:pt x="3927238" y="4792892"/>
                  </a:cubicBezTo>
                  <a:cubicBezTo>
                    <a:pt x="3876795" y="4793018"/>
                    <a:pt x="3889739" y="4829231"/>
                    <a:pt x="3885840" y="4579106"/>
                  </a:cubicBezTo>
                  <a:cubicBezTo>
                    <a:pt x="3885041" y="4527247"/>
                    <a:pt x="3874285" y="4538323"/>
                    <a:pt x="3927322" y="4537678"/>
                  </a:cubicBezTo>
                  <a:cubicBezTo>
                    <a:pt x="4140956" y="4535098"/>
                    <a:pt x="4108646" y="4530135"/>
                    <a:pt x="4109403" y="4579302"/>
                  </a:cubicBezTo>
                  <a:close/>
                  <a:moveTo>
                    <a:pt x="4103850" y="4292432"/>
                  </a:moveTo>
                  <a:cubicBezTo>
                    <a:pt x="4106178" y="4348623"/>
                    <a:pt x="4106262" y="4364689"/>
                    <a:pt x="4107987" y="4483604"/>
                  </a:cubicBezTo>
                  <a:cubicBezTo>
                    <a:pt x="4108674" y="4533963"/>
                    <a:pt x="4112320" y="4526028"/>
                    <a:pt x="4095885" y="4525509"/>
                  </a:cubicBezTo>
                  <a:cubicBezTo>
                    <a:pt x="3827530" y="4516733"/>
                    <a:pt x="3884157" y="4597934"/>
                    <a:pt x="3881717" y="4269916"/>
                  </a:cubicBezTo>
                  <a:cubicBezTo>
                    <a:pt x="4137142" y="4270912"/>
                    <a:pt x="4102532" y="4260706"/>
                    <a:pt x="4103850" y="4292432"/>
                  </a:cubicBezTo>
                  <a:close/>
                  <a:moveTo>
                    <a:pt x="4098703" y="4005127"/>
                  </a:moveTo>
                  <a:cubicBezTo>
                    <a:pt x="4103121" y="4288296"/>
                    <a:pt x="4104439" y="4257215"/>
                    <a:pt x="4095688" y="4257285"/>
                  </a:cubicBezTo>
                  <a:cubicBezTo>
                    <a:pt x="3837024" y="4259009"/>
                    <a:pt x="3882012" y="4271725"/>
                    <a:pt x="3880834" y="4196271"/>
                  </a:cubicBezTo>
                  <a:cubicBezTo>
                    <a:pt x="3879305" y="4099662"/>
                    <a:pt x="3878899" y="4106573"/>
                    <a:pt x="3877258" y="4004875"/>
                  </a:cubicBezTo>
                  <a:cubicBezTo>
                    <a:pt x="3877215" y="4001412"/>
                    <a:pt x="4098661" y="4002730"/>
                    <a:pt x="4098703" y="4005127"/>
                  </a:cubicBezTo>
                  <a:close/>
                  <a:moveTo>
                    <a:pt x="4098451" y="3989537"/>
                  </a:moveTo>
                  <a:cubicBezTo>
                    <a:pt x="3984383" y="3991795"/>
                    <a:pt x="3939887" y="3989622"/>
                    <a:pt x="3877005" y="3989285"/>
                  </a:cubicBezTo>
                  <a:cubicBezTo>
                    <a:pt x="3875701" y="3910859"/>
                    <a:pt x="3872953" y="3821877"/>
                    <a:pt x="3872798" y="3734590"/>
                  </a:cubicBezTo>
                  <a:cubicBezTo>
                    <a:pt x="3952101" y="3734913"/>
                    <a:pt x="3921895" y="3735978"/>
                    <a:pt x="4094033" y="3735557"/>
                  </a:cubicBezTo>
                  <a:cubicBezTo>
                    <a:pt x="4097091" y="3923982"/>
                    <a:pt x="4097399" y="3924556"/>
                    <a:pt x="4098451" y="3989537"/>
                  </a:cubicBezTo>
                  <a:close/>
                  <a:moveTo>
                    <a:pt x="4093837" y="3722505"/>
                  </a:moveTo>
                  <a:cubicBezTo>
                    <a:pt x="3844050" y="3723164"/>
                    <a:pt x="3872798" y="3722014"/>
                    <a:pt x="3872798" y="3718229"/>
                  </a:cubicBezTo>
                  <a:cubicBezTo>
                    <a:pt x="3872672" y="3594660"/>
                    <a:pt x="3869545" y="3529020"/>
                    <a:pt x="3868227" y="3465679"/>
                  </a:cubicBezTo>
                  <a:cubicBezTo>
                    <a:pt x="3941387" y="3466184"/>
                    <a:pt x="3948062" y="3468988"/>
                    <a:pt x="4090177" y="3467516"/>
                  </a:cubicBezTo>
                  <a:cubicBezTo>
                    <a:pt x="4091608" y="3569088"/>
                    <a:pt x="4090023" y="3487199"/>
                    <a:pt x="4093837" y="3722505"/>
                  </a:cubicBezTo>
                  <a:close/>
                  <a:moveTo>
                    <a:pt x="4088466" y="3239654"/>
                  </a:moveTo>
                  <a:cubicBezTo>
                    <a:pt x="4089953" y="3334371"/>
                    <a:pt x="4088115" y="3335226"/>
                    <a:pt x="4089616" y="3431022"/>
                  </a:cubicBezTo>
                  <a:cubicBezTo>
                    <a:pt x="4090177" y="3465861"/>
                    <a:pt x="4122529" y="3454323"/>
                    <a:pt x="3867960" y="3452669"/>
                  </a:cubicBezTo>
                  <a:cubicBezTo>
                    <a:pt x="3865899" y="3344437"/>
                    <a:pt x="3867946" y="3332843"/>
                    <a:pt x="3865380" y="3199123"/>
                  </a:cubicBezTo>
                  <a:cubicBezTo>
                    <a:pt x="4129359" y="3199516"/>
                    <a:pt x="4087639" y="3187039"/>
                    <a:pt x="4088466" y="3239654"/>
                  </a:cubicBezTo>
                  <a:close/>
                  <a:moveTo>
                    <a:pt x="4081623" y="2930689"/>
                  </a:moveTo>
                  <a:cubicBezTo>
                    <a:pt x="4086250" y="3201451"/>
                    <a:pt x="4084567" y="3081120"/>
                    <a:pt x="4087386" y="3186618"/>
                  </a:cubicBezTo>
                  <a:cubicBezTo>
                    <a:pt x="3824109" y="3186702"/>
                    <a:pt x="3865520" y="3198857"/>
                    <a:pt x="3864146" y="3143662"/>
                  </a:cubicBezTo>
                  <a:cubicBezTo>
                    <a:pt x="3862505" y="3078050"/>
                    <a:pt x="3861509" y="3019490"/>
                    <a:pt x="3861229" y="2952490"/>
                  </a:cubicBezTo>
                  <a:cubicBezTo>
                    <a:pt x="3861074" y="2921787"/>
                    <a:pt x="3826549" y="2928502"/>
                    <a:pt x="4081623" y="2930689"/>
                  </a:cubicBezTo>
                  <a:close/>
                  <a:moveTo>
                    <a:pt x="4079309" y="2665634"/>
                  </a:moveTo>
                  <a:cubicBezTo>
                    <a:pt x="4081034" y="2775309"/>
                    <a:pt x="4078285" y="2729143"/>
                    <a:pt x="4081398" y="2917679"/>
                  </a:cubicBezTo>
                  <a:cubicBezTo>
                    <a:pt x="4079982" y="2917665"/>
                    <a:pt x="3862702" y="2916838"/>
                    <a:pt x="3861005" y="2916824"/>
                  </a:cubicBezTo>
                  <a:cubicBezTo>
                    <a:pt x="3859799" y="2770949"/>
                    <a:pt x="3857092" y="2771370"/>
                    <a:pt x="3855493" y="2662535"/>
                  </a:cubicBezTo>
                  <a:cubicBezTo>
                    <a:pt x="3856517" y="2662535"/>
                    <a:pt x="4079295" y="2664638"/>
                    <a:pt x="4079309" y="2665634"/>
                  </a:cubicBezTo>
                  <a:close/>
                  <a:moveTo>
                    <a:pt x="4073559" y="2395377"/>
                  </a:moveTo>
                  <a:cubicBezTo>
                    <a:pt x="4080908" y="2739265"/>
                    <a:pt x="4078341" y="2608742"/>
                    <a:pt x="4079070" y="2650647"/>
                  </a:cubicBezTo>
                  <a:cubicBezTo>
                    <a:pt x="3987034" y="2652904"/>
                    <a:pt x="3924124" y="2649679"/>
                    <a:pt x="3855311" y="2649525"/>
                  </a:cubicBezTo>
                  <a:cubicBezTo>
                    <a:pt x="3854105" y="2568618"/>
                    <a:pt x="3854049" y="2511291"/>
                    <a:pt x="3851679" y="2395293"/>
                  </a:cubicBezTo>
                  <a:cubicBezTo>
                    <a:pt x="3919160" y="2395321"/>
                    <a:pt x="4009808" y="2396288"/>
                    <a:pt x="4073559" y="2395377"/>
                  </a:cubicBezTo>
                  <a:close/>
                  <a:moveTo>
                    <a:pt x="4073194" y="2378777"/>
                  </a:moveTo>
                  <a:cubicBezTo>
                    <a:pt x="4073335" y="2384862"/>
                    <a:pt x="4091117" y="2382353"/>
                    <a:pt x="3851412" y="2382268"/>
                  </a:cubicBezTo>
                  <a:cubicBezTo>
                    <a:pt x="3851384" y="2380979"/>
                    <a:pt x="3846560" y="2127335"/>
                    <a:pt x="3846546" y="2126298"/>
                  </a:cubicBezTo>
                  <a:cubicBezTo>
                    <a:pt x="3847556" y="2126298"/>
                    <a:pt x="4068258" y="2127545"/>
                    <a:pt x="4069324" y="2127559"/>
                  </a:cubicBezTo>
                  <a:cubicBezTo>
                    <a:pt x="4070137" y="2184381"/>
                    <a:pt x="4070838" y="2271163"/>
                    <a:pt x="4073194" y="2378777"/>
                  </a:cubicBezTo>
                  <a:close/>
                  <a:moveTo>
                    <a:pt x="4066281" y="1900539"/>
                  </a:moveTo>
                  <a:cubicBezTo>
                    <a:pt x="4067781" y="1996125"/>
                    <a:pt x="4067276" y="1995943"/>
                    <a:pt x="4068777" y="2091767"/>
                  </a:cubicBezTo>
                  <a:cubicBezTo>
                    <a:pt x="4069296" y="2124713"/>
                    <a:pt x="4103373" y="2113371"/>
                    <a:pt x="3846322" y="2113273"/>
                  </a:cubicBezTo>
                  <a:cubicBezTo>
                    <a:pt x="3844022" y="1975881"/>
                    <a:pt x="3846055" y="2007523"/>
                    <a:pt x="3843405" y="1860219"/>
                  </a:cubicBezTo>
                  <a:cubicBezTo>
                    <a:pt x="4103864" y="1860219"/>
                    <a:pt x="4065411" y="1844531"/>
                    <a:pt x="4066281" y="1900539"/>
                  </a:cubicBezTo>
                  <a:close/>
                  <a:moveTo>
                    <a:pt x="4062593" y="1613585"/>
                  </a:moveTo>
                  <a:cubicBezTo>
                    <a:pt x="4068399" y="1891693"/>
                    <a:pt x="4078285" y="1846633"/>
                    <a:pt x="4011449" y="1846633"/>
                  </a:cubicBezTo>
                  <a:cubicBezTo>
                    <a:pt x="3927139" y="1846633"/>
                    <a:pt x="3927504" y="1847194"/>
                    <a:pt x="3843153" y="1847194"/>
                  </a:cubicBezTo>
                  <a:cubicBezTo>
                    <a:pt x="3840923" y="1730761"/>
                    <a:pt x="3840544" y="1750206"/>
                    <a:pt x="3839142" y="1591111"/>
                  </a:cubicBezTo>
                  <a:cubicBezTo>
                    <a:pt x="4092659" y="1591125"/>
                    <a:pt x="4061933" y="1581774"/>
                    <a:pt x="4062593" y="1613585"/>
                  </a:cubicBezTo>
                  <a:close/>
                  <a:moveTo>
                    <a:pt x="4057221" y="1326743"/>
                  </a:moveTo>
                  <a:cubicBezTo>
                    <a:pt x="4061906" y="1625417"/>
                    <a:pt x="4078579" y="1577877"/>
                    <a:pt x="4011449" y="1577877"/>
                  </a:cubicBezTo>
                  <a:cubicBezTo>
                    <a:pt x="3928191" y="1577877"/>
                    <a:pt x="3927238" y="1578101"/>
                    <a:pt x="3843111" y="1578101"/>
                  </a:cubicBezTo>
                  <a:cubicBezTo>
                    <a:pt x="3837529" y="1578101"/>
                    <a:pt x="3839254" y="1585812"/>
                    <a:pt x="3838188" y="1517719"/>
                  </a:cubicBezTo>
                  <a:cubicBezTo>
                    <a:pt x="3834711" y="1294512"/>
                    <a:pt x="3833448" y="1323630"/>
                    <a:pt x="3843111" y="1323630"/>
                  </a:cubicBezTo>
                  <a:cubicBezTo>
                    <a:pt x="4072647" y="1323630"/>
                    <a:pt x="4057109" y="1319256"/>
                    <a:pt x="4057221" y="1326743"/>
                  </a:cubicBezTo>
                  <a:close/>
                  <a:moveTo>
                    <a:pt x="4056969" y="1309709"/>
                  </a:moveTo>
                  <a:cubicBezTo>
                    <a:pt x="3977764" y="1308798"/>
                    <a:pt x="3925709" y="1310592"/>
                    <a:pt x="3836099" y="1310606"/>
                  </a:cubicBezTo>
                  <a:cubicBezTo>
                    <a:pt x="3831149" y="1023049"/>
                    <a:pt x="3823968" y="1054467"/>
                    <a:pt x="3843124" y="1054467"/>
                  </a:cubicBezTo>
                  <a:cubicBezTo>
                    <a:pt x="3913887" y="1054467"/>
                    <a:pt x="3932819" y="1054635"/>
                    <a:pt x="4011463" y="1054635"/>
                  </a:cubicBezTo>
                  <a:cubicBezTo>
                    <a:pt x="4067655" y="1054649"/>
                    <a:pt x="4052412" y="1008469"/>
                    <a:pt x="4056969" y="1309709"/>
                  </a:cubicBezTo>
                  <a:close/>
                  <a:moveTo>
                    <a:pt x="4049382" y="848673"/>
                  </a:moveTo>
                  <a:cubicBezTo>
                    <a:pt x="4051149" y="906896"/>
                    <a:pt x="4051177" y="919766"/>
                    <a:pt x="4053169" y="1041877"/>
                  </a:cubicBezTo>
                  <a:cubicBezTo>
                    <a:pt x="4028333" y="1041555"/>
                    <a:pt x="3847962" y="1041429"/>
                    <a:pt x="3830644" y="1041485"/>
                  </a:cubicBezTo>
                  <a:cubicBezTo>
                    <a:pt x="3826002" y="749484"/>
                    <a:pt x="3818583" y="788626"/>
                    <a:pt x="3843124" y="788626"/>
                  </a:cubicBezTo>
                  <a:cubicBezTo>
                    <a:pt x="4089784" y="788626"/>
                    <a:pt x="4046886" y="765873"/>
                    <a:pt x="4049382" y="848673"/>
                  </a:cubicBezTo>
                  <a:close/>
                  <a:moveTo>
                    <a:pt x="4045372" y="561606"/>
                  </a:moveTo>
                  <a:cubicBezTo>
                    <a:pt x="4049186" y="812123"/>
                    <a:pt x="4057614" y="773752"/>
                    <a:pt x="4011449" y="773752"/>
                  </a:cubicBezTo>
                  <a:cubicBezTo>
                    <a:pt x="3798333" y="773752"/>
                    <a:pt x="3825946" y="786580"/>
                    <a:pt x="3825427" y="752750"/>
                  </a:cubicBezTo>
                  <a:cubicBezTo>
                    <a:pt x="3821220" y="484344"/>
                    <a:pt x="3816508" y="520038"/>
                    <a:pt x="3843124" y="520038"/>
                  </a:cubicBezTo>
                  <a:cubicBezTo>
                    <a:pt x="4081679" y="520038"/>
                    <a:pt x="4044516" y="507014"/>
                    <a:pt x="4045372" y="561606"/>
                  </a:cubicBezTo>
                  <a:close/>
                  <a:moveTo>
                    <a:pt x="3843124" y="251211"/>
                  </a:moveTo>
                  <a:cubicBezTo>
                    <a:pt x="4071946" y="251211"/>
                    <a:pt x="4040800" y="245757"/>
                    <a:pt x="4040828" y="274526"/>
                  </a:cubicBezTo>
                  <a:cubicBezTo>
                    <a:pt x="4040828" y="546044"/>
                    <a:pt x="4058694" y="506537"/>
                    <a:pt x="4011449" y="506537"/>
                  </a:cubicBezTo>
                  <a:cubicBezTo>
                    <a:pt x="3787718" y="506537"/>
                    <a:pt x="3822945" y="518650"/>
                    <a:pt x="3821724" y="465684"/>
                  </a:cubicBezTo>
                  <a:cubicBezTo>
                    <a:pt x="3816270" y="216835"/>
                    <a:pt x="3808809" y="251211"/>
                    <a:pt x="3843124" y="251211"/>
                  </a:cubicBezTo>
                  <a:close/>
                  <a:moveTo>
                    <a:pt x="3819158" y="1041541"/>
                  </a:moveTo>
                  <a:cubicBezTo>
                    <a:pt x="3759951" y="1041919"/>
                    <a:pt x="3597264" y="1048228"/>
                    <a:pt x="3596914" y="1039424"/>
                  </a:cubicBezTo>
                  <a:cubicBezTo>
                    <a:pt x="3593295" y="949895"/>
                    <a:pt x="3593477" y="863898"/>
                    <a:pt x="3592468" y="788318"/>
                  </a:cubicBezTo>
                  <a:cubicBezTo>
                    <a:pt x="3832424" y="788402"/>
                    <a:pt x="3715580" y="788542"/>
                    <a:pt x="3814530" y="788626"/>
                  </a:cubicBezTo>
                  <a:cubicBezTo>
                    <a:pt x="3816662" y="907920"/>
                    <a:pt x="3814909" y="774060"/>
                    <a:pt x="3819158" y="1041541"/>
                  </a:cubicBezTo>
                  <a:close/>
                  <a:moveTo>
                    <a:pt x="3813941" y="752974"/>
                  </a:moveTo>
                  <a:cubicBezTo>
                    <a:pt x="3814432" y="784603"/>
                    <a:pt x="3849281" y="775392"/>
                    <a:pt x="3592286" y="775308"/>
                  </a:cubicBezTo>
                  <a:cubicBezTo>
                    <a:pt x="3589537" y="582958"/>
                    <a:pt x="3592258" y="726197"/>
                    <a:pt x="3589173" y="519211"/>
                  </a:cubicBezTo>
                  <a:cubicBezTo>
                    <a:pt x="3899443" y="520346"/>
                    <a:pt x="3785165" y="519940"/>
                    <a:pt x="3811361" y="520010"/>
                  </a:cubicBezTo>
                  <a:cubicBezTo>
                    <a:pt x="3813885" y="656786"/>
                    <a:pt x="3812203" y="641995"/>
                    <a:pt x="3813941" y="752974"/>
                  </a:cubicBezTo>
                  <a:close/>
                  <a:moveTo>
                    <a:pt x="3590785" y="252487"/>
                  </a:moveTo>
                  <a:cubicBezTo>
                    <a:pt x="3839787" y="251996"/>
                    <a:pt x="3805570" y="241692"/>
                    <a:pt x="3806439" y="274722"/>
                  </a:cubicBezTo>
                  <a:cubicBezTo>
                    <a:pt x="3813675" y="551680"/>
                    <a:pt x="3823674" y="507196"/>
                    <a:pt x="3759053" y="506663"/>
                  </a:cubicBezTo>
                  <a:cubicBezTo>
                    <a:pt x="3554632" y="505009"/>
                    <a:pt x="3589215" y="520374"/>
                    <a:pt x="3588443" y="468740"/>
                  </a:cubicBezTo>
                  <a:cubicBezTo>
                    <a:pt x="3585035" y="226705"/>
                    <a:pt x="3582035" y="252515"/>
                    <a:pt x="3590785" y="252487"/>
                  </a:cubicBezTo>
                  <a:close/>
                  <a:moveTo>
                    <a:pt x="3585442" y="1040013"/>
                  </a:moveTo>
                  <a:cubicBezTo>
                    <a:pt x="3585555" y="1042803"/>
                    <a:pt x="3611905" y="1041639"/>
                    <a:pt x="3363941" y="1042999"/>
                  </a:cubicBezTo>
                  <a:cubicBezTo>
                    <a:pt x="3360519" y="895386"/>
                    <a:pt x="3361374" y="859412"/>
                    <a:pt x="3360449" y="786944"/>
                  </a:cubicBezTo>
                  <a:cubicBezTo>
                    <a:pt x="3470520" y="787337"/>
                    <a:pt x="3361921" y="788248"/>
                    <a:pt x="3580997" y="788318"/>
                  </a:cubicBezTo>
                  <a:cubicBezTo>
                    <a:pt x="3582006" y="864823"/>
                    <a:pt x="3581838" y="950553"/>
                    <a:pt x="3585442" y="1040013"/>
                  </a:cubicBezTo>
                  <a:close/>
                  <a:moveTo>
                    <a:pt x="3578332" y="561606"/>
                  </a:moveTo>
                  <a:cubicBezTo>
                    <a:pt x="3579805" y="655524"/>
                    <a:pt x="3578991" y="657641"/>
                    <a:pt x="3580478" y="752974"/>
                  </a:cubicBezTo>
                  <a:cubicBezTo>
                    <a:pt x="3580997" y="785907"/>
                    <a:pt x="3614485" y="774789"/>
                    <a:pt x="3360266" y="773920"/>
                  </a:cubicBezTo>
                  <a:cubicBezTo>
                    <a:pt x="3359046" y="685961"/>
                    <a:pt x="3358443" y="684657"/>
                    <a:pt x="3355779" y="519407"/>
                  </a:cubicBezTo>
                  <a:cubicBezTo>
                    <a:pt x="3616953" y="519239"/>
                    <a:pt x="3577477" y="504785"/>
                    <a:pt x="3578332" y="561606"/>
                  </a:cubicBezTo>
                  <a:close/>
                  <a:moveTo>
                    <a:pt x="3506602" y="252599"/>
                  </a:moveTo>
                  <a:cubicBezTo>
                    <a:pt x="3585400" y="252599"/>
                    <a:pt x="3573102" y="246416"/>
                    <a:pt x="3573691" y="274652"/>
                  </a:cubicBezTo>
                  <a:cubicBezTo>
                    <a:pt x="3575079" y="341105"/>
                    <a:pt x="3575948" y="398838"/>
                    <a:pt x="3576930" y="468950"/>
                  </a:cubicBezTo>
                  <a:cubicBezTo>
                    <a:pt x="3577659" y="517739"/>
                    <a:pt x="3618159" y="506173"/>
                    <a:pt x="3355583" y="506383"/>
                  </a:cubicBezTo>
                  <a:cubicBezTo>
                    <a:pt x="3352820" y="334264"/>
                    <a:pt x="3352834" y="329875"/>
                    <a:pt x="3351446" y="274315"/>
                  </a:cubicBezTo>
                  <a:cubicBezTo>
                    <a:pt x="3350716" y="245197"/>
                    <a:pt x="3323413" y="252459"/>
                    <a:pt x="3506602" y="252599"/>
                  </a:cubicBezTo>
                  <a:close/>
                  <a:moveTo>
                    <a:pt x="3338348" y="1043069"/>
                  </a:moveTo>
                  <a:cubicBezTo>
                    <a:pt x="3255090" y="1043069"/>
                    <a:pt x="3255553" y="1041401"/>
                    <a:pt x="3170093" y="1041401"/>
                  </a:cubicBezTo>
                  <a:cubicBezTo>
                    <a:pt x="3114224" y="1041401"/>
                    <a:pt x="3129972" y="1089432"/>
                    <a:pt x="3124868" y="788038"/>
                  </a:cubicBezTo>
                  <a:cubicBezTo>
                    <a:pt x="3219933" y="789047"/>
                    <a:pt x="3253968" y="786748"/>
                    <a:pt x="3348963" y="786902"/>
                  </a:cubicBezTo>
                  <a:cubicBezTo>
                    <a:pt x="3352624" y="1080964"/>
                    <a:pt x="3358654" y="1043069"/>
                    <a:pt x="3338348" y="1043069"/>
                  </a:cubicBezTo>
                  <a:close/>
                  <a:moveTo>
                    <a:pt x="3344981" y="561578"/>
                  </a:moveTo>
                  <a:cubicBezTo>
                    <a:pt x="3348851" y="806445"/>
                    <a:pt x="3353086" y="773892"/>
                    <a:pt x="3338348" y="773892"/>
                  </a:cubicBezTo>
                  <a:cubicBezTo>
                    <a:pt x="3092894" y="773892"/>
                    <a:pt x="3124811" y="785612"/>
                    <a:pt x="3124293" y="752750"/>
                  </a:cubicBezTo>
                  <a:cubicBezTo>
                    <a:pt x="3122764" y="654795"/>
                    <a:pt x="3123914" y="656631"/>
                    <a:pt x="3122413" y="561382"/>
                  </a:cubicBezTo>
                  <a:cubicBezTo>
                    <a:pt x="3121600" y="510911"/>
                    <a:pt x="3109203" y="519645"/>
                    <a:pt x="3170079" y="519645"/>
                  </a:cubicBezTo>
                  <a:cubicBezTo>
                    <a:pt x="3379577" y="519645"/>
                    <a:pt x="3344041" y="503509"/>
                    <a:pt x="3344981" y="561578"/>
                  </a:cubicBezTo>
                  <a:close/>
                  <a:moveTo>
                    <a:pt x="3339960" y="274694"/>
                  </a:moveTo>
                  <a:cubicBezTo>
                    <a:pt x="3341405" y="332119"/>
                    <a:pt x="3341447" y="341301"/>
                    <a:pt x="3344097" y="506397"/>
                  </a:cubicBezTo>
                  <a:cubicBezTo>
                    <a:pt x="3319528" y="506397"/>
                    <a:pt x="3146309" y="506593"/>
                    <a:pt x="3121530" y="506859"/>
                  </a:cubicBezTo>
                  <a:lnTo>
                    <a:pt x="3117393" y="251590"/>
                  </a:lnTo>
                  <a:cubicBezTo>
                    <a:pt x="3381863" y="247384"/>
                    <a:pt x="3339273" y="247454"/>
                    <a:pt x="3339960" y="274694"/>
                  </a:cubicBezTo>
                  <a:close/>
                  <a:moveTo>
                    <a:pt x="3114476" y="848560"/>
                  </a:moveTo>
                  <a:cubicBezTo>
                    <a:pt x="3115612" y="908929"/>
                    <a:pt x="3115219" y="886301"/>
                    <a:pt x="3117716" y="1041849"/>
                  </a:cubicBezTo>
                  <a:cubicBezTo>
                    <a:pt x="3045340" y="1043265"/>
                    <a:pt x="3074579" y="1044948"/>
                    <a:pt x="2895092" y="1043237"/>
                  </a:cubicBezTo>
                  <a:cubicBezTo>
                    <a:pt x="2891839" y="781575"/>
                    <a:pt x="2893732" y="867908"/>
                    <a:pt x="2892904" y="786608"/>
                  </a:cubicBezTo>
                  <a:cubicBezTo>
                    <a:pt x="3159001" y="786481"/>
                    <a:pt x="3113032" y="775658"/>
                    <a:pt x="3114476" y="848560"/>
                  </a:cubicBezTo>
                  <a:close/>
                  <a:moveTo>
                    <a:pt x="3110928" y="561606"/>
                  </a:moveTo>
                  <a:cubicBezTo>
                    <a:pt x="3114700" y="809319"/>
                    <a:pt x="3121193" y="775112"/>
                    <a:pt x="3086050" y="774396"/>
                  </a:cubicBezTo>
                  <a:cubicBezTo>
                    <a:pt x="3033462" y="773331"/>
                    <a:pt x="3023758" y="773541"/>
                    <a:pt x="2892750" y="773597"/>
                  </a:cubicBezTo>
                  <a:cubicBezTo>
                    <a:pt x="2891179" y="650323"/>
                    <a:pt x="2888669" y="651010"/>
                    <a:pt x="2887295" y="520206"/>
                  </a:cubicBezTo>
                  <a:cubicBezTo>
                    <a:pt x="3149885" y="522772"/>
                    <a:pt x="3110003" y="503859"/>
                    <a:pt x="3110928" y="561606"/>
                  </a:cubicBezTo>
                  <a:close/>
                  <a:moveTo>
                    <a:pt x="2917642" y="252739"/>
                  </a:moveTo>
                  <a:cubicBezTo>
                    <a:pt x="2974690" y="253496"/>
                    <a:pt x="3029704" y="253623"/>
                    <a:pt x="3086078" y="252263"/>
                  </a:cubicBezTo>
                  <a:cubicBezTo>
                    <a:pt x="3113929" y="251562"/>
                    <a:pt x="3105305" y="213638"/>
                    <a:pt x="3110045" y="507014"/>
                  </a:cubicBezTo>
                  <a:cubicBezTo>
                    <a:pt x="3010099" y="508444"/>
                    <a:pt x="3049323" y="508794"/>
                    <a:pt x="2887169" y="507210"/>
                  </a:cubicBezTo>
                  <a:cubicBezTo>
                    <a:pt x="2884757" y="209713"/>
                    <a:pt x="2871238" y="252136"/>
                    <a:pt x="2917642" y="252739"/>
                  </a:cubicBezTo>
                  <a:close/>
                  <a:moveTo>
                    <a:pt x="2887856" y="1311854"/>
                  </a:moveTo>
                  <a:cubicBezTo>
                    <a:pt x="2832898" y="1312247"/>
                    <a:pt x="2761616" y="1311854"/>
                    <a:pt x="2667420" y="1311854"/>
                  </a:cubicBezTo>
                  <a:cubicBezTo>
                    <a:pt x="2667266" y="1302545"/>
                    <a:pt x="2663494" y="1084511"/>
                    <a:pt x="2662792" y="1055154"/>
                  </a:cubicBezTo>
                  <a:cubicBezTo>
                    <a:pt x="2663816" y="1055154"/>
                    <a:pt x="2882204" y="1056149"/>
                    <a:pt x="2883747" y="1056163"/>
                  </a:cubicBezTo>
                  <a:cubicBezTo>
                    <a:pt x="2884897" y="1149520"/>
                    <a:pt x="2886874" y="1250350"/>
                    <a:pt x="2887856" y="1311854"/>
                  </a:cubicBezTo>
                  <a:close/>
                  <a:moveTo>
                    <a:pt x="2881601" y="848420"/>
                  </a:moveTo>
                  <a:cubicBezTo>
                    <a:pt x="2881111" y="1082324"/>
                    <a:pt x="2906535" y="1042985"/>
                    <a:pt x="2833641" y="1042985"/>
                  </a:cubicBezTo>
                  <a:cubicBezTo>
                    <a:pt x="2643061" y="1042985"/>
                    <a:pt x="2662498" y="1042971"/>
                    <a:pt x="2662414" y="1039564"/>
                  </a:cubicBezTo>
                  <a:cubicBezTo>
                    <a:pt x="2661292" y="993061"/>
                    <a:pt x="2654098" y="787210"/>
                    <a:pt x="2665527" y="787210"/>
                  </a:cubicBezTo>
                  <a:cubicBezTo>
                    <a:pt x="2925425" y="787210"/>
                    <a:pt x="2881770" y="768074"/>
                    <a:pt x="2881601" y="848420"/>
                  </a:cubicBezTo>
                  <a:close/>
                  <a:moveTo>
                    <a:pt x="2876371" y="561606"/>
                  </a:moveTo>
                  <a:cubicBezTo>
                    <a:pt x="2880283" y="811156"/>
                    <a:pt x="2896985" y="773597"/>
                    <a:pt x="2833641" y="773625"/>
                  </a:cubicBezTo>
                  <a:cubicBezTo>
                    <a:pt x="2633133" y="773625"/>
                    <a:pt x="2658557" y="783678"/>
                    <a:pt x="2658066" y="752722"/>
                  </a:cubicBezTo>
                  <a:cubicBezTo>
                    <a:pt x="2657954" y="745236"/>
                    <a:pt x="2654645" y="530427"/>
                    <a:pt x="2654462" y="518524"/>
                  </a:cubicBezTo>
                  <a:cubicBezTo>
                    <a:pt x="2920811" y="517963"/>
                    <a:pt x="2875543" y="509397"/>
                    <a:pt x="2876371" y="561606"/>
                  </a:cubicBezTo>
                  <a:close/>
                  <a:moveTo>
                    <a:pt x="2665527" y="252893"/>
                  </a:moveTo>
                  <a:cubicBezTo>
                    <a:pt x="2904095" y="252893"/>
                    <a:pt x="2872079" y="242968"/>
                    <a:pt x="2872767" y="274021"/>
                  </a:cubicBezTo>
                  <a:cubicBezTo>
                    <a:pt x="2879105" y="552774"/>
                    <a:pt x="2884378" y="506972"/>
                    <a:pt x="2833641" y="506972"/>
                  </a:cubicBezTo>
                  <a:cubicBezTo>
                    <a:pt x="2749808" y="506972"/>
                    <a:pt x="2749724" y="505500"/>
                    <a:pt x="2665527" y="505500"/>
                  </a:cubicBezTo>
                  <a:cubicBezTo>
                    <a:pt x="2650536" y="505500"/>
                    <a:pt x="2654364" y="512818"/>
                    <a:pt x="2653719" y="465712"/>
                  </a:cubicBezTo>
                  <a:cubicBezTo>
                    <a:pt x="2650396" y="220130"/>
                    <a:pt x="2644001" y="252893"/>
                    <a:pt x="2665527" y="252893"/>
                  </a:cubicBezTo>
                  <a:close/>
                  <a:moveTo>
                    <a:pt x="2647086" y="787238"/>
                  </a:moveTo>
                  <a:cubicBezTo>
                    <a:pt x="2648054" y="857561"/>
                    <a:pt x="2648068" y="922991"/>
                    <a:pt x="2650984" y="1042158"/>
                  </a:cubicBezTo>
                  <a:cubicBezTo>
                    <a:pt x="2416665" y="1042578"/>
                    <a:pt x="2429146" y="1045340"/>
                    <a:pt x="2429006" y="1040111"/>
                  </a:cubicBezTo>
                  <a:cubicBezTo>
                    <a:pt x="2428473" y="1017497"/>
                    <a:pt x="2424210" y="789061"/>
                    <a:pt x="2424196" y="788038"/>
                  </a:cubicBezTo>
                  <a:cubicBezTo>
                    <a:pt x="2541685" y="789033"/>
                    <a:pt x="2575847" y="787393"/>
                    <a:pt x="2647086" y="787238"/>
                  </a:cubicBezTo>
                  <a:close/>
                  <a:moveTo>
                    <a:pt x="2646904" y="774214"/>
                  </a:moveTo>
                  <a:cubicBezTo>
                    <a:pt x="2389993" y="774761"/>
                    <a:pt x="2424126" y="784519"/>
                    <a:pt x="2423621" y="752722"/>
                  </a:cubicBezTo>
                  <a:cubicBezTo>
                    <a:pt x="2422121" y="656954"/>
                    <a:pt x="2422527" y="656898"/>
                    <a:pt x="2421027" y="561382"/>
                  </a:cubicBezTo>
                  <a:cubicBezTo>
                    <a:pt x="2420185" y="508079"/>
                    <a:pt x="2376614" y="520066"/>
                    <a:pt x="2642963" y="518580"/>
                  </a:cubicBezTo>
                  <a:cubicBezTo>
                    <a:pt x="2642977" y="519645"/>
                    <a:pt x="2646553" y="749876"/>
                    <a:pt x="2646904" y="774214"/>
                  </a:cubicBezTo>
                  <a:close/>
                  <a:moveTo>
                    <a:pt x="2638630" y="252823"/>
                  </a:moveTo>
                  <a:cubicBezTo>
                    <a:pt x="2641462" y="395712"/>
                    <a:pt x="2641238" y="400282"/>
                    <a:pt x="2642781" y="505556"/>
                  </a:cubicBezTo>
                  <a:cubicBezTo>
                    <a:pt x="2385084" y="506916"/>
                    <a:pt x="2420522" y="523865"/>
                    <a:pt x="2419190" y="465656"/>
                  </a:cubicBezTo>
                  <a:cubicBezTo>
                    <a:pt x="2417100" y="374514"/>
                    <a:pt x="2416567" y="322249"/>
                    <a:pt x="2416371" y="274484"/>
                  </a:cubicBezTo>
                  <a:cubicBezTo>
                    <a:pt x="2416231" y="241944"/>
                    <a:pt x="2383500" y="251562"/>
                    <a:pt x="2638630" y="252823"/>
                  </a:cubicBezTo>
                  <a:close/>
                  <a:moveTo>
                    <a:pt x="2413272" y="1042424"/>
                  </a:moveTo>
                  <a:cubicBezTo>
                    <a:pt x="2276178" y="1039466"/>
                    <a:pt x="2193706" y="1044597"/>
                    <a:pt x="2193649" y="1039676"/>
                  </a:cubicBezTo>
                  <a:cubicBezTo>
                    <a:pt x="2190536" y="741380"/>
                    <a:pt x="2171955" y="786005"/>
                    <a:pt x="2244891" y="786986"/>
                  </a:cubicBezTo>
                  <a:cubicBezTo>
                    <a:pt x="2314083" y="787911"/>
                    <a:pt x="2332370" y="787168"/>
                    <a:pt x="2412725" y="787911"/>
                  </a:cubicBezTo>
                  <a:cubicBezTo>
                    <a:pt x="2417591" y="1075454"/>
                    <a:pt x="2420143" y="1042550"/>
                    <a:pt x="2413272" y="1042424"/>
                  </a:cubicBezTo>
                  <a:close/>
                  <a:moveTo>
                    <a:pt x="2409541" y="561606"/>
                  </a:moveTo>
                  <a:cubicBezTo>
                    <a:pt x="2411042" y="657164"/>
                    <a:pt x="2410635" y="657066"/>
                    <a:pt x="2412136" y="752946"/>
                  </a:cubicBezTo>
                  <a:cubicBezTo>
                    <a:pt x="2412641" y="784673"/>
                    <a:pt x="2447251" y="774382"/>
                    <a:pt x="2189975" y="773457"/>
                  </a:cubicBezTo>
                  <a:cubicBezTo>
                    <a:pt x="2187914" y="637803"/>
                    <a:pt x="2189863" y="639205"/>
                    <a:pt x="2187395" y="520641"/>
                  </a:cubicBezTo>
                  <a:cubicBezTo>
                    <a:pt x="2443380" y="519113"/>
                    <a:pt x="2408630" y="502738"/>
                    <a:pt x="2409541" y="561606"/>
                  </a:cubicBezTo>
                  <a:close/>
                  <a:moveTo>
                    <a:pt x="2404745" y="252417"/>
                  </a:moveTo>
                  <a:cubicBezTo>
                    <a:pt x="2405629" y="396735"/>
                    <a:pt x="2406751" y="417190"/>
                    <a:pt x="2408574" y="506579"/>
                  </a:cubicBezTo>
                  <a:cubicBezTo>
                    <a:pt x="2356490" y="505472"/>
                    <a:pt x="2300747" y="505457"/>
                    <a:pt x="2244835" y="506733"/>
                  </a:cubicBezTo>
                  <a:cubicBezTo>
                    <a:pt x="2169403" y="508458"/>
                    <a:pt x="2189092" y="549816"/>
                    <a:pt x="2181898" y="274344"/>
                  </a:cubicBezTo>
                  <a:cubicBezTo>
                    <a:pt x="2180888" y="236028"/>
                    <a:pt x="2153009" y="257632"/>
                    <a:pt x="2404745" y="252417"/>
                  </a:cubicBezTo>
                  <a:close/>
                  <a:moveTo>
                    <a:pt x="2160820" y="1041905"/>
                  </a:moveTo>
                  <a:cubicBezTo>
                    <a:pt x="1996114" y="1041933"/>
                    <a:pt x="1981221" y="1041905"/>
                    <a:pt x="1960284" y="1042004"/>
                  </a:cubicBezTo>
                  <a:cubicBezTo>
                    <a:pt x="1956385" y="904162"/>
                    <a:pt x="1958152" y="851757"/>
                    <a:pt x="1957521" y="787715"/>
                  </a:cubicBezTo>
                  <a:cubicBezTo>
                    <a:pt x="2078755" y="787351"/>
                    <a:pt x="2109620" y="786285"/>
                    <a:pt x="2178672" y="786439"/>
                  </a:cubicBezTo>
                  <a:cubicBezTo>
                    <a:pt x="2183076" y="1087610"/>
                    <a:pt x="2191588" y="1041905"/>
                    <a:pt x="2160820" y="1041905"/>
                  </a:cubicBezTo>
                  <a:close/>
                  <a:moveTo>
                    <a:pt x="2176653" y="561578"/>
                  </a:moveTo>
                  <a:cubicBezTo>
                    <a:pt x="2180481" y="806670"/>
                    <a:pt x="2182683" y="773401"/>
                    <a:pt x="2160834" y="773401"/>
                  </a:cubicBezTo>
                  <a:cubicBezTo>
                    <a:pt x="1926193" y="773401"/>
                    <a:pt x="1957577" y="784757"/>
                    <a:pt x="1957086" y="752722"/>
                  </a:cubicBezTo>
                  <a:cubicBezTo>
                    <a:pt x="1952781" y="477825"/>
                    <a:pt x="1939557" y="519589"/>
                    <a:pt x="1992580" y="519589"/>
                  </a:cubicBezTo>
                  <a:cubicBezTo>
                    <a:pt x="2076609" y="519589"/>
                    <a:pt x="2076637" y="520725"/>
                    <a:pt x="2160834" y="520725"/>
                  </a:cubicBezTo>
                  <a:cubicBezTo>
                    <a:pt x="2179724" y="520711"/>
                    <a:pt x="2175853" y="512495"/>
                    <a:pt x="2176653" y="561578"/>
                  </a:cubicBezTo>
                  <a:close/>
                  <a:moveTo>
                    <a:pt x="1992566" y="251604"/>
                  </a:moveTo>
                  <a:cubicBezTo>
                    <a:pt x="1999269" y="251604"/>
                    <a:pt x="2159474" y="251702"/>
                    <a:pt x="2169823" y="251716"/>
                  </a:cubicBezTo>
                  <a:cubicBezTo>
                    <a:pt x="2170693" y="287844"/>
                    <a:pt x="2167257" y="145994"/>
                    <a:pt x="2175601" y="507687"/>
                  </a:cubicBezTo>
                  <a:cubicBezTo>
                    <a:pt x="2082022" y="507953"/>
                    <a:pt x="2043261" y="505906"/>
                    <a:pt x="1952515" y="506733"/>
                  </a:cubicBezTo>
                  <a:cubicBezTo>
                    <a:pt x="1949009" y="205367"/>
                    <a:pt x="1932714" y="251604"/>
                    <a:pt x="1992566" y="251604"/>
                  </a:cubicBezTo>
                  <a:close/>
                  <a:moveTo>
                    <a:pt x="1946036" y="787757"/>
                  </a:moveTo>
                  <a:cubicBezTo>
                    <a:pt x="1946877" y="876880"/>
                    <a:pt x="1944465" y="857267"/>
                    <a:pt x="1948784" y="1042060"/>
                  </a:cubicBezTo>
                  <a:cubicBezTo>
                    <a:pt x="1689784" y="1043686"/>
                    <a:pt x="1754811" y="1043265"/>
                    <a:pt x="1727844" y="1043518"/>
                  </a:cubicBezTo>
                  <a:cubicBezTo>
                    <a:pt x="1727016" y="938062"/>
                    <a:pt x="1725235" y="866772"/>
                    <a:pt x="1723903" y="787070"/>
                  </a:cubicBezTo>
                  <a:cubicBezTo>
                    <a:pt x="1832600" y="789131"/>
                    <a:pt x="1860128" y="788136"/>
                    <a:pt x="1946036" y="787757"/>
                  </a:cubicBezTo>
                  <a:close/>
                  <a:moveTo>
                    <a:pt x="1941801" y="561606"/>
                  </a:moveTo>
                  <a:cubicBezTo>
                    <a:pt x="1945713" y="811521"/>
                    <a:pt x="1958405" y="774551"/>
                    <a:pt x="1908411" y="774957"/>
                  </a:cubicBezTo>
                  <a:cubicBezTo>
                    <a:pt x="1694131" y="776696"/>
                    <a:pt x="1723777" y="779037"/>
                    <a:pt x="1723356" y="752722"/>
                  </a:cubicBezTo>
                  <a:cubicBezTo>
                    <a:pt x="1719710" y="525716"/>
                    <a:pt x="1719963" y="540030"/>
                    <a:pt x="1719556" y="520290"/>
                  </a:cubicBezTo>
                  <a:cubicBezTo>
                    <a:pt x="1980450" y="524062"/>
                    <a:pt x="1940861" y="501364"/>
                    <a:pt x="1941801" y="561606"/>
                  </a:cubicBezTo>
                  <a:close/>
                  <a:moveTo>
                    <a:pt x="1740311" y="252879"/>
                  </a:moveTo>
                  <a:cubicBezTo>
                    <a:pt x="1967983" y="250889"/>
                    <a:pt x="1936472" y="245505"/>
                    <a:pt x="1937313" y="274736"/>
                  </a:cubicBezTo>
                  <a:cubicBezTo>
                    <a:pt x="1945194" y="543984"/>
                    <a:pt x="1946288" y="506635"/>
                    <a:pt x="1908369" y="507448"/>
                  </a:cubicBezTo>
                  <a:cubicBezTo>
                    <a:pt x="1851139" y="508682"/>
                    <a:pt x="1797036" y="508612"/>
                    <a:pt x="1740339" y="507617"/>
                  </a:cubicBezTo>
                  <a:cubicBezTo>
                    <a:pt x="1713736" y="507154"/>
                    <a:pt x="1719612" y="515650"/>
                    <a:pt x="1718252" y="465628"/>
                  </a:cubicBezTo>
                  <a:cubicBezTo>
                    <a:pt x="1711577" y="220017"/>
                    <a:pt x="1708463" y="253174"/>
                    <a:pt x="1740311" y="252879"/>
                  </a:cubicBezTo>
                  <a:close/>
                  <a:moveTo>
                    <a:pt x="1716316" y="1039200"/>
                  </a:moveTo>
                  <a:cubicBezTo>
                    <a:pt x="1716387" y="1047093"/>
                    <a:pt x="1733846" y="1042887"/>
                    <a:pt x="1493721" y="1042747"/>
                  </a:cubicBezTo>
                  <a:cubicBezTo>
                    <a:pt x="1493497" y="996412"/>
                    <a:pt x="1490748" y="788318"/>
                    <a:pt x="1490720" y="786720"/>
                  </a:cubicBezTo>
                  <a:cubicBezTo>
                    <a:pt x="1608321" y="786720"/>
                    <a:pt x="1663027" y="786145"/>
                    <a:pt x="1712418" y="786902"/>
                  </a:cubicBezTo>
                  <a:cubicBezTo>
                    <a:pt x="1713820" y="871104"/>
                    <a:pt x="1715615" y="942857"/>
                    <a:pt x="1716316" y="1039200"/>
                  </a:cubicBezTo>
                  <a:close/>
                  <a:moveTo>
                    <a:pt x="1712208" y="773864"/>
                  </a:moveTo>
                  <a:cubicBezTo>
                    <a:pt x="1459041" y="770022"/>
                    <a:pt x="1490748" y="786369"/>
                    <a:pt x="1490215" y="752694"/>
                  </a:cubicBezTo>
                  <a:cubicBezTo>
                    <a:pt x="1487018" y="550040"/>
                    <a:pt x="1486962" y="544194"/>
                    <a:pt x="1486401" y="518482"/>
                  </a:cubicBezTo>
                  <a:cubicBezTo>
                    <a:pt x="1487971" y="518482"/>
                    <a:pt x="1706977" y="520136"/>
                    <a:pt x="1708071" y="520150"/>
                  </a:cubicBezTo>
                  <a:cubicBezTo>
                    <a:pt x="1708646" y="548203"/>
                    <a:pt x="1708716" y="556447"/>
                    <a:pt x="1712208" y="773864"/>
                  </a:cubicBezTo>
                  <a:close/>
                  <a:moveTo>
                    <a:pt x="1487943" y="253454"/>
                  </a:moveTo>
                  <a:cubicBezTo>
                    <a:pt x="1737113" y="253454"/>
                    <a:pt x="1703317" y="244902"/>
                    <a:pt x="1703569" y="274582"/>
                  </a:cubicBezTo>
                  <a:cubicBezTo>
                    <a:pt x="1705560" y="548638"/>
                    <a:pt x="1725572" y="506888"/>
                    <a:pt x="1656170" y="506888"/>
                  </a:cubicBezTo>
                  <a:cubicBezTo>
                    <a:pt x="1573669" y="506888"/>
                    <a:pt x="1571552" y="505472"/>
                    <a:pt x="1487929" y="505472"/>
                  </a:cubicBezTo>
                  <a:cubicBezTo>
                    <a:pt x="1485391" y="505457"/>
                    <a:pt x="1474621" y="253454"/>
                    <a:pt x="1487943" y="253454"/>
                  </a:cubicBezTo>
                  <a:close/>
                  <a:moveTo>
                    <a:pt x="1482194" y="1039760"/>
                  </a:moveTo>
                  <a:cubicBezTo>
                    <a:pt x="1482222" y="1044219"/>
                    <a:pt x="1303506" y="1043896"/>
                    <a:pt x="1260650" y="1043307"/>
                  </a:cubicBezTo>
                  <a:cubicBezTo>
                    <a:pt x="1256289" y="792987"/>
                    <a:pt x="1257004" y="860617"/>
                    <a:pt x="1255630" y="787855"/>
                  </a:cubicBezTo>
                  <a:cubicBezTo>
                    <a:pt x="1359264" y="789468"/>
                    <a:pt x="1396342" y="786832"/>
                    <a:pt x="1479249" y="786720"/>
                  </a:cubicBezTo>
                  <a:cubicBezTo>
                    <a:pt x="1479249" y="787729"/>
                    <a:pt x="1482053" y="1004347"/>
                    <a:pt x="1482194" y="1039760"/>
                  </a:cubicBezTo>
                  <a:close/>
                  <a:moveTo>
                    <a:pt x="1479052" y="773696"/>
                  </a:moveTo>
                  <a:cubicBezTo>
                    <a:pt x="1223179" y="774074"/>
                    <a:pt x="1255531" y="785430"/>
                    <a:pt x="1255027" y="752722"/>
                  </a:cubicBezTo>
                  <a:cubicBezTo>
                    <a:pt x="1253779" y="672446"/>
                    <a:pt x="1253736" y="655524"/>
                    <a:pt x="1252250" y="561382"/>
                  </a:cubicBezTo>
                  <a:cubicBezTo>
                    <a:pt x="1251409" y="505976"/>
                    <a:pt x="1212577" y="518580"/>
                    <a:pt x="1474916" y="518482"/>
                  </a:cubicBezTo>
                  <a:cubicBezTo>
                    <a:pt x="1475617" y="550292"/>
                    <a:pt x="1479038" y="772644"/>
                    <a:pt x="1479052" y="773696"/>
                  </a:cubicBezTo>
                  <a:close/>
                  <a:moveTo>
                    <a:pt x="1470288" y="253412"/>
                  </a:moveTo>
                  <a:cubicBezTo>
                    <a:pt x="1471101" y="425139"/>
                    <a:pt x="1472938" y="439187"/>
                    <a:pt x="1474593" y="505472"/>
                  </a:cubicBezTo>
                  <a:cubicBezTo>
                    <a:pt x="1313505" y="505542"/>
                    <a:pt x="1281643" y="505696"/>
                    <a:pt x="1251395" y="506439"/>
                  </a:cubicBezTo>
                  <a:cubicBezTo>
                    <a:pt x="1248323" y="305481"/>
                    <a:pt x="1249053" y="346573"/>
                    <a:pt x="1246879" y="251744"/>
                  </a:cubicBezTo>
                  <a:cubicBezTo>
                    <a:pt x="1356094" y="248800"/>
                    <a:pt x="1398852" y="253048"/>
                    <a:pt x="1470288" y="253412"/>
                  </a:cubicBezTo>
                  <a:close/>
                  <a:moveTo>
                    <a:pt x="1245533" y="848617"/>
                  </a:moveTo>
                  <a:cubicBezTo>
                    <a:pt x="1251409" y="1073632"/>
                    <a:pt x="1253624" y="1043209"/>
                    <a:pt x="1235772" y="1042901"/>
                  </a:cubicBezTo>
                  <a:cubicBezTo>
                    <a:pt x="1027256" y="1038989"/>
                    <a:pt x="1026667" y="1046322"/>
                    <a:pt x="1026555" y="1039648"/>
                  </a:cubicBezTo>
                  <a:cubicBezTo>
                    <a:pt x="1021591" y="742446"/>
                    <a:pt x="1004510" y="787126"/>
                    <a:pt x="1067532" y="786874"/>
                  </a:cubicBezTo>
                  <a:cubicBezTo>
                    <a:pt x="1144760" y="786566"/>
                    <a:pt x="1180926" y="786467"/>
                    <a:pt x="1235562" y="787491"/>
                  </a:cubicBezTo>
                  <a:cubicBezTo>
                    <a:pt x="1247145" y="787715"/>
                    <a:pt x="1243696" y="778126"/>
                    <a:pt x="1245533" y="848617"/>
                  </a:cubicBezTo>
                  <a:close/>
                  <a:moveTo>
                    <a:pt x="1240765" y="561606"/>
                  </a:moveTo>
                  <a:cubicBezTo>
                    <a:pt x="1244495" y="800109"/>
                    <a:pt x="1246837" y="774663"/>
                    <a:pt x="1235772" y="774453"/>
                  </a:cubicBezTo>
                  <a:cubicBezTo>
                    <a:pt x="990361" y="769840"/>
                    <a:pt x="1020862" y="786145"/>
                    <a:pt x="1020343" y="752750"/>
                  </a:cubicBezTo>
                  <a:cubicBezTo>
                    <a:pt x="1018856" y="657865"/>
                    <a:pt x="1021128" y="658146"/>
                    <a:pt x="1019614" y="561354"/>
                  </a:cubicBezTo>
                  <a:cubicBezTo>
                    <a:pt x="1018660" y="500999"/>
                    <a:pt x="985018" y="526753"/>
                    <a:pt x="1235814" y="519898"/>
                  </a:cubicBezTo>
                  <a:cubicBezTo>
                    <a:pt x="1241887" y="519730"/>
                    <a:pt x="1240036" y="513505"/>
                    <a:pt x="1240765" y="561606"/>
                  </a:cubicBezTo>
                  <a:close/>
                  <a:moveTo>
                    <a:pt x="1235394" y="252066"/>
                  </a:moveTo>
                  <a:cubicBezTo>
                    <a:pt x="1241802" y="535095"/>
                    <a:pt x="1241242" y="506705"/>
                    <a:pt x="1235520" y="506845"/>
                  </a:cubicBezTo>
                  <a:cubicBezTo>
                    <a:pt x="1180183" y="508444"/>
                    <a:pt x="1170479" y="507869"/>
                    <a:pt x="1067490" y="508149"/>
                  </a:cubicBezTo>
                  <a:cubicBezTo>
                    <a:pt x="1002912" y="508318"/>
                    <a:pt x="1021128" y="550699"/>
                    <a:pt x="1013934" y="274315"/>
                  </a:cubicBezTo>
                  <a:cubicBezTo>
                    <a:pt x="1012967" y="236000"/>
                    <a:pt x="986616" y="259202"/>
                    <a:pt x="1235394" y="252066"/>
                  </a:cubicBezTo>
                  <a:close/>
                  <a:moveTo>
                    <a:pt x="1015084" y="1039901"/>
                  </a:moveTo>
                  <a:cubicBezTo>
                    <a:pt x="1015168" y="1045144"/>
                    <a:pt x="792433" y="1041387"/>
                    <a:pt x="792362" y="1039480"/>
                  </a:cubicBezTo>
                  <a:cubicBezTo>
                    <a:pt x="781719" y="744843"/>
                    <a:pt x="785295" y="786397"/>
                    <a:pt x="815249" y="786397"/>
                  </a:cubicBezTo>
                  <a:cubicBezTo>
                    <a:pt x="895505" y="786397"/>
                    <a:pt x="897679" y="787042"/>
                    <a:pt x="983433" y="787042"/>
                  </a:cubicBezTo>
                  <a:cubicBezTo>
                    <a:pt x="1017384" y="787042"/>
                    <a:pt x="1009867" y="746091"/>
                    <a:pt x="1015084" y="1039901"/>
                  </a:cubicBezTo>
                  <a:close/>
                  <a:moveTo>
                    <a:pt x="1008142" y="561578"/>
                  </a:moveTo>
                  <a:cubicBezTo>
                    <a:pt x="1012027" y="808857"/>
                    <a:pt x="1015084" y="774032"/>
                    <a:pt x="983433" y="774032"/>
                  </a:cubicBezTo>
                  <a:cubicBezTo>
                    <a:pt x="757444" y="774032"/>
                    <a:pt x="788310" y="779121"/>
                    <a:pt x="787903" y="752722"/>
                  </a:cubicBezTo>
                  <a:cubicBezTo>
                    <a:pt x="783654" y="481498"/>
                    <a:pt x="772281" y="520346"/>
                    <a:pt x="815249" y="520346"/>
                  </a:cubicBezTo>
                  <a:cubicBezTo>
                    <a:pt x="1044590" y="520346"/>
                    <a:pt x="1007371" y="512061"/>
                    <a:pt x="1008142" y="561578"/>
                  </a:cubicBezTo>
                  <a:close/>
                  <a:moveTo>
                    <a:pt x="815249" y="252235"/>
                  </a:moveTo>
                  <a:cubicBezTo>
                    <a:pt x="987247" y="252277"/>
                    <a:pt x="987710" y="252277"/>
                    <a:pt x="1001888" y="252305"/>
                  </a:cubicBezTo>
                  <a:cubicBezTo>
                    <a:pt x="1003234" y="308229"/>
                    <a:pt x="1007175" y="507182"/>
                    <a:pt x="1007203" y="508289"/>
                  </a:cubicBezTo>
                  <a:cubicBezTo>
                    <a:pt x="934785" y="508360"/>
                    <a:pt x="1000584" y="508360"/>
                    <a:pt x="783079" y="507266"/>
                  </a:cubicBezTo>
                  <a:cubicBezTo>
                    <a:pt x="778325" y="205984"/>
                    <a:pt x="768845" y="252235"/>
                    <a:pt x="815249" y="252235"/>
                  </a:cubicBezTo>
                  <a:close/>
                  <a:moveTo>
                    <a:pt x="777385" y="848504"/>
                  </a:moveTo>
                  <a:cubicBezTo>
                    <a:pt x="777722" y="913542"/>
                    <a:pt x="778535" y="975775"/>
                    <a:pt x="780849" y="1039985"/>
                  </a:cubicBezTo>
                  <a:cubicBezTo>
                    <a:pt x="780905" y="1041485"/>
                    <a:pt x="558730" y="1050247"/>
                    <a:pt x="558730" y="1040041"/>
                  </a:cubicBezTo>
                  <a:cubicBezTo>
                    <a:pt x="558730" y="765648"/>
                    <a:pt x="545731" y="787547"/>
                    <a:pt x="562994" y="787659"/>
                  </a:cubicBezTo>
                  <a:cubicBezTo>
                    <a:pt x="819919" y="789412"/>
                    <a:pt x="776951" y="764835"/>
                    <a:pt x="777385" y="848504"/>
                  </a:cubicBezTo>
                  <a:close/>
                  <a:moveTo>
                    <a:pt x="772449" y="561634"/>
                  </a:moveTo>
                  <a:cubicBezTo>
                    <a:pt x="776362" y="812530"/>
                    <a:pt x="790974" y="773009"/>
                    <a:pt x="731094" y="774144"/>
                  </a:cubicBezTo>
                  <a:cubicBezTo>
                    <a:pt x="521891" y="777803"/>
                    <a:pt x="553963" y="779191"/>
                    <a:pt x="553556" y="752750"/>
                  </a:cubicBezTo>
                  <a:cubicBezTo>
                    <a:pt x="549461" y="491143"/>
                    <a:pt x="547119" y="520066"/>
                    <a:pt x="563120" y="519814"/>
                  </a:cubicBezTo>
                  <a:cubicBezTo>
                    <a:pt x="814646" y="515748"/>
                    <a:pt x="771692" y="513673"/>
                    <a:pt x="772449" y="561634"/>
                  </a:cubicBezTo>
                  <a:close/>
                  <a:moveTo>
                    <a:pt x="563064" y="251646"/>
                  </a:moveTo>
                  <a:cubicBezTo>
                    <a:pt x="799641" y="250216"/>
                    <a:pt x="767260" y="245000"/>
                    <a:pt x="767835" y="276671"/>
                  </a:cubicBezTo>
                  <a:cubicBezTo>
                    <a:pt x="769027" y="341722"/>
                    <a:pt x="769728" y="389165"/>
                    <a:pt x="771594" y="507182"/>
                  </a:cubicBezTo>
                  <a:cubicBezTo>
                    <a:pt x="717940" y="506775"/>
                    <a:pt x="675028" y="505093"/>
                    <a:pt x="550667" y="506986"/>
                  </a:cubicBezTo>
                  <a:cubicBezTo>
                    <a:pt x="547189" y="216681"/>
                    <a:pt x="537695" y="251786"/>
                    <a:pt x="563064" y="251646"/>
                  </a:cubicBezTo>
                  <a:close/>
                  <a:moveTo>
                    <a:pt x="547245" y="1040041"/>
                  </a:moveTo>
                  <a:cubicBezTo>
                    <a:pt x="547245" y="1046392"/>
                    <a:pt x="566626" y="1043672"/>
                    <a:pt x="325099" y="1043448"/>
                  </a:cubicBezTo>
                  <a:cubicBezTo>
                    <a:pt x="325435" y="928122"/>
                    <a:pt x="322322" y="853187"/>
                    <a:pt x="321060" y="787785"/>
                  </a:cubicBezTo>
                  <a:cubicBezTo>
                    <a:pt x="391051" y="787757"/>
                    <a:pt x="457691" y="787070"/>
                    <a:pt x="542702" y="787547"/>
                  </a:cubicBezTo>
                  <a:cubicBezTo>
                    <a:pt x="544048" y="855122"/>
                    <a:pt x="547245" y="917818"/>
                    <a:pt x="547245" y="1040041"/>
                  </a:cubicBezTo>
                  <a:close/>
                  <a:moveTo>
                    <a:pt x="542071" y="752974"/>
                  </a:moveTo>
                  <a:cubicBezTo>
                    <a:pt x="542519" y="781266"/>
                    <a:pt x="578812" y="774635"/>
                    <a:pt x="320793" y="774761"/>
                  </a:cubicBezTo>
                  <a:cubicBezTo>
                    <a:pt x="318003" y="617166"/>
                    <a:pt x="316951" y="598576"/>
                    <a:pt x="316137" y="520388"/>
                  </a:cubicBezTo>
                  <a:cubicBezTo>
                    <a:pt x="474702" y="520501"/>
                    <a:pt x="500827" y="520655"/>
                    <a:pt x="539336" y="520164"/>
                  </a:cubicBezTo>
                  <a:cubicBezTo>
                    <a:pt x="541299" y="666277"/>
                    <a:pt x="541061" y="688260"/>
                    <a:pt x="542071" y="752974"/>
                  </a:cubicBezTo>
                  <a:close/>
                  <a:moveTo>
                    <a:pt x="534273" y="251786"/>
                  </a:moveTo>
                  <a:cubicBezTo>
                    <a:pt x="538368" y="380374"/>
                    <a:pt x="537106" y="341372"/>
                    <a:pt x="539168" y="507154"/>
                  </a:cubicBezTo>
                  <a:cubicBezTo>
                    <a:pt x="504992" y="507574"/>
                    <a:pt x="492105" y="507490"/>
                    <a:pt x="316025" y="507378"/>
                  </a:cubicBezTo>
                  <a:cubicBezTo>
                    <a:pt x="315380" y="427396"/>
                    <a:pt x="316769" y="448678"/>
                    <a:pt x="312758" y="253174"/>
                  </a:cubicBezTo>
                  <a:cubicBezTo>
                    <a:pt x="384446" y="253132"/>
                    <a:pt x="327020" y="252627"/>
                    <a:pt x="534273" y="251786"/>
                  </a:cubicBezTo>
                  <a:close/>
                  <a:moveTo>
                    <a:pt x="142737" y="251912"/>
                  </a:moveTo>
                  <a:cubicBezTo>
                    <a:pt x="225195" y="251912"/>
                    <a:pt x="224718" y="253062"/>
                    <a:pt x="301259" y="253146"/>
                  </a:cubicBezTo>
                  <a:cubicBezTo>
                    <a:pt x="305381" y="455127"/>
                    <a:pt x="303881" y="429569"/>
                    <a:pt x="304540" y="507350"/>
                  </a:cubicBezTo>
                  <a:cubicBezTo>
                    <a:pt x="146565" y="507238"/>
                    <a:pt x="121673" y="507140"/>
                    <a:pt x="82954" y="507434"/>
                  </a:cubicBezTo>
                  <a:cubicBezTo>
                    <a:pt x="79883" y="199142"/>
                    <a:pt x="58161" y="251912"/>
                    <a:pt x="142737" y="251912"/>
                  </a:cubicBezTo>
                  <a:close/>
                  <a:moveTo>
                    <a:pt x="142737" y="520262"/>
                  </a:moveTo>
                  <a:cubicBezTo>
                    <a:pt x="335602" y="520388"/>
                    <a:pt x="304344" y="506607"/>
                    <a:pt x="305199" y="561634"/>
                  </a:cubicBezTo>
                  <a:cubicBezTo>
                    <a:pt x="306714" y="658973"/>
                    <a:pt x="307443" y="657332"/>
                    <a:pt x="308943" y="752946"/>
                  </a:cubicBezTo>
                  <a:cubicBezTo>
                    <a:pt x="309434" y="784308"/>
                    <a:pt x="344199" y="774495"/>
                    <a:pt x="86488" y="774368"/>
                  </a:cubicBezTo>
                  <a:cubicBezTo>
                    <a:pt x="81356" y="473465"/>
                    <a:pt x="66715" y="520262"/>
                    <a:pt x="142737" y="520262"/>
                  </a:cubicBezTo>
                  <a:close/>
                  <a:moveTo>
                    <a:pt x="90751" y="1039368"/>
                  </a:moveTo>
                  <a:cubicBezTo>
                    <a:pt x="89812" y="740343"/>
                    <a:pt x="64626" y="787379"/>
                    <a:pt x="142737" y="787421"/>
                  </a:cubicBezTo>
                  <a:cubicBezTo>
                    <a:pt x="215813" y="787421"/>
                    <a:pt x="227579" y="787785"/>
                    <a:pt x="309546" y="787785"/>
                  </a:cubicBezTo>
                  <a:cubicBezTo>
                    <a:pt x="311019" y="865104"/>
                    <a:pt x="313922" y="924673"/>
                    <a:pt x="313571" y="1043448"/>
                  </a:cubicBezTo>
                  <a:cubicBezTo>
                    <a:pt x="312169" y="1043448"/>
                    <a:pt x="90765" y="1043448"/>
                    <a:pt x="90751" y="1039368"/>
                  </a:cubicBezTo>
                  <a:close/>
                  <a:moveTo>
                    <a:pt x="93304" y="1230904"/>
                  </a:moveTo>
                  <a:cubicBezTo>
                    <a:pt x="92322" y="1178737"/>
                    <a:pt x="91046" y="1107966"/>
                    <a:pt x="90822" y="1055673"/>
                  </a:cubicBezTo>
                  <a:cubicBezTo>
                    <a:pt x="218730" y="1055154"/>
                    <a:pt x="207764" y="1056458"/>
                    <a:pt x="313557" y="1056458"/>
                  </a:cubicBezTo>
                  <a:cubicBezTo>
                    <a:pt x="313221" y="1324570"/>
                    <a:pt x="323893" y="1309821"/>
                    <a:pt x="310823" y="1309821"/>
                  </a:cubicBezTo>
                  <a:cubicBezTo>
                    <a:pt x="49172" y="1309821"/>
                    <a:pt x="95155" y="1330374"/>
                    <a:pt x="93304" y="1230904"/>
                  </a:cubicBezTo>
                  <a:close/>
                  <a:moveTo>
                    <a:pt x="94944" y="1326547"/>
                  </a:moveTo>
                  <a:cubicBezTo>
                    <a:pt x="94860" y="1321485"/>
                    <a:pt x="317344" y="1321219"/>
                    <a:pt x="317428" y="1326771"/>
                  </a:cubicBezTo>
                  <a:cubicBezTo>
                    <a:pt x="321831" y="1607599"/>
                    <a:pt x="330385" y="1577190"/>
                    <a:pt x="310809" y="1577190"/>
                  </a:cubicBezTo>
                  <a:cubicBezTo>
                    <a:pt x="156999" y="1577162"/>
                    <a:pt x="129681" y="1577064"/>
                    <a:pt x="99544" y="1577344"/>
                  </a:cubicBezTo>
                  <a:cubicBezTo>
                    <a:pt x="98773" y="1546627"/>
                    <a:pt x="95071" y="1334482"/>
                    <a:pt x="94944" y="1326547"/>
                  </a:cubicBezTo>
                  <a:close/>
                  <a:moveTo>
                    <a:pt x="104200" y="1804645"/>
                  </a:moveTo>
                  <a:cubicBezTo>
                    <a:pt x="101031" y="1551253"/>
                    <a:pt x="87063" y="1590186"/>
                    <a:pt x="142737" y="1590186"/>
                  </a:cubicBezTo>
                  <a:cubicBezTo>
                    <a:pt x="154390" y="1590186"/>
                    <a:pt x="313024" y="1590214"/>
                    <a:pt x="322925" y="1590228"/>
                  </a:cubicBezTo>
                  <a:cubicBezTo>
                    <a:pt x="323724" y="1657494"/>
                    <a:pt x="323191" y="1624338"/>
                    <a:pt x="326515" y="1847138"/>
                  </a:cubicBezTo>
                  <a:cubicBezTo>
                    <a:pt x="63798" y="1847334"/>
                    <a:pt x="104845" y="1855536"/>
                    <a:pt x="104200" y="1804645"/>
                  </a:cubicBezTo>
                  <a:close/>
                  <a:moveTo>
                    <a:pt x="108575" y="2091515"/>
                  </a:moveTo>
                  <a:cubicBezTo>
                    <a:pt x="105925" y="1925045"/>
                    <a:pt x="105392" y="1893123"/>
                    <a:pt x="104915" y="1858620"/>
                  </a:cubicBezTo>
                  <a:cubicBezTo>
                    <a:pt x="192674" y="1857695"/>
                    <a:pt x="226429" y="1860233"/>
                    <a:pt x="326725" y="1860163"/>
                  </a:cubicBezTo>
                  <a:cubicBezTo>
                    <a:pt x="329207" y="2022861"/>
                    <a:pt x="326978" y="2004257"/>
                    <a:pt x="329193" y="2115573"/>
                  </a:cubicBezTo>
                  <a:cubicBezTo>
                    <a:pt x="70684" y="2116414"/>
                    <a:pt x="108982" y="2117802"/>
                    <a:pt x="108575" y="2091515"/>
                  </a:cubicBezTo>
                  <a:close/>
                  <a:moveTo>
                    <a:pt x="112572" y="2378441"/>
                  </a:moveTo>
                  <a:cubicBezTo>
                    <a:pt x="106177" y="2085599"/>
                    <a:pt x="99516" y="2126858"/>
                    <a:pt x="142751" y="2126858"/>
                  </a:cubicBezTo>
                  <a:cubicBezTo>
                    <a:pt x="225461" y="2126858"/>
                    <a:pt x="227004" y="2128611"/>
                    <a:pt x="310837" y="2128611"/>
                  </a:cubicBezTo>
                  <a:cubicBezTo>
                    <a:pt x="332671" y="2128611"/>
                    <a:pt x="332237" y="2087968"/>
                    <a:pt x="334999" y="2377964"/>
                  </a:cubicBezTo>
                  <a:cubicBezTo>
                    <a:pt x="335055" y="2384343"/>
                    <a:pt x="339403" y="2382689"/>
                    <a:pt x="310837" y="2382689"/>
                  </a:cubicBezTo>
                  <a:cubicBezTo>
                    <a:pt x="89251" y="2382689"/>
                    <a:pt x="112684" y="2383418"/>
                    <a:pt x="112572" y="2378441"/>
                  </a:cubicBezTo>
                  <a:close/>
                  <a:moveTo>
                    <a:pt x="112951" y="2395321"/>
                  </a:moveTo>
                  <a:cubicBezTo>
                    <a:pt x="147364" y="2395293"/>
                    <a:pt x="334102" y="2395741"/>
                    <a:pt x="335153" y="2395741"/>
                  </a:cubicBezTo>
                  <a:cubicBezTo>
                    <a:pt x="338126" y="2691023"/>
                    <a:pt x="352262" y="2650829"/>
                    <a:pt x="310823" y="2650829"/>
                  </a:cubicBezTo>
                  <a:cubicBezTo>
                    <a:pt x="143648" y="2650801"/>
                    <a:pt x="134365" y="2650815"/>
                    <a:pt x="115573" y="2650773"/>
                  </a:cubicBezTo>
                  <a:cubicBezTo>
                    <a:pt x="114255" y="2555411"/>
                    <a:pt x="116372" y="2551682"/>
                    <a:pt x="112951" y="2395321"/>
                  </a:cubicBezTo>
                  <a:close/>
                  <a:moveTo>
                    <a:pt x="121407" y="2919081"/>
                  </a:moveTo>
                  <a:cubicBezTo>
                    <a:pt x="116330" y="2669910"/>
                    <a:pt x="116793" y="2737176"/>
                    <a:pt x="115755" y="2663783"/>
                  </a:cubicBezTo>
                  <a:cubicBezTo>
                    <a:pt x="356694" y="2664400"/>
                    <a:pt x="339473" y="2662409"/>
                    <a:pt x="339515" y="2665648"/>
                  </a:cubicBezTo>
                  <a:cubicBezTo>
                    <a:pt x="344044" y="2955462"/>
                    <a:pt x="356455" y="2917455"/>
                    <a:pt x="310809" y="2917455"/>
                  </a:cubicBezTo>
                  <a:cubicBezTo>
                    <a:pt x="219501" y="2917469"/>
                    <a:pt x="218548" y="2919530"/>
                    <a:pt x="121407" y="2919081"/>
                  </a:cubicBezTo>
                  <a:close/>
                  <a:moveTo>
                    <a:pt x="121687" y="2932105"/>
                  </a:moveTo>
                  <a:cubicBezTo>
                    <a:pt x="198270" y="2932442"/>
                    <a:pt x="209545" y="2930843"/>
                    <a:pt x="343666" y="2930437"/>
                  </a:cubicBezTo>
                  <a:cubicBezTo>
                    <a:pt x="348434" y="3234579"/>
                    <a:pt x="359554" y="3185580"/>
                    <a:pt x="310823" y="3185580"/>
                  </a:cubicBezTo>
                  <a:cubicBezTo>
                    <a:pt x="226752" y="3185580"/>
                    <a:pt x="226667" y="3187165"/>
                    <a:pt x="142737" y="3187165"/>
                  </a:cubicBezTo>
                  <a:cubicBezTo>
                    <a:pt x="117396" y="3187165"/>
                    <a:pt x="127802" y="3219915"/>
                    <a:pt x="121687" y="2932105"/>
                  </a:cubicBezTo>
                  <a:close/>
                  <a:moveTo>
                    <a:pt x="127493" y="3430798"/>
                  </a:moveTo>
                  <a:cubicBezTo>
                    <a:pt x="123314" y="3163009"/>
                    <a:pt x="123272" y="3200175"/>
                    <a:pt x="142737" y="3200175"/>
                  </a:cubicBezTo>
                  <a:cubicBezTo>
                    <a:pt x="383044" y="3200175"/>
                    <a:pt x="348223" y="3183057"/>
                    <a:pt x="349135" y="3239654"/>
                  </a:cubicBezTo>
                  <a:cubicBezTo>
                    <a:pt x="350593" y="3333011"/>
                    <a:pt x="348812" y="3335507"/>
                    <a:pt x="350313" y="3430995"/>
                  </a:cubicBezTo>
                  <a:cubicBezTo>
                    <a:pt x="350748" y="3458431"/>
                    <a:pt x="358601" y="3452613"/>
                    <a:pt x="310837" y="3452613"/>
                  </a:cubicBezTo>
                  <a:cubicBezTo>
                    <a:pt x="98408" y="3452613"/>
                    <a:pt x="127956" y="3460856"/>
                    <a:pt x="127493" y="3430798"/>
                  </a:cubicBezTo>
                  <a:close/>
                  <a:moveTo>
                    <a:pt x="132584" y="3717780"/>
                  </a:moveTo>
                  <a:cubicBezTo>
                    <a:pt x="125572" y="3425597"/>
                    <a:pt x="123468" y="3465973"/>
                    <a:pt x="142737" y="3465973"/>
                  </a:cubicBezTo>
                  <a:cubicBezTo>
                    <a:pt x="393940" y="3465973"/>
                    <a:pt x="350649" y="3449402"/>
                    <a:pt x="351631" y="3526665"/>
                  </a:cubicBezTo>
                  <a:cubicBezTo>
                    <a:pt x="352402" y="3587945"/>
                    <a:pt x="353356" y="3657159"/>
                    <a:pt x="354955" y="3718145"/>
                  </a:cubicBezTo>
                  <a:cubicBezTo>
                    <a:pt x="355053" y="3722070"/>
                    <a:pt x="361658" y="3720921"/>
                    <a:pt x="310837" y="3720921"/>
                  </a:cubicBezTo>
                  <a:cubicBezTo>
                    <a:pt x="117929" y="3720921"/>
                    <a:pt x="132836" y="3728702"/>
                    <a:pt x="132584" y="3717780"/>
                  </a:cubicBezTo>
                  <a:close/>
                  <a:moveTo>
                    <a:pt x="138011" y="3990196"/>
                  </a:moveTo>
                  <a:cubicBezTo>
                    <a:pt x="133341" y="3706719"/>
                    <a:pt x="127647" y="3736258"/>
                    <a:pt x="142737" y="3736258"/>
                  </a:cubicBezTo>
                  <a:cubicBezTo>
                    <a:pt x="397642" y="3736258"/>
                    <a:pt x="355235" y="3706537"/>
                    <a:pt x="356918" y="3813703"/>
                  </a:cubicBezTo>
                  <a:cubicBezTo>
                    <a:pt x="358404" y="3908812"/>
                    <a:pt x="359456" y="3907256"/>
                    <a:pt x="360887" y="3990393"/>
                  </a:cubicBezTo>
                  <a:cubicBezTo>
                    <a:pt x="333653" y="3990281"/>
                    <a:pt x="151123" y="3990196"/>
                    <a:pt x="138011" y="3990196"/>
                  </a:cubicBezTo>
                  <a:close/>
                  <a:moveTo>
                    <a:pt x="142737" y="4003207"/>
                  </a:moveTo>
                  <a:cubicBezTo>
                    <a:pt x="340300" y="4003333"/>
                    <a:pt x="337579" y="4003319"/>
                    <a:pt x="361111" y="4003431"/>
                  </a:cubicBezTo>
                  <a:cubicBezTo>
                    <a:pt x="363046" y="4138608"/>
                    <a:pt x="362429" y="4132496"/>
                    <a:pt x="364631" y="4257032"/>
                  </a:cubicBezTo>
                  <a:cubicBezTo>
                    <a:pt x="308453" y="4256373"/>
                    <a:pt x="226934" y="4257102"/>
                    <a:pt x="142568" y="4257102"/>
                  </a:cubicBezTo>
                  <a:cubicBezTo>
                    <a:pt x="141278" y="3983481"/>
                    <a:pt x="132485" y="4003207"/>
                    <a:pt x="142737" y="4003207"/>
                  </a:cubicBezTo>
                  <a:close/>
                  <a:moveTo>
                    <a:pt x="142737" y="4270099"/>
                  </a:moveTo>
                  <a:cubicBezTo>
                    <a:pt x="399493" y="4270099"/>
                    <a:pt x="364701" y="4261392"/>
                    <a:pt x="365276" y="4292222"/>
                  </a:cubicBezTo>
                  <a:cubicBezTo>
                    <a:pt x="370535" y="4571381"/>
                    <a:pt x="380576" y="4525873"/>
                    <a:pt x="310823" y="4525873"/>
                  </a:cubicBezTo>
                  <a:cubicBezTo>
                    <a:pt x="229907" y="4525873"/>
                    <a:pt x="227355" y="4524205"/>
                    <a:pt x="146579" y="4524149"/>
                  </a:cubicBezTo>
                  <a:cubicBezTo>
                    <a:pt x="140170" y="4250808"/>
                    <a:pt x="143732" y="4270099"/>
                    <a:pt x="142737" y="4270099"/>
                  </a:cubicBezTo>
                  <a:close/>
                  <a:moveTo>
                    <a:pt x="149005" y="4770530"/>
                  </a:moveTo>
                  <a:cubicBezTo>
                    <a:pt x="147547" y="4677426"/>
                    <a:pt x="149131" y="4674538"/>
                    <a:pt x="147631" y="4579078"/>
                  </a:cubicBezTo>
                  <a:cubicBezTo>
                    <a:pt x="146747" y="4521640"/>
                    <a:pt x="109487" y="4537874"/>
                    <a:pt x="367590" y="4539010"/>
                  </a:cubicBezTo>
                  <a:cubicBezTo>
                    <a:pt x="368754" y="4670556"/>
                    <a:pt x="372105" y="4671131"/>
                    <a:pt x="373522" y="4792892"/>
                  </a:cubicBezTo>
                  <a:cubicBezTo>
                    <a:pt x="120467" y="4788349"/>
                    <a:pt x="149608" y="4809084"/>
                    <a:pt x="149005" y="4770530"/>
                  </a:cubicBezTo>
                  <a:close/>
                  <a:moveTo>
                    <a:pt x="153324" y="5057400"/>
                  </a:moveTo>
                  <a:cubicBezTo>
                    <a:pt x="151894" y="4988999"/>
                    <a:pt x="151024" y="4938009"/>
                    <a:pt x="150281" y="4866200"/>
                  </a:cubicBezTo>
                  <a:cubicBezTo>
                    <a:pt x="149496" y="4790677"/>
                    <a:pt x="133930" y="4807935"/>
                    <a:pt x="226878" y="4806182"/>
                  </a:cubicBezTo>
                  <a:cubicBezTo>
                    <a:pt x="287319" y="4805117"/>
                    <a:pt x="338168" y="4805271"/>
                    <a:pt x="373662" y="4805930"/>
                  </a:cubicBezTo>
                  <a:cubicBezTo>
                    <a:pt x="374293" y="4878720"/>
                    <a:pt x="371937" y="4914316"/>
                    <a:pt x="376551" y="5061901"/>
                  </a:cubicBezTo>
                  <a:cubicBezTo>
                    <a:pt x="133411" y="5061901"/>
                    <a:pt x="153380" y="5059854"/>
                    <a:pt x="153324" y="5057400"/>
                  </a:cubicBezTo>
                  <a:close/>
                  <a:moveTo>
                    <a:pt x="153661" y="5073144"/>
                  </a:moveTo>
                  <a:cubicBezTo>
                    <a:pt x="228462" y="5073299"/>
                    <a:pt x="205408" y="5074911"/>
                    <a:pt x="376958" y="5074911"/>
                  </a:cubicBezTo>
                  <a:cubicBezTo>
                    <a:pt x="380716" y="5197373"/>
                    <a:pt x="378570" y="5244955"/>
                    <a:pt x="379664" y="5328344"/>
                  </a:cubicBezTo>
                  <a:cubicBezTo>
                    <a:pt x="155666" y="5329255"/>
                    <a:pt x="231099" y="5329718"/>
                    <a:pt x="158667" y="5329900"/>
                  </a:cubicBezTo>
                  <a:cubicBezTo>
                    <a:pt x="158653" y="5328470"/>
                    <a:pt x="153689" y="5074224"/>
                    <a:pt x="153661" y="5073144"/>
                  </a:cubicBezTo>
                  <a:close/>
                  <a:moveTo>
                    <a:pt x="158906" y="5344523"/>
                  </a:moveTo>
                  <a:cubicBezTo>
                    <a:pt x="158878" y="5342714"/>
                    <a:pt x="139778" y="5342434"/>
                    <a:pt x="379846" y="5341369"/>
                  </a:cubicBezTo>
                  <a:cubicBezTo>
                    <a:pt x="381361" y="5439576"/>
                    <a:pt x="383801" y="5443810"/>
                    <a:pt x="385652" y="5597914"/>
                  </a:cubicBezTo>
                  <a:cubicBezTo>
                    <a:pt x="287249" y="5597564"/>
                    <a:pt x="233581" y="5598026"/>
                    <a:pt x="162748" y="5598083"/>
                  </a:cubicBezTo>
                  <a:cubicBezTo>
                    <a:pt x="160981" y="5515030"/>
                    <a:pt x="160238" y="5427730"/>
                    <a:pt x="158906" y="5344523"/>
                  </a:cubicBezTo>
                  <a:close/>
                  <a:moveTo>
                    <a:pt x="166422" y="5823196"/>
                  </a:moveTo>
                  <a:cubicBezTo>
                    <a:pt x="165371" y="5567814"/>
                    <a:pt x="143312" y="5611303"/>
                    <a:pt x="226794" y="5610966"/>
                  </a:cubicBezTo>
                  <a:cubicBezTo>
                    <a:pt x="283841" y="5610812"/>
                    <a:pt x="321761" y="5610756"/>
                    <a:pt x="385806" y="5610938"/>
                  </a:cubicBezTo>
                  <a:cubicBezTo>
                    <a:pt x="388863" y="5886789"/>
                    <a:pt x="385848" y="5550822"/>
                    <a:pt x="388162" y="5865984"/>
                  </a:cubicBezTo>
                  <a:cubicBezTo>
                    <a:pt x="122445" y="5867372"/>
                    <a:pt x="166633" y="5872573"/>
                    <a:pt x="166422" y="5823196"/>
                  </a:cubicBezTo>
                  <a:close/>
                  <a:moveTo>
                    <a:pt x="170587" y="6110234"/>
                  </a:moveTo>
                  <a:cubicBezTo>
                    <a:pt x="166198" y="5830192"/>
                    <a:pt x="149258" y="5876064"/>
                    <a:pt x="226639" y="5878083"/>
                  </a:cubicBezTo>
                  <a:cubicBezTo>
                    <a:pt x="274361" y="5879386"/>
                    <a:pt x="314637" y="5879386"/>
                    <a:pt x="388275" y="5879022"/>
                  </a:cubicBezTo>
                  <a:cubicBezTo>
                    <a:pt x="389635" y="6016877"/>
                    <a:pt x="392916" y="6008774"/>
                    <a:pt x="394375" y="6132147"/>
                  </a:cubicBezTo>
                  <a:cubicBezTo>
                    <a:pt x="137856" y="6129034"/>
                    <a:pt x="171176" y="6146265"/>
                    <a:pt x="170587" y="6110234"/>
                  </a:cubicBezTo>
                  <a:close/>
                  <a:moveTo>
                    <a:pt x="174626" y="6402081"/>
                  </a:moveTo>
                  <a:cubicBezTo>
                    <a:pt x="174388" y="6331871"/>
                    <a:pt x="174486" y="6347447"/>
                    <a:pt x="171190" y="6146447"/>
                  </a:cubicBezTo>
                  <a:cubicBezTo>
                    <a:pt x="239176" y="6146026"/>
                    <a:pt x="257786" y="6143531"/>
                    <a:pt x="394515" y="6145199"/>
                  </a:cubicBezTo>
                  <a:cubicBezTo>
                    <a:pt x="395132" y="6215269"/>
                    <a:pt x="396114" y="6373145"/>
                    <a:pt x="396492" y="6402096"/>
                  </a:cubicBezTo>
                  <a:lnTo>
                    <a:pt x="174626" y="6402081"/>
                  </a:lnTo>
                  <a:close/>
                  <a:moveTo>
                    <a:pt x="394908" y="5341298"/>
                  </a:moveTo>
                  <a:cubicBezTo>
                    <a:pt x="631723" y="5340331"/>
                    <a:pt x="613478" y="5343205"/>
                    <a:pt x="613506" y="5344775"/>
                  </a:cubicBezTo>
                  <a:cubicBezTo>
                    <a:pt x="618078" y="5636959"/>
                    <a:pt x="643727" y="5596624"/>
                    <a:pt x="562994" y="5597605"/>
                  </a:cubicBezTo>
                  <a:cubicBezTo>
                    <a:pt x="508386" y="5598195"/>
                    <a:pt x="475473" y="5598180"/>
                    <a:pt x="397165" y="5597956"/>
                  </a:cubicBezTo>
                  <a:cubicBezTo>
                    <a:pt x="393758" y="5321152"/>
                    <a:pt x="386732" y="5341340"/>
                    <a:pt x="394908" y="5341298"/>
                  </a:cubicBezTo>
                  <a:close/>
                  <a:moveTo>
                    <a:pt x="399549" y="5823224"/>
                  </a:moveTo>
                  <a:cubicBezTo>
                    <a:pt x="399549" y="5566902"/>
                    <a:pt x="372652" y="5611107"/>
                    <a:pt x="478937" y="5611107"/>
                  </a:cubicBezTo>
                  <a:cubicBezTo>
                    <a:pt x="558170" y="5611107"/>
                    <a:pt x="555028" y="5610406"/>
                    <a:pt x="619424" y="5610181"/>
                  </a:cubicBezTo>
                  <a:cubicBezTo>
                    <a:pt x="619144" y="5769837"/>
                    <a:pt x="621570" y="5793390"/>
                    <a:pt x="623407" y="5865353"/>
                  </a:cubicBezTo>
                  <a:cubicBezTo>
                    <a:pt x="359947" y="5865633"/>
                    <a:pt x="399549" y="5880228"/>
                    <a:pt x="399549" y="5823224"/>
                  </a:cubicBezTo>
                  <a:close/>
                  <a:moveTo>
                    <a:pt x="405566" y="6110206"/>
                  </a:moveTo>
                  <a:cubicBezTo>
                    <a:pt x="401232" y="5832617"/>
                    <a:pt x="373886" y="5878770"/>
                    <a:pt x="478937" y="5878770"/>
                  </a:cubicBezTo>
                  <a:cubicBezTo>
                    <a:pt x="562713" y="5878770"/>
                    <a:pt x="551172" y="5878476"/>
                    <a:pt x="623716" y="5878391"/>
                  </a:cubicBezTo>
                  <a:cubicBezTo>
                    <a:pt x="626296" y="5992848"/>
                    <a:pt x="623996" y="6007218"/>
                    <a:pt x="626029" y="6132245"/>
                  </a:cubicBezTo>
                  <a:cubicBezTo>
                    <a:pt x="370717" y="6132512"/>
                    <a:pt x="406028" y="6140348"/>
                    <a:pt x="405566" y="6110206"/>
                  </a:cubicBezTo>
                  <a:close/>
                  <a:moveTo>
                    <a:pt x="407992" y="6402109"/>
                  </a:moveTo>
                  <a:cubicBezTo>
                    <a:pt x="407571" y="6370215"/>
                    <a:pt x="406589" y="6211877"/>
                    <a:pt x="406000" y="6145339"/>
                  </a:cubicBezTo>
                  <a:cubicBezTo>
                    <a:pt x="482989" y="6146223"/>
                    <a:pt x="568028" y="6145326"/>
                    <a:pt x="626254" y="6145255"/>
                  </a:cubicBezTo>
                  <a:cubicBezTo>
                    <a:pt x="629732" y="6358859"/>
                    <a:pt x="629311" y="6338040"/>
                    <a:pt x="630769" y="6400133"/>
                  </a:cubicBezTo>
                  <a:cubicBezTo>
                    <a:pt x="551971" y="6400399"/>
                    <a:pt x="586567" y="6402123"/>
                    <a:pt x="407992" y="6402109"/>
                  </a:cubicBezTo>
                  <a:close/>
                  <a:moveTo>
                    <a:pt x="633672" y="5822986"/>
                  </a:moveTo>
                  <a:cubicBezTo>
                    <a:pt x="625693" y="5576786"/>
                    <a:pt x="629437" y="5610139"/>
                    <a:pt x="647149" y="5610139"/>
                  </a:cubicBezTo>
                  <a:cubicBezTo>
                    <a:pt x="885409" y="5610139"/>
                    <a:pt x="852958" y="5604700"/>
                    <a:pt x="853070" y="5631786"/>
                  </a:cubicBezTo>
                  <a:cubicBezTo>
                    <a:pt x="854234" y="5906893"/>
                    <a:pt x="870403" y="5864330"/>
                    <a:pt x="815263" y="5864330"/>
                  </a:cubicBezTo>
                  <a:cubicBezTo>
                    <a:pt x="604629" y="5864330"/>
                    <a:pt x="635523" y="5880466"/>
                    <a:pt x="633672" y="5822986"/>
                  </a:cubicBezTo>
                  <a:close/>
                  <a:moveTo>
                    <a:pt x="637164" y="6110262"/>
                  </a:moveTo>
                  <a:cubicBezTo>
                    <a:pt x="633055" y="5847492"/>
                    <a:pt x="633167" y="5878377"/>
                    <a:pt x="647149" y="5878377"/>
                  </a:cubicBezTo>
                  <a:cubicBezTo>
                    <a:pt x="893725" y="5878377"/>
                    <a:pt x="855861" y="5863628"/>
                    <a:pt x="856730" y="5919090"/>
                  </a:cubicBezTo>
                  <a:cubicBezTo>
                    <a:pt x="860643" y="6170210"/>
                    <a:pt x="878046" y="6133437"/>
                    <a:pt x="815249" y="6133437"/>
                  </a:cubicBezTo>
                  <a:cubicBezTo>
                    <a:pt x="608135" y="6133437"/>
                    <a:pt x="637613" y="6138470"/>
                    <a:pt x="637164" y="6110262"/>
                  </a:cubicBezTo>
                  <a:close/>
                  <a:moveTo>
                    <a:pt x="864640" y="6397693"/>
                  </a:moveTo>
                  <a:cubicBezTo>
                    <a:pt x="864626" y="6405250"/>
                    <a:pt x="883768" y="6400091"/>
                    <a:pt x="647135" y="6400091"/>
                  </a:cubicBezTo>
                  <a:cubicBezTo>
                    <a:pt x="639730" y="6400091"/>
                    <a:pt x="642339" y="6428719"/>
                    <a:pt x="637725" y="6145227"/>
                  </a:cubicBezTo>
                  <a:cubicBezTo>
                    <a:pt x="737629" y="6145171"/>
                    <a:pt x="714658" y="6146629"/>
                    <a:pt x="862087" y="6146405"/>
                  </a:cubicBezTo>
                  <a:cubicBezTo>
                    <a:pt x="862115" y="6148045"/>
                    <a:pt x="864696" y="6350980"/>
                    <a:pt x="864640" y="6397693"/>
                  </a:cubicBezTo>
                  <a:close/>
                  <a:moveTo>
                    <a:pt x="866869" y="5823140"/>
                  </a:moveTo>
                  <a:cubicBezTo>
                    <a:pt x="863756" y="5575623"/>
                    <a:pt x="852579" y="5611317"/>
                    <a:pt x="899418" y="5610686"/>
                  </a:cubicBezTo>
                  <a:cubicBezTo>
                    <a:pt x="1116138" y="5607756"/>
                    <a:pt x="1086814" y="5606606"/>
                    <a:pt x="1087445" y="5631940"/>
                  </a:cubicBezTo>
                  <a:cubicBezTo>
                    <a:pt x="1093966" y="5903136"/>
                    <a:pt x="1093812" y="5865451"/>
                    <a:pt x="1067574" y="5865157"/>
                  </a:cubicBezTo>
                  <a:cubicBezTo>
                    <a:pt x="831390" y="5862605"/>
                    <a:pt x="867543" y="5877803"/>
                    <a:pt x="866869" y="5823140"/>
                  </a:cubicBezTo>
                  <a:close/>
                  <a:moveTo>
                    <a:pt x="873054" y="6110206"/>
                  </a:moveTo>
                  <a:cubicBezTo>
                    <a:pt x="868861" y="5842305"/>
                    <a:pt x="853056" y="5877368"/>
                    <a:pt x="899306" y="5877550"/>
                  </a:cubicBezTo>
                  <a:cubicBezTo>
                    <a:pt x="1126277" y="5878461"/>
                    <a:pt x="1090320" y="5867512"/>
                    <a:pt x="1091120" y="5919090"/>
                  </a:cubicBezTo>
                  <a:cubicBezTo>
                    <a:pt x="1092606" y="6013723"/>
                    <a:pt x="1093420" y="6019962"/>
                    <a:pt x="1094836" y="6110430"/>
                  </a:cubicBezTo>
                  <a:cubicBezTo>
                    <a:pt x="1095299" y="6140657"/>
                    <a:pt x="1115871" y="6133086"/>
                    <a:pt x="983433" y="6133185"/>
                  </a:cubicBezTo>
                  <a:cubicBezTo>
                    <a:pt x="852579" y="6133185"/>
                    <a:pt x="873545" y="6141021"/>
                    <a:pt x="873054" y="6110206"/>
                  </a:cubicBezTo>
                  <a:close/>
                  <a:moveTo>
                    <a:pt x="1067462" y="6401212"/>
                  </a:moveTo>
                  <a:cubicBezTo>
                    <a:pt x="1014888" y="6401633"/>
                    <a:pt x="1006403" y="6401562"/>
                    <a:pt x="876111" y="6401520"/>
                  </a:cubicBezTo>
                  <a:cubicBezTo>
                    <a:pt x="876181" y="6352901"/>
                    <a:pt x="873615" y="6148101"/>
                    <a:pt x="873587" y="6146405"/>
                  </a:cubicBezTo>
                  <a:cubicBezTo>
                    <a:pt x="978791" y="6146195"/>
                    <a:pt x="854921" y="6146293"/>
                    <a:pt x="1095299" y="6146124"/>
                  </a:cubicBezTo>
                  <a:cubicBezTo>
                    <a:pt x="1098202" y="6448907"/>
                    <a:pt x="1109869" y="6400862"/>
                    <a:pt x="1067462" y="6401212"/>
                  </a:cubicBezTo>
                  <a:close/>
                  <a:moveTo>
                    <a:pt x="1096995" y="5535947"/>
                  </a:moveTo>
                  <a:cubicBezTo>
                    <a:pt x="1095537" y="5442773"/>
                    <a:pt x="1096042" y="5444399"/>
                    <a:pt x="1094471" y="5344495"/>
                  </a:cubicBezTo>
                  <a:cubicBezTo>
                    <a:pt x="1094443" y="5342210"/>
                    <a:pt x="1075792" y="5342252"/>
                    <a:pt x="1316814" y="5342210"/>
                  </a:cubicBezTo>
                  <a:cubicBezTo>
                    <a:pt x="1316828" y="5343247"/>
                    <a:pt x="1317614" y="5383301"/>
                    <a:pt x="1319549" y="5596905"/>
                  </a:cubicBezTo>
                  <a:cubicBezTo>
                    <a:pt x="1054098" y="5596905"/>
                    <a:pt x="1098300" y="5619252"/>
                    <a:pt x="1096995" y="5535947"/>
                  </a:cubicBezTo>
                  <a:close/>
                  <a:moveTo>
                    <a:pt x="1151589" y="5611387"/>
                  </a:moveTo>
                  <a:cubicBezTo>
                    <a:pt x="1235716" y="5611387"/>
                    <a:pt x="1235983" y="5609915"/>
                    <a:pt x="1319647" y="5609915"/>
                  </a:cubicBezTo>
                  <a:cubicBezTo>
                    <a:pt x="1320895" y="5776272"/>
                    <a:pt x="1322255" y="5793376"/>
                    <a:pt x="1323756" y="5864708"/>
                  </a:cubicBezTo>
                  <a:cubicBezTo>
                    <a:pt x="1232014" y="5864708"/>
                    <a:pt x="1200587" y="5866110"/>
                    <a:pt x="1101932" y="5865465"/>
                  </a:cubicBezTo>
                  <a:cubicBezTo>
                    <a:pt x="1099464" y="5567421"/>
                    <a:pt x="1081009" y="5611387"/>
                    <a:pt x="1151589" y="5611387"/>
                  </a:cubicBezTo>
                  <a:close/>
                  <a:moveTo>
                    <a:pt x="1106321" y="6110206"/>
                  </a:moveTo>
                  <a:cubicBezTo>
                    <a:pt x="1102044" y="5836052"/>
                    <a:pt x="1086828" y="5878630"/>
                    <a:pt x="1151589" y="5878630"/>
                  </a:cubicBezTo>
                  <a:cubicBezTo>
                    <a:pt x="1358268" y="5878630"/>
                    <a:pt x="1323826" y="5860432"/>
                    <a:pt x="1324738" y="5919090"/>
                  </a:cubicBezTo>
                  <a:cubicBezTo>
                    <a:pt x="1328089" y="6131081"/>
                    <a:pt x="1327837" y="6115618"/>
                    <a:pt x="1328131" y="6133507"/>
                  </a:cubicBezTo>
                  <a:cubicBezTo>
                    <a:pt x="1070729" y="6133857"/>
                    <a:pt x="1106798" y="6140489"/>
                    <a:pt x="1106321" y="6110206"/>
                  </a:cubicBezTo>
                  <a:close/>
                  <a:moveTo>
                    <a:pt x="1319787" y="6401100"/>
                  </a:moveTo>
                  <a:cubicBezTo>
                    <a:pt x="1084529" y="6401100"/>
                    <a:pt x="1109056" y="6402123"/>
                    <a:pt x="1109000" y="6397679"/>
                  </a:cubicBezTo>
                  <a:cubicBezTo>
                    <a:pt x="1104905" y="6094574"/>
                    <a:pt x="1094471" y="6146138"/>
                    <a:pt x="1151603" y="6146097"/>
                  </a:cubicBezTo>
                  <a:cubicBezTo>
                    <a:pt x="1235955" y="6146097"/>
                    <a:pt x="1235632" y="6146545"/>
                    <a:pt x="1319787" y="6146545"/>
                  </a:cubicBezTo>
                  <a:cubicBezTo>
                    <a:pt x="1331371" y="6146545"/>
                    <a:pt x="1328019" y="6137390"/>
                    <a:pt x="1329590" y="6206283"/>
                  </a:cubicBezTo>
                  <a:cubicBezTo>
                    <a:pt x="1334750" y="6430962"/>
                    <a:pt x="1336293" y="6401100"/>
                    <a:pt x="1319787" y="6401100"/>
                  </a:cubicBezTo>
                  <a:close/>
                  <a:moveTo>
                    <a:pt x="1331315" y="5631730"/>
                  </a:moveTo>
                  <a:cubicBezTo>
                    <a:pt x="1331104" y="5597928"/>
                    <a:pt x="1299383" y="5613097"/>
                    <a:pt x="1552480" y="5609705"/>
                  </a:cubicBezTo>
                  <a:cubicBezTo>
                    <a:pt x="1555032" y="5766066"/>
                    <a:pt x="1554976" y="5769641"/>
                    <a:pt x="1556603" y="5823448"/>
                  </a:cubicBezTo>
                  <a:cubicBezTo>
                    <a:pt x="1558426" y="5883663"/>
                    <a:pt x="1593611" y="5865339"/>
                    <a:pt x="1335255" y="5864722"/>
                  </a:cubicBezTo>
                  <a:cubicBezTo>
                    <a:pt x="1334161" y="5812779"/>
                    <a:pt x="1332058" y="5751527"/>
                    <a:pt x="1331315" y="5631730"/>
                  </a:cubicBezTo>
                  <a:close/>
                  <a:moveTo>
                    <a:pt x="1335508" y="5877732"/>
                  </a:moveTo>
                  <a:cubicBezTo>
                    <a:pt x="1599851" y="5878391"/>
                    <a:pt x="1558019" y="5868171"/>
                    <a:pt x="1558804" y="5919048"/>
                  </a:cubicBezTo>
                  <a:cubicBezTo>
                    <a:pt x="1560291" y="6014957"/>
                    <a:pt x="1561132" y="6011059"/>
                    <a:pt x="1562745" y="6110416"/>
                  </a:cubicBezTo>
                  <a:cubicBezTo>
                    <a:pt x="1563208" y="6139956"/>
                    <a:pt x="1598968" y="6132427"/>
                    <a:pt x="1339617" y="6133465"/>
                  </a:cubicBezTo>
                  <a:cubicBezTo>
                    <a:pt x="1338971" y="6095261"/>
                    <a:pt x="1336195" y="5913160"/>
                    <a:pt x="1335508" y="5877732"/>
                  </a:cubicBezTo>
                  <a:close/>
                  <a:moveTo>
                    <a:pt x="1343824" y="6401058"/>
                  </a:moveTo>
                  <a:cubicBezTo>
                    <a:pt x="1343501" y="6290457"/>
                    <a:pt x="1340977" y="6208779"/>
                    <a:pt x="1339855" y="6146489"/>
                  </a:cubicBezTo>
                  <a:cubicBezTo>
                    <a:pt x="1416942" y="6146167"/>
                    <a:pt x="1442493" y="6143503"/>
                    <a:pt x="1563180" y="6145213"/>
                  </a:cubicBezTo>
                  <a:cubicBezTo>
                    <a:pt x="1563881" y="6235219"/>
                    <a:pt x="1561160" y="6188071"/>
                    <a:pt x="1565087" y="6397833"/>
                  </a:cubicBezTo>
                  <a:cubicBezTo>
                    <a:pt x="1565143" y="6400974"/>
                    <a:pt x="1584594" y="6400525"/>
                    <a:pt x="1343824" y="6401058"/>
                  </a:cubicBezTo>
                  <a:close/>
                  <a:moveTo>
                    <a:pt x="1568102" y="5823028"/>
                  </a:moveTo>
                  <a:cubicBezTo>
                    <a:pt x="1566293" y="5763290"/>
                    <a:pt x="1566405" y="5759238"/>
                    <a:pt x="1563965" y="5609550"/>
                  </a:cubicBezTo>
                  <a:cubicBezTo>
                    <a:pt x="1717985" y="5607139"/>
                    <a:pt x="1719430" y="5610363"/>
                    <a:pt x="1786406" y="5611275"/>
                  </a:cubicBezTo>
                  <a:cubicBezTo>
                    <a:pt x="1787626" y="5679621"/>
                    <a:pt x="1790781" y="5864189"/>
                    <a:pt x="1790795" y="5865227"/>
                  </a:cubicBezTo>
                  <a:cubicBezTo>
                    <a:pt x="1531500" y="5866362"/>
                    <a:pt x="1569883" y="5881868"/>
                    <a:pt x="1568102" y="5823028"/>
                  </a:cubicBezTo>
                  <a:close/>
                  <a:moveTo>
                    <a:pt x="1569574" y="5879232"/>
                  </a:moveTo>
                  <a:cubicBezTo>
                    <a:pt x="1663139" y="5879274"/>
                    <a:pt x="1689195" y="5879429"/>
                    <a:pt x="1740325" y="5878742"/>
                  </a:cubicBezTo>
                  <a:cubicBezTo>
                    <a:pt x="1804356" y="5877873"/>
                    <a:pt x="1790824" y="5834412"/>
                    <a:pt x="1795157" y="6110459"/>
                  </a:cubicBezTo>
                  <a:cubicBezTo>
                    <a:pt x="1795619" y="6139675"/>
                    <a:pt x="1831085" y="6136143"/>
                    <a:pt x="1574539" y="6132371"/>
                  </a:cubicBezTo>
                  <a:cubicBezTo>
                    <a:pt x="1574286" y="6110374"/>
                    <a:pt x="1569602" y="5880340"/>
                    <a:pt x="1569574" y="5879232"/>
                  </a:cubicBezTo>
                  <a:close/>
                  <a:moveTo>
                    <a:pt x="1576628" y="6399992"/>
                  </a:moveTo>
                  <a:cubicBezTo>
                    <a:pt x="1572547" y="6201040"/>
                    <a:pt x="1575366" y="6233916"/>
                    <a:pt x="1574665" y="6145395"/>
                  </a:cubicBezTo>
                  <a:cubicBezTo>
                    <a:pt x="1639159" y="6146349"/>
                    <a:pt x="1647293" y="6145662"/>
                    <a:pt x="1740227" y="6146293"/>
                  </a:cubicBezTo>
                  <a:cubicBezTo>
                    <a:pt x="1818660" y="6146826"/>
                    <a:pt x="1789379" y="6102860"/>
                    <a:pt x="1799799" y="6398212"/>
                  </a:cubicBezTo>
                  <a:cubicBezTo>
                    <a:pt x="1800051" y="6405474"/>
                    <a:pt x="1807035" y="6398464"/>
                    <a:pt x="1576628" y="6399992"/>
                  </a:cubicBezTo>
                  <a:close/>
                  <a:moveTo>
                    <a:pt x="1801523" y="5823140"/>
                  </a:moveTo>
                  <a:cubicBezTo>
                    <a:pt x="1797176" y="5577235"/>
                    <a:pt x="1788958" y="5611513"/>
                    <a:pt x="1824354" y="5611513"/>
                  </a:cubicBezTo>
                  <a:cubicBezTo>
                    <a:pt x="2051128" y="5611513"/>
                    <a:pt x="2020697" y="5600381"/>
                    <a:pt x="2021693" y="5632024"/>
                  </a:cubicBezTo>
                  <a:cubicBezTo>
                    <a:pt x="2029883" y="5902533"/>
                    <a:pt x="2030780" y="5864343"/>
                    <a:pt x="1992566" y="5864343"/>
                  </a:cubicBezTo>
                  <a:cubicBezTo>
                    <a:pt x="1767965" y="5864330"/>
                    <a:pt x="1802561" y="5878167"/>
                    <a:pt x="1801523" y="5823140"/>
                  </a:cubicBezTo>
                  <a:close/>
                  <a:moveTo>
                    <a:pt x="1806642" y="6110234"/>
                  </a:moveTo>
                  <a:cubicBezTo>
                    <a:pt x="1802449" y="5842417"/>
                    <a:pt x="1793432" y="5878167"/>
                    <a:pt x="1824368" y="5878167"/>
                  </a:cubicBezTo>
                  <a:cubicBezTo>
                    <a:pt x="2062221" y="5878167"/>
                    <a:pt x="2025409" y="5864330"/>
                    <a:pt x="2026265" y="5919048"/>
                  </a:cubicBezTo>
                  <a:cubicBezTo>
                    <a:pt x="2030205" y="6170939"/>
                    <a:pt x="2039629" y="6132091"/>
                    <a:pt x="1992566" y="6132091"/>
                  </a:cubicBezTo>
                  <a:cubicBezTo>
                    <a:pt x="1777529" y="6132105"/>
                    <a:pt x="1807161" y="6143461"/>
                    <a:pt x="1806642" y="6110234"/>
                  </a:cubicBezTo>
                  <a:close/>
                  <a:moveTo>
                    <a:pt x="1811410" y="6401408"/>
                  </a:moveTo>
                  <a:cubicBezTo>
                    <a:pt x="1807652" y="6288901"/>
                    <a:pt x="1808269" y="6230467"/>
                    <a:pt x="1807161" y="6146545"/>
                  </a:cubicBezTo>
                  <a:cubicBezTo>
                    <a:pt x="1919756" y="6146657"/>
                    <a:pt x="1875792" y="6145283"/>
                    <a:pt x="2029602" y="6145087"/>
                  </a:cubicBezTo>
                  <a:lnTo>
                    <a:pt x="2033697" y="6401464"/>
                  </a:lnTo>
                  <a:cubicBezTo>
                    <a:pt x="1997923" y="6401661"/>
                    <a:pt x="1812518" y="6401423"/>
                    <a:pt x="1811410" y="6401408"/>
                  </a:cubicBezTo>
                  <a:close/>
                  <a:moveTo>
                    <a:pt x="2036586" y="5823813"/>
                  </a:moveTo>
                  <a:cubicBezTo>
                    <a:pt x="2034510" y="5573057"/>
                    <a:pt x="2018075" y="5610307"/>
                    <a:pt x="2076693" y="5610139"/>
                  </a:cubicBezTo>
                  <a:cubicBezTo>
                    <a:pt x="2284928" y="5609578"/>
                    <a:pt x="2254540" y="5603985"/>
                    <a:pt x="2255381" y="5632010"/>
                  </a:cubicBezTo>
                  <a:cubicBezTo>
                    <a:pt x="2263472" y="5899379"/>
                    <a:pt x="2258466" y="5865872"/>
                    <a:pt x="2245018" y="5865662"/>
                  </a:cubicBezTo>
                  <a:cubicBezTo>
                    <a:pt x="2001008" y="5861399"/>
                    <a:pt x="2037062" y="5879793"/>
                    <a:pt x="2036586" y="5823813"/>
                  </a:cubicBezTo>
                  <a:close/>
                  <a:moveTo>
                    <a:pt x="2040540" y="6110234"/>
                  </a:moveTo>
                  <a:cubicBezTo>
                    <a:pt x="2036221" y="5834285"/>
                    <a:pt x="2026054" y="5877326"/>
                    <a:pt x="2076651" y="5877662"/>
                  </a:cubicBezTo>
                  <a:cubicBezTo>
                    <a:pt x="2289332" y="5879386"/>
                    <a:pt x="2257821" y="5865816"/>
                    <a:pt x="2258662" y="5919090"/>
                  </a:cubicBezTo>
                  <a:cubicBezTo>
                    <a:pt x="2262463" y="6161953"/>
                    <a:pt x="2274074" y="6132371"/>
                    <a:pt x="2245018" y="6132133"/>
                  </a:cubicBezTo>
                  <a:cubicBezTo>
                    <a:pt x="2009562" y="6130226"/>
                    <a:pt x="2041045" y="6141933"/>
                    <a:pt x="2040540" y="6110234"/>
                  </a:cubicBezTo>
                  <a:close/>
                  <a:moveTo>
                    <a:pt x="2267273" y="6397693"/>
                  </a:moveTo>
                  <a:cubicBezTo>
                    <a:pt x="2267259" y="6405418"/>
                    <a:pt x="2288224" y="6399151"/>
                    <a:pt x="2076651" y="6401142"/>
                  </a:cubicBezTo>
                  <a:cubicBezTo>
                    <a:pt x="2032477" y="6401562"/>
                    <a:pt x="2045799" y="6440159"/>
                    <a:pt x="2041101" y="6145073"/>
                  </a:cubicBezTo>
                  <a:cubicBezTo>
                    <a:pt x="2135129" y="6144891"/>
                    <a:pt x="2132984" y="6144428"/>
                    <a:pt x="2264019" y="6145311"/>
                  </a:cubicBezTo>
                  <a:cubicBezTo>
                    <a:pt x="2266558" y="6301883"/>
                    <a:pt x="2267427" y="6321917"/>
                    <a:pt x="2267273" y="6397693"/>
                  </a:cubicBezTo>
                  <a:close/>
                  <a:moveTo>
                    <a:pt x="2329060" y="5610910"/>
                  </a:moveTo>
                  <a:cubicBezTo>
                    <a:pt x="2414141" y="5610910"/>
                    <a:pt x="2411168" y="5609761"/>
                    <a:pt x="2487344" y="5609648"/>
                  </a:cubicBezTo>
                  <a:cubicBezTo>
                    <a:pt x="2489616" y="5755032"/>
                    <a:pt x="2489602" y="5765070"/>
                    <a:pt x="2491481" y="5823757"/>
                  </a:cubicBezTo>
                  <a:cubicBezTo>
                    <a:pt x="2493052" y="5873849"/>
                    <a:pt x="2537029" y="5869475"/>
                    <a:pt x="2269587" y="5866040"/>
                  </a:cubicBezTo>
                  <a:cubicBezTo>
                    <a:pt x="2268268" y="5563341"/>
                    <a:pt x="2246420" y="5610910"/>
                    <a:pt x="2329060" y="5610910"/>
                  </a:cubicBezTo>
                  <a:close/>
                  <a:moveTo>
                    <a:pt x="2274930" y="6110206"/>
                  </a:moveTo>
                  <a:cubicBezTo>
                    <a:pt x="2270666" y="5836963"/>
                    <a:pt x="2249687" y="5879386"/>
                    <a:pt x="2329060" y="5879386"/>
                  </a:cubicBezTo>
                  <a:cubicBezTo>
                    <a:pt x="2411982" y="5879386"/>
                    <a:pt x="2412024" y="5878517"/>
                    <a:pt x="2492996" y="5878489"/>
                  </a:cubicBezTo>
                  <a:cubicBezTo>
                    <a:pt x="2494131" y="5929016"/>
                    <a:pt x="2494692" y="5989076"/>
                    <a:pt x="2496908" y="6132680"/>
                  </a:cubicBezTo>
                  <a:cubicBezTo>
                    <a:pt x="2240011" y="6132666"/>
                    <a:pt x="2275393" y="6140110"/>
                    <a:pt x="2274930" y="6110206"/>
                  </a:cubicBezTo>
                  <a:close/>
                  <a:moveTo>
                    <a:pt x="2497301" y="6399768"/>
                  </a:moveTo>
                  <a:cubicBezTo>
                    <a:pt x="2389810" y="6399768"/>
                    <a:pt x="2278758" y="6406638"/>
                    <a:pt x="2278772" y="6397735"/>
                  </a:cubicBezTo>
                  <a:cubicBezTo>
                    <a:pt x="2279389" y="6101009"/>
                    <a:pt x="2253403" y="6145522"/>
                    <a:pt x="2329060" y="6145522"/>
                  </a:cubicBezTo>
                  <a:cubicBezTo>
                    <a:pt x="2401899" y="6145522"/>
                    <a:pt x="2417787" y="6145690"/>
                    <a:pt x="2497118" y="6145690"/>
                  </a:cubicBezTo>
                  <a:cubicBezTo>
                    <a:pt x="2501241" y="6421260"/>
                    <a:pt x="2501746" y="6399768"/>
                    <a:pt x="2497301" y="6399768"/>
                  </a:cubicBezTo>
                  <a:close/>
                  <a:moveTo>
                    <a:pt x="2498829" y="5609634"/>
                  </a:moveTo>
                  <a:cubicBezTo>
                    <a:pt x="2581442" y="5609663"/>
                    <a:pt x="2581722" y="5611443"/>
                    <a:pt x="2665541" y="5611443"/>
                  </a:cubicBezTo>
                  <a:cubicBezTo>
                    <a:pt x="2742754" y="5611443"/>
                    <a:pt x="2715871" y="5574852"/>
                    <a:pt x="2725618" y="5823490"/>
                  </a:cubicBezTo>
                  <a:cubicBezTo>
                    <a:pt x="2727651" y="5875307"/>
                    <a:pt x="2769399" y="5865199"/>
                    <a:pt x="2504214" y="5865451"/>
                  </a:cubicBezTo>
                  <a:cubicBezTo>
                    <a:pt x="2501718" y="5765716"/>
                    <a:pt x="2502812" y="5864666"/>
                    <a:pt x="2498829" y="5609634"/>
                  </a:cubicBezTo>
                  <a:close/>
                  <a:moveTo>
                    <a:pt x="2508057" y="6110234"/>
                  </a:moveTo>
                  <a:cubicBezTo>
                    <a:pt x="2506584" y="6015868"/>
                    <a:pt x="2506753" y="6014284"/>
                    <a:pt x="2505266" y="5918838"/>
                  </a:cubicBezTo>
                  <a:cubicBezTo>
                    <a:pt x="2504481" y="5869138"/>
                    <a:pt x="2460475" y="5875910"/>
                    <a:pt x="2727399" y="5877326"/>
                  </a:cubicBezTo>
                  <a:cubicBezTo>
                    <a:pt x="2728773" y="5932381"/>
                    <a:pt x="2728941" y="5985333"/>
                    <a:pt x="2731087" y="6132890"/>
                  </a:cubicBezTo>
                  <a:cubicBezTo>
                    <a:pt x="2470950" y="6137475"/>
                    <a:pt x="2508478" y="6136367"/>
                    <a:pt x="2508057" y="6110234"/>
                  </a:cubicBezTo>
                  <a:close/>
                  <a:moveTo>
                    <a:pt x="2511745" y="6399768"/>
                  </a:moveTo>
                  <a:cubicBezTo>
                    <a:pt x="2511745" y="6353840"/>
                    <a:pt x="2509305" y="6191814"/>
                    <a:pt x="2508604" y="6145690"/>
                  </a:cubicBezTo>
                  <a:cubicBezTo>
                    <a:pt x="2576562" y="6145746"/>
                    <a:pt x="2659076" y="6147162"/>
                    <a:pt x="2731255" y="6145914"/>
                  </a:cubicBezTo>
                  <a:cubicBezTo>
                    <a:pt x="2732433" y="6231434"/>
                    <a:pt x="2732167" y="6267254"/>
                    <a:pt x="2734873" y="6397862"/>
                  </a:cubicBezTo>
                  <a:cubicBezTo>
                    <a:pt x="2735000" y="6403161"/>
                    <a:pt x="2752767" y="6400118"/>
                    <a:pt x="2511745" y="6399768"/>
                  </a:cubicBezTo>
                  <a:close/>
                  <a:moveTo>
                    <a:pt x="2737075" y="5822930"/>
                  </a:moveTo>
                  <a:cubicBezTo>
                    <a:pt x="2727455" y="5578062"/>
                    <a:pt x="2732237" y="5611275"/>
                    <a:pt x="2749626" y="5611135"/>
                  </a:cubicBezTo>
                  <a:cubicBezTo>
                    <a:pt x="2989246" y="5609522"/>
                    <a:pt x="2956880" y="5602442"/>
                    <a:pt x="2957090" y="5631813"/>
                  </a:cubicBezTo>
                  <a:cubicBezTo>
                    <a:pt x="2957567" y="5697636"/>
                    <a:pt x="2957974" y="5713843"/>
                    <a:pt x="2960400" y="5866320"/>
                  </a:cubicBezTo>
                  <a:cubicBezTo>
                    <a:pt x="2700109" y="5863713"/>
                    <a:pt x="2739249" y="5878279"/>
                    <a:pt x="2737075" y="5822930"/>
                  </a:cubicBezTo>
                  <a:close/>
                  <a:moveTo>
                    <a:pt x="2742222" y="6110206"/>
                  </a:moveTo>
                  <a:cubicBezTo>
                    <a:pt x="2738127" y="5848670"/>
                    <a:pt x="2735364" y="5877368"/>
                    <a:pt x="2749556" y="5877466"/>
                  </a:cubicBezTo>
                  <a:cubicBezTo>
                    <a:pt x="3000563" y="5879148"/>
                    <a:pt x="2960428" y="5868325"/>
                    <a:pt x="2961241" y="5919062"/>
                  </a:cubicBezTo>
                  <a:cubicBezTo>
                    <a:pt x="2962728" y="6013919"/>
                    <a:pt x="2961620" y="6012111"/>
                    <a:pt x="2963162" y="6110459"/>
                  </a:cubicBezTo>
                  <a:cubicBezTo>
                    <a:pt x="2963611" y="6138806"/>
                    <a:pt x="2987409" y="6131712"/>
                    <a:pt x="2833641" y="6131684"/>
                  </a:cubicBezTo>
                  <a:cubicBezTo>
                    <a:pt x="2725183" y="6131684"/>
                    <a:pt x="2742698" y="6140446"/>
                    <a:pt x="2742222" y="6110206"/>
                  </a:cubicBezTo>
                  <a:close/>
                  <a:moveTo>
                    <a:pt x="2746387" y="6397553"/>
                  </a:moveTo>
                  <a:cubicBezTo>
                    <a:pt x="2740511" y="6115141"/>
                    <a:pt x="2741548" y="6145732"/>
                    <a:pt x="2749682" y="6145578"/>
                  </a:cubicBezTo>
                  <a:cubicBezTo>
                    <a:pt x="2807936" y="6144400"/>
                    <a:pt x="2818131" y="6144694"/>
                    <a:pt x="2963709" y="6144723"/>
                  </a:cubicBezTo>
                  <a:cubicBezTo>
                    <a:pt x="2963737" y="6146307"/>
                    <a:pt x="2966808" y="6332712"/>
                    <a:pt x="2968267" y="6400174"/>
                  </a:cubicBezTo>
                  <a:cubicBezTo>
                    <a:pt x="2755320" y="6401016"/>
                    <a:pt x="2746541" y="6404338"/>
                    <a:pt x="2746387" y="6397553"/>
                  </a:cubicBezTo>
                  <a:close/>
                  <a:moveTo>
                    <a:pt x="2967481" y="5535919"/>
                  </a:moveTo>
                  <a:cubicBezTo>
                    <a:pt x="2963849" y="5303544"/>
                    <a:pt x="2948269" y="5342196"/>
                    <a:pt x="3001825" y="5342196"/>
                  </a:cubicBezTo>
                  <a:cubicBezTo>
                    <a:pt x="3002877" y="5342196"/>
                    <a:pt x="3185645" y="5342280"/>
                    <a:pt x="3185688" y="5344747"/>
                  </a:cubicBezTo>
                  <a:cubicBezTo>
                    <a:pt x="3190217" y="5633776"/>
                    <a:pt x="3199865" y="5595769"/>
                    <a:pt x="3170093" y="5595769"/>
                  </a:cubicBezTo>
                  <a:cubicBezTo>
                    <a:pt x="2926925" y="5595769"/>
                    <a:pt x="2968744" y="5616420"/>
                    <a:pt x="2967481" y="5535919"/>
                  </a:cubicBezTo>
                  <a:close/>
                  <a:moveTo>
                    <a:pt x="2968407" y="5610195"/>
                  </a:moveTo>
                  <a:cubicBezTo>
                    <a:pt x="3125050" y="5609733"/>
                    <a:pt x="3097157" y="5608541"/>
                    <a:pt x="3190582" y="5608821"/>
                  </a:cubicBezTo>
                  <a:cubicBezTo>
                    <a:pt x="3190946" y="5649927"/>
                    <a:pt x="3191129" y="5647656"/>
                    <a:pt x="3192741" y="5865619"/>
                  </a:cubicBezTo>
                  <a:cubicBezTo>
                    <a:pt x="3084943" y="5865591"/>
                    <a:pt x="3046238" y="5866937"/>
                    <a:pt x="2971885" y="5866418"/>
                  </a:cubicBezTo>
                  <a:cubicBezTo>
                    <a:pt x="2968323" y="5642202"/>
                    <a:pt x="2969164" y="5698533"/>
                    <a:pt x="2968407" y="5610195"/>
                  </a:cubicBezTo>
                  <a:close/>
                  <a:moveTo>
                    <a:pt x="2974647" y="6110234"/>
                  </a:moveTo>
                  <a:cubicBezTo>
                    <a:pt x="2970441" y="5841660"/>
                    <a:pt x="2965252" y="5879527"/>
                    <a:pt x="3001825" y="5879527"/>
                  </a:cubicBezTo>
                  <a:cubicBezTo>
                    <a:pt x="3227674" y="5879527"/>
                    <a:pt x="3192573" y="5866334"/>
                    <a:pt x="3193387" y="5919090"/>
                  </a:cubicBezTo>
                  <a:cubicBezTo>
                    <a:pt x="3197257" y="6166621"/>
                    <a:pt x="3210551" y="6132960"/>
                    <a:pt x="3170079" y="6132960"/>
                  </a:cubicBezTo>
                  <a:cubicBezTo>
                    <a:pt x="2943557" y="6132960"/>
                    <a:pt x="2975082" y="6136689"/>
                    <a:pt x="2974647" y="6110234"/>
                  </a:cubicBezTo>
                  <a:close/>
                  <a:moveTo>
                    <a:pt x="3170079" y="6401520"/>
                  </a:moveTo>
                  <a:cubicBezTo>
                    <a:pt x="2957651" y="6401520"/>
                    <a:pt x="2979780" y="6400357"/>
                    <a:pt x="2979710" y="6396852"/>
                  </a:cubicBezTo>
                  <a:cubicBezTo>
                    <a:pt x="2972937" y="6104416"/>
                    <a:pt x="2967117" y="6144723"/>
                    <a:pt x="3001825" y="6144723"/>
                  </a:cubicBezTo>
                  <a:cubicBezTo>
                    <a:pt x="3085840" y="6144723"/>
                    <a:pt x="3085882" y="6145970"/>
                    <a:pt x="3170079" y="6145970"/>
                  </a:cubicBezTo>
                  <a:cubicBezTo>
                    <a:pt x="3205741" y="6145970"/>
                    <a:pt x="3198659" y="6134110"/>
                    <a:pt x="3199024" y="6206157"/>
                  </a:cubicBezTo>
                  <a:cubicBezTo>
                    <a:pt x="3199991" y="6439205"/>
                    <a:pt x="3216638" y="6401520"/>
                    <a:pt x="3170079" y="6401520"/>
                  </a:cubicBezTo>
                  <a:close/>
                  <a:moveTo>
                    <a:pt x="3201156" y="5535919"/>
                  </a:moveTo>
                  <a:cubicBezTo>
                    <a:pt x="3199655" y="5440123"/>
                    <a:pt x="3198659" y="5439969"/>
                    <a:pt x="3197159" y="5344523"/>
                  </a:cubicBezTo>
                  <a:cubicBezTo>
                    <a:pt x="3197131" y="5343191"/>
                    <a:pt x="3301340" y="5340611"/>
                    <a:pt x="3418366" y="5342182"/>
                  </a:cubicBezTo>
                  <a:cubicBezTo>
                    <a:pt x="3418380" y="5343331"/>
                    <a:pt x="3421928" y="5563314"/>
                    <a:pt x="3422629" y="5596876"/>
                  </a:cubicBezTo>
                  <a:cubicBezTo>
                    <a:pt x="3156224" y="5596975"/>
                    <a:pt x="3202375" y="5611765"/>
                    <a:pt x="3201156" y="5535919"/>
                  </a:cubicBezTo>
                  <a:close/>
                  <a:moveTo>
                    <a:pt x="3254136" y="5609354"/>
                  </a:moveTo>
                  <a:cubicBezTo>
                    <a:pt x="3303625" y="5610013"/>
                    <a:pt x="3315503" y="5609929"/>
                    <a:pt x="3422909" y="5609887"/>
                  </a:cubicBezTo>
                  <a:cubicBezTo>
                    <a:pt x="3429248" y="5892958"/>
                    <a:pt x="3428954" y="5865241"/>
                    <a:pt x="3422419" y="5865297"/>
                  </a:cubicBezTo>
                  <a:cubicBezTo>
                    <a:pt x="3359369" y="5865801"/>
                    <a:pt x="3355639" y="5865675"/>
                    <a:pt x="3204241" y="5865619"/>
                  </a:cubicBezTo>
                  <a:cubicBezTo>
                    <a:pt x="3202137" y="5564393"/>
                    <a:pt x="3186192" y="5608429"/>
                    <a:pt x="3254136" y="5609354"/>
                  </a:cubicBezTo>
                  <a:close/>
                  <a:moveTo>
                    <a:pt x="3209542" y="6110206"/>
                  </a:moveTo>
                  <a:cubicBezTo>
                    <a:pt x="3208027" y="6013190"/>
                    <a:pt x="3206358" y="6013765"/>
                    <a:pt x="3204872" y="5918866"/>
                  </a:cubicBezTo>
                  <a:cubicBezTo>
                    <a:pt x="3203974" y="5861484"/>
                    <a:pt x="3167387" y="5880326"/>
                    <a:pt x="3427565" y="5878307"/>
                  </a:cubicBezTo>
                  <a:cubicBezTo>
                    <a:pt x="3429753" y="6023354"/>
                    <a:pt x="3429178" y="6046851"/>
                    <a:pt x="3430819" y="6134250"/>
                  </a:cubicBezTo>
                  <a:cubicBezTo>
                    <a:pt x="3174104" y="6134362"/>
                    <a:pt x="3210004" y="6140292"/>
                    <a:pt x="3209542" y="6110206"/>
                  </a:cubicBezTo>
                  <a:close/>
                  <a:moveTo>
                    <a:pt x="3422503" y="6401156"/>
                  </a:moveTo>
                  <a:cubicBezTo>
                    <a:pt x="3194452" y="6399922"/>
                    <a:pt x="3213496" y="6404451"/>
                    <a:pt x="3213342" y="6397595"/>
                  </a:cubicBezTo>
                  <a:cubicBezTo>
                    <a:pt x="3206456" y="6096873"/>
                    <a:pt x="3199711" y="6145788"/>
                    <a:pt x="3254150" y="6146657"/>
                  </a:cubicBezTo>
                  <a:cubicBezTo>
                    <a:pt x="3302658" y="6147443"/>
                    <a:pt x="3315840" y="6147316"/>
                    <a:pt x="3431099" y="6147260"/>
                  </a:cubicBezTo>
                  <a:cubicBezTo>
                    <a:pt x="3437129" y="6430807"/>
                    <a:pt x="3442795" y="6401254"/>
                    <a:pt x="3422503" y="6401156"/>
                  </a:cubicBezTo>
                  <a:close/>
                  <a:moveTo>
                    <a:pt x="3434409" y="5609873"/>
                  </a:moveTo>
                  <a:cubicBezTo>
                    <a:pt x="3690562" y="5609761"/>
                    <a:pt x="3656696" y="5600914"/>
                    <a:pt x="3657439" y="5631954"/>
                  </a:cubicBezTo>
                  <a:cubicBezTo>
                    <a:pt x="3659332" y="5714277"/>
                    <a:pt x="3659108" y="5725213"/>
                    <a:pt x="3660959" y="5821962"/>
                  </a:cubicBezTo>
                  <a:cubicBezTo>
                    <a:pt x="3662081" y="5879765"/>
                    <a:pt x="3701122" y="5863278"/>
                    <a:pt x="3438854" y="5865157"/>
                  </a:cubicBezTo>
                  <a:cubicBezTo>
                    <a:pt x="3435755" y="5659895"/>
                    <a:pt x="3436498" y="5704295"/>
                    <a:pt x="3434409" y="5609873"/>
                  </a:cubicBezTo>
                  <a:close/>
                  <a:moveTo>
                    <a:pt x="3439668" y="5918866"/>
                  </a:moveTo>
                  <a:cubicBezTo>
                    <a:pt x="3438854" y="5865367"/>
                    <a:pt x="3399041" y="5877774"/>
                    <a:pt x="3661983" y="5877620"/>
                  </a:cubicBezTo>
                  <a:cubicBezTo>
                    <a:pt x="3662193" y="5889635"/>
                    <a:pt x="3665657" y="6102341"/>
                    <a:pt x="3665783" y="6110445"/>
                  </a:cubicBezTo>
                  <a:cubicBezTo>
                    <a:pt x="3666204" y="6137054"/>
                    <a:pt x="3702623" y="6134110"/>
                    <a:pt x="3442318" y="6134250"/>
                  </a:cubicBezTo>
                  <a:cubicBezTo>
                    <a:pt x="3440747" y="6053595"/>
                    <a:pt x="3441042" y="6006965"/>
                    <a:pt x="3439668" y="5918866"/>
                  </a:cubicBezTo>
                  <a:close/>
                  <a:moveTo>
                    <a:pt x="3447773" y="6401282"/>
                  </a:moveTo>
                  <a:cubicBezTo>
                    <a:pt x="3445796" y="6207222"/>
                    <a:pt x="3444520" y="6236762"/>
                    <a:pt x="3442571" y="6147246"/>
                  </a:cubicBezTo>
                  <a:cubicBezTo>
                    <a:pt x="3582301" y="6147176"/>
                    <a:pt x="3608820" y="6144821"/>
                    <a:pt x="3666274" y="6144680"/>
                  </a:cubicBezTo>
                  <a:cubicBezTo>
                    <a:pt x="3667424" y="6233200"/>
                    <a:pt x="3665166" y="6079615"/>
                    <a:pt x="3669401" y="6399445"/>
                  </a:cubicBezTo>
                  <a:cubicBezTo>
                    <a:pt x="3669401" y="6400455"/>
                    <a:pt x="3507275" y="6401562"/>
                    <a:pt x="3447773" y="6401282"/>
                  </a:cubicBezTo>
                  <a:close/>
                  <a:moveTo>
                    <a:pt x="3674884" y="5609775"/>
                  </a:moveTo>
                  <a:cubicBezTo>
                    <a:pt x="3923003" y="5609775"/>
                    <a:pt x="3890103" y="5598769"/>
                    <a:pt x="3890510" y="5631842"/>
                  </a:cubicBezTo>
                  <a:cubicBezTo>
                    <a:pt x="3893960" y="5907903"/>
                    <a:pt x="3911924" y="5865745"/>
                    <a:pt x="3843124" y="5865745"/>
                  </a:cubicBezTo>
                  <a:cubicBezTo>
                    <a:pt x="3762055" y="5865745"/>
                    <a:pt x="3759278" y="5864582"/>
                    <a:pt x="3674884" y="5864582"/>
                  </a:cubicBezTo>
                  <a:cubicBezTo>
                    <a:pt x="3672907" y="5864582"/>
                    <a:pt x="3664297" y="5609789"/>
                    <a:pt x="3674884" y="5609775"/>
                  </a:cubicBezTo>
                  <a:close/>
                  <a:moveTo>
                    <a:pt x="3677254" y="6110206"/>
                  </a:moveTo>
                  <a:cubicBezTo>
                    <a:pt x="3672486" y="5817840"/>
                    <a:pt x="3673776" y="5895173"/>
                    <a:pt x="3673468" y="5877606"/>
                  </a:cubicBezTo>
                  <a:cubicBezTo>
                    <a:pt x="3766710" y="5877606"/>
                    <a:pt x="3755477" y="5879106"/>
                    <a:pt x="3895432" y="5878700"/>
                  </a:cubicBezTo>
                  <a:cubicBezTo>
                    <a:pt x="3895460" y="5879793"/>
                    <a:pt x="3899681" y="6108384"/>
                    <a:pt x="3900032" y="6133997"/>
                  </a:cubicBezTo>
                  <a:cubicBezTo>
                    <a:pt x="3832256" y="6134909"/>
                    <a:pt x="3789821" y="6133983"/>
                    <a:pt x="3759138" y="6132974"/>
                  </a:cubicBezTo>
                  <a:cubicBezTo>
                    <a:pt x="3662754" y="6129960"/>
                    <a:pt x="3677717" y="6139956"/>
                    <a:pt x="3677254" y="6110206"/>
                  </a:cubicBezTo>
                  <a:close/>
                  <a:moveTo>
                    <a:pt x="3680914" y="6399936"/>
                  </a:moveTo>
                  <a:cubicBezTo>
                    <a:pt x="3677801" y="6186151"/>
                    <a:pt x="3678629" y="6210250"/>
                    <a:pt x="3677759" y="6144680"/>
                  </a:cubicBezTo>
                  <a:cubicBezTo>
                    <a:pt x="3758815" y="6144751"/>
                    <a:pt x="3759334" y="6147358"/>
                    <a:pt x="3843124" y="6147358"/>
                  </a:cubicBezTo>
                  <a:cubicBezTo>
                    <a:pt x="3919076" y="6147358"/>
                    <a:pt x="3898700" y="6098906"/>
                    <a:pt x="3903258" y="6400511"/>
                  </a:cubicBezTo>
                  <a:cubicBezTo>
                    <a:pt x="3748494" y="6400553"/>
                    <a:pt x="3763779" y="6399964"/>
                    <a:pt x="3680914" y="6399936"/>
                  </a:cubicBezTo>
                  <a:close/>
                  <a:moveTo>
                    <a:pt x="3905515" y="5823028"/>
                  </a:moveTo>
                  <a:cubicBezTo>
                    <a:pt x="3898237" y="5574473"/>
                    <a:pt x="3895474" y="5608990"/>
                    <a:pt x="3927209" y="5609410"/>
                  </a:cubicBezTo>
                  <a:cubicBezTo>
                    <a:pt x="3991255" y="5610363"/>
                    <a:pt x="4010944" y="5609719"/>
                    <a:pt x="4095688" y="5610293"/>
                  </a:cubicBezTo>
                  <a:cubicBezTo>
                    <a:pt x="4136524" y="5610574"/>
                    <a:pt x="4125264" y="5570982"/>
                    <a:pt x="4128195" y="5865774"/>
                  </a:cubicBezTo>
                  <a:cubicBezTo>
                    <a:pt x="3868815" y="5864778"/>
                    <a:pt x="3907184" y="5880522"/>
                    <a:pt x="3905515" y="5823028"/>
                  </a:cubicBezTo>
                  <a:close/>
                  <a:moveTo>
                    <a:pt x="3911180" y="6110206"/>
                  </a:moveTo>
                  <a:cubicBezTo>
                    <a:pt x="3907002" y="5843398"/>
                    <a:pt x="3898475" y="5878728"/>
                    <a:pt x="3927308" y="5878574"/>
                  </a:cubicBezTo>
                  <a:cubicBezTo>
                    <a:pt x="4166465" y="5877620"/>
                    <a:pt x="4128111" y="5868956"/>
                    <a:pt x="4128910" y="5919090"/>
                  </a:cubicBezTo>
                  <a:cubicBezTo>
                    <a:pt x="4132837" y="6169579"/>
                    <a:pt x="4145177" y="6132413"/>
                    <a:pt x="4095688" y="6132610"/>
                  </a:cubicBezTo>
                  <a:cubicBezTo>
                    <a:pt x="3879067" y="6133198"/>
                    <a:pt x="3911658" y="6141119"/>
                    <a:pt x="3911180" y="6110206"/>
                  </a:cubicBezTo>
                  <a:close/>
                  <a:moveTo>
                    <a:pt x="4136567" y="6397693"/>
                  </a:moveTo>
                  <a:cubicBezTo>
                    <a:pt x="4136567" y="6400904"/>
                    <a:pt x="4155414" y="6400413"/>
                    <a:pt x="3914743" y="6400497"/>
                  </a:cubicBezTo>
                  <a:cubicBezTo>
                    <a:pt x="3910423" y="6114762"/>
                    <a:pt x="3906146" y="6146952"/>
                    <a:pt x="3927378" y="6146559"/>
                  </a:cubicBezTo>
                  <a:cubicBezTo>
                    <a:pt x="3990905" y="6145367"/>
                    <a:pt x="4005853" y="6145984"/>
                    <a:pt x="4095730" y="6145620"/>
                  </a:cubicBezTo>
                  <a:cubicBezTo>
                    <a:pt x="4141250" y="6145508"/>
                    <a:pt x="4137492" y="6104416"/>
                    <a:pt x="4136567" y="63976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6" name="Google Shape;956;p17"/>
          <p:cNvGrpSpPr/>
          <p:nvPr/>
        </p:nvGrpSpPr>
        <p:grpSpPr>
          <a:xfrm rot="-121031">
            <a:off x="580916" y="737818"/>
            <a:ext cx="3771305" cy="3821699"/>
            <a:chOff x="1161237" y="1475147"/>
            <a:chExt cx="7542461" cy="7643193"/>
          </a:xfrm>
        </p:grpSpPr>
        <p:sp>
          <p:nvSpPr>
            <p:cNvPr id="957" name="Google Shape;957;p17"/>
            <p:cNvSpPr/>
            <p:nvPr/>
          </p:nvSpPr>
          <p:spPr>
            <a:xfrm>
              <a:off x="1161237" y="1475147"/>
              <a:ext cx="7542461" cy="7643193"/>
            </a:xfrm>
            <a:custGeom>
              <a:avLst/>
              <a:gdLst/>
              <a:ahLst/>
              <a:cxnLst/>
              <a:rect l="l" t="t" r="r" b="b"/>
              <a:pathLst>
                <a:path w="7542461" h="7643193" extrusionOk="0">
                  <a:moveTo>
                    <a:pt x="7399483" y="5702118"/>
                  </a:moveTo>
                  <a:cubicBezTo>
                    <a:pt x="6804211" y="6839623"/>
                    <a:pt x="6433101" y="7103115"/>
                    <a:pt x="5857382" y="7483364"/>
                  </a:cubicBezTo>
                  <a:cubicBezTo>
                    <a:pt x="5402687" y="7732348"/>
                    <a:pt x="6024156" y="7607275"/>
                    <a:pt x="128291" y="7639697"/>
                  </a:cubicBezTo>
                  <a:cubicBezTo>
                    <a:pt x="-85592" y="7640905"/>
                    <a:pt x="42292" y="7894124"/>
                    <a:pt x="1614" y="1607767"/>
                  </a:cubicBezTo>
                  <a:cubicBezTo>
                    <a:pt x="6013" y="811025"/>
                    <a:pt x="4074" y="1159983"/>
                    <a:pt x="9313" y="224960"/>
                  </a:cubicBezTo>
                  <a:cubicBezTo>
                    <a:pt x="10290" y="-1737"/>
                    <a:pt x="-66773" y="139953"/>
                    <a:pt x="7413811" y="21"/>
                  </a:cubicBezTo>
                  <a:cubicBezTo>
                    <a:pt x="7483435" y="-1248"/>
                    <a:pt x="7540396" y="55067"/>
                    <a:pt x="7540090" y="124636"/>
                  </a:cubicBezTo>
                  <a:cubicBezTo>
                    <a:pt x="7507722" y="5966496"/>
                    <a:pt x="7624898" y="5267251"/>
                    <a:pt x="7399483" y="57021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8" name="Google Shape;958;p17"/>
            <p:cNvSpPr/>
            <p:nvPr/>
          </p:nvSpPr>
          <p:spPr>
            <a:xfrm>
              <a:off x="6679466" y="6874747"/>
              <a:ext cx="2019341" cy="2238828"/>
            </a:xfrm>
            <a:custGeom>
              <a:avLst/>
              <a:gdLst/>
              <a:ahLst/>
              <a:cxnLst/>
              <a:rect l="l" t="t" r="r" b="b"/>
              <a:pathLst>
                <a:path w="2019341" h="2238828" extrusionOk="0">
                  <a:moveTo>
                    <a:pt x="2019342" y="0"/>
                  </a:moveTo>
                  <a:cubicBezTo>
                    <a:pt x="1897370" y="416630"/>
                    <a:pt x="1049478" y="1909224"/>
                    <a:pt x="0" y="2238828"/>
                  </a:cubicBezTo>
                  <a:cubicBezTo>
                    <a:pt x="571351" y="1848858"/>
                    <a:pt x="781903" y="1151080"/>
                    <a:pt x="891380" y="462658"/>
                  </a:cubicBezTo>
                  <a:cubicBezTo>
                    <a:pt x="906762" y="365818"/>
                    <a:pt x="1157274" y="445690"/>
                    <a:pt x="1419518" y="334237"/>
                  </a:cubicBezTo>
                  <a:cubicBezTo>
                    <a:pt x="1630834" y="243680"/>
                    <a:pt x="1863321" y="185898"/>
                    <a:pt x="20193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9" name="Google Shape;959;p17"/>
            <p:cNvSpPr/>
            <p:nvPr/>
          </p:nvSpPr>
          <p:spPr>
            <a:xfrm>
              <a:off x="1166365" y="1475147"/>
              <a:ext cx="7534979" cy="972479"/>
            </a:xfrm>
            <a:custGeom>
              <a:avLst/>
              <a:gdLst/>
              <a:ahLst/>
              <a:cxnLst/>
              <a:rect l="l" t="t" r="r" b="b"/>
              <a:pathLst>
                <a:path w="7534979" h="972479" extrusionOk="0">
                  <a:moveTo>
                    <a:pt x="7534978" y="124651"/>
                  </a:moveTo>
                  <a:lnTo>
                    <a:pt x="7531083" y="828161"/>
                  </a:lnTo>
                  <a:lnTo>
                    <a:pt x="0" y="972480"/>
                  </a:lnTo>
                  <a:lnTo>
                    <a:pt x="4185" y="224960"/>
                  </a:lnTo>
                  <a:cubicBezTo>
                    <a:pt x="5178" y="-4779"/>
                    <a:pt x="-55892" y="139647"/>
                    <a:pt x="7408683" y="21"/>
                  </a:cubicBezTo>
                  <a:cubicBezTo>
                    <a:pt x="7478323" y="-1248"/>
                    <a:pt x="7535269" y="55067"/>
                    <a:pt x="7534978" y="1246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60" name="Google Shape;960;p17"/>
          <p:cNvSpPr txBox="1"/>
          <p:nvPr/>
        </p:nvSpPr>
        <p:spPr>
          <a:xfrm>
            <a:off x="852554" y="1963200"/>
            <a:ext cx="3240285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dirty="0" smtClean="0">
                <a:solidFill>
                  <a:schemeClr val="dk1"/>
                </a:solidFill>
                <a:latin typeface="Comic Sans MS" pitchFamily="66" charset="0"/>
                <a:ea typeface="Mali Light"/>
                <a:cs typeface="Mali Light"/>
                <a:sym typeface="Mali Light"/>
              </a:rPr>
              <a:t>Что такое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dirty="0" smtClean="0">
                <a:solidFill>
                  <a:schemeClr val="dk1"/>
                </a:solidFill>
                <a:latin typeface="Comic Sans MS" pitchFamily="66" charset="0"/>
                <a:ea typeface="Mali Light"/>
                <a:cs typeface="Mali Light"/>
                <a:sym typeface="Mali Light"/>
              </a:rPr>
              <a:t>ВИЧ и СПИД</a:t>
            </a:r>
            <a:endParaRPr sz="700" dirty="0">
              <a:solidFill>
                <a:schemeClr val="dk1"/>
              </a:solidFill>
              <a:latin typeface="Comic Sans MS" pitchFamily="66" charset="0"/>
              <a:ea typeface="Mali Light"/>
              <a:cs typeface="Mali Light"/>
              <a:sym typeface="Mali Light"/>
            </a:endParaRPr>
          </a:p>
        </p:txBody>
      </p:sp>
      <p:grpSp>
        <p:nvGrpSpPr>
          <p:cNvPr id="961" name="Google Shape;961;p17"/>
          <p:cNvGrpSpPr/>
          <p:nvPr/>
        </p:nvGrpSpPr>
        <p:grpSpPr>
          <a:xfrm>
            <a:off x="5195750" y="485775"/>
            <a:ext cx="3433950" cy="3946694"/>
            <a:chOff x="0" y="-76200"/>
            <a:chExt cx="9157200" cy="10524518"/>
          </a:xfrm>
        </p:grpSpPr>
        <p:sp>
          <p:nvSpPr>
            <p:cNvPr id="962" name="Google Shape;962;p17"/>
            <p:cNvSpPr txBox="1"/>
            <p:nvPr/>
          </p:nvSpPr>
          <p:spPr>
            <a:xfrm>
              <a:off x="0" y="-76200"/>
              <a:ext cx="9157200" cy="34676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>
                <a:lnSpc>
                  <a:spcPct val="130000"/>
                </a:lnSpc>
              </a:pPr>
              <a:r>
                <a:rPr lang="ru-RU" sz="1300" dirty="0">
                  <a:solidFill>
                    <a:schemeClr val="dk1"/>
                  </a:solidFill>
                  <a:latin typeface="Comic Sans MS" pitchFamily="66" charset="0"/>
                  <a:ea typeface="Nunito"/>
                  <a:cs typeface="Nunito"/>
                  <a:sym typeface="Nunito"/>
                </a:rPr>
                <a:t>ВИЧ (вирус иммунодефицита человека) — это вирус, который </a:t>
              </a:r>
              <a:r>
                <a:rPr lang="ru-RU" sz="1300" dirty="0" smtClean="0">
                  <a:solidFill>
                    <a:schemeClr val="dk1"/>
                  </a:solidFill>
                  <a:latin typeface="Comic Sans MS" pitchFamily="66" charset="0"/>
                  <a:ea typeface="Nunito"/>
                  <a:cs typeface="Nunito"/>
                  <a:sym typeface="Nunito"/>
                </a:rPr>
                <a:t>поражает иммунную </a:t>
              </a:r>
              <a:r>
                <a:rPr lang="ru-RU" sz="1300" dirty="0">
                  <a:solidFill>
                    <a:schemeClr val="dk1"/>
                  </a:solidFill>
                  <a:latin typeface="Comic Sans MS" pitchFamily="66" charset="0"/>
                  <a:ea typeface="Nunito"/>
                  <a:cs typeface="Nunito"/>
                  <a:sym typeface="Nunito"/>
                </a:rPr>
                <a:t>систему организма. Это не просто вирус; это хроническая инфекция, которая может привести к </a:t>
              </a:r>
              <a:r>
                <a:rPr lang="ru-RU" sz="1300" dirty="0" smtClean="0">
                  <a:solidFill>
                    <a:schemeClr val="dk1"/>
                  </a:solidFill>
                  <a:latin typeface="Comic Sans MS" pitchFamily="66" charset="0"/>
                  <a:ea typeface="Nunito"/>
                  <a:cs typeface="Nunito"/>
                  <a:sym typeface="Nunito"/>
                </a:rPr>
                <a:t>СПИД.</a:t>
              </a:r>
              <a:endParaRPr sz="700" dirty="0">
                <a:solidFill>
                  <a:schemeClr val="dk1"/>
                </a:solidFill>
                <a:latin typeface="Comic Sans MS" pitchFamily="66" charset="0"/>
              </a:endParaRPr>
            </a:p>
          </p:txBody>
        </p:sp>
        <p:sp>
          <p:nvSpPr>
            <p:cNvPr id="963" name="Google Shape;963;p17"/>
            <p:cNvSpPr txBox="1"/>
            <p:nvPr/>
          </p:nvSpPr>
          <p:spPr>
            <a:xfrm>
              <a:off x="0" y="3785445"/>
              <a:ext cx="9157200" cy="20805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>
                <a:lnSpc>
                  <a:spcPct val="130000"/>
                </a:lnSpc>
              </a:pPr>
              <a:r>
                <a:rPr lang="ru-RU" sz="1300" dirty="0">
                  <a:solidFill>
                    <a:schemeClr val="dk1"/>
                  </a:solidFill>
                  <a:latin typeface="Comic Sans MS" pitchFamily="66" charset="0"/>
                  <a:ea typeface="Nunito"/>
                  <a:cs typeface="Nunito"/>
                  <a:sym typeface="Nunito"/>
                </a:rPr>
                <a:t>Работа иммунной системы угнетается, развивается синдром приобретённого иммунного </a:t>
              </a:r>
              <a:r>
                <a:rPr lang="ru-RU" sz="1300" dirty="0" smtClean="0">
                  <a:solidFill>
                    <a:schemeClr val="dk1"/>
                  </a:solidFill>
                  <a:latin typeface="Comic Sans MS" pitchFamily="66" charset="0"/>
                  <a:ea typeface="Nunito"/>
                  <a:cs typeface="Nunito"/>
                  <a:sym typeface="Nunito"/>
                </a:rPr>
                <a:t>дефицита</a:t>
              </a:r>
              <a:r>
                <a:rPr lang="ru-RU" sz="1300" dirty="0">
                  <a:solidFill>
                    <a:schemeClr val="dk1"/>
                  </a:solidFill>
                  <a:latin typeface="Comic Sans MS" pitchFamily="66" charset="0"/>
                  <a:ea typeface="Nunito"/>
                  <a:cs typeface="Nunito"/>
                  <a:sym typeface="Nunito"/>
                </a:rPr>
                <a:t>.</a:t>
              </a:r>
              <a:endParaRPr sz="700" dirty="0">
                <a:solidFill>
                  <a:schemeClr val="dk1"/>
                </a:solidFill>
                <a:latin typeface="Comic Sans MS" pitchFamily="66" charset="0"/>
              </a:endParaRPr>
            </a:p>
          </p:txBody>
        </p:sp>
        <p:sp>
          <p:nvSpPr>
            <p:cNvPr id="964" name="Google Shape;964;p17"/>
            <p:cNvSpPr txBox="1"/>
            <p:nvPr/>
          </p:nvSpPr>
          <p:spPr>
            <a:xfrm>
              <a:off x="0" y="6287179"/>
              <a:ext cx="9157200" cy="41611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>
                <a:lnSpc>
                  <a:spcPct val="130000"/>
                </a:lnSpc>
              </a:pPr>
              <a:r>
                <a:rPr lang="ru-RU" sz="1300" dirty="0">
                  <a:solidFill>
                    <a:schemeClr val="dk1"/>
                  </a:solidFill>
                  <a:latin typeface="Comic Sans MS" pitchFamily="66" charset="0"/>
                  <a:ea typeface="Nunito"/>
                  <a:cs typeface="Nunito"/>
                  <a:sym typeface="Nunito"/>
                </a:rPr>
                <a:t>СПИД (синдром приобретенного иммунодефицита) — это стадия ВИЧ-инфекции, когда иммунная система человека сильно ослаблена. Это делает людей более уязвимыми для других инфекций и заболеваний</a:t>
              </a:r>
              <a:endParaRPr sz="700" dirty="0">
                <a:solidFill>
                  <a:schemeClr val="dk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965" name="Google Shape;965;p17"/>
          <p:cNvGrpSpPr/>
          <p:nvPr/>
        </p:nvGrpSpPr>
        <p:grpSpPr>
          <a:xfrm rot="-333264">
            <a:off x="82297" y="3543262"/>
            <a:ext cx="1335392" cy="1765200"/>
            <a:chOff x="164586" y="7085840"/>
            <a:chExt cx="2670529" cy="3530062"/>
          </a:xfrm>
        </p:grpSpPr>
        <p:sp>
          <p:nvSpPr>
            <p:cNvPr id="966" name="Google Shape;966;p17"/>
            <p:cNvSpPr/>
            <p:nvPr/>
          </p:nvSpPr>
          <p:spPr>
            <a:xfrm>
              <a:off x="576023" y="7180578"/>
              <a:ext cx="1837915" cy="2642089"/>
            </a:xfrm>
            <a:custGeom>
              <a:avLst/>
              <a:gdLst/>
              <a:ahLst/>
              <a:cxnLst/>
              <a:rect l="l" t="t" r="r" b="b"/>
              <a:pathLst>
                <a:path w="1837915" h="2642089" extrusionOk="0">
                  <a:moveTo>
                    <a:pt x="843871" y="1822"/>
                  </a:moveTo>
                  <a:cubicBezTo>
                    <a:pt x="1056498" y="-12355"/>
                    <a:pt x="1273814" y="56523"/>
                    <a:pt x="1441015" y="197712"/>
                  </a:cubicBezTo>
                  <a:cubicBezTo>
                    <a:pt x="1601378" y="333132"/>
                    <a:pt x="1722065" y="517027"/>
                    <a:pt x="1784817" y="717104"/>
                  </a:cubicBezTo>
                  <a:cubicBezTo>
                    <a:pt x="1856964" y="947166"/>
                    <a:pt x="1854796" y="1199022"/>
                    <a:pt x="1783150" y="1428914"/>
                  </a:cubicBezTo>
                  <a:cubicBezTo>
                    <a:pt x="1770337" y="1470025"/>
                    <a:pt x="1755977" y="1510472"/>
                    <a:pt x="1740812" y="1550552"/>
                  </a:cubicBezTo>
                  <a:cubicBezTo>
                    <a:pt x="1668340" y="1742023"/>
                    <a:pt x="1577312" y="1925135"/>
                    <a:pt x="1547335" y="2132703"/>
                  </a:cubicBezTo>
                  <a:cubicBezTo>
                    <a:pt x="1534995" y="2218137"/>
                    <a:pt x="1536266" y="2302400"/>
                    <a:pt x="1533222" y="2388279"/>
                  </a:cubicBezTo>
                  <a:cubicBezTo>
                    <a:pt x="1526540" y="2576728"/>
                    <a:pt x="1291769" y="2606755"/>
                    <a:pt x="1141500" y="2625944"/>
                  </a:cubicBezTo>
                  <a:cubicBezTo>
                    <a:pt x="1112038" y="2629707"/>
                    <a:pt x="1074298" y="2633555"/>
                    <a:pt x="1032121" y="2635977"/>
                  </a:cubicBezTo>
                  <a:cubicBezTo>
                    <a:pt x="990023" y="2639556"/>
                    <a:pt x="952120" y="2641088"/>
                    <a:pt x="922425" y="2641540"/>
                  </a:cubicBezTo>
                  <a:cubicBezTo>
                    <a:pt x="770948" y="2643828"/>
                    <a:pt x="534298" y="2647372"/>
                    <a:pt x="500958" y="2461768"/>
                  </a:cubicBezTo>
                  <a:cubicBezTo>
                    <a:pt x="485765" y="2377188"/>
                    <a:pt x="475078" y="2293596"/>
                    <a:pt x="450744" y="2210773"/>
                  </a:cubicBezTo>
                  <a:cubicBezTo>
                    <a:pt x="391629" y="2009538"/>
                    <a:pt x="275554" y="1841176"/>
                    <a:pt x="176665" y="1661905"/>
                  </a:cubicBezTo>
                  <a:cubicBezTo>
                    <a:pt x="155962" y="1624380"/>
                    <a:pt x="136014" y="1586376"/>
                    <a:pt x="117501" y="1547488"/>
                  </a:cubicBezTo>
                  <a:cubicBezTo>
                    <a:pt x="13978" y="1330072"/>
                    <a:pt x="-23883" y="1081082"/>
                    <a:pt x="14903" y="843128"/>
                  </a:cubicBezTo>
                  <a:cubicBezTo>
                    <a:pt x="62808" y="549222"/>
                    <a:pt x="236557" y="260088"/>
                    <a:pt x="499030" y="106615"/>
                  </a:cubicBezTo>
                  <a:cubicBezTo>
                    <a:pt x="605972" y="44098"/>
                    <a:pt x="724180" y="9800"/>
                    <a:pt x="843871" y="18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967;p17"/>
            <p:cNvSpPr/>
            <p:nvPr/>
          </p:nvSpPr>
          <p:spPr>
            <a:xfrm>
              <a:off x="1340981" y="8752308"/>
              <a:ext cx="405718" cy="1086684"/>
            </a:xfrm>
            <a:custGeom>
              <a:avLst/>
              <a:gdLst/>
              <a:ahLst/>
              <a:cxnLst/>
              <a:rect l="l" t="t" r="r" b="b"/>
              <a:pathLst>
                <a:path w="405718" h="1086684" extrusionOk="0">
                  <a:moveTo>
                    <a:pt x="363193" y="22461"/>
                  </a:moveTo>
                  <a:cubicBezTo>
                    <a:pt x="296160" y="-37493"/>
                    <a:pt x="245755" y="37048"/>
                    <a:pt x="196684" y="77869"/>
                  </a:cubicBezTo>
                  <a:cubicBezTo>
                    <a:pt x="163980" y="53674"/>
                    <a:pt x="142140" y="16580"/>
                    <a:pt x="98311" y="7663"/>
                  </a:cubicBezTo>
                  <a:cubicBezTo>
                    <a:pt x="61375" y="144"/>
                    <a:pt x="25803" y="17872"/>
                    <a:pt x="9459" y="51493"/>
                  </a:cubicBezTo>
                  <a:cubicBezTo>
                    <a:pt x="-7833" y="87055"/>
                    <a:pt x="679" y="125532"/>
                    <a:pt x="18161" y="159089"/>
                  </a:cubicBezTo>
                  <a:cubicBezTo>
                    <a:pt x="45680" y="211906"/>
                    <a:pt x="79493" y="257444"/>
                    <a:pt x="98515" y="314998"/>
                  </a:cubicBezTo>
                  <a:cubicBezTo>
                    <a:pt x="135451" y="426774"/>
                    <a:pt x="139943" y="546923"/>
                    <a:pt x="149161" y="663352"/>
                  </a:cubicBezTo>
                  <a:cubicBezTo>
                    <a:pt x="159573" y="794875"/>
                    <a:pt x="166657" y="927182"/>
                    <a:pt x="181159" y="1058316"/>
                  </a:cubicBezTo>
                  <a:cubicBezTo>
                    <a:pt x="185637" y="1098806"/>
                    <a:pt x="246588" y="1094754"/>
                    <a:pt x="244483" y="1053805"/>
                  </a:cubicBezTo>
                  <a:cubicBezTo>
                    <a:pt x="234474" y="858769"/>
                    <a:pt x="220065" y="659546"/>
                    <a:pt x="194375" y="465915"/>
                  </a:cubicBezTo>
                  <a:cubicBezTo>
                    <a:pt x="183461" y="383679"/>
                    <a:pt x="166014" y="301202"/>
                    <a:pt x="129623" y="226146"/>
                  </a:cubicBezTo>
                  <a:cubicBezTo>
                    <a:pt x="111901" y="189596"/>
                    <a:pt x="81951" y="157282"/>
                    <a:pt x="67302" y="119708"/>
                  </a:cubicBezTo>
                  <a:cubicBezTo>
                    <a:pt x="54093" y="96303"/>
                    <a:pt x="63064" y="80291"/>
                    <a:pt x="94200" y="71671"/>
                  </a:cubicBezTo>
                  <a:cubicBezTo>
                    <a:pt x="106900" y="78745"/>
                    <a:pt x="117968" y="87753"/>
                    <a:pt x="127398" y="98697"/>
                  </a:cubicBezTo>
                  <a:cubicBezTo>
                    <a:pt x="143870" y="114229"/>
                    <a:pt x="158082" y="130135"/>
                    <a:pt x="176228" y="143980"/>
                  </a:cubicBezTo>
                  <a:cubicBezTo>
                    <a:pt x="189508" y="154112"/>
                    <a:pt x="203133" y="153681"/>
                    <a:pt x="217359" y="146331"/>
                  </a:cubicBezTo>
                  <a:cubicBezTo>
                    <a:pt x="244766" y="132183"/>
                    <a:pt x="268344" y="83772"/>
                    <a:pt x="294571" y="75822"/>
                  </a:cubicBezTo>
                  <a:cubicBezTo>
                    <a:pt x="347597" y="59753"/>
                    <a:pt x="336125" y="159364"/>
                    <a:pt x="332587" y="188099"/>
                  </a:cubicBezTo>
                  <a:cubicBezTo>
                    <a:pt x="322005" y="274106"/>
                    <a:pt x="299494" y="356999"/>
                    <a:pt x="293539" y="443979"/>
                  </a:cubicBezTo>
                  <a:cubicBezTo>
                    <a:pt x="281828" y="615096"/>
                    <a:pt x="294140" y="790462"/>
                    <a:pt x="327564" y="958514"/>
                  </a:cubicBezTo>
                  <a:cubicBezTo>
                    <a:pt x="334098" y="991358"/>
                    <a:pt x="382780" y="990179"/>
                    <a:pt x="381014" y="954709"/>
                  </a:cubicBezTo>
                  <a:cubicBezTo>
                    <a:pt x="369486" y="722791"/>
                    <a:pt x="340773" y="499274"/>
                    <a:pt x="387880" y="268740"/>
                  </a:cubicBezTo>
                  <a:cubicBezTo>
                    <a:pt x="402904" y="195159"/>
                    <a:pt x="428650" y="81004"/>
                    <a:pt x="363193" y="2246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968;p17"/>
            <p:cNvSpPr/>
            <p:nvPr/>
          </p:nvSpPr>
          <p:spPr>
            <a:xfrm>
              <a:off x="1203725" y="10225681"/>
              <a:ext cx="895482" cy="390221"/>
            </a:xfrm>
            <a:custGeom>
              <a:avLst/>
              <a:gdLst/>
              <a:ahLst/>
              <a:cxnLst/>
              <a:rect l="l" t="t" r="r" b="b"/>
              <a:pathLst>
                <a:path w="895482" h="390221" extrusionOk="0">
                  <a:moveTo>
                    <a:pt x="446002" y="75806"/>
                  </a:moveTo>
                  <a:cubicBezTo>
                    <a:pt x="463266" y="74069"/>
                    <a:pt x="480493" y="72021"/>
                    <a:pt x="497686" y="69649"/>
                  </a:cubicBezTo>
                  <a:cubicBezTo>
                    <a:pt x="565178" y="60337"/>
                    <a:pt x="634245" y="47692"/>
                    <a:pt x="699145" y="26554"/>
                  </a:cubicBezTo>
                  <a:cubicBezTo>
                    <a:pt x="748455" y="10492"/>
                    <a:pt x="814075" y="-18038"/>
                    <a:pt x="862665" y="15893"/>
                  </a:cubicBezTo>
                  <a:cubicBezTo>
                    <a:pt x="916327" y="53369"/>
                    <a:pt x="895927" y="108191"/>
                    <a:pt x="860137" y="155564"/>
                  </a:cubicBezTo>
                  <a:cubicBezTo>
                    <a:pt x="836205" y="187236"/>
                    <a:pt x="805401" y="215582"/>
                    <a:pt x="785249" y="233190"/>
                  </a:cubicBezTo>
                  <a:cubicBezTo>
                    <a:pt x="700056" y="307625"/>
                    <a:pt x="591624" y="384234"/>
                    <a:pt x="475231" y="389706"/>
                  </a:cubicBezTo>
                  <a:cubicBezTo>
                    <a:pt x="346668" y="395749"/>
                    <a:pt x="237713" y="347974"/>
                    <a:pt x="132509" y="279660"/>
                  </a:cubicBezTo>
                  <a:cubicBezTo>
                    <a:pt x="110061" y="265088"/>
                    <a:pt x="75549" y="241394"/>
                    <a:pt x="47372" y="213429"/>
                  </a:cubicBezTo>
                  <a:cubicBezTo>
                    <a:pt x="5224" y="171605"/>
                    <a:pt x="-22740" y="120228"/>
                    <a:pt x="25066" y="75523"/>
                  </a:cubicBezTo>
                  <a:cubicBezTo>
                    <a:pt x="68351" y="35047"/>
                    <a:pt x="137355" y="53997"/>
                    <a:pt x="188445" y="62914"/>
                  </a:cubicBezTo>
                  <a:cubicBezTo>
                    <a:pt x="255690" y="74641"/>
                    <a:pt x="325852" y="77380"/>
                    <a:pt x="393979" y="77034"/>
                  </a:cubicBezTo>
                  <a:cubicBezTo>
                    <a:pt x="411320" y="76942"/>
                    <a:pt x="428668" y="76533"/>
                    <a:pt x="446002" y="758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969;p17"/>
            <p:cNvSpPr/>
            <p:nvPr/>
          </p:nvSpPr>
          <p:spPr>
            <a:xfrm>
              <a:off x="1057518" y="10023050"/>
              <a:ext cx="1140771" cy="413459"/>
            </a:xfrm>
            <a:custGeom>
              <a:avLst/>
              <a:gdLst/>
              <a:ahLst/>
              <a:cxnLst/>
              <a:rect l="l" t="t" r="r" b="b"/>
              <a:pathLst>
                <a:path w="1140771" h="413459" extrusionOk="0">
                  <a:moveTo>
                    <a:pt x="1101497" y="0"/>
                  </a:moveTo>
                  <a:cubicBezTo>
                    <a:pt x="1101497" y="0"/>
                    <a:pt x="923694" y="106198"/>
                    <a:pt x="538958" y="112002"/>
                  </a:cubicBezTo>
                  <a:cubicBezTo>
                    <a:pt x="154222" y="117805"/>
                    <a:pt x="42583" y="41203"/>
                    <a:pt x="42583" y="41203"/>
                  </a:cubicBezTo>
                  <a:cubicBezTo>
                    <a:pt x="42583" y="41203"/>
                    <a:pt x="-52337" y="123517"/>
                    <a:pt x="41255" y="275154"/>
                  </a:cubicBezTo>
                  <a:cubicBezTo>
                    <a:pt x="134847" y="426792"/>
                    <a:pt x="684311" y="458132"/>
                    <a:pt x="948070" y="347309"/>
                  </a:cubicBezTo>
                  <a:cubicBezTo>
                    <a:pt x="1257368" y="217360"/>
                    <a:pt x="1101497" y="0"/>
                    <a:pt x="110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970;p17"/>
            <p:cNvSpPr/>
            <p:nvPr/>
          </p:nvSpPr>
          <p:spPr>
            <a:xfrm>
              <a:off x="1041449" y="9797535"/>
              <a:ext cx="1140769" cy="413459"/>
            </a:xfrm>
            <a:custGeom>
              <a:avLst/>
              <a:gdLst/>
              <a:ahLst/>
              <a:cxnLst/>
              <a:rect l="l" t="t" r="r" b="b"/>
              <a:pathLst>
                <a:path w="1140769" h="413459" extrusionOk="0">
                  <a:moveTo>
                    <a:pt x="1101497" y="0"/>
                  </a:moveTo>
                  <a:cubicBezTo>
                    <a:pt x="1101497" y="0"/>
                    <a:pt x="923694" y="106198"/>
                    <a:pt x="538958" y="112002"/>
                  </a:cubicBezTo>
                  <a:cubicBezTo>
                    <a:pt x="154222" y="117805"/>
                    <a:pt x="42583" y="41203"/>
                    <a:pt x="42583" y="41203"/>
                  </a:cubicBezTo>
                  <a:cubicBezTo>
                    <a:pt x="42583" y="41203"/>
                    <a:pt x="-52337" y="123517"/>
                    <a:pt x="41255" y="275154"/>
                  </a:cubicBezTo>
                  <a:cubicBezTo>
                    <a:pt x="134846" y="426792"/>
                    <a:pt x="684311" y="458132"/>
                    <a:pt x="948070" y="347309"/>
                  </a:cubicBezTo>
                  <a:cubicBezTo>
                    <a:pt x="1257361" y="217360"/>
                    <a:pt x="1101497" y="0"/>
                    <a:pt x="11014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971;p17"/>
            <p:cNvSpPr/>
            <p:nvPr/>
          </p:nvSpPr>
          <p:spPr>
            <a:xfrm>
              <a:off x="1026911" y="9607973"/>
              <a:ext cx="1140765" cy="398983"/>
            </a:xfrm>
            <a:custGeom>
              <a:avLst/>
              <a:gdLst/>
              <a:ahLst/>
              <a:cxnLst/>
              <a:rect l="l" t="t" r="r" b="b"/>
              <a:pathLst>
                <a:path w="1140765" h="398983" extrusionOk="0">
                  <a:moveTo>
                    <a:pt x="1123607" y="27673"/>
                  </a:moveTo>
                  <a:cubicBezTo>
                    <a:pt x="1114156" y="4388"/>
                    <a:pt x="1087180" y="-6258"/>
                    <a:pt x="1064132" y="3774"/>
                  </a:cubicBezTo>
                  <a:cubicBezTo>
                    <a:pt x="993758" y="34408"/>
                    <a:pt x="822587" y="93247"/>
                    <a:pt x="538959" y="97526"/>
                  </a:cubicBezTo>
                  <a:cubicBezTo>
                    <a:pt x="263262" y="101684"/>
                    <a:pt x="127798" y="63531"/>
                    <a:pt x="73155" y="41567"/>
                  </a:cubicBezTo>
                  <a:cubicBezTo>
                    <a:pt x="51710" y="32947"/>
                    <a:pt x="27016" y="41906"/>
                    <a:pt x="16583" y="62514"/>
                  </a:cubicBezTo>
                  <a:cubicBezTo>
                    <a:pt x="-2545" y="100293"/>
                    <a:pt x="-16340" y="167357"/>
                    <a:pt x="41256" y="260678"/>
                  </a:cubicBezTo>
                  <a:cubicBezTo>
                    <a:pt x="134847" y="412316"/>
                    <a:pt x="684312" y="443655"/>
                    <a:pt x="948071" y="332833"/>
                  </a:cubicBezTo>
                  <a:cubicBezTo>
                    <a:pt x="1173192" y="238248"/>
                    <a:pt x="1151875" y="97356"/>
                    <a:pt x="1123607" y="276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972;p17"/>
            <p:cNvSpPr/>
            <p:nvPr/>
          </p:nvSpPr>
          <p:spPr>
            <a:xfrm>
              <a:off x="1471584" y="7346914"/>
              <a:ext cx="847409" cy="1346266"/>
            </a:xfrm>
            <a:custGeom>
              <a:avLst/>
              <a:gdLst/>
              <a:ahLst/>
              <a:cxnLst/>
              <a:rect l="l" t="t" r="r" b="b"/>
              <a:pathLst>
                <a:path w="847409" h="1346266" extrusionOk="0">
                  <a:moveTo>
                    <a:pt x="800440" y="1198366"/>
                  </a:moveTo>
                  <a:cubicBezTo>
                    <a:pt x="784413" y="1236124"/>
                    <a:pt x="763455" y="1272286"/>
                    <a:pt x="733782" y="1300505"/>
                  </a:cubicBezTo>
                  <a:cubicBezTo>
                    <a:pt x="674243" y="1357128"/>
                    <a:pt x="586048" y="1366574"/>
                    <a:pt x="531052" y="1298218"/>
                  </a:cubicBezTo>
                  <a:cubicBezTo>
                    <a:pt x="484227" y="1239887"/>
                    <a:pt x="481338" y="1158632"/>
                    <a:pt x="468349" y="1088278"/>
                  </a:cubicBezTo>
                  <a:cubicBezTo>
                    <a:pt x="454257" y="1011972"/>
                    <a:pt x="433285" y="936951"/>
                    <a:pt x="405921" y="864345"/>
                  </a:cubicBezTo>
                  <a:cubicBezTo>
                    <a:pt x="351200" y="719132"/>
                    <a:pt x="270902" y="583465"/>
                    <a:pt x="168975" y="466358"/>
                  </a:cubicBezTo>
                  <a:cubicBezTo>
                    <a:pt x="126926" y="418053"/>
                    <a:pt x="81049" y="372473"/>
                    <a:pt x="46939" y="318272"/>
                  </a:cubicBezTo>
                  <a:cubicBezTo>
                    <a:pt x="12829" y="264071"/>
                    <a:pt x="-8927" y="198673"/>
                    <a:pt x="3562" y="135874"/>
                  </a:cubicBezTo>
                  <a:cubicBezTo>
                    <a:pt x="23318" y="36545"/>
                    <a:pt x="127583" y="-2406"/>
                    <a:pt x="219063" y="114"/>
                  </a:cubicBezTo>
                  <a:cubicBezTo>
                    <a:pt x="380358" y="4562"/>
                    <a:pt x="497443" y="126392"/>
                    <a:pt x="587948" y="246329"/>
                  </a:cubicBezTo>
                  <a:cubicBezTo>
                    <a:pt x="686089" y="376384"/>
                    <a:pt x="760637" y="524279"/>
                    <a:pt x="805999" y="680774"/>
                  </a:cubicBezTo>
                  <a:cubicBezTo>
                    <a:pt x="854243" y="847224"/>
                    <a:pt x="868695" y="1030364"/>
                    <a:pt x="803520" y="1190939"/>
                  </a:cubicBezTo>
                  <a:cubicBezTo>
                    <a:pt x="802517" y="1193417"/>
                    <a:pt x="801485" y="1195895"/>
                    <a:pt x="800440" y="119836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973;p17"/>
            <p:cNvSpPr/>
            <p:nvPr/>
          </p:nvSpPr>
          <p:spPr>
            <a:xfrm>
              <a:off x="1944438" y="8817383"/>
              <a:ext cx="187233" cy="266515"/>
            </a:xfrm>
            <a:custGeom>
              <a:avLst/>
              <a:gdLst/>
              <a:ahLst/>
              <a:cxnLst/>
              <a:rect l="l" t="t" r="r" b="b"/>
              <a:pathLst>
                <a:path w="187233" h="266515" extrusionOk="0">
                  <a:moveTo>
                    <a:pt x="166234" y="26322"/>
                  </a:moveTo>
                  <a:cubicBezTo>
                    <a:pt x="128381" y="-20332"/>
                    <a:pt x="61059" y="178"/>
                    <a:pt x="30904" y="47700"/>
                  </a:cubicBezTo>
                  <a:cubicBezTo>
                    <a:pt x="2474" y="92503"/>
                    <a:pt x="-4950" y="154632"/>
                    <a:pt x="2982" y="206348"/>
                  </a:cubicBezTo>
                  <a:cubicBezTo>
                    <a:pt x="18225" y="305670"/>
                    <a:pt x="103341" y="264806"/>
                    <a:pt x="142084" y="206814"/>
                  </a:cubicBezTo>
                  <a:cubicBezTo>
                    <a:pt x="159178" y="181228"/>
                    <a:pt x="175163" y="154279"/>
                    <a:pt x="182805" y="124479"/>
                  </a:cubicBezTo>
                  <a:cubicBezTo>
                    <a:pt x="190448" y="94678"/>
                    <a:pt x="188901" y="61375"/>
                    <a:pt x="172606" y="35274"/>
                  </a:cubicBezTo>
                  <a:cubicBezTo>
                    <a:pt x="170593" y="32054"/>
                    <a:pt x="168459" y="29075"/>
                    <a:pt x="166234" y="2632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974;p17"/>
            <p:cNvSpPr/>
            <p:nvPr/>
          </p:nvSpPr>
          <p:spPr>
            <a:xfrm>
              <a:off x="2484563" y="7263766"/>
              <a:ext cx="280244" cy="305659"/>
            </a:xfrm>
            <a:custGeom>
              <a:avLst/>
              <a:gdLst/>
              <a:ahLst/>
              <a:cxnLst/>
              <a:rect l="l" t="t" r="r" b="b"/>
              <a:pathLst>
                <a:path w="280244" h="305659" extrusionOk="0">
                  <a:moveTo>
                    <a:pt x="233869" y="8347"/>
                  </a:moveTo>
                  <a:cubicBezTo>
                    <a:pt x="152335" y="92208"/>
                    <a:pt x="77546" y="184166"/>
                    <a:pt x="4474" y="275390"/>
                  </a:cubicBezTo>
                  <a:cubicBezTo>
                    <a:pt x="-11638" y="295504"/>
                    <a:pt x="19696" y="317136"/>
                    <a:pt x="36288" y="298625"/>
                  </a:cubicBezTo>
                  <a:cubicBezTo>
                    <a:pt x="111903" y="214249"/>
                    <a:pt x="192378" y="135373"/>
                    <a:pt x="271256" y="54238"/>
                  </a:cubicBezTo>
                  <a:cubicBezTo>
                    <a:pt x="297533" y="27212"/>
                    <a:pt x="260421" y="-18968"/>
                    <a:pt x="233869" y="83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975;p17"/>
            <p:cNvSpPr/>
            <p:nvPr/>
          </p:nvSpPr>
          <p:spPr>
            <a:xfrm>
              <a:off x="2637836" y="7733450"/>
              <a:ext cx="197279" cy="125665"/>
            </a:xfrm>
            <a:custGeom>
              <a:avLst/>
              <a:gdLst/>
              <a:ahLst/>
              <a:cxnLst/>
              <a:rect l="l" t="t" r="r" b="b"/>
              <a:pathLst>
                <a:path w="197279" h="125665" extrusionOk="0">
                  <a:moveTo>
                    <a:pt x="172309" y="1751"/>
                  </a:moveTo>
                  <a:cubicBezTo>
                    <a:pt x="121056" y="27669"/>
                    <a:pt x="65579" y="46364"/>
                    <a:pt x="15181" y="73362"/>
                  </a:cubicBezTo>
                  <a:cubicBezTo>
                    <a:pt x="-15722" y="89918"/>
                    <a:pt x="4960" y="136797"/>
                    <a:pt x="37876" y="123235"/>
                  </a:cubicBezTo>
                  <a:cubicBezTo>
                    <a:pt x="91573" y="101108"/>
                    <a:pt x="142388" y="63414"/>
                    <a:pt x="190603" y="31227"/>
                  </a:cubicBezTo>
                  <a:cubicBezTo>
                    <a:pt x="207125" y="20192"/>
                    <a:pt x="189904" y="-7145"/>
                    <a:pt x="172309" y="175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976;p17"/>
            <p:cNvSpPr/>
            <p:nvPr/>
          </p:nvSpPr>
          <p:spPr>
            <a:xfrm>
              <a:off x="2585671" y="8251268"/>
              <a:ext cx="175502" cy="72151"/>
            </a:xfrm>
            <a:custGeom>
              <a:avLst/>
              <a:gdLst/>
              <a:ahLst/>
              <a:cxnLst/>
              <a:rect l="l" t="t" r="r" b="b"/>
              <a:pathLst>
                <a:path w="175502" h="72151" extrusionOk="0">
                  <a:moveTo>
                    <a:pt x="160499" y="37264"/>
                  </a:moveTo>
                  <a:cubicBezTo>
                    <a:pt x="116981" y="28876"/>
                    <a:pt x="76182" y="15391"/>
                    <a:pt x="34260" y="1433"/>
                  </a:cubicBezTo>
                  <a:cubicBezTo>
                    <a:pt x="3216" y="-8903"/>
                    <a:pt x="-14888" y="39756"/>
                    <a:pt x="15980" y="48397"/>
                  </a:cubicBezTo>
                  <a:cubicBezTo>
                    <a:pt x="61751" y="61204"/>
                    <a:pt x="109684" y="67721"/>
                    <a:pt x="156939" y="72056"/>
                  </a:cubicBezTo>
                  <a:cubicBezTo>
                    <a:pt x="179684" y="74139"/>
                    <a:pt x="182297" y="41464"/>
                    <a:pt x="160499" y="37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977;p17"/>
            <p:cNvSpPr/>
            <p:nvPr/>
          </p:nvSpPr>
          <p:spPr>
            <a:xfrm>
              <a:off x="2514469" y="8758625"/>
              <a:ext cx="226787" cy="122302"/>
            </a:xfrm>
            <a:custGeom>
              <a:avLst/>
              <a:gdLst/>
              <a:ahLst/>
              <a:cxnLst/>
              <a:rect l="l" t="t" r="r" b="b"/>
              <a:pathLst>
                <a:path w="226787" h="122302" extrusionOk="0">
                  <a:moveTo>
                    <a:pt x="215674" y="86604"/>
                  </a:moveTo>
                  <a:cubicBezTo>
                    <a:pt x="156531" y="58738"/>
                    <a:pt x="98017" y="28527"/>
                    <a:pt x="38083" y="2476"/>
                  </a:cubicBezTo>
                  <a:cubicBezTo>
                    <a:pt x="4453" y="-12146"/>
                    <a:pt x="-16836" y="42210"/>
                    <a:pt x="17408" y="55596"/>
                  </a:cubicBezTo>
                  <a:cubicBezTo>
                    <a:pt x="78154" y="79339"/>
                    <a:pt x="140815" y="99136"/>
                    <a:pt x="202274" y="121029"/>
                  </a:cubicBezTo>
                  <a:cubicBezTo>
                    <a:pt x="224884" y="129085"/>
                    <a:pt x="237027" y="96665"/>
                    <a:pt x="215674" y="866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978;p17"/>
            <p:cNvSpPr/>
            <p:nvPr/>
          </p:nvSpPr>
          <p:spPr>
            <a:xfrm>
              <a:off x="2349270" y="9285842"/>
              <a:ext cx="304564" cy="291567"/>
            </a:xfrm>
            <a:custGeom>
              <a:avLst/>
              <a:gdLst/>
              <a:ahLst/>
              <a:cxnLst/>
              <a:rect l="l" t="t" r="r" b="b"/>
              <a:pathLst>
                <a:path w="304564" h="291567" extrusionOk="0">
                  <a:moveTo>
                    <a:pt x="300483" y="263056"/>
                  </a:moveTo>
                  <a:cubicBezTo>
                    <a:pt x="225179" y="178652"/>
                    <a:pt x="145057" y="98710"/>
                    <a:pt x="69866" y="14172"/>
                  </a:cubicBezTo>
                  <a:cubicBezTo>
                    <a:pt x="32027" y="-28372"/>
                    <a:pt x="-29171" y="35028"/>
                    <a:pt x="15908" y="71006"/>
                  </a:cubicBezTo>
                  <a:cubicBezTo>
                    <a:pt x="104350" y="141594"/>
                    <a:pt x="188449" y="217342"/>
                    <a:pt x="276764" y="288049"/>
                  </a:cubicBezTo>
                  <a:cubicBezTo>
                    <a:pt x="292064" y="300291"/>
                    <a:pt x="313650" y="277812"/>
                    <a:pt x="300483" y="26305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9" name="Google Shape;979;p17"/>
            <p:cNvSpPr/>
            <p:nvPr/>
          </p:nvSpPr>
          <p:spPr>
            <a:xfrm>
              <a:off x="376907" y="9147181"/>
              <a:ext cx="306742" cy="278415"/>
            </a:xfrm>
            <a:custGeom>
              <a:avLst/>
              <a:gdLst/>
              <a:ahLst/>
              <a:cxnLst/>
              <a:rect l="l" t="t" r="r" b="b"/>
              <a:pathLst>
                <a:path w="306742" h="278415" extrusionOk="0">
                  <a:moveTo>
                    <a:pt x="243086" y="10289"/>
                  </a:moveTo>
                  <a:cubicBezTo>
                    <a:pt x="164624" y="90902"/>
                    <a:pt x="80844" y="166029"/>
                    <a:pt x="4656" y="248886"/>
                  </a:cubicBezTo>
                  <a:cubicBezTo>
                    <a:pt x="-10714" y="265605"/>
                    <a:pt x="15499" y="286877"/>
                    <a:pt x="32119" y="274931"/>
                  </a:cubicBezTo>
                  <a:cubicBezTo>
                    <a:pt x="121748" y="210522"/>
                    <a:pt x="204646" y="137675"/>
                    <a:pt x="292368" y="70781"/>
                  </a:cubicBezTo>
                  <a:cubicBezTo>
                    <a:pt x="333216" y="39631"/>
                    <a:pt x="277520" y="-25089"/>
                    <a:pt x="243086" y="102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0" name="Google Shape;980;p17"/>
            <p:cNvSpPr/>
            <p:nvPr/>
          </p:nvSpPr>
          <p:spPr>
            <a:xfrm>
              <a:off x="328410" y="8787816"/>
              <a:ext cx="147947" cy="110115"/>
            </a:xfrm>
            <a:custGeom>
              <a:avLst/>
              <a:gdLst/>
              <a:ahLst/>
              <a:cxnLst/>
              <a:rect l="l" t="t" r="r" b="b"/>
              <a:pathLst>
                <a:path w="147947" h="110115" extrusionOk="0">
                  <a:moveTo>
                    <a:pt x="105650" y="3778"/>
                  </a:moveTo>
                  <a:cubicBezTo>
                    <a:pt x="88139" y="12730"/>
                    <a:pt x="75015" y="28940"/>
                    <a:pt x="59553" y="41154"/>
                  </a:cubicBezTo>
                  <a:cubicBezTo>
                    <a:pt x="44006" y="53439"/>
                    <a:pt x="27026" y="64290"/>
                    <a:pt x="10193" y="74718"/>
                  </a:cubicBezTo>
                  <a:cubicBezTo>
                    <a:pt x="-10121" y="87292"/>
                    <a:pt x="2466" y="116697"/>
                    <a:pt x="25698" y="108783"/>
                  </a:cubicBezTo>
                  <a:cubicBezTo>
                    <a:pt x="45377" y="102076"/>
                    <a:pt x="64137" y="94006"/>
                    <a:pt x="83054" y="85442"/>
                  </a:cubicBezTo>
                  <a:cubicBezTo>
                    <a:pt x="101150" y="77246"/>
                    <a:pt x="124114" y="70418"/>
                    <a:pt x="138269" y="56348"/>
                  </a:cubicBezTo>
                  <a:cubicBezTo>
                    <a:pt x="161607" y="33141"/>
                    <a:pt x="139597" y="-13569"/>
                    <a:pt x="105650" y="377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1" name="Google Shape;981;p17"/>
            <p:cNvSpPr/>
            <p:nvPr/>
          </p:nvSpPr>
          <p:spPr>
            <a:xfrm>
              <a:off x="164586" y="8130060"/>
              <a:ext cx="206379" cy="72066"/>
            </a:xfrm>
            <a:custGeom>
              <a:avLst/>
              <a:gdLst/>
              <a:ahLst/>
              <a:cxnLst/>
              <a:rect l="l" t="t" r="r" b="b"/>
              <a:pathLst>
                <a:path w="206379" h="72066" extrusionOk="0">
                  <a:moveTo>
                    <a:pt x="178651" y="0"/>
                  </a:moveTo>
                  <a:cubicBezTo>
                    <a:pt x="124226" y="127"/>
                    <a:pt x="61982" y="17206"/>
                    <a:pt x="10030" y="33253"/>
                  </a:cubicBezTo>
                  <a:cubicBezTo>
                    <a:pt x="-7551" y="38682"/>
                    <a:pt x="389" y="63464"/>
                    <a:pt x="15377" y="65871"/>
                  </a:cubicBezTo>
                  <a:cubicBezTo>
                    <a:pt x="68650" y="74414"/>
                    <a:pt x="136729" y="75670"/>
                    <a:pt x="188427" y="59644"/>
                  </a:cubicBezTo>
                  <a:cubicBezTo>
                    <a:pt x="217691" y="50565"/>
                    <a:pt x="208861" y="-71"/>
                    <a:pt x="1786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2" name="Google Shape;982;p17"/>
            <p:cNvSpPr/>
            <p:nvPr/>
          </p:nvSpPr>
          <p:spPr>
            <a:xfrm>
              <a:off x="375143" y="7545582"/>
              <a:ext cx="122613" cy="71070"/>
            </a:xfrm>
            <a:custGeom>
              <a:avLst/>
              <a:gdLst/>
              <a:ahLst/>
              <a:cxnLst/>
              <a:rect l="l" t="t" r="r" b="b"/>
              <a:pathLst>
                <a:path w="122613" h="71070" extrusionOk="0">
                  <a:moveTo>
                    <a:pt x="98585" y="16067"/>
                  </a:moveTo>
                  <a:cubicBezTo>
                    <a:pt x="74287" y="11569"/>
                    <a:pt x="51832" y="14619"/>
                    <a:pt x="29158" y="2179"/>
                  </a:cubicBezTo>
                  <a:cubicBezTo>
                    <a:pt x="13541" y="-6392"/>
                    <a:pt x="-10602" y="12042"/>
                    <a:pt x="5100" y="27518"/>
                  </a:cubicBezTo>
                  <a:cubicBezTo>
                    <a:pt x="30274" y="52320"/>
                    <a:pt x="63678" y="74701"/>
                    <a:pt x="100351" y="70578"/>
                  </a:cubicBezTo>
                  <a:cubicBezTo>
                    <a:pt x="132957" y="66907"/>
                    <a:pt x="127489" y="21411"/>
                    <a:pt x="98585" y="160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3" name="Google Shape;983;p17"/>
            <p:cNvSpPr/>
            <p:nvPr/>
          </p:nvSpPr>
          <p:spPr>
            <a:xfrm>
              <a:off x="499260" y="7085840"/>
              <a:ext cx="298450" cy="255751"/>
            </a:xfrm>
            <a:custGeom>
              <a:avLst/>
              <a:gdLst/>
              <a:ahLst/>
              <a:cxnLst/>
              <a:rect l="l" t="t" r="r" b="b"/>
              <a:pathLst>
                <a:path w="298450" h="255751" extrusionOk="0">
                  <a:moveTo>
                    <a:pt x="273263" y="177737"/>
                  </a:moveTo>
                  <a:cubicBezTo>
                    <a:pt x="250031" y="171447"/>
                    <a:pt x="230063" y="149511"/>
                    <a:pt x="211302" y="134967"/>
                  </a:cubicBezTo>
                  <a:cubicBezTo>
                    <a:pt x="189292" y="117903"/>
                    <a:pt x="167289" y="100838"/>
                    <a:pt x="145279" y="83774"/>
                  </a:cubicBezTo>
                  <a:cubicBezTo>
                    <a:pt x="108436" y="55202"/>
                    <a:pt x="67538" y="13964"/>
                    <a:pt x="22169" y="705"/>
                  </a:cubicBezTo>
                  <a:cubicBezTo>
                    <a:pt x="9306" y="-3058"/>
                    <a:pt x="-4842" y="8838"/>
                    <a:pt x="1614" y="22436"/>
                  </a:cubicBezTo>
                  <a:cubicBezTo>
                    <a:pt x="23723" y="69047"/>
                    <a:pt x="75901" y="105653"/>
                    <a:pt x="113225" y="140474"/>
                  </a:cubicBezTo>
                  <a:cubicBezTo>
                    <a:pt x="152258" y="176883"/>
                    <a:pt x="194469" y="231663"/>
                    <a:pt x="244147" y="252511"/>
                  </a:cubicBezTo>
                  <a:cubicBezTo>
                    <a:pt x="292695" y="272887"/>
                    <a:pt x="322340" y="191024"/>
                    <a:pt x="273263" y="1777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077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5" name="Google Shape;2405;p26"/>
          <p:cNvSpPr txBox="1"/>
          <p:nvPr/>
        </p:nvSpPr>
        <p:spPr>
          <a:xfrm>
            <a:off x="1147379" y="339502"/>
            <a:ext cx="6974400" cy="1034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ru-RU" sz="2800" dirty="0">
                <a:solidFill>
                  <a:schemeClr val="dk1"/>
                </a:solidFill>
                <a:latin typeface="Comic Sans MS" pitchFamily="66" charset="0"/>
                <a:ea typeface="Mali Light"/>
                <a:cs typeface="Mali Light"/>
                <a:sym typeface="Mali Light"/>
              </a:rPr>
              <a:t>Попадание биологической жидкости на слизистые глаз, носа и рта</a:t>
            </a:r>
          </a:p>
        </p:txBody>
      </p:sp>
      <p:grpSp>
        <p:nvGrpSpPr>
          <p:cNvPr id="2406" name="Google Shape;2406;p26"/>
          <p:cNvGrpSpPr/>
          <p:nvPr/>
        </p:nvGrpSpPr>
        <p:grpSpPr>
          <a:xfrm>
            <a:off x="3946376" y="2870262"/>
            <a:ext cx="1857556" cy="1883171"/>
            <a:chOff x="5105107" y="2879121"/>
            <a:chExt cx="1857556" cy="1883171"/>
          </a:xfrm>
        </p:grpSpPr>
        <p:sp>
          <p:nvSpPr>
            <p:cNvPr id="2407" name="Google Shape;2407;p26"/>
            <p:cNvSpPr/>
            <p:nvPr/>
          </p:nvSpPr>
          <p:spPr>
            <a:xfrm>
              <a:off x="5105107" y="2879121"/>
              <a:ext cx="1857556" cy="1883171"/>
            </a:xfrm>
            <a:custGeom>
              <a:avLst/>
              <a:gdLst/>
              <a:ahLst/>
              <a:cxnLst/>
              <a:rect l="l" t="t" r="r" b="b"/>
              <a:pathLst>
                <a:path w="3715111" h="3766341" extrusionOk="0">
                  <a:moveTo>
                    <a:pt x="1" y="61440"/>
                  </a:moveTo>
                  <a:cubicBezTo>
                    <a:pt x="-187" y="27113"/>
                    <a:pt x="27909" y="-629"/>
                    <a:pt x="62209" y="11"/>
                  </a:cubicBezTo>
                  <a:cubicBezTo>
                    <a:pt x="3775000" y="69410"/>
                    <a:pt x="3711776" y="4274"/>
                    <a:pt x="3712371" y="110885"/>
                  </a:cubicBezTo>
                  <a:cubicBezTo>
                    <a:pt x="3713229" y="266096"/>
                    <a:pt x="3715111" y="3704432"/>
                    <a:pt x="3715111" y="3703927"/>
                  </a:cubicBezTo>
                  <a:cubicBezTo>
                    <a:pt x="3715299" y="3737937"/>
                    <a:pt x="3687700" y="3765552"/>
                    <a:pt x="3653708" y="3765364"/>
                  </a:cubicBezTo>
                  <a:cubicBezTo>
                    <a:pt x="-57133" y="3744890"/>
                    <a:pt x="3336" y="3809603"/>
                    <a:pt x="2741" y="3701878"/>
                  </a:cubicBezTo>
                  <a:cubicBezTo>
                    <a:pt x="1876" y="3544498"/>
                    <a:pt x="1" y="60943"/>
                    <a:pt x="1" y="6144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8" name="Google Shape;2408;p26"/>
            <p:cNvSpPr/>
            <p:nvPr/>
          </p:nvSpPr>
          <p:spPr>
            <a:xfrm>
              <a:off x="5233514" y="3030582"/>
              <a:ext cx="1608934" cy="1619718"/>
            </a:xfrm>
            <a:custGeom>
              <a:avLst/>
              <a:gdLst/>
              <a:ahLst/>
              <a:cxnLst/>
              <a:rect l="l" t="t" r="r" b="b"/>
              <a:pathLst>
                <a:path w="3217868" h="3239437" extrusionOk="0">
                  <a:moveTo>
                    <a:pt x="930315" y="384809"/>
                  </a:moveTo>
                  <a:cubicBezTo>
                    <a:pt x="931060" y="406127"/>
                    <a:pt x="903491" y="422593"/>
                    <a:pt x="883397" y="403890"/>
                  </a:cubicBezTo>
                  <a:cubicBezTo>
                    <a:pt x="867128" y="388741"/>
                    <a:pt x="877306" y="357029"/>
                    <a:pt x="903091" y="357202"/>
                  </a:cubicBezTo>
                  <a:cubicBezTo>
                    <a:pt x="916560" y="357292"/>
                    <a:pt x="929720" y="367484"/>
                    <a:pt x="930315" y="384809"/>
                  </a:cubicBezTo>
                  <a:close/>
                  <a:moveTo>
                    <a:pt x="905403" y="5666"/>
                  </a:moveTo>
                  <a:cubicBezTo>
                    <a:pt x="879670" y="5493"/>
                    <a:pt x="869409" y="37183"/>
                    <a:pt x="885708" y="52354"/>
                  </a:cubicBezTo>
                  <a:cubicBezTo>
                    <a:pt x="905817" y="71065"/>
                    <a:pt x="933356" y="54568"/>
                    <a:pt x="932634" y="33266"/>
                  </a:cubicBezTo>
                  <a:cubicBezTo>
                    <a:pt x="932031" y="15948"/>
                    <a:pt x="918879" y="5749"/>
                    <a:pt x="905403" y="5666"/>
                  </a:cubicBezTo>
                  <a:close/>
                  <a:moveTo>
                    <a:pt x="900765" y="708738"/>
                  </a:moveTo>
                  <a:cubicBezTo>
                    <a:pt x="875055" y="708572"/>
                    <a:pt x="864756" y="740239"/>
                    <a:pt x="881078" y="755433"/>
                  </a:cubicBezTo>
                  <a:cubicBezTo>
                    <a:pt x="901179" y="774144"/>
                    <a:pt x="928741" y="757632"/>
                    <a:pt x="927996" y="736353"/>
                  </a:cubicBezTo>
                  <a:cubicBezTo>
                    <a:pt x="927401" y="719050"/>
                    <a:pt x="914271" y="708828"/>
                    <a:pt x="900765" y="708738"/>
                  </a:cubicBezTo>
                  <a:close/>
                  <a:moveTo>
                    <a:pt x="898446" y="1060274"/>
                  </a:moveTo>
                  <a:cubicBezTo>
                    <a:pt x="872721" y="1060100"/>
                    <a:pt x="862445" y="1091783"/>
                    <a:pt x="878752" y="1106961"/>
                  </a:cubicBezTo>
                  <a:cubicBezTo>
                    <a:pt x="898853" y="1125672"/>
                    <a:pt x="926415" y="1109183"/>
                    <a:pt x="925670" y="1087881"/>
                  </a:cubicBezTo>
                  <a:cubicBezTo>
                    <a:pt x="925082" y="1070556"/>
                    <a:pt x="911922" y="1060364"/>
                    <a:pt x="898446" y="1060274"/>
                  </a:cubicBezTo>
                  <a:close/>
                  <a:moveTo>
                    <a:pt x="1170189" y="3171386"/>
                  </a:moveTo>
                  <a:cubicBezTo>
                    <a:pt x="1144509" y="3171213"/>
                    <a:pt x="1134157" y="3202873"/>
                    <a:pt x="1150494" y="3218074"/>
                  </a:cubicBezTo>
                  <a:cubicBezTo>
                    <a:pt x="1170603" y="3236785"/>
                    <a:pt x="1198142" y="3220289"/>
                    <a:pt x="1197419" y="3198986"/>
                  </a:cubicBezTo>
                  <a:cubicBezTo>
                    <a:pt x="1196817" y="3181669"/>
                    <a:pt x="1183665" y="3171477"/>
                    <a:pt x="1170189" y="3171386"/>
                  </a:cubicBezTo>
                  <a:close/>
                  <a:moveTo>
                    <a:pt x="1174826" y="2468315"/>
                  </a:moveTo>
                  <a:cubicBezTo>
                    <a:pt x="1149109" y="2468142"/>
                    <a:pt x="1138817" y="2499816"/>
                    <a:pt x="1155139" y="2515003"/>
                  </a:cubicBezTo>
                  <a:cubicBezTo>
                    <a:pt x="1175233" y="2533706"/>
                    <a:pt x="1202787" y="2517240"/>
                    <a:pt x="1202057" y="2495922"/>
                  </a:cubicBezTo>
                  <a:cubicBezTo>
                    <a:pt x="1201462" y="2478597"/>
                    <a:pt x="1188302" y="2468405"/>
                    <a:pt x="1174826" y="2468315"/>
                  </a:cubicBezTo>
                  <a:close/>
                  <a:moveTo>
                    <a:pt x="1172507" y="2819851"/>
                  </a:moveTo>
                  <a:cubicBezTo>
                    <a:pt x="1146797" y="2819677"/>
                    <a:pt x="1136498" y="2851352"/>
                    <a:pt x="1152820" y="2866538"/>
                  </a:cubicBezTo>
                  <a:cubicBezTo>
                    <a:pt x="1172914" y="2885242"/>
                    <a:pt x="1200468" y="2868776"/>
                    <a:pt x="1199738" y="2847451"/>
                  </a:cubicBezTo>
                  <a:cubicBezTo>
                    <a:pt x="1199143" y="2830133"/>
                    <a:pt x="1185983" y="2819941"/>
                    <a:pt x="1172507" y="2819851"/>
                  </a:cubicBezTo>
                  <a:close/>
                  <a:moveTo>
                    <a:pt x="891490" y="2114888"/>
                  </a:moveTo>
                  <a:cubicBezTo>
                    <a:pt x="865773" y="2114715"/>
                    <a:pt x="855481" y="2146390"/>
                    <a:pt x="871803" y="2161576"/>
                  </a:cubicBezTo>
                  <a:cubicBezTo>
                    <a:pt x="891791" y="2180182"/>
                    <a:pt x="919459" y="2163926"/>
                    <a:pt x="918728" y="2142496"/>
                  </a:cubicBezTo>
                  <a:cubicBezTo>
                    <a:pt x="918118" y="2125163"/>
                    <a:pt x="904966" y="2114979"/>
                    <a:pt x="891490" y="2114888"/>
                  </a:cubicBezTo>
                  <a:close/>
                  <a:moveTo>
                    <a:pt x="884526" y="3169503"/>
                  </a:moveTo>
                  <a:cubicBezTo>
                    <a:pt x="858816" y="3169330"/>
                    <a:pt x="848517" y="3201012"/>
                    <a:pt x="864839" y="3216191"/>
                  </a:cubicBezTo>
                  <a:cubicBezTo>
                    <a:pt x="884933" y="3234895"/>
                    <a:pt x="912487" y="3218428"/>
                    <a:pt x="911757" y="3197103"/>
                  </a:cubicBezTo>
                  <a:cubicBezTo>
                    <a:pt x="911162" y="3179785"/>
                    <a:pt x="898002" y="3169594"/>
                    <a:pt x="884526" y="3169503"/>
                  </a:cubicBezTo>
                  <a:close/>
                  <a:moveTo>
                    <a:pt x="886845" y="2817960"/>
                  </a:moveTo>
                  <a:cubicBezTo>
                    <a:pt x="861128" y="2817787"/>
                    <a:pt x="850836" y="2849462"/>
                    <a:pt x="867158" y="2864648"/>
                  </a:cubicBezTo>
                  <a:cubicBezTo>
                    <a:pt x="887252" y="2883351"/>
                    <a:pt x="914806" y="2866885"/>
                    <a:pt x="914076" y="2845567"/>
                  </a:cubicBezTo>
                  <a:cubicBezTo>
                    <a:pt x="913481" y="2828250"/>
                    <a:pt x="900321" y="2818050"/>
                    <a:pt x="886845" y="2817960"/>
                  </a:cubicBezTo>
                  <a:close/>
                  <a:moveTo>
                    <a:pt x="617429" y="355311"/>
                  </a:moveTo>
                  <a:cubicBezTo>
                    <a:pt x="591742" y="355138"/>
                    <a:pt x="581405" y="386798"/>
                    <a:pt x="597734" y="401999"/>
                  </a:cubicBezTo>
                  <a:cubicBezTo>
                    <a:pt x="617843" y="420710"/>
                    <a:pt x="645383" y="404213"/>
                    <a:pt x="644660" y="382911"/>
                  </a:cubicBezTo>
                  <a:cubicBezTo>
                    <a:pt x="644058" y="365593"/>
                    <a:pt x="630898" y="355402"/>
                    <a:pt x="617429" y="355311"/>
                  </a:cubicBezTo>
                  <a:close/>
                  <a:moveTo>
                    <a:pt x="1177145" y="2116779"/>
                  </a:moveTo>
                  <a:cubicBezTo>
                    <a:pt x="1151428" y="2116606"/>
                    <a:pt x="1141144" y="2148288"/>
                    <a:pt x="1157458" y="2163467"/>
                  </a:cubicBezTo>
                  <a:cubicBezTo>
                    <a:pt x="1177574" y="2182185"/>
                    <a:pt x="1205121" y="2165636"/>
                    <a:pt x="1204376" y="2144379"/>
                  </a:cubicBezTo>
                  <a:cubicBezTo>
                    <a:pt x="1203781" y="2127061"/>
                    <a:pt x="1190621" y="2116862"/>
                    <a:pt x="1177145" y="2116779"/>
                  </a:cubicBezTo>
                  <a:close/>
                  <a:moveTo>
                    <a:pt x="893809" y="1763353"/>
                  </a:moveTo>
                  <a:cubicBezTo>
                    <a:pt x="868107" y="1763179"/>
                    <a:pt x="857792" y="1794854"/>
                    <a:pt x="874122" y="1810040"/>
                  </a:cubicBezTo>
                  <a:cubicBezTo>
                    <a:pt x="894231" y="1828766"/>
                    <a:pt x="921770" y="1812225"/>
                    <a:pt x="921040" y="1790952"/>
                  </a:cubicBezTo>
                  <a:cubicBezTo>
                    <a:pt x="920445" y="1773635"/>
                    <a:pt x="907285" y="1763443"/>
                    <a:pt x="893809" y="1763353"/>
                  </a:cubicBezTo>
                  <a:close/>
                  <a:moveTo>
                    <a:pt x="889171" y="2466424"/>
                  </a:moveTo>
                  <a:cubicBezTo>
                    <a:pt x="863454" y="2466251"/>
                    <a:pt x="853162" y="2497926"/>
                    <a:pt x="869484" y="2513112"/>
                  </a:cubicBezTo>
                  <a:cubicBezTo>
                    <a:pt x="889600" y="2531830"/>
                    <a:pt x="917147" y="2515281"/>
                    <a:pt x="916402" y="2494024"/>
                  </a:cubicBezTo>
                  <a:cubicBezTo>
                    <a:pt x="915800" y="2476706"/>
                    <a:pt x="902640" y="2466515"/>
                    <a:pt x="889171" y="2466424"/>
                  </a:cubicBezTo>
                  <a:close/>
                  <a:moveTo>
                    <a:pt x="896128" y="1411817"/>
                  </a:moveTo>
                  <a:cubicBezTo>
                    <a:pt x="870418" y="1411644"/>
                    <a:pt x="860119" y="1443326"/>
                    <a:pt x="876441" y="1458504"/>
                  </a:cubicBezTo>
                  <a:cubicBezTo>
                    <a:pt x="896534" y="1477208"/>
                    <a:pt x="924089" y="1460742"/>
                    <a:pt x="923358" y="1439417"/>
                  </a:cubicBezTo>
                  <a:cubicBezTo>
                    <a:pt x="922764" y="1422091"/>
                    <a:pt x="909604" y="1411900"/>
                    <a:pt x="896128" y="1411817"/>
                  </a:cubicBezTo>
                  <a:close/>
                  <a:moveTo>
                    <a:pt x="619748" y="3775"/>
                  </a:moveTo>
                  <a:cubicBezTo>
                    <a:pt x="594038" y="3602"/>
                    <a:pt x="583731" y="35277"/>
                    <a:pt x="600061" y="50463"/>
                  </a:cubicBezTo>
                  <a:cubicBezTo>
                    <a:pt x="620026" y="69046"/>
                    <a:pt x="647716" y="52836"/>
                    <a:pt x="646979" y="31383"/>
                  </a:cubicBezTo>
                  <a:cubicBezTo>
                    <a:pt x="646376" y="14058"/>
                    <a:pt x="633216" y="3866"/>
                    <a:pt x="619748" y="3775"/>
                  </a:cubicBezTo>
                  <a:close/>
                  <a:moveTo>
                    <a:pt x="1462807" y="2118662"/>
                  </a:moveTo>
                  <a:cubicBezTo>
                    <a:pt x="1437090" y="2118489"/>
                    <a:pt x="1426798" y="2150164"/>
                    <a:pt x="1443113" y="2165350"/>
                  </a:cubicBezTo>
                  <a:cubicBezTo>
                    <a:pt x="1463206" y="2184054"/>
                    <a:pt x="1490776" y="2167580"/>
                    <a:pt x="1490031" y="2146270"/>
                  </a:cubicBezTo>
                  <a:cubicBezTo>
                    <a:pt x="1489443" y="2128944"/>
                    <a:pt x="1476283" y="2118753"/>
                    <a:pt x="1462807" y="2118662"/>
                  </a:cubicBezTo>
                  <a:close/>
                  <a:moveTo>
                    <a:pt x="1458170" y="2821734"/>
                  </a:moveTo>
                  <a:cubicBezTo>
                    <a:pt x="1432490" y="2821561"/>
                    <a:pt x="1422138" y="2853220"/>
                    <a:pt x="1438475" y="2868422"/>
                  </a:cubicBezTo>
                  <a:cubicBezTo>
                    <a:pt x="1458584" y="2887133"/>
                    <a:pt x="1486123" y="2870636"/>
                    <a:pt x="1485401" y="2849341"/>
                  </a:cubicBezTo>
                  <a:cubicBezTo>
                    <a:pt x="1484798" y="2832016"/>
                    <a:pt x="1471646" y="2821824"/>
                    <a:pt x="1458170" y="2821734"/>
                  </a:cubicBezTo>
                  <a:close/>
                  <a:moveTo>
                    <a:pt x="1465126" y="1767127"/>
                  </a:moveTo>
                  <a:cubicBezTo>
                    <a:pt x="1439409" y="1766953"/>
                    <a:pt x="1429125" y="1798636"/>
                    <a:pt x="1445439" y="1813814"/>
                  </a:cubicBezTo>
                  <a:cubicBezTo>
                    <a:pt x="1465555" y="1832533"/>
                    <a:pt x="1493102" y="1815984"/>
                    <a:pt x="1492357" y="1794734"/>
                  </a:cubicBezTo>
                  <a:cubicBezTo>
                    <a:pt x="1491762" y="1777409"/>
                    <a:pt x="1478602" y="1767217"/>
                    <a:pt x="1465126" y="1767127"/>
                  </a:cubicBezTo>
                  <a:close/>
                  <a:moveTo>
                    <a:pt x="1460489" y="2470198"/>
                  </a:moveTo>
                  <a:cubicBezTo>
                    <a:pt x="1434779" y="2470025"/>
                    <a:pt x="1424480" y="2501700"/>
                    <a:pt x="1440802" y="2516886"/>
                  </a:cubicBezTo>
                  <a:cubicBezTo>
                    <a:pt x="1460895" y="2535589"/>
                    <a:pt x="1488450" y="2519123"/>
                    <a:pt x="1487719" y="2497798"/>
                  </a:cubicBezTo>
                  <a:cubicBezTo>
                    <a:pt x="1487125" y="2480480"/>
                    <a:pt x="1473965" y="2470288"/>
                    <a:pt x="1460489" y="2470198"/>
                  </a:cubicBezTo>
                  <a:close/>
                  <a:moveTo>
                    <a:pt x="1474401" y="360976"/>
                  </a:moveTo>
                  <a:cubicBezTo>
                    <a:pt x="1448639" y="360803"/>
                    <a:pt x="1438430" y="392508"/>
                    <a:pt x="1454714" y="407663"/>
                  </a:cubicBezTo>
                  <a:cubicBezTo>
                    <a:pt x="1474815" y="426375"/>
                    <a:pt x="1502377" y="409863"/>
                    <a:pt x="1501632" y="388576"/>
                  </a:cubicBezTo>
                  <a:cubicBezTo>
                    <a:pt x="1501037" y="371258"/>
                    <a:pt x="1487877" y="361066"/>
                    <a:pt x="1474401" y="360976"/>
                  </a:cubicBezTo>
                  <a:close/>
                  <a:moveTo>
                    <a:pt x="1469764" y="1064047"/>
                  </a:moveTo>
                  <a:cubicBezTo>
                    <a:pt x="1444031" y="1063874"/>
                    <a:pt x="1433762" y="1095564"/>
                    <a:pt x="1450077" y="1110735"/>
                  </a:cubicBezTo>
                  <a:cubicBezTo>
                    <a:pt x="1470170" y="1129439"/>
                    <a:pt x="1497725" y="1112972"/>
                    <a:pt x="1496995" y="1091655"/>
                  </a:cubicBezTo>
                  <a:cubicBezTo>
                    <a:pt x="1496400" y="1074329"/>
                    <a:pt x="1483240" y="1064138"/>
                    <a:pt x="1469764" y="1064047"/>
                  </a:cubicBezTo>
                  <a:close/>
                  <a:moveTo>
                    <a:pt x="1467445" y="1415591"/>
                  </a:moveTo>
                  <a:cubicBezTo>
                    <a:pt x="1441773" y="1415417"/>
                    <a:pt x="1431406" y="1447062"/>
                    <a:pt x="1447750" y="1462278"/>
                  </a:cubicBezTo>
                  <a:cubicBezTo>
                    <a:pt x="1467739" y="1480884"/>
                    <a:pt x="1495406" y="1464628"/>
                    <a:pt x="1494676" y="1443190"/>
                  </a:cubicBezTo>
                  <a:cubicBezTo>
                    <a:pt x="1494073" y="1425835"/>
                    <a:pt x="1480808" y="1415674"/>
                    <a:pt x="1467445" y="1415591"/>
                  </a:cubicBezTo>
                  <a:close/>
                  <a:moveTo>
                    <a:pt x="1191065" y="7549"/>
                  </a:moveTo>
                  <a:cubicBezTo>
                    <a:pt x="1165355" y="7376"/>
                    <a:pt x="1155056" y="39051"/>
                    <a:pt x="1171371" y="54237"/>
                  </a:cubicBezTo>
                  <a:cubicBezTo>
                    <a:pt x="1191457" y="72933"/>
                    <a:pt x="1219034" y="56482"/>
                    <a:pt x="1218288" y="35157"/>
                  </a:cubicBezTo>
                  <a:cubicBezTo>
                    <a:pt x="1217701" y="17831"/>
                    <a:pt x="1204541" y="7640"/>
                    <a:pt x="1191065" y="7549"/>
                  </a:cubicBezTo>
                  <a:close/>
                  <a:moveTo>
                    <a:pt x="1184109" y="1062164"/>
                  </a:moveTo>
                  <a:cubicBezTo>
                    <a:pt x="1158399" y="1061991"/>
                    <a:pt x="1148100" y="1093674"/>
                    <a:pt x="1164422" y="1108852"/>
                  </a:cubicBezTo>
                  <a:cubicBezTo>
                    <a:pt x="1184515" y="1127555"/>
                    <a:pt x="1212070" y="1111089"/>
                    <a:pt x="1211340" y="1089764"/>
                  </a:cubicBezTo>
                  <a:cubicBezTo>
                    <a:pt x="1210737" y="1072446"/>
                    <a:pt x="1197577" y="1062255"/>
                    <a:pt x="1184109" y="1062164"/>
                  </a:cubicBezTo>
                  <a:close/>
                  <a:moveTo>
                    <a:pt x="1455851" y="3173277"/>
                  </a:moveTo>
                  <a:cubicBezTo>
                    <a:pt x="1430134" y="3173104"/>
                    <a:pt x="1419842" y="3204779"/>
                    <a:pt x="1436156" y="3219965"/>
                  </a:cubicBezTo>
                  <a:cubicBezTo>
                    <a:pt x="1456250" y="3238668"/>
                    <a:pt x="1483820" y="3222202"/>
                    <a:pt x="1483074" y="3200877"/>
                  </a:cubicBezTo>
                  <a:cubicBezTo>
                    <a:pt x="1482479" y="3183559"/>
                    <a:pt x="1469320" y="3173368"/>
                    <a:pt x="1455851" y="3173277"/>
                  </a:cubicBezTo>
                  <a:close/>
                  <a:moveTo>
                    <a:pt x="1186428" y="710621"/>
                  </a:moveTo>
                  <a:cubicBezTo>
                    <a:pt x="1160718" y="710455"/>
                    <a:pt x="1150419" y="742123"/>
                    <a:pt x="1166741" y="757316"/>
                  </a:cubicBezTo>
                  <a:cubicBezTo>
                    <a:pt x="1186842" y="776027"/>
                    <a:pt x="1214404" y="759516"/>
                    <a:pt x="1213658" y="738236"/>
                  </a:cubicBezTo>
                  <a:cubicBezTo>
                    <a:pt x="1213056" y="720911"/>
                    <a:pt x="1199896" y="710711"/>
                    <a:pt x="1186428" y="710621"/>
                  </a:cubicBezTo>
                  <a:close/>
                  <a:moveTo>
                    <a:pt x="1181790" y="1413700"/>
                  </a:moveTo>
                  <a:cubicBezTo>
                    <a:pt x="1156088" y="1413527"/>
                    <a:pt x="1145774" y="1445202"/>
                    <a:pt x="1162095" y="1460388"/>
                  </a:cubicBezTo>
                  <a:cubicBezTo>
                    <a:pt x="1182189" y="1479091"/>
                    <a:pt x="1209744" y="1462625"/>
                    <a:pt x="1209013" y="1441300"/>
                  </a:cubicBezTo>
                  <a:cubicBezTo>
                    <a:pt x="1208418" y="1423982"/>
                    <a:pt x="1195259" y="1413790"/>
                    <a:pt x="1181790" y="1413700"/>
                  </a:cubicBezTo>
                  <a:close/>
                  <a:moveTo>
                    <a:pt x="1179464" y="1765236"/>
                  </a:moveTo>
                  <a:cubicBezTo>
                    <a:pt x="1153784" y="1765062"/>
                    <a:pt x="1143432" y="1796715"/>
                    <a:pt x="1159769" y="1811923"/>
                  </a:cubicBezTo>
                  <a:cubicBezTo>
                    <a:pt x="1179757" y="1830529"/>
                    <a:pt x="1207425" y="1814273"/>
                    <a:pt x="1206695" y="1792836"/>
                  </a:cubicBezTo>
                  <a:cubicBezTo>
                    <a:pt x="1206100" y="1775518"/>
                    <a:pt x="1192940" y="1765326"/>
                    <a:pt x="1179464" y="1765236"/>
                  </a:cubicBezTo>
                  <a:close/>
                  <a:moveTo>
                    <a:pt x="1188746" y="359085"/>
                  </a:moveTo>
                  <a:cubicBezTo>
                    <a:pt x="1162969" y="358912"/>
                    <a:pt x="1152783" y="390632"/>
                    <a:pt x="1169059" y="405773"/>
                  </a:cubicBezTo>
                  <a:cubicBezTo>
                    <a:pt x="1189161" y="424484"/>
                    <a:pt x="1216723" y="407972"/>
                    <a:pt x="1215977" y="386685"/>
                  </a:cubicBezTo>
                  <a:cubicBezTo>
                    <a:pt x="1215382" y="369397"/>
                    <a:pt x="1202253" y="359176"/>
                    <a:pt x="1188746" y="359085"/>
                  </a:cubicBezTo>
                  <a:close/>
                  <a:moveTo>
                    <a:pt x="1472083" y="712512"/>
                  </a:moveTo>
                  <a:cubicBezTo>
                    <a:pt x="1446388" y="712346"/>
                    <a:pt x="1436059" y="744006"/>
                    <a:pt x="1452396" y="759199"/>
                  </a:cubicBezTo>
                  <a:cubicBezTo>
                    <a:pt x="1472497" y="777910"/>
                    <a:pt x="1500059" y="761406"/>
                    <a:pt x="1499313" y="740111"/>
                  </a:cubicBezTo>
                  <a:cubicBezTo>
                    <a:pt x="1498719" y="722794"/>
                    <a:pt x="1485559" y="712602"/>
                    <a:pt x="1472083" y="712512"/>
                  </a:cubicBezTo>
                  <a:close/>
                  <a:moveTo>
                    <a:pt x="43785" y="703081"/>
                  </a:moveTo>
                  <a:cubicBezTo>
                    <a:pt x="18068" y="702907"/>
                    <a:pt x="7776" y="734590"/>
                    <a:pt x="24098" y="749768"/>
                  </a:cubicBezTo>
                  <a:cubicBezTo>
                    <a:pt x="44192" y="768472"/>
                    <a:pt x="71746" y="752006"/>
                    <a:pt x="71016" y="730688"/>
                  </a:cubicBezTo>
                  <a:cubicBezTo>
                    <a:pt x="70414" y="713363"/>
                    <a:pt x="57261" y="703163"/>
                    <a:pt x="43785" y="703081"/>
                  </a:cubicBezTo>
                  <a:close/>
                  <a:moveTo>
                    <a:pt x="317846" y="2462650"/>
                  </a:moveTo>
                  <a:cubicBezTo>
                    <a:pt x="292174" y="2462477"/>
                    <a:pt x="281807" y="2494122"/>
                    <a:pt x="298152" y="2509338"/>
                  </a:cubicBezTo>
                  <a:cubicBezTo>
                    <a:pt x="318140" y="2527944"/>
                    <a:pt x="345807" y="2511688"/>
                    <a:pt x="345077" y="2490250"/>
                  </a:cubicBezTo>
                  <a:cubicBezTo>
                    <a:pt x="344475" y="2472932"/>
                    <a:pt x="331322" y="2462741"/>
                    <a:pt x="317846" y="2462650"/>
                  </a:cubicBezTo>
                  <a:close/>
                  <a:moveTo>
                    <a:pt x="46104" y="351537"/>
                  </a:moveTo>
                  <a:cubicBezTo>
                    <a:pt x="20342" y="351364"/>
                    <a:pt x="10133" y="383069"/>
                    <a:pt x="26417" y="398225"/>
                  </a:cubicBezTo>
                  <a:cubicBezTo>
                    <a:pt x="46511" y="416929"/>
                    <a:pt x="74065" y="400462"/>
                    <a:pt x="73335" y="379137"/>
                  </a:cubicBezTo>
                  <a:cubicBezTo>
                    <a:pt x="72740" y="361819"/>
                    <a:pt x="59580" y="351628"/>
                    <a:pt x="46104" y="351537"/>
                  </a:cubicBezTo>
                  <a:close/>
                  <a:moveTo>
                    <a:pt x="41467" y="1054616"/>
                  </a:moveTo>
                  <a:cubicBezTo>
                    <a:pt x="15862" y="1054451"/>
                    <a:pt x="5382" y="1086050"/>
                    <a:pt x="21772" y="1101304"/>
                  </a:cubicBezTo>
                  <a:cubicBezTo>
                    <a:pt x="41866" y="1120008"/>
                    <a:pt x="69428" y="1103541"/>
                    <a:pt x="68697" y="1082224"/>
                  </a:cubicBezTo>
                  <a:cubicBezTo>
                    <a:pt x="68095" y="1064861"/>
                    <a:pt x="54830" y="1054707"/>
                    <a:pt x="41467" y="1054616"/>
                  </a:cubicBezTo>
                  <a:close/>
                  <a:moveTo>
                    <a:pt x="315528" y="2814186"/>
                  </a:moveTo>
                  <a:cubicBezTo>
                    <a:pt x="289765" y="2814013"/>
                    <a:pt x="279556" y="2845718"/>
                    <a:pt x="295840" y="2860874"/>
                  </a:cubicBezTo>
                  <a:cubicBezTo>
                    <a:pt x="315957" y="2879592"/>
                    <a:pt x="343504" y="2863043"/>
                    <a:pt x="342758" y="2841786"/>
                  </a:cubicBezTo>
                  <a:cubicBezTo>
                    <a:pt x="342164" y="2824468"/>
                    <a:pt x="329004" y="2814276"/>
                    <a:pt x="315528" y="2814186"/>
                  </a:cubicBezTo>
                  <a:close/>
                  <a:moveTo>
                    <a:pt x="313209" y="3165729"/>
                  </a:moveTo>
                  <a:cubicBezTo>
                    <a:pt x="287431" y="3165556"/>
                    <a:pt x="277245" y="3197276"/>
                    <a:pt x="293522" y="3212417"/>
                  </a:cubicBezTo>
                  <a:cubicBezTo>
                    <a:pt x="313623" y="3231128"/>
                    <a:pt x="341185" y="3214639"/>
                    <a:pt x="340440" y="3193329"/>
                  </a:cubicBezTo>
                  <a:cubicBezTo>
                    <a:pt x="339845" y="3176011"/>
                    <a:pt x="326685" y="3165820"/>
                    <a:pt x="313209" y="3165729"/>
                  </a:cubicBezTo>
                  <a:close/>
                  <a:moveTo>
                    <a:pt x="28992" y="7903"/>
                  </a:moveTo>
                  <a:cubicBezTo>
                    <a:pt x="12384" y="23134"/>
                    <a:pt x="22495" y="54681"/>
                    <a:pt x="48062" y="54847"/>
                  </a:cubicBezTo>
                  <a:cubicBezTo>
                    <a:pt x="73832" y="55020"/>
                    <a:pt x="84025" y="23308"/>
                    <a:pt x="67749" y="8159"/>
                  </a:cubicBezTo>
                  <a:cubicBezTo>
                    <a:pt x="55334" y="-3396"/>
                    <a:pt x="38967" y="-1942"/>
                    <a:pt x="28992" y="7903"/>
                  </a:cubicBezTo>
                  <a:close/>
                  <a:moveTo>
                    <a:pt x="39148" y="1406152"/>
                  </a:moveTo>
                  <a:cubicBezTo>
                    <a:pt x="13430" y="1405979"/>
                    <a:pt x="3139" y="1437654"/>
                    <a:pt x="19461" y="1452840"/>
                  </a:cubicBezTo>
                  <a:cubicBezTo>
                    <a:pt x="39562" y="1471551"/>
                    <a:pt x="67124" y="1455039"/>
                    <a:pt x="66379" y="1433752"/>
                  </a:cubicBezTo>
                  <a:cubicBezTo>
                    <a:pt x="65784" y="1416464"/>
                    <a:pt x="52654" y="1406243"/>
                    <a:pt x="39148" y="1406152"/>
                  </a:cubicBezTo>
                  <a:close/>
                  <a:moveTo>
                    <a:pt x="29865" y="2812303"/>
                  </a:moveTo>
                  <a:cubicBezTo>
                    <a:pt x="4185" y="2812130"/>
                    <a:pt x="-6166" y="2843782"/>
                    <a:pt x="10178" y="2858990"/>
                  </a:cubicBezTo>
                  <a:cubicBezTo>
                    <a:pt x="30166" y="2877596"/>
                    <a:pt x="57834" y="2861341"/>
                    <a:pt x="57103" y="2839910"/>
                  </a:cubicBezTo>
                  <a:cubicBezTo>
                    <a:pt x="56501" y="2822578"/>
                    <a:pt x="43349" y="2812393"/>
                    <a:pt x="29865" y="2812303"/>
                  </a:cubicBezTo>
                  <a:close/>
                  <a:moveTo>
                    <a:pt x="36829" y="1757688"/>
                  </a:moveTo>
                  <a:cubicBezTo>
                    <a:pt x="11104" y="1757515"/>
                    <a:pt x="828" y="1789197"/>
                    <a:pt x="17134" y="1804376"/>
                  </a:cubicBezTo>
                  <a:cubicBezTo>
                    <a:pt x="37251" y="1823094"/>
                    <a:pt x="64798" y="1806545"/>
                    <a:pt x="64052" y="1785295"/>
                  </a:cubicBezTo>
                  <a:cubicBezTo>
                    <a:pt x="63465" y="1767970"/>
                    <a:pt x="50298" y="1757778"/>
                    <a:pt x="36829" y="1757688"/>
                  </a:cubicBezTo>
                  <a:close/>
                  <a:moveTo>
                    <a:pt x="3190319" y="75615"/>
                  </a:moveTo>
                  <a:cubicBezTo>
                    <a:pt x="3216059" y="75780"/>
                    <a:pt x="3226305" y="44090"/>
                    <a:pt x="3210013" y="28927"/>
                  </a:cubicBezTo>
                  <a:cubicBezTo>
                    <a:pt x="3190010" y="10314"/>
                    <a:pt x="3162425" y="26524"/>
                    <a:pt x="3163088" y="48015"/>
                  </a:cubicBezTo>
                  <a:cubicBezTo>
                    <a:pt x="3163750" y="65400"/>
                    <a:pt x="3176933" y="75524"/>
                    <a:pt x="3190319" y="75615"/>
                  </a:cubicBezTo>
                  <a:close/>
                  <a:moveTo>
                    <a:pt x="27546" y="3163839"/>
                  </a:moveTo>
                  <a:cubicBezTo>
                    <a:pt x="1784" y="3163665"/>
                    <a:pt x="-8425" y="3195370"/>
                    <a:pt x="7859" y="3210526"/>
                  </a:cubicBezTo>
                  <a:cubicBezTo>
                    <a:pt x="27848" y="3229132"/>
                    <a:pt x="55447" y="3212929"/>
                    <a:pt x="54777" y="3191438"/>
                  </a:cubicBezTo>
                  <a:cubicBezTo>
                    <a:pt x="54115" y="3174053"/>
                    <a:pt x="40932" y="3163929"/>
                    <a:pt x="27546" y="3163839"/>
                  </a:cubicBezTo>
                  <a:close/>
                  <a:moveTo>
                    <a:pt x="615110" y="706855"/>
                  </a:moveTo>
                  <a:cubicBezTo>
                    <a:pt x="589393" y="706681"/>
                    <a:pt x="579101" y="738356"/>
                    <a:pt x="595416" y="753542"/>
                  </a:cubicBezTo>
                  <a:cubicBezTo>
                    <a:pt x="615509" y="772246"/>
                    <a:pt x="643079" y="755779"/>
                    <a:pt x="642333" y="734454"/>
                  </a:cubicBezTo>
                  <a:cubicBezTo>
                    <a:pt x="641739" y="717137"/>
                    <a:pt x="628579" y="706937"/>
                    <a:pt x="615110" y="706855"/>
                  </a:cubicBezTo>
                  <a:close/>
                  <a:moveTo>
                    <a:pt x="34510" y="2109231"/>
                  </a:moveTo>
                  <a:cubicBezTo>
                    <a:pt x="8800" y="2109058"/>
                    <a:pt x="-1506" y="2140733"/>
                    <a:pt x="14823" y="2155919"/>
                  </a:cubicBezTo>
                  <a:cubicBezTo>
                    <a:pt x="34917" y="2174623"/>
                    <a:pt x="62471" y="2158156"/>
                    <a:pt x="61741" y="2136831"/>
                  </a:cubicBezTo>
                  <a:cubicBezTo>
                    <a:pt x="61139" y="2119513"/>
                    <a:pt x="47979" y="2109314"/>
                    <a:pt x="34510" y="2109231"/>
                  </a:cubicBezTo>
                  <a:close/>
                  <a:moveTo>
                    <a:pt x="32191" y="2460767"/>
                  </a:moveTo>
                  <a:cubicBezTo>
                    <a:pt x="6459" y="2460594"/>
                    <a:pt x="-3810" y="2492284"/>
                    <a:pt x="12504" y="2507455"/>
                  </a:cubicBezTo>
                  <a:cubicBezTo>
                    <a:pt x="32598" y="2526158"/>
                    <a:pt x="60152" y="2509692"/>
                    <a:pt x="59422" y="2488374"/>
                  </a:cubicBezTo>
                  <a:cubicBezTo>
                    <a:pt x="58820" y="2471049"/>
                    <a:pt x="45660" y="2460857"/>
                    <a:pt x="32191" y="2460767"/>
                  </a:cubicBezTo>
                  <a:close/>
                  <a:moveTo>
                    <a:pt x="598871" y="3167613"/>
                  </a:moveTo>
                  <a:cubicBezTo>
                    <a:pt x="573154" y="3167439"/>
                    <a:pt x="562870" y="3199122"/>
                    <a:pt x="579184" y="3214300"/>
                  </a:cubicBezTo>
                  <a:cubicBezTo>
                    <a:pt x="599278" y="3233004"/>
                    <a:pt x="626832" y="3216537"/>
                    <a:pt x="626102" y="3195220"/>
                  </a:cubicBezTo>
                  <a:cubicBezTo>
                    <a:pt x="625500" y="3177895"/>
                    <a:pt x="612340" y="3167703"/>
                    <a:pt x="598871" y="3167613"/>
                  </a:cubicBezTo>
                  <a:close/>
                  <a:moveTo>
                    <a:pt x="605828" y="2112998"/>
                  </a:moveTo>
                  <a:cubicBezTo>
                    <a:pt x="580155" y="2112832"/>
                    <a:pt x="569789" y="2144469"/>
                    <a:pt x="586133" y="2159685"/>
                  </a:cubicBezTo>
                  <a:cubicBezTo>
                    <a:pt x="606227" y="2178389"/>
                    <a:pt x="633789" y="2161922"/>
                    <a:pt x="633058" y="2140597"/>
                  </a:cubicBezTo>
                  <a:cubicBezTo>
                    <a:pt x="632456" y="2123287"/>
                    <a:pt x="619304" y="2113088"/>
                    <a:pt x="605828" y="2112998"/>
                  </a:cubicBezTo>
                  <a:close/>
                  <a:moveTo>
                    <a:pt x="601190" y="2816077"/>
                  </a:moveTo>
                  <a:cubicBezTo>
                    <a:pt x="575473" y="2815903"/>
                    <a:pt x="565181" y="2847579"/>
                    <a:pt x="581495" y="2862764"/>
                  </a:cubicBezTo>
                  <a:cubicBezTo>
                    <a:pt x="601597" y="2881476"/>
                    <a:pt x="629159" y="2864986"/>
                    <a:pt x="628413" y="2843677"/>
                  </a:cubicBezTo>
                  <a:cubicBezTo>
                    <a:pt x="627826" y="2826359"/>
                    <a:pt x="614659" y="2816167"/>
                    <a:pt x="601190" y="2816077"/>
                  </a:cubicBezTo>
                  <a:close/>
                  <a:moveTo>
                    <a:pt x="603509" y="2464541"/>
                  </a:moveTo>
                  <a:cubicBezTo>
                    <a:pt x="577731" y="2464368"/>
                    <a:pt x="567545" y="2496088"/>
                    <a:pt x="583822" y="2511229"/>
                  </a:cubicBezTo>
                  <a:cubicBezTo>
                    <a:pt x="603938" y="2529947"/>
                    <a:pt x="631485" y="2513398"/>
                    <a:pt x="630740" y="2492148"/>
                  </a:cubicBezTo>
                  <a:cubicBezTo>
                    <a:pt x="630145" y="2474853"/>
                    <a:pt x="617015" y="2464631"/>
                    <a:pt x="603509" y="2464541"/>
                  </a:cubicBezTo>
                  <a:close/>
                  <a:moveTo>
                    <a:pt x="612784" y="1058390"/>
                  </a:moveTo>
                  <a:cubicBezTo>
                    <a:pt x="587067" y="1058217"/>
                    <a:pt x="576775" y="1089892"/>
                    <a:pt x="593097" y="1105078"/>
                  </a:cubicBezTo>
                  <a:cubicBezTo>
                    <a:pt x="613213" y="1123797"/>
                    <a:pt x="640760" y="1107247"/>
                    <a:pt x="640015" y="1085990"/>
                  </a:cubicBezTo>
                  <a:cubicBezTo>
                    <a:pt x="639420" y="1068703"/>
                    <a:pt x="626290" y="1058481"/>
                    <a:pt x="612784" y="1058390"/>
                  </a:cubicBezTo>
                  <a:close/>
                  <a:moveTo>
                    <a:pt x="610465" y="1409926"/>
                  </a:moveTo>
                  <a:cubicBezTo>
                    <a:pt x="584755" y="1409753"/>
                    <a:pt x="574456" y="1441428"/>
                    <a:pt x="590778" y="1456614"/>
                  </a:cubicBezTo>
                  <a:cubicBezTo>
                    <a:pt x="610879" y="1475325"/>
                    <a:pt x="638441" y="1458836"/>
                    <a:pt x="637696" y="1437533"/>
                  </a:cubicBezTo>
                  <a:cubicBezTo>
                    <a:pt x="637101" y="1420208"/>
                    <a:pt x="623941" y="1410016"/>
                    <a:pt x="610465" y="1409926"/>
                  </a:cubicBezTo>
                  <a:close/>
                  <a:moveTo>
                    <a:pt x="608146" y="1761462"/>
                  </a:moveTo>
                  <a:cubicBezTo>
                    <a:pt x="582436" y="1761289"/>
                    <a:pt x="572137" y="1792971"/>
                    <a:pt x="588459" y="1808149"/>
                  </a:cubicBezTo>
                  <a:cubicBezTo>
                    <a:pt x="608553" y="1826853"/>
                    <a:pt x="636107" y="1810387"/>
                    <a:pt x="635377" y="1789069"/>
                  </a:cubicBezTo>
                  <a:cubicBezTo>
                    <a:pt x="634782" y="1771744"/>
                    <a:pt x="621622" y="1761552"/>
                    <a:pt x="608146" y="1761462"/>
                  </a:cubicBezTo>
                  <a:close/>
                  <a:moveTo>
                    <a:pt x="320165" y="2111114"/>
                  </a:moveTo>
                  <a:cubicBezTo>
                    <a:pt x="294455" y="2110941"/>
                    <a:pt x="284156" y="2142624"/>
                    <a:pt x="300471" y="2157802"/>
                  </a:cubicBezTo>
                  <a:cubicBezTo>
                    <a:pt x="320564" y="2176506"/>
                    <a:pt x="348119" y="2160039"/>
                    <a:pt x="347388" y="2138722"/>
                  </a:cubicBezTo>
                  <a:cubicBezTo>
                    <a:pt x="346801" y="2121397"/>
                    <a:pt x="333641" y="2111205"/>
                    <a:pt x="320165" y="2111114"/>
                  </a:cubicBezTo>
                  <a:close/>
                  <a:moveTo>
                    <a:pt x="324803" y="1408043"/>
                  </a:moveTo>
                  <a:cubicBezTo>
                    <a:pt x="299025" y="1407870"/>
                    <a:pt x="288839" y="1439590"/>
                    <a:pt x="305116" y="1454731"/>
                  </a:cubicBezTo>
                  <a:cubicBezTo>
                    <a:pt x="325232" y="1473449"/>
                    <a:pt x="352779" y="1456900"/>
                    <a:pt x="352033" y="1435643"/>
                  </a:cubicBezTo>
                  <a:cubicBezTo>
                    <a:pt x="351439" y="1418325"/>
                    <a:pt x="338279" y="1408126"/>
                    <a:pt x="324803" y="1408043"/>
                  </a:cubicBezTo>
                  <a:close/>
                  <a:moveTo>
                    <a:pt x="322484" y="1759579"/>
                  </a:moveTo>
                  <a:cubicBezTo>
                    <a:pt x="296774" y="1759405"/>
                    <a:pt x="286475" y="1791080"/>
                    <a:pt x="302797" y="1806266"/>
                  </a:cubicBezTo>
                  <a:cubicBezTo>
                    <a:pt x="322898" y="1824978"/>
                    <a:pt x="350460" y="1808489"/>
                    <a:pt x="349715" y="1787178"/>
                  </a:cubicBezTo>
                  <a:cubicBezTo>
                    <a:pt x="349120" y="1769861"/>
                    <a:pt x="335960" y="1759669"/>
                    <a:pt x="322484" y="1759579"/>
                  </a:cubicBezTo>
                  <a:close/>
                  <a:moveTo>
                    <a:pt x="327129" y="1056500"/>
                  </a:moveTo>
                  <a:cubicBezTo>
                    <a:pt x="301351" y="1056326"/>
                    <a:pt x="291165" y="1088047"/>
                    <a:pt x="307442" y="1103187"/>
                  </a:cubicBezTo>
                  <a:cubicBezTo>
                    <a:pt x="327558" y="1121906"/>
                    <a:pt x="355105" y="1105357"/>
                    <a:pt x="354360" y="1084099"/>
                  </a:cubicBezTo>
                  <a:cubicBezTo>
                    <a:pt x="353757" y="1066812"/>
                    <a:pt x="340628" y="1056590"/>
                    <a:pt x="327129" y="1056500"/>
                  </a:cubicBezTo>
                  <a:close/>
                  <a:moveTo>
                    <a:pt x="329448" y="704964"/>
                  </a:moveTo>
                  <a:cubicBezTo>
                    <a:pt x="303738" y="704791"/>
                    <a:pt x="293439" y="736466"/>
                    <a:pt x="309753" y="751651"/>
                  </a:cubicBezTo>
                  <a:cubicBezTo>
                    <a:pt x="329862" y="770363"/>
                    <a:pt x="357401" y="753866"/>
                    <a:pt x="356679" y="732564"/>
                  </a:cubicBezTo>
                  <a:cubicBezTo>
                    <a:pt x="356076" y="715246"/>
                    <a:pt x="342916" y="705054"/>
                    <a:pt x="329448" y="704964"/>
                  </a:cubicBezTo>
                  <a:close/>
                  <a:moveTo>
                    <a:pt x="334085" y="1892"/>
                  </a:moveTo>
                  <a:cubicBezTo>
                    <a:pt x="308368" y="1719"/>
                    <a:pt x="298076" y="33394"/>
                    <a:pt x="314398" y="48580"/>
                  </a:cubicBezTo>
                  <a:cubicBezTo>
                    <a:pt x="334492" y="67284"/>
                    <a:pt x="362046" y="50817"/>
                    <a:pt x="361316" y="29492"/>
                  </a:cubicBezTo>
                  <a:cubicBezTo>
                    <a:pt x="360721" y="12174"/>
                    <a:pt x="347561" y="1975"/>
                    <a:pt x="334085" y="1892"/>
                  </a:cubicBezTo>
                  <a:close/>
                  <a:moveTo>
                    <a:pt x="331767" y="353428"/>
                  </a:moveTo>
                  <a:cubicBezTo>
                    <a:pt x="306057" y="353255"/>
                    <a:pt x="295750" y="384930"/>
                    <a:pt x="312080" y="400116"/>
                  </a:cubicBezTo>
                  <a:cubicBezTo>
                    <a:pt x="332173" y="418819"/>
                    <a:pt x="359728" y="402353"/>
                    <a:pt x="358997" y="381035"/>
                  </a:cubicBezTo>
                  <a:cubicBezTo>
                    <a:pt x="358403" y="363710"/>
                    <a:pt x="345243" y="353518"/>
                    <a:pt x="331767" y="353428"/>
                  </a:cubicBezTo>
                  <a:close/>
                  <a:moveTo>
                    <a:pt x="2893431" y="1776557"/>
                  </a:moveTo>
                  <a:cubicBezTo>
                    <a:pt x="2867827" y="1776392"/>
                    <a:pt x="2857347" y="1807991"/>
                    <a:pt x="2873736" y="1823245"/>
                  </a:cubicBezTo>
                  <a:cubicBezTo>
                    <a:pt x="2893830" y="1841949"/>
                    <a:pt x="2921400" y="1825482"/>
                    <a:pt x="2920654" y="1804157"/>
                  </a:cubicBezTo>
                  <a:cubicBezTo>
                    <a:pt x="2920059" y="1786839"/>
                    <a:pt x="2906900" y="1776648"/>
                    <a:pt x="2893431" y="1776557"/>
                  </a:cubicBezTo>
                  <a:close/>
                  <a:moveTo>
                    <a:pt x="2617044" y="368524"/>
                  </a:moveTo>
                  <a:cubicBezTo>
                    <a:pt x="2591311" y="368358"/>
                    <a:pt x="2581050" y="400033"/>
                    <a:pt x="2597357" y="415211"/>
                  </a:cubicBezTo>
                  <a:cubicBezTo>
                    <a:pt x="2617345" y="433817"/>
                    <a:pt x="2645012" y="417561"/>
                    <a:pt x="2644282" y="396131"/>
                  </a:cubicBezTo>
                  <a:cubicBezTo>
                    <a:pt x="2643672" y="378798"/>
                    <a:pt x="2630520" y="368614"/>
                    <a:pt x="2617044" y="368524"/>
                  </a:cubicBezTo>
                  <a:close/>
                  <a:moveTo>
                    <a:pt x="2619362" y="16988"/>
                  </a:moveTo>
                  <a:cubicBezTo>
                    <a:pt x="2593637" y="16815"/>
                    <a:pt x="2583361" y="48505"/>
                    <a:pt x="2599675" y="63675"/>
                  </a:cubicBezTo>
                  <a:cubicBezTo>
                    <a:pt x="2619769" y="82379"/>
                    <a:pt x="2647323" y="65913"/>
                    <a:pt x="2646593" y="44595"/>
                  </a:cubicBezTo>
                  <a:cubicBezTo>
                    <a:pt x="2645999" y="27270"/>
                    <a:pt x="2632839" y="17071"/>
                    <a:pt x="2619362" y="16988"/>
                  </a:cubicBezTo>
                  <a:close/>
                  <a:moveTo>
                    <a:pt x="2614725" y="720059"/>
                  </a:moveTo>
                  <a:cubicBezTo>
                    <a:pt x="2589008" y="719886"/>
                    <a:pt x="2578716" y="751561"/>
                    <a:pt x="2595038" y="766747"/>
                  </a:cubicBezTo>
                  <a:cubicBezTo>
                    <a:pt x="2615132" y="785451"/>
                    <a:pt x="2642701" y="768969"/>
                    <a:pt x="2641956" y="747659"/>
                  </a:cubicBezTo>
                  <a:cubicBezTo>
                    <a:pt x="2641361" y="730341"/>
                    <a:pt x="2628201" y="720150"/>
                    <a:pt x="2614725" y="720059"/>
                  </a:cubicBezTo>
                  <a:close/>
                  <a:moveTo>
                    <a:pt x="2612406" y="1071595"/>
                  </a:moveTo>
                  <a:cubicBezTo>
                    <a:pt x="2586628" y="1071422"/>
                    <a:pt x="2576442" y="1103142"/>
                    <a:pt x="2592719" y="1118283"/>
                  </a:cubicBezTo>
                  <a:cubicBezTo>
                    <a:pt x="2612820" y="1136994"/>
                    <a:pt x="2640382" y="1120505"/>
                    <a:pt x="2639637" y="1099202"/>
                  </a:cubicBezTo>
                  <a:cubicBezTo>
                    <a:pt x="2639042" y="1081877"/>
                    <a:pt x="2625882" y="1071686"/>
                    <a:pt x="2612406" y="1071595"/>
                  </a:cubicBezTo>
                  <a:close/>
                  <a:moveTo>
                    <a:pt x="2888786" y="2479637"/>
                  </a:moveTo>
                  <a:cubicBezTo>
                    <a:pt x="2863068" y="2479463"/>
                    <a:pt x="2852784" y="2511146"/>
                    <a:pt x="2869099" y="2526324"/>
                  </a:cubicBezTo>
                  <a:cubicBezTo>
                    <a:pt x="2889200" y="2545035"/>
                    <a:pt x="2916762" y="2528546"/>
                    <a:pt x="2916017" y="2507236"/>
                  </a:cubicBezTo>
                  <a:cubicBezTo>
                    <a:pt x="2915422" y="2489919"/>
                    <a:pt x="2902262" y="2479727"/>
                    <a:pt x="2888786" y="2479637"/>
                  </a:cubicBezTo>
                  <a:close/>
                  <a:moveTo>
                    <a:pt x="2884148" y="3182708"/>
                  </a:moveTo>
                  <a:cubicBezTo>
                    <a:pt x="2858446" y="3182535"/>
                    <a:pt x="2848132" y="3214210"/>
                    <a:pt x="2864461" y="3229396"/>
                  </a:cubicBezTo>
                  <a:cubicBezTo>
                    <a:pt x="2884578" y="3248129"/>
                    <a:pt x="2912109" y="3231565"/>
                    <a:pt x="2911379" y="3210315"/>
                  </a:cubicBezTo>
                  <a:cubicBezTo>
                    <a:pt x="2910784" y="3192990"/>
                    <a:pt x="2897624" y="3182798"/>
                    <a:pt x="2884148" y="3182708"/>
                  </a:cubicBezTo>
                  <a:close/>
                  <a:moveTo>
                    <a:pt x="2886467" y="2831172"/>
                  </a:moveTo>
                  <a:cubicBezTo>
                    <a:pt x="2860750" y="2830999"/>
                    <a:pt x="2850458" y="2862681"/>
                    <a:pt x="2866780" y="2877860"/>
                  </a:cubicBezTo>
                  <a:cubicBezTo>
                    <a:pt x="2886874" y="2896564"/>
                    <a:pt x="2914428" y="2880097"/>
                    <a:pt x="2913698" y="2858772"/>
                  </a:cubicBezTo>
                  <a:cubicBezTo>
                    <a:pt x="2913103" y="2841454"/>
                    <a:pt x="2899943" y="2831263"/>
                    <a:pt x="2886467" y="2831172"/>
                  </a:cubicBezTo>
                  <a:close/>
                  <a:moveTo>
                    <a:pt x="2603123" y="2477746"/>
                  </a:moveTo>
                  <a:cubicBezTo>
                    <a:pt x="2577361" y="2477572"/>
                    <a:pt x="2567152" y="2509278"/>
                    <a:pt x="2583436" y="2524433"/>
                  </a:cubicBezTo>
                  <a:cubicBezTo>
                    <a:pt x="2603553" y="2543152"/>
                    <a:pt x="2631100" y="2526603"/>
                    <a:pt x="2630354" y="2505346"/>
                  </a:cubicBezTo>
                  <a:cubicBezTo>
                    <a:pt x="2629759" y="2488058"/>
                    <a:pt x="2616630" y="2477836"/>
                    <a:pt x="2603123" y="2477746"/>
                  </a:cubicBezTo>
                  <a:close/>
                  <a:moveTo>
                    <a:pt x="2891105" y="2128101"/>
                  </a:moveTo>
                  <a:cubicBezTo>
                    <a:pt x="2865395" y="2127927"/>
                    <a:pt x="2855096" y="2159603"/>
                    <a:pt x="2871418" y="2174788"/>
                  </a:cubicBezTo>
                  <a:cubicBezTo>
                    <a:pt x="2891534" y="2193507"/>
                    <a:pt x="2919081" y="2176958"/>
                    <a:pt x="2918335" y="2155701"/>
                  </a:cubicBezTo>
                  <a:cubicBezTo>
                    <a:pt x="2917741" y="2138405"/>
                    <a:pt x="2904611" y="2128184"/>
                    <a:pt x="2891105" y="2128101"/>
                  </a:cubicBezTo>
                  <a:close/>
                  <a:moveTo>
                    <a:pt x="2600805" y="2829282"/>
                  </a:moveTo>
                  <a:cubicBezTo>
                    <a:pt x="2575087" y="2829108"/>
                    <a:pt x="2564796" y="2860791"/>
                    <a:pt x="2581118" y="2875969"/>
                  </a:cubicBezTo>
                  <a:cubicBezTo>
                    <a:pt x="2601219" y="2894680"/>
                    <a:pt x="2628781" y="2878191"/>
                    <a:pt x="2628035" y="2856889"/>
                  </a:cubicBezTo>
                  <a:cubicBezTo>
                    <a:pt x="2627440" y="2839571"/>
                    <a:pt x="2614281" y="2829372"/>
                    <a:pt x="2600805" y="2829282"/>
                  </a:cubicBezTo>
                  <a:close/>
                  <a:moveTo>
                    <a:pt x="2598486" y="3180825"/>
                  </a:moveTo>
                  <a:cubicBezTo>
                    <a:pt x="2572768" y="3180652"/>
                    <a:pt x="2562477" y="3212334"/>
                    <a:pt x="2578799" y="3227512"/>
                  </a:cubicBezTo>
                  <a:cubicBezTo>
                    <a:pt x="2598892" y="3246216"/>
                    <a:pt x="2626447" y="3229750"/>
                    <a:pt x="2625717" y="3208425"/>
                  </a:cubicBezTo>
                  <a:cubicBezTo>
                    <a:pt x="2625122" y="3191107"/>
                    <a:pt x="2611962" y="3180915"/>
                    <a:pt x="2598486" y="3180825"/>
                  </a:cubicBezTo>
                  <a:close/>
                  <a:moveTo>
                    <a:pt x="2610087" y="1423138"/>
                  </a:moveTo>
                  <a:cubicBezTo>
                    <a:pt x="2584378" y="1422965"/>
                    <a:pt x="2574078" y="1454640"/>
                    <a:pt x="2590400" y="1469826"/>
                  </a:cubicBezTo>
                  <a:cubicBezTo>
                    <a:pt x="2610494" y="1488530"/>
                    <a:pt x="2638048" y="1472063"/>
                    <a:pt x="2637318" y="1450738"/>
                  </a:cubicBezTo>
                  <a:cubicBezTo>
                    <a:pt x="2636723" y="1433421"/>
                    <a:pt x="2623556" y="1423221"/>
                    <a:pt x="2610087" y="1423138"/>
                  </a:cubicBezTo>
                  <a:close/>
                  <a:moveTo>
                    <a:pt x="2605450" y="2126210"/>
                  </a:moveTo>
                  <a:cubicBezTo>
                    <a:pt x="2579732" y="2126037"/>
                    <a:pt x="2569433" y="2157712"/>
                    <a:pt x="2585755" y="2172898"/>
                  </a:cubicBezTo>
                  <a:cubicBezTo>
                    <a:pt x="2605849" y="2191601"/>
                    <a:pt x="2633418" y="2175135"/>
                    <a:pt x="2632673" y="2153817"/>
                  </a:cubicBezTo>
                  <a:cubicBezTo>
                    <a:pt x="2632078" y="2136492"/>
                    <a:pt x="2618918" y="2126300"/>
                    <a:pt x="2605450" y="2126210"/>
                  </a:cubicBezTo>
                  <a:close/>
                  <a:moveTo>
                    <a:pt x="2607769" y="1774674"/>
                  </a:moveTo>
                  <a:cubicBezTo>
                    <a:pt x="2582089" y="1774508"/>
                    <a:pt x="2571737" y="1806161"/>
                    <a:pt x="2588074" y="1821362"/>
                  </a:cubicBezTo>
                  <a:cubicBezTo>
                    <a:pt x="2608183" y="1840073"/>
                    <a:pt x="2635722" y="1823576"/>
                    <a:pt x="2634999" y="1802282"/>
                  </a:cubicBezTo>
                  <a:cubicBezTo>
                    <a:pt x="2634397" y="1784919"/>
                    <a:pt x="2621124" y="1774757"/>
                    <a:pt x="2607769" y="1774674"/>
                  </a:cubicBezTo>
                  <a:close/>
                  <a:moveTo>
                    <a:pt x="2905025" y="18871"/>
                  </a:moveTo>
                  <a:cubicBezTo>
                    <a:pt x="2879353" y="18698"/>
                    <a:pt x="2868986" y="50343"/>
                    <a:pt x="2885330" y="65559"/>
                  </a:cubicBezTo>
                  <a:cubicBezTo>
                    <a:pt x="2905424" y="84262"/>
                    <a:pt x="2932986" y="67796"/>
                    <a:pt x="2932256" y="46471"/>
                  </a:cubicBezTo>
                  <a:cubicBezTo>
                    <a:pt x="2931653" y="29153"/>
                    <a:pt x="2918501" y="18961"/>
                    <a:pt x="2905025" y="18871"/>
                  </a:cubicBezTo>
                  <a:close/>
                  <a:moveTo>
                    <a:pt x="3179086" y="1778448"/>
                  </a:moveTo>
                  <a:cubicBezTo>
                    <a:pt x="3153308" y="1778275"/>
                    <a:pt x="3143122" y="1809995"/>
                    <a:pt x="3159399" y="1825136"/>
                  </a:cubicBezTo>
                  <a:cubicBezTo>
                    <a:pt x="3179515" y="1843854"/>
                    <a:pt x="3207062" y="1827305"/>
                    <a:pt x="3206317" y="1806055"/>
                  </a:cubicBezTo>
                  <a:cubicBezTo>
                    <a:pt x="3205722" y="1788760"/>
                    <a:pt x="3192592" y="1778538"/>
                    <a:pt x="3179086" y="1778448"/>
                  </a:cubicBezTo>
                  <a:close/>
                  <a:moveTo>
                    <a:pt x="3181405" y="1426912"/>
                  </a:moveTo>
                  <a:cubicBezTo>
                    <a:pt x="3155687" y="1426739"/>
                    <a:pt x="3145396" y="1458414"/>
                    <a:pt x="3161710" y="1473600"/>
                  </a:cubicBezTo>
                  <a:cubicBezTo>
                    <a:pt x="3181819" y="1492311"/>
                    <a:pt x="3209358" y="1475815"/>
                    <a:pt x="3208635" y="1454512"/>
                  </a:cubicBezTo>
                  <a:cubicBezTo>
                    <a:pt x="3208033" y="1437194"/>
                    <a:pt x="3194881" y="1426995"/>
                    <a:pt x="3181405" y="1426912"/>
                  </a:cubicBezTo>
                  <a:close/>
                  <a:moveTo>
                    <a:pt x="3176767" y="2129984"/>
                  </a:moveTo>
                  <a:cubicBezTo>
                    <a:pt x="3151050" y="2129811"/>
                    <a:pt x="3140758" y="2161486"/>
                    <a:pt x="3157080" y="2176672"/>
                  </a:cubicBezTo>
                  <a:cubicBezTo>
                    <a:pt x="3177196" y="2195390"/>
                    <a:pt x="3204743" y="2178841"/>
                    <a:pt x="3203998" y="2157584"/>
                  </a:cubicBezTo>
                  <a:cubicBezTo>
                    <a:pt x="3203403" y="2140266"/>
                    <a:pt x="3190243" y="2130074"/>
                    <a:pt x="3176767" y="2129984"/>
                  </a:cubicBezTo>
                  <a:close/>
                  <a:moveTo>
                    <a:pt x="3174448" y="2481520"/>
                  </a:moveTo>
                  <a:cubicBezTo>
                    <a:pt x="3148738" y="2481346"/>
                    <a:pt x="3138439" y="2513021"/>
                    <a:pt x="3154761" y="2528207"/>
                  </a:cubicBezTo>
                  <a:cubicBezTo>
                    <a:pt x="3174855" y="2546911"/>
                    <a:pt x="3202409" y="2530444"/>
                    <a:pt x="3201679" y="2509127"/>
                  </a:cubicBezTo>
                  <a:cubicBezTo>
                    <a:pt x="3201084" y="2491802"/>
                    <a:pt x="3187917" y="2481610"/>
                    <a:pt x="3174448" y="2481520"/>
                  </a:cubicBezTo>
                  <a:close/>
                  <a:moveTo>
                    <a:pt x="3188361" y="372297"/>
                  </a:moveTo>
                  <a:cubicBezTo>
                    <a:pt x="3162644" y="372124"/>
                    <a:pt x="3152352" y="403799"/>
                    <a:pt x="3168674" y="418985"/>
                  </a:cubicBezTo>
                  <a:cubicBezTo>
                    <a:pt x="3188775" y="437696"/>
                    <a:pt x="3216337" y="421207"/>
                    <a:pt x="3215592" y="399897"/>
                  </a:cubicBezTo>
                  <a:cubicBezTo>
                    <a:pt x="3214997" y="382580"/>
                    <a:pt x="3201837" y="372388"/>
                    <a:pt x="3188361" y="372297"/>
                  </a:cubicBezTo>
                  <a:close/>
                  <a:moveTo>
                    <a:pt x="3183723" y="1075369"/>
                  </a:moveTo>
                  <a:cubicBezTo>
                    <a:pt x="3158014" y="1075196"/>
                    <a:pt x="3147715" y="1106878"/>
                    <a:pt x="3164036" y="1122057"/>
                  </a:cubicBezTo>
                  <a:cubicBezTo>
                    <a:pt x="3184130" y="1140760"/>
                    <a:pt x="3211684" y="1124294"/>
                    <a:pt x="3210954" y="1102976"/>
                  </a:cubicBezTo>
                  <a:cubicBezTo>
                    <a:pt x="3210359" y="1085651"/>
                    <a:pt x="3197200" y="1075459"/>
                    <a:pt x="3183723" y="1075369"/>
                  </a:cubicBezTo>
                  <a:close/>
                  <a:moveTo>
                    <a:pt x="3186042" y="723833"/>
                  </a:moveTo>
                  <a:cubicBezTo>
                    <a:pt x="3160280" y="723660"/>
                    <a:pt x="3150071" y="755365"/>
                    <a:pt x="3166348" y="770521"/>
                  </a:cubicBezTo>
                  <a:cubicBezTo>
                    <a:pt x="3186441" y="789225"/>
                    <a:pt x="3213996" y="772758"/>
                    <a:pt x="3213266" y="751433"/>
                  </a:cubicBezTo>
                  <a:cubicBezTo>
                    <a:pt x="3212678" y="734115"/>
                    <a:pt x="3199518" y="723924"/>
                    <a:pt x="3186042" y="723833"/>
                  </a:cubicBezTo>
                  <a:close/>
                  <a:moveTo>
                    <a:pt x="2900387" y="721950"/>
                  </a:moveTo>
                  <a:cubicBezTo>
                    <a:pt x="2874625" y="721777"/>
                    <a:pt x="2864416" y="753482"/>
                    <a:pt x="2880700" y="768638"/>
                  </a:cubicBezTo>
                  <a:cubicBezTo>
                    <a:pt x="2900816" y="787364"/>
                    <a:pt x="2928363" y="770822"/>
                    <a:pt x="2927618" y="749550"/>
                  </a:cubicBezTo>
                  <a:cubicBezTo>
                    <a:pt x="2927016" y="732232"/>
                    <a:pt x="2913856" y="722033"/>
                    <a:pt x="2900387" y="721950"/>
                  </a:cubicBezTo>
                  <a:close/>
                  <a:moveTo>
                    <a:pt x="3172129" y="2833055"/>
                  </a:moveTo>
                  <a:cubicBezTo>
                    <a:pt x="3146405" y="2832882"/>
                    <a:pt x="3136128" y="2864572"/>
                    <a:pt x="3152442" y="2879743"/>
                  </a:cubicBezTo>
                  <a:cubicBezTo>
                    <a:pt x="3172536" y="2898447"/>
                    <a:pt x="3200091" y="2881980"/>
                    <a:pt x="3199360" y="2860663"/>
                  </a:cubicBezTo>
                  <a:cubicBezTo>
                    <a:pt x="3198765" y="2843338"/>
                    <a:pt x="3185598" y="2833146"/>
                    <a:pt x="3172129" y="2833055"/>
                  </a:cubicBezTo>
                  <a:close/>
                  <a:moveTo>
                    <a:pt x="2898069" y="1073486"/>
                  </a:moveTo>
                  <a:cubicBezTo>
                    <a:pt x="2872351" y="1073313"/>
                    <a:pt x="2862067" y="1104995"/>
                    <a:pt x="2878381" y="1120173"/>
                  </a:cubicBezTo>
                  <a:cubicBezTo>
                    <a:pt x="2898475" y="1138877"/>
                    <a:pt x="2926029" y="1122411"/>
                    <a:pt x="2925299" y="1101086"/>
                  </a:cubicBezTo>
                  <a:cubicBezTo>
                    <a:pt x="2924697" y="1083768"/>
                    <a:pt x="2911537" y="1073576"/>
                    <a:pt x="2898069" y="1073486"/>
                  </a:cubicBezTo>
                  <a:close/>
                  <a:moveTo>
                    <a:pt x="2902706" y="370407"/>
                  </a:moveTo>
                  <a:cubicBezTo>
                    <a:pt x="2876989" y="370241"/>
                    <a:pt x="2866697" y="401908"/>
                    <a:pt x="2883012" y="417094"/>
                  </a:cubicBezTo>
                  <a:cubicBezTo>
                    <a:pt x="2903128" y="435813"/>
                    <a:pt x="2930675" y="419264"/>
                    <a:pt x="2929929" y="398007"/>
                  </a:cubicBezTo>
                  <a:cubicBezTo>
                    <a:pt x="2929342" y="380719"/>
                    <a:pt x="2916205" y="370497"/>
                    <a:pt x="2902706" y="370407"/>
                  </a:cubicBezTo>
                  <a:close/>
                  <a:moveTo>
                    <a:pt x="2895750" y="1425022"/>
                  </a:moveTo>
                  <a:cubicBezTo>
                    <a:pt x="2870047" y="1424848"/>
                    <a:pt x="2859733" y="1456523"/>
                    <a:pt x="2876055" y="1471709"/>
                  </a:cubicBezTo>
                  <a:cubicBezTo>
                    <a:pt x="2896164" y="1490420"/>
                    <a:pt x="2923703" y="1473924"/>
                    <a:pt x="2922980" y="1452629"/>
                  </a:cubicBezTo>
                  <a:cubicBezTo>
                    <a:pt x="2922371" y="1435274"/>
                    <a:pt x="2909105" y="1425112"/>
                    <a:pt x="2895750" y="1425022"/>
                  </a:cubicBezTo>
                  <a:close/>
                  <a:moveTo>
                    <a:pt x="3169803" y="3184599"/>
                  </a:moveTo>
                  <a:cubicBezTo>
                    <a:pt x="3144078" y="3184425"/>
                    <a:pt x="3133802" y="3216108"/>
                    <a:pt x="3150116" y="3231286"/>
                  </a:cubicBezTo>
                  <a:cubicBezTo>
                    <a:pt x="3170104" y="3249892"/>
                    <a:pt x="3197696" y="3233704"/>
                    <a:pt x="3197042" y="3212199"/>
                  </a:cubicBezTo>
                  <a:cubicBezTo>
                    <a:pt x="3196371" y="3194805"/>
                    <a:pt x="3183196" y="3184682"/>
                    <a:pt x="3169803" y="3184599"/>
                  </a:cubicBezTo>
                  <a:close/>
                  <a:moveTo>
                    <a:pt x="2333708" y="15097"/>
                  </a:moveTo>
                  <a:cubicBezTo>
                    <a:pt x="2307998" y="14924"/>
                    <a:pt x="2297691" y="46606"/>
                    <a:pt x="2314021" y="61785"/>
                  </a:cubicBezTo>
                  <a:cubicBezTo>
                    <a:pt x="2334114" y="80488"/>
                    <a:pt x="2361669" y="64022"/>
                    <a:pt x="2360938" y="42697"/>
                  </a:cubicBezTo>
                  <a:cubicBezTo>
                    <a:pt x="2360336" y="25379"/>
                    <a:pt x="2347176" y="15187"/>
                    <a:pt x="2333708" y="15097"/>
                  </a:cubicBezTo>
                  <a:close/>
                  <a:moveTo>
                    <a:pt x="2038762" y="1419365"/>
                  </a:moveTo>
                  <a:cubicBezTo>
                    <a:pt x="2013045" y="1419191"/>
                    <a:pt x="2002753" y="1450866"/>
                    <a:pt x="2019075" y="1466052"/>
                  </a:cubicBezTo>
                  <a:cubicBezTo>
                    <a:pt x="2039169" y="1484756"/>
                    <a:pt x="2066738" y="1468282"/>
                    <a:pt x="2065993" y="1446964"/>
                  </a:cubicBezTo>
                  <a:cubicBezTo>
                    <a:pt x="2065398" y="1429639"/>
                    <a:pt x="2052238" y="1419447"/>
                    <a:pt x="2038762" y="1419365"/>
                  </a:cubicBezTo>
                  <a:close/>
                  <a:moveTo>
                    <a:pt x="1762383" y="11323"/>
                  </a:moveTo>
                  <a:cubicBezTo>
                    <a:pt x="1736620" y="11150"/>
                    <a:pt x="1726411" y="42855"/>
                    <a:pt x="1742696" y="58011"/>
                  </a:cubicBezTo>
                  <a:cubicBezTo>
                    <a:pt x="1762812" y="76730"/>
                    <a:pt x="1790359" y="60180"/>
                    <a:pt x="1789613" y="38931"/>
                  </a:cubicBezTo>
                  <a:cubicBezTo>
                    <a:pt x="1789018" y="21605"/>
                    <a:pt x="1775859" y="11414"/>
                    <a:pt x="1762383" y="11323"/>
                  </a:cubicBezTo>
                  <a:close/>
                  <a:moveTo>
                    <a:pt x="2331389" y="366633"/>
                  </a:moveTo>
                  <a:cubicBezTo>
                    <a:pt x="2305656" y="366467"/>
                    <a:pt x="2295395" y="398150"/>
                    <a:pt x="2311702" y="413328"/>
                  </a:cubicBezTo>
                  <a:cubicBezTo>
                    <a:pt x="2331788" y="432032"/>
                    <a:pt x="2359350" y="415573"/>
                    <a:pt x="2358620" y="394240"/>
                  </a:cubicBezTo>
                  <a:cubicBezTo>
                    <a:pt x="2358017" y="376915"/>
                    <a:pt x="2344857" y="366723"/>
                    <a:pt x="2331389" y="366633"/>
                  </a:cubicBezTo>
                  <a:close/>
                  <a:moveTo>
                    <a:pt x="2034125" y="2122436"/>
                  </a:moveTo>
                  <a:cubicBezTo>
                    <a:pt x="2008415" y="2122263"/>
                    <a:pt x="1998108" y="2153938"/>
                    <a:pt x="2014438" y="2169124"/>
                  </a:cubicBezTo>
                  <a:cubicBezTo>
                    <a:pt x="2034531" y="2187827"/>
                    <a:pt x="2062086" y="2171361"/>
                    <a:pt x="2061356" y="2150036"/>
                  </a:cubicBezTo>
                  <a:cubicBezTo>
                    <a:pt x="2060761" y="2132718"/>
                    <a:pt x="2047601" y="2122527"/>
                    <a:pt x="2034125" y="2122436"/>
                  </a:cubicBezTo>
                  <a:close/>
                  <a:moveTo>
                    <a:pt x="2031806" y="2473972"/>
                  </a:moveTo>
                  <a:cubicBezTo>
                    <a:pt x="2006096" y="2473799"/>
                    <a:pt x="1995797" y="2505474"/>
                    <a:pt x="2012112" y="2520659"/>
                  </a:cubicBezTo>
                  <a:cubicBezTo>
                    <a:pt x="2032220" y="2539371"/>
                    <a:pt x="2059759" y="2522874"/>
                    <a:pt x="2059037" y="2501572"/>
                  </a:cubicBezTo>
                  <a:cubicBezTo>
                    <a:pt x="2058434" y="2484224"/>
                    <a:pt x="2045169" y="2474062"/>
                    <a:pt x="2031806" y="2473972"/>
                  </a:cubicBezTo>
                  <a:close/>
                  <a:moveTo>
                    <a:pt x="2027169" y="3177051"/>
                  </a:moveTo>
                  <a:cubicBezTo>
                    <a:pt x="2001451" y="3176878"/>
                    <a:pt x="1991159" y="3208553"/>
                    <a:pt x="2007481" y="3223739"/>
                  </a:cubicBezTo>
                  <a:cubicBezTo>
                    <a:pt x="2027583" y="3242450"/>
                    <a:pt x="2055144" y="3225938"/>
                    <a:pt x="2054399" y="3204651"/>
                  </a:cubicBezTo>
                  <a:cubicBezTo>
                    <a:pt x="2053804" y="3187333"/>
                    <a:pt x="2040644" y="3177141"/>
                    <a:pt x="2027169" y="3177051"/>
                  </a:cubicBezTo>
                  <a:close/>
                  <a:moveTo>
                    <a:pt x="1755426" y="1065938"/>
                  </a:moveTo>
                  <a:cubicBezTo>
                    <a:pt x="1729754" y="1065765"/>
                    <a:pt x="1719387" y="1097410"/>
                    <a:pt x="1735732" y="1112626"/>
                  </a:cubicBezTo>
                  <a:cubicBezTo>
                    <a:pt x="1755825" y="1131329"/>
                    <a:pt x="1783380" y="1114863"/>
                    <a:pt x="1782657" y="1093538"/>
                  </a:cubicBezTo>
                  <a:cubicBezTo>
                    <a:pt x="1782055" y="1076220"/>
                    <a:pt x="1768902" y="1066028"/>
                    <a:pt x="1755426" y="1065938"/>
                  </a:cubicBezTo>
                  <a:close/>
                  <a:moveTo>
                    <a:pt x="2029487" y="2825508"/>
                  </a:moveTo>
                  <a:cubicBezTo>
                    <a:pt x="2003770" y="2825334"/>
                    <a:pt x="1993478" y="2857009"/>
                    <a:pt x="2009800" y="2872195"/>
                  </a:cubicBezTo>
                  <a:cubicBezTo>
                    <a:pt x="2029901" y="2890906"/>
                    <a:pt x="2057463" y="2874395"/>
                    <a:pt x="2056718" y="2853107"/>
                  </a:cubicBezTo>
                  <a:cubicBezTo>
                    <a:pt x="2056123" y="2835820"/>
                    <a:pt x="2042993" y="2825598"/>
                    <a:pt x="2029487" y="2825508"/>
                  </a:cubicBezTo>
                  <a:close/>
                  <a:moveTo>
                    <a:pt x="1757745" y="714402"/>
                  </a:moveTo>
                  <a:cubicBezTo>
                    <a:pt x="1732028" y="714229"/>
                    <a:pt x="1721736" y="745912"/>
                    <a:pt x="1738058" y="761090"/>
                  </a:cubicBezTo>
                  <a:cubicBezTo>
                    <a:pt x="1758152" y="779794"/>
                    <a:pt x="1785706" y="763327"/>
                    <a:pt x="1784976" y="742010"/>
                  </a:cubicBezTo>
                  <a:cubicBezTo>
                    <a:pt x="1784381" y="724684"/>
                    <a:pt x="1771221" y="714485"/>
                    <a:pt x="1757745" y="714402"/>
                  </a:cubicBezTo>
                  <a:close/>
                  <a:moveTo>
                    <a:pt x="1743832" y="2823624"/>
                  </a:moveTo>
                  <a:cubicBezTo>
                    <a:pt x="1718122" y="2823451"/>
                    <a:pt x="1707816" y="2855126"/>
                    <a:pt x="1724138" y="2870312"/>
                  </a:cubicBezTo>
                  <a:cubicBezTo>
                    <a:pt x="1744231" y="2889016"/>
                    <a:pt x="1771801" y="2872549"/>
                    <a:pt x="1771056" y="2851224"/>
                  </a:cubicBezTo>
                  <a:cubicBezTo>
                    <a:pt x="1770461" y="2833907"/>
                    <a:pt x="1757301" y="2823715"/>
                    <a:pt x="1743832" y="2823624"/>
                  </a:cubicBezTo>
                  <a:close/>
                  <a:moveTo>
                    <a:pt x="1753107" y="1417474"/>
                  </a:moveTo>
                  <a:cubicBezTo>
                    <a:pt x="1727390" y="1417301"/>
                    <a:pt x="1717099" y="1448976"/>
                    <a:pt x="1733420" y="1464161"/>
                  </a:cubicBezTo>
                  <a:cubicBezTo>
                    <a:pt x="1753521" y="1482873"/>
                    <a:pt x="1781084" y="1466361"/>
                    <a:pt x="1780338" y="1445081"/>
                  </a:cubicBezTo>
                  <a:cubicBezTo>
                    <a:pt x="1779743" y="1427786"/>
                    <a:pt x="1766614" y="1417564"/>
                    <a:pt x="1753107" y="1417474"/>
                  </a:cubicBezTo>
                  <a:close/>
                  <a:moveTo>
                    <a:pt x="1741506" y="3175160"/>
                  </a:moveTo>
                  <a:cubicBezTo>
                    <a:pt x="1715789" y="3174987"/>
                    <a:pt x="1705497" y="3206662"/>
                    <a:pt x="1721819" y="3221848"/>
                  </a:cubicBezTo>
                  <a:cubicBezTo>
                    <a:pt x="1741920" y="3240559"/>
                    <a:pt x="1769482" y="3224048"/>
                    <a:pt x="1768737" y="3202768"/>
                  </a:cubicBezTo>
                  <a:cubicBezTo>
                    <a:pt x="1768142" y="3185473"/>
                    <a:pt x="1755012" y="3175251"/>
                    <a:pt x="1741506" y="3175160"/>
                  </a:cubicBezTo>
                  <a:close/>
                  <a:moveTo>
                    <a:pt x="1746151" y="2472089"/>
                  </a:moveTo>
                  <a:cubicBezTo>
                    <a:pt x="1720441" y="2471916"/>
                    <a:pt x="1710135" y="2503590"/>
                    <a:pt x="1726464" y="2518776"/>
                  </a:cubicBezTo>
                  <a:cubicBezTo>
                    <a:pt x="1746558" y="2537480"/>
                    <a:pt x="1774112" y="2521014"/>
                    <a:pt x="1773382" y="2499696"/>
                  </a:cubicBezTo>
                  <a:cubicBezTo>
                    <a:pt x="1772772" y="2482333"/>
                    <a:pt x="1759507" y="2472172"/>
                    <a:pt x="1746151" y="2472089"/>
                  </a:cubicBezTo>
                  <a:close/>
                  <a:moveTo>
                    <a:pt x="1750789" y="1769010"/>
                  </a:moveTo>
                  <a:cubicBezTo>
                    <a:pt x="1725071" y="1768836"/>
                    <a:pt x="1714780" y="1800511"/>
                    <a:pt x="1731102" y="1815697"/>
                  </a:cubicBezTo>
                  <a:cubicBezTo>
                    <a:pt x="1751195" y="1834401"/>
                    <a:pt x="1778765" y="1817927"/>
                    <a:pt x="1778019" y="1796617"/>
                  </a:cubicBezTo>
                  <a:cubicBezTo>
                    <a:pt x="1777417" y="1779292"/>
                    <a:pt x="1764257" y="1769100"/>
                    <a:pt x="1750789" y="1769010"/>
                  </a:cubicBezTo>
                  <a:close/>
                  <a:moveTo>
                    <a:pt x="1748470" y="2120553"/>
                  </a:moveTo>
                  <a:cubicBezTo>
                    <a:pt x="1722707" y="2120380"/>
                    <a:pt x="1712499" y="2152085"/>
                    <a:pt x="1728783" y="2167241"/>
                  </a:cubicBezTo>
                  <a:cubicBezTo>
                    <a:pt x="1748876" y="2185944"/>
                    <a:pt x="1776431" y="2169478"/>
                    <a:pt x="1775701" y="2148153"/>
                  </a:cubicBezTo>
                  <a:cubicBezTo>
                    <a:pt x="1775098" y="2130828"/>
                    <a:pt x="1761938" y="2120636"/>
                    <a:pt x="1748470" y="2120553"/>
                  </a:cubicBezTo>
                  <a:close/>
                  <a:moveTo>
                    <a:pt x="1760064" y="362859"/>
                  </a:moveTo>
                  <a:cubicBezTo>
                    <a:pt x="1734354" y="362686"/>
                    <a:pt x="1724055" y="394361"/>
                    <a:pt x="1740369" y="409547"/>
                  </a:cubicBezTo>
                  <a:cubicBezTo>
                    <a:pt x="1760470" y="428250"/>
                    <a:pt x="1788032" y="411769"/>
                    <a:pt x="1787287" y="390466"/>
                  </a:cubicBezTo>
                  <a:cubicBezTo>
                    <a:pt x="1786700" y="373141"/>
                    <a:pt x="1773540" y="362949"/>
                    <a:pt x="1760064" y="362859"/>
                  </a:cubicBezTo>
                  <a:close/>
                  <a:moveTo>
                    <a:pt x="2322106" y="1772783"/>
                  </a:moveTo>
                  <a:cubicBezTo>
                    <a:pt x="2296396" y="1772610"/>
                    <a:pt x="2286090" y="1804285"/>
                    <a:pt x="2302419" y="1819471"/>
                  </a:cubicBezTo>
                  <a:cubicBezTo>
                    <a:pt x="2322513" y="1838175"/>
                    <a:pt x="2350067" y="1821708"/>
                    <a:pt x="2349337" y="1800383"/>
                  </a:cubicBezTo>
                  <a:cubicBezTo>
                    <a:pt x="2348742" y="1783066"/>
                    <a:pt x="2335582" y="1772874"/>
                    <a:pt x="2322106" y="1772783"/>
                  </a:cubicBezTo>
                  <a:close/>
                  <a:moveTo>
                    <a:pt x="2319787" y="2124319"/>
                  </a:moveTo>
                  <a:cubicBezTo>
                    <a:pt x="2294077" y="2124146"/>
                    <a:pt x="2283778" y="2155821"/>
                    <a:pt x="2300093" y="2171007"/>
                  </a:cubicBezTo>
                  <a:cubicBezTo>
                    <a:pt x="2320201" y="2189718"/>
                    <a:pt x="2347741" y="2173222"/>
                    <a:pt x="2347018" y="2151927"/>
                  </a:cubicBezTo>
                  <a:cubicBezTo>
                    <a:pt x="2346416" y="2134571"/>
                    <a:pt x="2333150" y="2124410"/>
                    <a:pt x="2319787" y="2124319"/>
                  </a:cubicBezTo>
                  <a:close/>
                  <a:moveTo>
                    <a:pt x="2315150" y="2827398"/>
                  </a:moveTo>
                  <a:cubicBezTo>
                    <a:pt x="2289387" y="2827225"/>
                    <a:pt x="2279179" y="2858930"/>
                    <a:pt x="2295463" y="2874086"/>
                  </a:cubicBezTo>
                  <a:cubicBezTo>
                    <a:pt x="2315579" y="2892805"/>
                    <a:pt x="2343126" y="2876255"/>
                    <a:pt x="2342380" y="2854998"/>
                  </a:cubicBezTo>
                  <a:cubicBezTo>
                    <a:pt x="2341778" y="2837680"/>
                    <a:pt x="2328618" y="2827489"/>
                    <a:pt x="2315150" y="2827398"/>
                  </a:cubicBezTo>
                  <a:close/>
                  <a:moveTo>
                    <a:pt x="2317469" y="2475863"/>
                  </a:moveTo>
                  <a:cubicBezTo>
                    <a:pt x="2291751" y="2475689"/>
                    <a:pt x="2281460" y="2507364"/>
                    <a:pt x="2297774" y="2522550"/>
                  </a:cubicBezTo>
                  <a:cubicBezTo>
                    <a:pt x="2317875" y="2541261"/>
                    <a:pt x="2345437" y="2524750"/>
                    <a:pt x="2344692" y="2503470"/>
                  </a:cubicBezTo>
                  <a:cubicBezTo>
                    <a:pt x="2344097" y="2486145"/>
                    <a:pt x="2330945" y="2475953"/>
                    <a:pt x="2317469" y="2475863"/>
                  </a:cubicBezTo>
                  <a:close/>
                  <a:moveTo>
                    <a:pt x="2329062" y="718176"/>
                  </a:moveTo>
                  <a:cubicBezTo>
                    <a:pt x="2303383" y="718003"/>
                    <a:pt x="2293031" y="749655"/>
                    <a:pt x="2309375" y="764864"/>
                  </a:cubicBezTo>
                  <a:cubicBezTo>
                    <a:pt x="2329364" y="783470"/>
                    <a:pt x="2357031" y="767214"/>
                    <a:pt x="2356301" y="745783"/>
                  </a:cubicBezTo>
                  <a:cubicBezTo>
                    <a:pt x="2355699" y="728451"/>
                    <a:pt x="2342539" y="718259"/>
                    <a:pt x="2329062" y="718176"/>
                  </a:cubicBezTo>
                  <a:close/>
                  <a:moveTo>
                    <a:pt x="2036444" y="1770900"/>
                  </a:moveTo>
                  <a:cubicBezTo>
                    <a:pt x="2010681" y="1770727"/>
                    <a:pt x="2000472" y="1802432"/>
                    <a:pt x="2016756" y="1817588"/>
                  </a:cubicBezTo>
                  <a:cubicBezTo>
                    <a:pt x="2036850" y="1836292"/>
                    <a:pt x="2064405" y="1819825"/>
                    <a:pt x="2063674" y="1798500"/>
                  </a:cubicBezTo>
                  <a:cubicBezTo>
                    <a:pt x="2063080" y="1781183"/>
                    <a:pt x="2049920" y="1770991"/>
                    <a:pt x="2036444" y="1770900"/>
                  </a:cubicBezTo>
                  <a:close/>
                  <a:moveTo>
                    <a:pt x="2324425" y="1421248"/>
                  </a:moveTo>
                  <a:cubicBezTo>
                    <a:pt x="2298647" y="1421074"/>
                    <a:pt x="2288461" y="1452795"/>
                    <a:pt x="2304730" y="1467935"/>
                  </a:cubicBezTo>
                  <a:cubicBezTo>
                    <a:pt x="2324824" y="1486639"/>
                    <a:pt x="2352378" y="1470173"/>
                    <a:pt x="2351648" y="1448855"/>
                  </a:cubicBezTo>
                  <a:cubicBezTo>
                    <a:pt x="2351061" y="1431530"/>
                    <a:pt x="2337901" y="1421338"/>
                    <a:pt x="2324425" y="1421248"/>
                  </a:cubicBezTo>
                  <a:close/>
                  <a:moveTo>
                    <a:pt x="2326744" y="1069712"/>
                  </a:moveTo>
                  <a:cubicBezTo>
                    <a:pt x="2300981" y="1069539"/>
                    <a:pt x="2290772" y="1101244"/>
                    <a:pt x="2307056" y="1116400"/>
                  </a:cubicBezTo>
                  <a:cubicBezTo>
                    <a:pt x="2327173" y="1135118"/>
                    <a:pt x="2354720" y="1118569"/>
                    <a:pt x="2353974" y="1097312"/>
                  </a:cubicBezTo>
                  <a:cubicBezTo>
                    <a:pt x="2353380" y="1079994"/>
                    <a:pt x="2340220" y="1069802"/>
                    <a:pt x="2326744" y="1069712"/>
                  </a:cubicBezTo>
                  <a:close/>
                  <a:moveTo>
                    <a:pt x="2041089" y="1067821"/>
                  </a:moveTo>
                  <a:cubicBezTo>
                    <a:pt x="2015371" y="1067648"/>
                    <a:pt x="2005080" y="1099323"/>
                    <a:pt x="2021394" y="1114509"/>
                  </a:cubicBezTo>
                  <a:cubicBezTo>
                    <a:pt x="2041382" y="1133115"/>
                    <a:pt x="2069050" y="1116859"/>
                    <a:pt x="2068319" y="1095429"/>
                  </a:cubicBezTo>
                  <a:cubicBezTo>
                    <a:pt x="2067717" y="1078103"/>
                    <a:pt x="2054565" y="1067912"/>
                    <a:pt x="2041089" y="1067821"/>
                  </a:cubicBezTo>
                  <a:close/>
                  <a:moveTo>
                    <a:pt x="2312831" y="3178934"/>
                  </a:moveTo>
                  <a:cubicBezTo>
                    <a:pt x="2287121" y="3178761"/>
                    <a:pt x="2276822" y="3210436"/>
                    <a:pt x="2293144" y="3225622"/>
                  </a:cubicBezTo>
                  <a:cubicBezTo>
                    <a:pt x="2313245" y="3244333"/>
                    <a:pt x="2340807" y="3227844"/>
                    <a:pt x="2340062" y="3206541"/>
                  </a:cubicBezTo>
                  <a:cubicBezTo>
                    <a:pt x="2339459" y="3189216"/>
                    <a:pt x="2326299" y="3179024"/>
                    <a:pt x="2312831" y="3178934"/>
                  </a:cubicBezTo>
                  <a:close/>
                  <a:moveTo>
                    <a:pt x="2043407" y="716285"/>
                  </a:moveTo>
                  <a:cubicBezTo>
                    <a:pt x="2017728" y="716112"/>
                    <a:pt x="2007369" y="747765"/>
                    <a:pt x="2023713" y="762973"/>
                  </a:cubicBezTo>
                  <a:cubicBezTo>
                    <a:pt x="2043821" y="781699"/>
                    <a:pt x="2071361" y="765158"/>
                    <a:pt x="2070631" y="743885"/>
                  </a:cubicBezTo>
                  <a:cubicBezTo>
                    <a:pt x="2070036" y="726530"/>
                    <a:pt x="2056854" y="716376"/>
                    <a:pt x="2043407" y="716285"/>
                  </a:cubicBezTo>
                  <a:close/>
                  <a:moveTo>
                    <a:pt x="1476728" y="9440"/>
                  </a:moveTo>
                  <a:cubicBezTo>
                    <a:pt x="1450965" y="9267"/>
                    <a:pt x="1440756" y="40972"/>
                    <a:pt x="1457041" y="56128"/>
                  </a:cubicBezTo>
                  <a:cubicBezTo>
                    <a:pt x="1477157" y="74846"/>
                    <a:pt x="1504704" y="58297"/>
                    <a:pt x="1503958" y="37040"/>
                  </a:cubicBezTo>
                  <a:cubicBezTo>
                    <a:pt x="1503356" y="19745"/>
                    <a:pt x="1490226" y="9523"/>
                    <a:pt x="1476728" y="9440"/>
                  </a:cubicBezTo>
                  <a:close/>
                  <a:moveTo>
                    <a:pt x="2048045" y="13214"/>
                  </a:moveTo>
                  <a:cubicBezTo>
                    <a:pt x="2022282" y="13041"/>
                    <a:pt x="2012074" y="44746"/>
                    <a:pt x="2028358" y="59902"/>
                  </a:cubicBezTo>
                  <a:cubicBezTo>
                    <a:pt x="2048459" y="78613"/>
                    <a:pt x="2076021" y="62124"/>
                    <a:pt x="2075276" y="40814"/>
                  </a:cubicBezTo>
                  <a:cubicBezTo>
                    <a:pt x="2074681" y="23496"/>
                    <a:pt x="2061521" y="13297"/>
                    <a:pt x="2048045" y="13214"/>
                  </a:cubicBezTo>
                  <a:close/>
                  <a:moveTo>
                    <a:pt x="2045726" y="364750"/>
                  </a:moveTo>
                  <a:cubicBezTo>
                    <a:pt x="2020031" y="364584"/>
                    <a:pt x="2009702" y="396244"/>
                    <a:pt x="2026039" y="411445"/>
                  </a:cubicBezTo>
                  <a:cubicBezTo>
                    <a:pt x="2046133" y="430149"/>
                    <a:pt x="2073687" y="413682"/>
                    <a:pt x="2072957" y="392357"/>
                  </a:cubicBezTo>
                  <a:cubicBezTo>
                    <a:pt x="2072362" y="375032"/>
                    <a:pt x="2059195" y="364840"/>
                    <a:pt x="2045726" y="3647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0" name="Picture 9" descr="C:\Users\larisa1\Desktop\скан\v4-728px-Remove-Foreign-Objects-from-the-Eye-Step-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6998">
            <a:off x="1127862" y="1644007"/>
            <a:ext cx="4491569" cy="2761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10" name="Google Shape;2410;p26"/>
          <p:cNvGrpSpPr/>
          <p:nvPr/>
        </p:nvGrpSpPr>
        <p:grpSpPr>
          <a:xfrm>
            <a:off x="752245" y="1976438"/>
            <a:ext cx="1076955" cy="351494"/>
            <a:chOff x="3821951" y="3970594"/>
            <a:chExt cx="2153910" cy="702987"/>
          </a:xfrm>
        </p:grpSpPr>
        <p:sp>
          <p:nvSpPr>
            <p:cNvPr id="2411" name="Google Shape;2411;p26"/>
            <p:cNvSpPr/>
            <p:nvPr/>
          </p:nvSpPr>
          <p:spPr>
            <a:xfrm>
              <a:off x="3821951" y="3970594"/>
              <a:ext cx="2153910" cy="702987"/>
            </a:xfrm>
            <a:custGeom>
              <a:avLst/>
              <a:gdLst/>
              <a:ahLst/>
              <a:cxnLst/>
              <a:rect l="l" t="t" r="r" b="b"/>
              <a:pathLst>
                <a:path w="2153910" h="702987" extrusionOk="0">
                  <a:moveTo>
                    <a:pt x="2152936" y="676368"/>
                  </a:moveTo>
                  <a:cubicBezTo>
                    <a:pt x="2132975" y="636143"/>
                    <a:pt x="2099257" y="599182"/>
                    <a:pt x="2063664" y="485469"/>
                  </a:cubicBezTo>
                  <a:cubicBezTo>
                    <a:pt x="2012513" y="316252"/>
                    <a:pt x="2009163" y="374068"/>
                    <a:pt x="2066722" y="258846"/>
                  </a:cubicBezTo>
                  <a:cubicBezTo>
                    <a:pt x="2157403" y="75654"/>
                    <a:pt x="2146799" y="76625"/>
                    <a:pt x="2105529" y="69609"/>
                  </a:cubicBezTo>
                  <a:cubicBezTo>
                    <a:pt x="1982909" y="48998"/>
                    <a:pt x="1827410" y="48006"/>
                    <a:pt x="1707335" y="38258"/>
                  </a:cubicBezTo>
                  <a:cubicBezTo>
                    <a:pt x="768756" y="-44190"/>
                    <a:pt x="532820" y="32753"/>
                    <a:pt x="14589" y="29711"/>
                  </a:cubicBezTo>
                  <a:cubicBezTo>
                    <a:pt x="-15802" y="30259"/>
                    <a:pt x="3519" y="66833"/>
                    <a:pt x="51904" y="239758"/>
                  </a:cubicBezTo>
                  <a:cubicBezTo>
                    <a:pt x="103773" y="427332"/>
                    <a:pt x="82569" y="309037"/>
                    <a:pt x="17855" y="638441"/>
                  </a:cubicBezTo>
                  <a:cubicBezTo>
                    <a:pt x="14615" y="658556"/>
                    <a:pt x="-2292" y="694973"/>
                    <a:pt x="29386" y="698650"/>
                  </a:cubicBezTo>
                  <a:cubicBezTo>
                    <a:pt x="497605" y="662207"/>
                    <a:pt x="968330" y="711136"/>
                    <a:pt x="1437475" y="701771"/>
                  </a:cubicBezTo>
                  <a:cubicBezTo>
                    <a:pt x="1669402" y="697767"/>
                    <a:pt x="1901589" y="690090"/>
                    <a:pt x="2133493" y="698354"/>
                  </a:cubicBezTo>
                  <a:cubicBezTo>
                    <a:pt x="2145802" y="700757"/>
                    <a:pt x="2157394" y="688358"/>
                    <a:pt x="2152936" y="6763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2" name="Google Shape;2412;p26"/>
            <p:cNvSpPr/>
            <p:nvPr/>
          </p:nvSpPr>
          <p:spPr>
            <a:xfrm>
              <a:off x="3821951" y="3970594"/>
              <a:ext cx="2153910" cy="702987"/>
            </a:xfrm>
            <a:custGeom>
              <a:avLst/>
              <a:gdLst/>
              <a:ahLst/>
              <a:cxnLst/>
              <a:rect l="l" t="t" r="r" b="b"/>
              <a:pathLst>
                <a:path w="2153910" h="702987" extrusionOk="0">
                  <a:moveTo>
                    <a:pt x="2152936" y="676368"/>
                  </a:moveTo>
                  <a:cubicBezTo>
                    <a:pt x="2132975" y="636143"/>
                    <a:pt x="2099257" y="599182"/>
                    <a:pt x="2063664" y="485469"/>
                  </a:cubicBezTo>
                  <a:cubicBezTo>
                    <a:pt x="2012513" y="316252"/>
                    <a:pt x="2009163" y="374068"/>
                    <a:pt x="2066722" y="258846"/>
                  </a:cubicBezTo>
                  <a:cubicBezTo>
                    <a:pt x="2157403" y="75654"/>
                    <a:pt x="2146799" y="76625"/>
                    <a:pt x="2105529" y="69609"/>
                  </a:cubicBezTo>
                  <a:cubicBezTo>
                    <a:pt x="1982909" y="48998"/>
                    <a:pt x="1827410" y="48006"/>
                    <a:pt x="1707335" y="38258"/>
                  </a:cubicBezTo>
                  <a:cubicBezTo>
                    <a:pt x="768756" y="-44190"/>
                    <a:pt x="532820" y="32753"/>
                    <a:pt x="14589" y="29711"/>
                  </a:cubicBezTo>
                  <a:cubicBezTo>
                    <a:pt x="-15802" y="30259"/>
                    <a:pt x="3519" y="66833"/>
                    <a:pt x="51904" y="239758"/>
                  </a:cubicBezTo>
                  <a:cubicBezTo>
                    <a:pt x="103773" y="427332"/>
                    <a:pt x="82569" y="309037"/>
                    <a:pt x="17855" y="638441"/>
                  </a:cubicBezTo>
                  <a:cubicBezTo>
                    <a:pt x="14615" y="658556"/>
                    <a:pt x="-2292" y="694973"/>
                    <a:pt x="29386" y="698650"/>
                  </a:cubicBezTo>
                  <a:cubicBezTo>
                    <a:pt x="497605" y="662207"/>
                    <a:pt x="968330" y="711136"/>
                    <a:pt x="1437475" y="701771"/>
                  </a:cubicBezTo>
                  <a:cubicBezTo>
                    <a:pt x="1669402" y="697767"/>
                    <a:pt x="1901589" y="690090"/>
                    <a:pt x="2133493" y="698354"/>
                  </a:cubicBezTo>
                  <a:cubicBezTo>
                    <a:pt x="2145802" y="700757"/>
                    <a:pt x="2157394" y="688358"/>
                    <a:pt x="2152936" y="6763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13" name="Google Shape;2413;p26"/>
          <p:cNvGrpSpPr/>
          <p:nvPr/>
        </p:nvGrpSpPr>
        <p:grpSpPr>
          <a:xfrm>
            <a:off x="741057" y="2405471"/>
            <a:ext cx="1093286" cy="367719"/>
            <a:chOff x="1899788" y="2490530"/>
            <a:chExt cx="1093286" cy="367719"/>
          </a:xfrm>
        </p:grpSpPr>
        <p:sp>
          <p:nvSpPr>
            <p:cNvPr id="2414" name="Google Shape;2414;p26"/>
            <p:cNvSpPr/>
            <p:nvPr/>
          </p:nvSpPr>
          <p:spPr>
            <a:xfrm>
              <a:off x="1899792" y="2490535"/>
              <a:ext cx="1093283" cy="367710"/>
            </a:xfrm>
            <a:custGeom>
              <a:avLst/>
              <a:gdLst/>
              <a:ahLst/>
              <a:cxnLst/>
              <a:rect l="l" t="t" r="r" b="b"/>
              <a:pathLst>
                <a:path w="2186565" h="735419" extrusionOk="0">
                  <a:moveTo>
                    <a:pt x="2097749" y="603256"/>
                  </a:moveTo>
                  <a:cubicBezTo>
                    <a:pt x="2192152" y="548993"/>
                    <a:pt x="2183073" y="556453"/>
                    <a:pt x="2155855" y="516500"/>
                  </a:cubicBezTo>
                  <a:cubicBezTo>
                    <a:pt x="2133062" y="484984"/>
                    <a:pt x="2105835" y="457434"/>
                    <a:pt x="2078394" y="430059"/>
                  </a:cubicBezTo>
                  <a:cubicBezTo>
                    <a:pt x="2188885" y="349813"/>
                    <a:pt x="2176146" y="379543"/>
                    <a:pt x="2084381" y="249608"/>
                  </a:cubicBezTo>
                  <a:cubicBezTo>
                    <a:pt x="2136696" y="218801"/>
                    <a:pt x="2176295" y="204884"/>
                    <a:pt x="2154552" y="180889"/>
                  </a:cubicBezTo>
                  <a:cubicBezTo>
                    <a:pt x="2095466" y="95831"/>
                    <a:pt x="2116269" y="121385"/>
                    <a:pt x="2126135" y="87824"/>
                  </a:cubicBezTo>
                  <a:cubicBezTo>
                    <a:pt x="2130963" y="77475"/>
                    <a:pt x="2136530" y="68286"/>
                    <a:pt x="2142272" y="58269"/>
                  </a:cubicBezTo>
                  <a:cubicBezTo>
                    <a:pt x="2153712" y="41401"/>
                    <a:pt x="2165966" y="630"/>
                    <a:pt x="2134540" y="0"/>
                  </a:cubicBezTo>
                  <a:cubicBezTo>
                    <a:pt x="1821914" y="17223"/>
                    <a:pt x="253722" y="55594"/>
                    <a:pt x="253429" y="55586"/>
                  </a:cubicBezTo>
                  <a:cubicBezTo>
                    <a:pt x="199163" y="58628"/>
                    <a:pt x="87683" y="34344"/>
                    <a:pt x="47139" y="70085"/>
                  </a:cubicBezTo>
                  <a:cubicBezTo>
                    <a:pt x="34143" y="81673"/>
                    <a:pt x="43479" y="95389"/>
                    <a:pt x="58938" y="132500"/>
                  </a:cubicBezTo>
                  <a:cubicBezTo>
                    <a:pt x="69447" y="164454"/>
                    <a:pt x="55313" y="157025"/>
                    <a:pt x="21758" y="171012"/>
                  </a:cubicBezTo>
                  <a:cubicBezTo>
                    <a:pt x="-27300" y="187609"/>
                    <a:pt x="44962" y="223455"/>
                    <a:pt x="76483" y="273997"/>
                  </a:cubicBezTo>
                  <a:cubicBezTo>
                    <a:pt x="-6891" y="380660"/>
                    <a:pt x="-31747" y="335581"/>
                    <a:pt x="93328" y="464758"/>
                  </a:cubicBezTo>
                  <a:cubicBezTo>
                    <a:pt x="-17447" y="594829"/>
                    <a:pt x="-42112" y="536542"/>
                    <a:pt x="88111" y="626148"/>
                  </a:cubicBezTo>
                  <a:cubicBezTo>
                    <a:pt x="44800" y="685333"/>
                    <a:pt x="15605" y="720990"/>
                    <a:pt x="28042" y="735420"/>
                  </a:cubicBezTo>
                  <a:cubicBezTo>
                    <a:pt x="257251" y="659976"/>
                    <a:pt x="1606940" y="710142"/>
                    <a:pt x="2141743" y="711219"/>
                  </a:cubicBezTo>
                  <a:cubicBezTo>
                    <a:pt x="2230286" y="689684"/>
                    <a:pt x="2172714" y="655344"/>
                    <a:pt x="2097749" y="60325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15" name="Google Shape;2415;p26"/>
            <p:cNvGrpSpPr/>
            <p:nvPr/>
          </p:nvGrpSpPr>
          <p:grpSpPr>
            <a:xfrm>
              <a:off x="1899788" y="2490530"/>
              <a:ext cx="1093286" cy="367719"/>
              <a:chOff x="3799576" y="4828660"/>
              <a:chExt cx="2186573" cy="735437"/>
            </a:xfrm>
          </p:grpSpPr>
          <p:sp>
            <p:nvSpPr>
              <p:cNvPr id="2416" name="Google Shape;2416;p26"/>
              <p:cNvSpPr/>
              <p:nvPr/>
            </p:nvSpPr>
            <p:spPr>
              <a:xfrm>
                <a:off x="4061718" y="4879802"/>
                <a:ext cx="211236" cy="651237"/>
              </a:xfrm>
              <a:custGeom>
                <a:avLst/>
                <a:gdLst/>
                <a:ahLst/>
                <a:cxnLst/>
                <a:rect l="l" t="t" r="r" b="b"/>
                <a:pathLst>
                  <a:path w="211236" h="651237" extrusionOk="0">
                    <a:moveTo>
                      <a:pt x="210336" y="590145"/>
                    </a:moveTo>
                    <a:cubicBezTo>
                      <a:pt x="204830" y="585119"/>
                      <a:pt x="195406" y="572366"/>
                      <a:pt x="154181" y="536420"/>
                    </a:cubicBezTo>
                    <a:cubicBezTo>
                      <a:pt x="148032" y="531061"/>
                      <a:pt x="131615" y="522332"/>
                      <a:pt x="137257" y="508436"/>
                    </a:cubicBezTo>
                    <a:cubicBezTo>
                      <a:pt x="148330" y="481158"/>
                      <a:pt x="155659" y="482541"/>
                      <a:pt x="194908" y="425550"/>
                    </a:cubicBezTo>
                    <a:cubicBezTo>
                      <a:pt x="196591" y="423116"/>
                      <a:pt x="195931" y="425712"/>
                      <a:pt x="204542" y="417779"/>
                    </a:cubicBezTo>
                    <a:cubicBezTo>
                      <a:pt x="150420" y="372219"/>
                      <a:pt x="165031" y="370827"/>
                      <a:pt x="142338" y="359856"/>
                    </a:cubicBezTo>
                    <a:cubicBezTo>
                      <a:pt x="138669" y="358083"/>
                      <a:pt x="129665" y="345151"/>
                      <a:pt x="128913" y="335896"/>
                    </a:cubicBezTo>
                    <a:cubicBezTo>
                      <a:pt x="127955" y="324137"/>
                      <a:pt x="132341" y="323949"/>
                      <a:pt x="135486" y="319431"/>
                    </a:cubicBezTo>
                    <a:cubicBezTo>
                      <a:pt x="138263" y="306709"/>
                      <a:pt x="154749" y="291566"/>
                      <a:pt x="158383" y="281291"/>
                    </a:cubicBezTo>
                    <a:cubicBezTo>
                      <a:pt x="160426" y="275512"/>
                      <a:pt x="166504" y="276143"/>
                      <a:pt x="183748" y="255518"/>
                    </a:cubicBezTo>
                    <a:cubicBezTo>
                      <a:pt x="188685" y="249613"/>
                      <a:pt x="193316" y="243365"/>
                      <a:pt x="198568" y="237674"/>
                    </a:cubicBezTo>
                    <a:cubicBezTo>
                      <a:pt x="176453" y="217146"/>
                      <a:pt x="194383" y="240349"/>
                      <a:pt x="175688" y="215080"/>
                    </a:cubicBezTo>
                    <a:cubicBezTo>
                      <a:pt x="172417" y="210663"/>
                      <a:pt x="167221" y="207721"/>
                      <a:pt x="163557" y="203536"/>
                    </a:cubicBezTo>
                    <a:cubicBezTo>
                      <a:pt x="160080" y="199569"/>
                      <a:pt x="149917" y="177387"/>
                      <a:pt x="145824" y="174646"/>
                    </a:cubicBezTo>
                    <a:cubicBezTo>
                      <a:pt x="135564" y="167782"/>
                      <a:pt x="133876" y="159556"/>
                      <a:pt x="125707" y="150927"/>
                    </a:cubicBezTo>
                    <a:cubicBezTo>
                      <a:pt x="122222" y="147249"/>
                      <a:pt x="119703" y="142189"/>
                      <a:pt x="122169" y="136357"/>
                    </a:cubicBezTo>
                    <a:cubicBezTo>
                      <a:pt x="122576" y="135394"/>
                      <a:pt x="121325" y="123880"/>
                      <a:pt x="130115" y="120076"/>
                    </a:cubicBezTo>
                    <a:cubicBezTo>
                      <a:pt x="133920" y="118430"/>
                      <a:pt x="136946" y="114188"/>
                      <a:pt x="141394" y="108111"/>
                    </a:cubicBezTo>
                    <a:cubicBezTo>
                      <a:pt x="145758" y="102157"/>
                      <a:pt x="161729" y="95836"/>
                      <a:pt x="166119" y="89904"/>
                    </a:cubicBezTo>
                    <a:cubicBezTo>
                      <a:pt x="211609" y="28421"/>
                      <a:pt x="232412" y="62306"/>
                      <a:pt x="181692" y="14863"/>
                    </a:cubicBezTo>
                    <a:cubicBezTo>
                      <a:pt x="175150" y="8747"/>
                      <a:pt x="175119" y="5844"/>
                      <a:pt x="169745" y="0"/>
                    </a:cubicBezTo>
                    <a:cubicBezTo>
                      <a:pt x="106033" y="1607"/>
                      <a:pt x="56463" y="2841"/>
                      <a:pt x="25917" y="3594"/>
                    </a:cubicBezTo>
                    <a:cubicBezTo>
                      <a:pt x="44695" y="19880"/>
                      <a:pt x="71306" y="36078"/>
                      <a:pt x="72215" y="43695"/>
                    </a:cubicBezTo>
                    <a:cubicBezTo>
                      <a:pt x="65170" y="60909"/>
                      <a:pt x="37549" y="76376"/>
                      <a:pt x="16589" y="106019"/>
                    </a:cubicBezTo>
                    <a:cubicBezTo>
                      <a:pt x="33509" y="141033"/>
                      <a:pt x="47131" y="131314"/>
                      <a:pt x="56468" y="143905"/>
                    </a:cubicBezTo>
                    <a:cubicBezTo>
                      <a:pt x="81670" y="177899"/>
                      <a:pt x="96595" y="176226"/>
                      <a:pt x="61339" y="216161"/>
                    </a:cubicBezTo>
                    <a:cubicBezTo>
                      <a:pt x="-7328" y="293938"/>
                      <a:pt x="-1809" y="272561"/>
                      <a:pt x="20026" y="297760"/>
                    </a:cubicBezTo>
                    <a:cubicBezTo>
                      <a:pt x="21010" y="298894"/>
                      <a:pt x="21841" y="300304"/>
                      <a:pt x="23070" y="301048"/>
                    </a:cubicBezTo>
                    <a:cubicBezTo>
                      <a:pt x="38166" y="310220"/>
                      <a:pt x="55449" y="334661"/>
                      <a:pt x="60312" y="336645"/>
                    </a:cubicBezTo>
                    <a:cubicBezTo>
                      <a:pt x="62174" y="337406"/>
                      <a:pt x="64400" y="339052"/>
                      <a:pt x="65017" y="340808"/>
                    </a:cubicBezTo>
                    <a:cubicBezTo>
                      <a:pt x="67912" y="349016"/>
                      <a:pt x="83542" y="355680"/>
                      <a:pt x="86371" y="361511"/>
                    </a:cubicBezTo>
                    <a:cubicBezTo>
                      <a:pt x="98095" y="385690"/>
                      <a:pt x="89450" y="387226"/>
                      <a:pt x="83104" y="392261"/>
                    </a:cubicBezTo>
                    <a:cubicBezTo>
                      <a:pt x="82921" y="392869"/>
                      <a:pt x="68529" y="415087"/>
                      <a:pt x="59516" y="421685"/>
                    </a:cubicBezTo>
                    <a:cubicBezTo>
                      <a:pt x="40182" y="435838"/>
                      <a:pt x="2468" y="484962"/>
                      <a:pt x="2223" y="485251"/>
                    </a:cubicBezTo>
                    <a:cubicBezTo>
                      <a:pt x="-2950" y="491428"/>
                      <a:pt x="-1796" y="490097"/>
                      <a:pt x="35844" y="528938"/>
                    </a:cubicBezTo>
                    <a:cubicBezTo>
                      <a:pt x="37768" y="530917"/>
                      <a:pt x="36823" y="536612"/>
                      <a:pt x="71997" y="567708"/>
                    </a:cubicBezTo>
                    <a:cubicBezTo>
                      <a:pt x="73120" y="568702"/>
                      <a:pt x="74301" y="569866"/>
                      <a:pt x="75661" y="570317"/>
                    </a:cubicBezTo>
                    <a:cubicBezTo>
                      <a:pt x="110126" y="581757"/>
                      <a:pt x="95192" y="625426"/>
                      <a:pt x="57863" y="642972"/>
                    </a:cubicBezTo>
                    <a:cubicBezTo>
                      <a:pt x="54071" y="644754"/>
                      <a:pt x="55536" y="647477"/>
                      <a:pt x="51189" y="651238"/>
                    </a:cubicBezTo>
                    <a:cubicBezTo>
                      <a:pt x="84171" y="649679"/>
                      <a:pt x="119121" y="648370"/>
                      <a:pt x="155759" y="647280"/>
                    </a:cubicBezTo>
                    <a:cubicBezTo>
                      <a:pt x="164348" y="633078"/>
                      <a:pt x="210603" y="590390"/>
                      <a:pt x="210336" y="590145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7" name="Google Shape;2417;p26"/>
              <p:cNvSpPr/>
              <p:nvPr/>
            </p:nvSpPr>
            <p:spPr>
              <a:xfrm>
                <a:off x="5042588" y="4855085"/>
                <a:ext cx="183832" cy="673214"/>
              </a:xfrm>
              <a:custGeom>
                <a:avLst/>
                <a:gdLst/>
                <a:ahLst/>
                <a:cxnLst/>
                <a:rect l="l" t="t" r="r" b="b"/>
                <a:pathLst>
                  <a:path w="183832" h="673214" extrusionOk="0">
                    <a:moveTo>
                      <a:pt x="136402" y="661009"/>
                    </a:moveTo>
                    <a:cubicBezTo>
                      <a:pt x="166677" y="628464"/>
                      <a:pt x="154559" y="638765"/>
                      <a:pt x="182809" y="615558"/>
                    </a:cubicBezTo>
                    <a:cubicBezTo>
                      <a:pt x="175108" y="608803"/>
                      <a:pt x="171452" y="602013"/>
                      <a:pt x="143854" y="576980"/>
                    </a:cubicBezTo>
                    <a:cubicBezTo>
                      <a:pt x="113294" y="549269"/>
                      <a:pt x="103643" y="546108"/>
                      <a:pt x="108895" y="533158"/>
                    </a:cubicBezTo>
                    <a:cubicBezTo>
                      <a:pt x="118831" y="508664"/>
                      <a:pt x="129553" y="502408"/>
                      <a:pt x="152858" y="469990"/>
                    </a:cubicBezTo>
                    <a:cubicBezTo>
                      <a:pt x="178008" y="434958"/>
                      <a:pt x="158858" y="458454"/>
                      <a:pt x="176180" y="442497"/>
                    </a:cubicBezTo>
                    <a:cubicBezTo>
                      <a:pt x="170254" y="437511"/>
                      <a:pt x="140442" y="410989"/>
                      <a:pt x="136511" y="404642"/>
                    </a:cubicBezTo>
                    <a:cubicBezTo>
                      <a:pt x="126431" y="388382"/>
                      <a:pt x="112691" y="384648"/>
                      <a:pt x="111755" y="383286"/>
                    </a:cubicBezTo>
                    <a:cubicBezTo>
                      <a:pt x="103992" y="371987"/>
                      <a:pt x="94236" y="355408"/>
                      <a:pt x="104841" y="346792"/>
                    </a:cubicBezTo>
                    <a:cubicBezTo>
                      <a:pt x="109083" y="343347"/>
                      <a:pt x="106704" y="338203"/>
                      <a:pt x="112787" y="333471"/>
                    </a:cubicBezTo>
                    <a:cubicBezTo>
                      <a:pt x="116351" y="322994"/>
                      <a:pt x="126282" y="316559"/>
                      <a:pt x="130017" y="306008"/>
                    </a:cubicBezTo>
                    <a:cubicBezTo>
                      <a:pt x="131171" y="302738"/>
                      <a:pt x="135007" y="300186"/>
                      <a:pt x="138033" y="297857"/>
                    </a:cubicBezTo>
                    <a:cubicBezTo>
                      <a:pt x="150680" y="288129"/>
                      <a:pt x="160594" y="272807"/>
                      <a:pt x="170197" y="262392"/>
                    </a:cubicBezTo>
                    <a:cubicBezTo>
                      <a:pt x="148091" y="241873"/>
                      <a:pt x="166017" y="265066"/>
                      <a:pt x="147317" y="239797"/>
                    </a:cubicBezTo>
                    <a:cubicBezTo>
                      <a:pt x="144046" y="235380"/>
                      <a:pt x="138851" y="232438"/>
                      <a:pt x="135186" y="228253"/>
                    </a:cubicBezTo>
                    <a:cubicBezTo>
                      <a:pt x="131709" y="224287"/>
                      <a:pt x="121551" y="202104"/>
                      <a:pt x="117453" y="199364"/>
                    </a:cubicBezTo>
                    <a:cubicBezTo>
                      <a:pt x="107194" y="192499"/>
                      <a:pt x="105506" y="184273"/>
                      <a:pt x="97337" y="175644"/>
                    </a:cubicBezTo>
                    <a:cubicBezTo>
                      <a:pt x="93851" y="171967"/>
                      <a:pt x="91332" y="166906"/>
                      <a:pt x="93799" y="161075"/>
                    </a:cubicBezTo>
                    <a:cubicBezTo>
                      <a:pt x="94437" y="159564"/>
                      <a:pt x="93751" y="157537"/>
                      <a:pt x="94170" y="155878"/>
                    </a:cubicBezTo>
                    <a:cubicBezTo>
                      <a:pt x="96952" y="144990"/>
                      <a:pt x="99733" y="146952"/>
                      <a:pt x="105877" y="142022"/>
                    </a:cubicBezTo>
                    <a:cubicBezTo>
                      <a:pt x="122421" y="120356"/>
                      <a:pt x="131775" y="122685"/>
                      <a:pt x="137740" y="114626"/>
                    </a:cubicBezTo>
                    <a:cubicBezTo>
                      <a:pt x="159356" y="85408"/>
                      <a:pt x="161709" y="92627"/>
                      <a:pt x="183833" y="67629"/>
                    </a:cubicBezTo>
                    <a:cubicBezTo>
                      <a:pt x="181839" y="65874"/>
                      <a:pt x="150969" y="38560"/>
                      <a:pt x="147037" y="32217"/>
                    </a:cubicBezTo>
                    <a:cubicBezTo>
                      <a:pt x="133402" y="10218"/>
                      <a:pt x="126142" y="20375"/>
                      <a:pt x="115052" y="0"/>
                    </a:cubicBezTo>
                    <a:cubicBezTo>
                      <a:pt x="77522" y="1073"/>
                      <a:pt x="39716" y="2141"/>
                      <a:pt x="1858" y="3200"/>
                    </a:cubicBezTo>
                    <a:cubicBezTo>
                      <a:pt x="8733" y="10262"/>
                      <a:pt x="21506" y="22542"/>
                      <a:pt x="44881" y="44085"/>
                    </a:cubicBezTo>
                    <a:cubicBezTo>
                      <a:pt x="75025" y="71902"/>
                      <a:pt x="93182" y="54977"/>
                      <a:pt x="23951" y="119082"/>
                    </a:cubicBezTo>
                    <a:cubicBezTo>
                      <a:pt x="22324" y="131699"/>
                      <a:pt x="6856" y="123526"/>
                      <a:pt x="30060" y="151330"/>
                    </a:cubicBezTo>
                    <a:cubicBezTo>
                      <a:pt x="34766" y="156964"/>
                      <a:pt x="52236" y="162730"/>
                      <a:pt x="56610" y="168631"/>
                    </a:cubicBezTo>
                    <a:cubicBezTo>
                      <a:pt x="87151" y="209822"/>
                      <a:pt x="100070" y="199565"/>
                      <a:pt x="41326" y="263066"/>
                    </a:cubicBezTo>
                    <a:cubicBezTo>
                      <a:pt x="9581" y="297388"/>
                      <a:pt x="10469" y="295961"/>
                      <a:pt x="4779" y="307374"/>
                    </a:cubicBezTo>
                    <a:cubicBezTo>
                      <a:pt x="22958" y="323826"/>
                      <a:pt x="21270" y="324592"/>
                      <a:pt x="23208" y="325774"/>
                    </a:cubicBezTo>
                    <a:cubicBezTo>
                      <a:pt x="38304" y="334946"/>
                      <a:pt x="55586" y="359388"/>
                      <a:pt x="60449" y="361371"/>
                    </a:cubicBezTo>
                    <a:cubicBezTo>
                      <a:pt x="62317" y="362132"/>
                      <a:pt x="64538" y="363779"/>
                      <a:pt x="65159" y="365534"/>
                    </a:cubicBezTo>
                    <a:cubicBezTo>
                      <a:pt x="69742" y="378497"/>
                      <a:pt x="95557" y="379119"/>
                      <a:pt x="91857" y="410512"/>
                    </a:cubicBezTo>
                    <a:cubicBezTo>
                      <a:pt x="74443" y="423554"/>
                      <a:pt x="73232" y="436469"/>
                      <a:pt x="59658" y="446406"/>
                    </a:cubicBezTo>
                    <a:cubicBezTo>
                      <a:pt x="47640" y="455201"/>
                      <a:pt x="10928" y="495990"/>
                      <a:pt x="6117" y="506037"/>
                    </a:cubicBezTo>
                    <a:cubicBezTo>
                      <a:pt x="480" y="517805"/>
                      <a:pt x="-13238" y="502855"/>
                      <a:pt x="35990" y="553660"/>
                    </a:cubicBezTo>
                    <a:cubicBezTo>
                      <a:pt x="37718" y="555450"/>
                      <a:pt x="38247" y="558388"/>
                      <a:pt x="39935" y="560235"/>
                    </a:cubicBezTo>
                    <a:cubicBezTo>
                      <a:pt x="43643" y="564289"/>
                      <a:pt x="71015" y="593454"/>
                      <a:pt x="75812" y="595048"/>
                    </a:cubicBezTo>
                    <a:cubicBezTo>
                      <a:pt x="81305" y="596874"/>
                      <a:pt x="95146" y="606115"/>
                      <a:pt x="93357" y="611180"/>
                    </a:cubicBezTo>
                    <a:cubicBezTo>
                      <a:pt x="102318" y="634282"/>
                      <a:pt x="86391" y="643651"/>
                      <a:pt x="80754" y="650196"/>
                    </a:cubicBezTo>
                    <a:cubicBezTo>
                      <a:pt x="67411" y="665698"/>
                      <a:pt x="56168" y="667235"/>
                      <a:pt x="55481" y="669712"/>
                    </a:cubicBezTo>
                    <a:cubicBezTo>
                      <a:pt x="55232" y="670605"/>
                      <a:pt x="54917" y="671376"/>
                      <a:pt x="54559" y="672076"/>
                    </a:cubicBezTo>
                    <a:cubicBezTo>
                      <a:pt x="78694" y="672444"/>
                      <a:pt x="102751" y="672825"/>
                      <a:pt x="126711" y="673215"/>
                    </a:cubicBezTo>
                    <a:cubicBezTo>
                      <a:pt x="126361" y="671262"/>
                      <a:pt x="130205" y="667672"/>
                      <a:pt x="136402" y="661009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8" name="Google Shape;2418;p26"/>
              <p:cNvSpPr/>
              <p:nvPr/>
            </p:nvSpPr>
            <p:spPr>
              <a:xfrm>
                <a:off x="5346785" y="4845878"/>
                <a:ext cx="212784" cy="688051"/>
              </a:xfrm>
              <a:custGeom>
                <a:avLst/>
                <a:gdLst/>
                <a:ahLst/>
                <a:cxnLst/>
                <a:rect l="l" t="t" r="r" b="b"/>
                <a:pathLst>
                  <a:path w="212784" h="688051" extrusionOk="0">
                    <a:moveTo>
                      <a:pt x="189612" y="643822"/>
                    </a:moveTo>
                    <a:cubicBezTo>
                      <a:pt x="190626" y="642049"/>
                      <a:pt x="194899" y="642307"/>
                      <a:pt x="195529" y="641484"/>
                    </a:cubicBezTo>
                    <a:cubicBezTo>
                      <a:pt x="200514" y="634957"/>
                      <a:pt x="207445" y="630351"/>
                      <a:pt x="212715" y="624126"/>
                    </a:cubicBezTo>
                    <a:cubicBezTo>
                      <a:pt x="202482" y="610988"/>
                      <a:pt x="202272" y="617069"/>
                      <a:pt x="201572" y="614683"/>
                    </a:cubicBezTo>
                    <a:cubicBezTo>
                      <a:pt x="198235" y="603388"/>
                      <a:pt x="180223" y="595140"/>
                      <a:pt x="179173" y="591432"/>
                    </a:cubicBezTo>
                    <a:cubicBezTo>
                      <a:pt x="175517" y="578517"/>
                      <a:pt x="155458" y="563155"/>
                      <a:pt x="150647" y="556685"/>
                    </a:cubicBezTo>
                    <a:cubicBezTo>
                      <a:pt x="146716" y="551392"/>
                      <a:pt x="143934" y="545013"/>
                      <a:pt x="137536" y="541892"/>
                    </a:cubicBezTo>
                    <a:cubicBezTo>
                      <a:pt x="119795" y="504163"/>
                      <a:pt x="120486" y="523724"/>
                      <a:pt x="164466" y="462005"/>
                    </a:cubicBezTo>
                    <a:cubicBezTo>
                      <a:pt x="168367" y="456528"/>
                      <a:pt x="173956" y="452277"/>
                      <a:pt x="178565" y="447264"/>
                    </a:cubicBezTo>
                    <a:cubicBezTo>
                      <a:pt x="188199" y="436793"/>
                      <a:pt x="190045" y="427936"/>
                      <a:pt x="201428" y="420634"/>
                    </a:cubicBezTo>
                    <a:cubicBezTo>
                      <a:pt x="205508" y="418012"/>
                      <a:pt x="203794" y="414658"/>
                      <a:pt x="212785" y="407894"/>
                    </a:cubicBezTo>
                    <a:cubicBezTo>
                      <a:pt x="177647" y="372582"/>
                      <a:pt x="108984" y="320267"/>
                      <a:pt x="137414" y="298286"/>
                    </a:cubicBezTo>
                    <a:cubicBezTo>
                      <a:pt x="137694" y="298067"/>
                      <a:pt x="178102" y="246207"/>
                      <a:pt x="179925" y="245830"/>
                    </a:cubicBezTo>
                    <a:cubicBezTo>
                      <a:pt x="188151" y="244127"/>
                      <a:pt x="189083" y="234246"/>
                      <a:pt x="196189" y="231296"/>
                    </a:cubicBezTo>
                    <a:cubicBezTo>
                      <a:pt x="201673" y="229015"/>
                      <a:pt x="199552" y="223127"/>
                      <a:pt x="201948" y="223210"/>
                    </a:cubicBezTo>
                    <a:cubicBezTo>
                      <a:pt x="205687" y="223337"/>
                      <a:pt x="205740" y="220460"/>
                      <a:pt x="206186" y="218280"/>
                    </a:cubicBezTo>
                    <a:cubicBezTo>
                      <a:pt x="195642" y="208723"/>
                      <a:pt x="196233" y="208916"/>
                      <a:pt x="188754" y="200563"/>
                    </a:cubicBezTo>
                    <a:cubicBezTo>
                      <a:pt x="187967" y="199683"/>
                      <a:pt x="154395" y="181130"/>
                      <a:pt x="149396" y="174502"/>
                    </a:cubicBezTo>
                    <a:cubicBezTo>
                      <a:pt x="141490" y="164012"/>
                      <a:pt x="141757" y="150918"/>
                      <a:pt x="150612" y="139028"/>
                    </a:cubicBezTo>
                    <a:cubicBezTo>
                      <a:pt x="155475" y="132496"/>
                      <a:pt x="153275" y="126538"/>
                      <a:pt x="159345" y="125255"/>
                    </a:cubicBezTo>
                    <a:cubicBezTo>
                      <a:pt x="159853" y="125150"/>
                      <a:pt x="157732" y="127562"/>
                      <a:pt x="171253" y="105213"/>
                    </a:cubicBezTo>
                    <a:cubicBezTo>
                      <a:pt x="173540" y="101435"/>
                      <a:pt x="172631" y="108111"/>
                      <a:pt x="189708" y="86362"/>
                    </a:cubicBezTo>
                    <a:cubicBezTo>
                      <a:pt x="196023" y="78320"/>
                      <a:pt x="110978" y="34962"/>
                      <a:pt x="121395" y="0"/>
                    </a:cubicBezTo>
                    <a:cubicBezTo>
                      <a:pt x="89856" y="981"/>
                      <a:pt x="57495" y="1966"/>
                      <a:pt x="24513" y="2959"/>
                    </a:cubicBezTo>
                    <a:cubicBezTo>
                      <a:pt x="41446" y="17253"/>
                      <a:pt x="35651" y="19792"/>
                      <a:pt x="69228" y="45236"/>
                    </a:cubicBezTo>
                    <a:cubicBezTo>
                      <a:pt x="139719" y="98655"/>
                      <a:pt x="67028" y="116924"/>
                      <a:pt x="58772" y="129685"/>
                    </a:cubicBezTo>
                    <a:cubicBezTo>
                      <a:pt x="51180" y="141414"/>
                      <a:pt x="39172" y="149920"/>
                      <a:pt x="34142" y="163539"/>
                    </a:cubicBezTo>
                    <a:cubicBezTo>
                      <a:pt x="34046" y="163798"/>
                      <a:pt x="33771" y="164021"/>
                      <a:pt x="33596" y="164266"/>
                    </a:cubicBezTo>
                    <a:cubicBezTo>
                      <a:pt x="36526" y="166818"/>
                      <a:pt x="33158" y="180057"/>
                      <a:pt x="38603" y="187578"/>
                    </a:cubicBezTo>
                    <a:cubicBezTo>
                      <a:pt x="39316" y="188568"/>
                      <a:pt x="40501" y="189351"/>
                      <a:pt x="40851" y="190428"/>
                    </a:cubicBezTo>
                    <a:cubicBezTo>
                      <a:pt x="46829" y="208706"/>
                      <a:pt x="66512" y="215168"/>
                      <a:pt x="72084" y="248181"/>
                    </a:cubicBezTo>
                    <a:cubicBezTo>
                      <a:pt x="72425" y="250195"/>
                      <a:pt x="73020" y="253824"/>
                      <a:pt x="72412" y="254074"/>
                    </a:cubicBezTo>
                    <a:cubicBezTo>
                      <a:pt x="65375" y="256954"/>
                      <a:pt x="77108" y="255645"/>
                      <a:pt x="52374" y="276405"/>
                    </a:cubicBezTo>
                    <a:cubicBezTo>
                      <a:pt x="54504" y="286921"/>
                      <a:pt x="41406" y="287437"/>
                      <a:pt x="14223" y="324921"/>
                    </a:cubicBezTo>
                    <a:cubicBezTo>
                      <a:pt x="19274" y="329075"/>
                      <a:pt x="20870" y="328178"/>
                      <a:pt x="21570" y="329749"/>
                    </a:cubicBezTo>
                    <a:cubicBezTo>
                      <a:pt x="24705" y="336811"/>
                      <a:pt x="83043" y="397843"/>
                      <a:pt x="91207" y="407054"/>
                    </a:cubicBezTo>
                    <a:cubicBezTo>
                      <a:pt x="102516" y="419811"/>
                      <a:pt x="97395" y="429433"/>
                      <a:pt x="87486" y="432511"/>
                    </a:cubicBezTo>
                    <a:cubicBezTo>
                      <a:pt x="85225" y="439634"/>
                      <a:pt x="83441" y="438312"/>
                      <a:pt x="76636" y="448184"/>
                    </a:cubicBezTo>
                    <a:cubicBezTo>
                      <a:pt x="65078" y="464960"/>
                      <a:pt x="54023" y="467762"/>
                      <a:pt x="53598" y="470305"/>
                    </a:cubicBezTo>
                    <a:cubicBezTo>
                      <a:pt x="52719" y="475607"/>
                      <a:pt x="13934" y="513506"/>
                      <a:pt x="7794" y="524639"/>
                    </a:cubicBezTo>
                    <a:cubicBezTo>
                      <a:pt x="-1035" y="540640"/>
                      <a:pt x="-6838" y="521889"/>
                      <a:pt x="15959" y="548209"/>
                    </a:cubicBezTo>
                    <a:cubicBezTo>
                      <a:pt x="16943" y="549343"/>
                      <a:pt x="17774" y="550753"/>
                      <a:pt x="19003" y="551501"/>
                    </a:cubicBezTo>
                    <a:cubicBezTo>
                      <a:pt x="34099" y="560673"/>
                      <a:pt x="51381" y="585115"/>
                      <a:pt x="56244" y="587098"/>
                    </a:cubicBezTo>
                    <a:cubicBezTo>
                      <a:pt x="58107" y="587859"/>
                      <a:pt x="60333" y="589506"/>
                      <a:pt x="60954" y="591261"/>
                    </a:cubicBezTo>
                    <a:cubicBezTo>
                      <a:pt x="64781" y="602083"/>
                      <a:pt x="78696" y="601545"/>
                      <a:pt x="85033" y="618281"/>
                    </a:cubicBezTo>
                    <a:cubicBezTo>
                      <a:pt x="99556" y="621679"/>
                      <a:pt x="105315" y="639514"/>
                      <a:pt x="91710" y="649005"/>
                    </a:cubicBezTo>
                    <a:cubicBezTo>
                      <a:pt x="89773" y="650353"/>
                      <a:pt x="71909" y="672208"/>
                      <a:pt x="62655" y="680898"/>
                    </a:cubicBezTo>
                    <a:cubicBezTo>
                      <a:pt x="60425" y="682990"/>
                      <a:pt x="58763" y="684838"/>
                      <a:pt x="57469" y="686488"/>
                    </a:cubicBezTo>
                    <a:cubicBezTo>
                      <a:pt x="87031" y="687018"/>
                      <a:pt x="116187" y="687539"/>
                      <a:pt x="144840" y="688051"/>
                    </a:cubicBezTo>
                    <a:cubicBezTo>
                      <a:pt x="153074" y="679423"/>
                      <a:pt x="189568" y="643896"/>
                      <a:pt x="189612" y="643822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9" name="Google Shape;2419;p26"/>
              <p:cNvSpPr/>
              <p:nvPr/>
            </p:nvSpPr>
            <p:spPr>
              <a:xfrm>
                <a:off x="5827412" y="4828660"/>
                <a:ext cx="132813" cy="416579"/>
              </a:xfrm>
              <a:custGeom>
                <a:avLst/>
                <a:gdLst/>
                <a:ahLst/>
                <a:cxnLst/>
                <a:rect l="l" t="t" r="r" b="b"/>
                <a:pathLst>
                  <a:path w="132813" h="416579" extrusionOk="0">
                    <a:moveTo>
                      <a:pt x="15822" y="10835"/>
                    </a:moveTo>
                    <a:cubicBezTo>
                      <a:pt x="14143" y="12713"/>
                      <a:pt x="11825" y="13834"/>
                      <a:pt x="10832" y="16570"/>
                    </a:cubicBezTo>
                    <a:cubicBezTo>
                      <a:pt x="7981" y="24446"/>
                      <a:pt x="-1163" y="21176"/>
                      <a:pt x="5576" y="26447"/>
                    </a:cubicBezTo>
                    <a:cubicBezTo>
                      <a:pt x="27603" y="43669"/>
                      <a:pt x="18179" y="44383"/>
                      <a:pt x="53405" y="71079"/>
                    </a:cubicBezTo>
                    <a:cubicBezTo>
                      <a:pt x="122225" y="123232"/>
                      <a:pt x="50540" y="141812"/>
                      <a:pt x="43250" y="153072"/>
                    </a:cubicBezTo>
                    <a:cubicBezTo>
                      <a:pt x="35882" y="164459"/>
                      <a:pt x="24218" y="172715"/>
                      <a:pt x="19338" y="185941"/>
                    </a:cubicBezTo>
                    <a:cubicBezTo>
                      <a:pt x="19246" y="186191"/>
                      <a:pt x="18979" y="186409"/>
                      <a:pt x="18805" y="186646"/>
                    </a:cubicBezTo>
                    <a:cubicBezTo>
                      <a:pt x="21647" y="189124"/>
                      <a:pt x="18380" y="201977"/>
                      <a:pt x="23667" y="209279"/>
                    </a:cubicBezTo>
                    <a:cubicBezTo>
                      <a:pt x="24358" y="210238"/>
                      <a:pt x="25509" y="211000"/>
                      <a:pt x="25854" y="212046"/>
                    </a:cubicBezTo>
                    <a:cubicBezTo>
                      <a:pt x="28675" y="220675"/>
                      <a:pt x="35506" y="226712"/>
                      <a:pt x="40049" y="234216"/>
                    </a:cubicBezTo>
                    <a:cubicBezTo>
                      <a:pt x="46456" y="244806"/>
                      <a:pt x="52032" y="242796"/>
                      <a:pt x="52233" y="257396"/>
                    </a:cubicBezTo>
                    <a:cubicBezTo>
                      <a:pt x="54227" y="258421"/>
                      <a:pt x="54419" y="260067"/>
                      <a:pt x="54747" y="265097"/>
                    </a:cubicBezTo>
                    <a:cubicBezTo>
                      <a:pt x="54817" y="266130"/>
                      <a:pt x="55998" y="267058"/>
                      <a:pt x="56182" y="268118"/>
                    </a:cubicBezTo>
                    <a:cubicBezTo>
                      <a:pt x="56510" y="270070"/>
                      <a:pt x="57091" y="273595"/>
                      <a:pt x="56497" y="273835"/>
                    </a:cubicBezTo>
                    <a:cubicBezTo>
                      <a:pt x="49696" y="276620"/>
                      <a:pt x="61062" y="275363"/>
                      <a:pt x="37040" y="295519"/>
                    </a:cubicBezTo>
                    <a:cubicBezTo>
                      <a:pt x="39113" y="305781"/>
                      <a:pt x="26558" y="305999"/>
                      <a:pt x="0" y="342620"/>
                    </a:cubicBezTo>
                    <a:cubicBezTo>
                      <a:pt x="4907" y="346657"/>
                      <a:pt x="6455" y="345786"/>
                      <a:pt x="7133" y="347309"/>
                    </a:cubicBezTo>
                    <a:cubicBezTo>
                      <a:pt x="9669" y="353009"/>
                      <a:pt x="58084" y="404576"/>
                      <a:pt x="69371" y="416580"/>
                    </a:cubicBezTo>
                    <a:cubicBezTo>
                      <a:pt x="159199" y="352856"/>
                      <a:pt x="142735" y="371632"/>
                      <a:pt x="56558" y="249608"/>
                    </a:cubicBezTo>
                    <a:cubicBezTo>
                      <a:pt x="108873" y="218801"/>
                      <a:pt x="148472" y="204884"/>
                      <a:pt x="126729" y="180889"/>
                    </a:cubicBezTo>
                    <a:cubicBezTo>
                      <a:pt x="67644" y="95831"/>
                      <a:pt x="88447" y="121385"/>
                      <a:pt x="98312" y="87824"/>
                    </a:cubicBezTo>
                    <a:cubicBezTo>
                      <a:pt x="103140" y="77475"/>
                      <a:pt x="108707" y="68286"/>
                      <a:pt x="114449" y="58269"/>
                    </a:cubicBezTo>
                    <a:cubicBezTo>
                      <a:pt x="125889" y="41401"/>
                      <a:pt x="138143" y="630"/>
                      <a:pt x="106718" y="0"/>
                    </a:cubicBezTo>
                    <a:cubicBezTo>
                      <a:pt x="84633" y="1217"/>
                      <a:pt x="56278" y="2539"/>
                      <a:pt x="22662" y="3944"/>
                    </a:cubicBezTo>
                    <a:cubicBezTo>
                      <a:pt x="21245" y="5284"/>
                      <a:pt x="18861" y="7425"/>
                      <a:pt x="15822" y="10835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0" name="Google Shape;2420;p26"/>
              <p:cNvSpPr/>
              <p:nvPr/>
            </p:nvSpPr>
            <p:spPr>
              <a:xfrm>
                <a:off x="5512769" y="4840012"/>
                <a:ext cx="209227" cy="696898"/>
              </a:xfrm>
              <a:custGeom>
                <a:avLst/>
                <a:gdLst/>
                <a:ahLst/>
                <a:cxnLst/>
                <a:rect l="l" t="t" r="r" b="b"/>
                <a:pathLst>
                  <a:path w="209227" h="696898" extrusionOk="0">
                    <a:moveTo>
                      <a:pt x="196581" y="649596"/>
                    </a:moveTo>
                    <a:cubicBezTo>
                      <a:pt x="210811" y="637351"/>
                      <a:pt x="209731" y="639650"/>
                      <a:pt x="208353" y="638393"/>
                    </a:cubicBezTo>
                    <a:cubicBezTo>
                      <a:pt x="202681" y="633219"/>
                      <a:pt x="192977" y="620081"/>
                      <a:pt x="150519" y="583057"/>
                    </a:cubicBezTo>
                    <a:cubicBezTo>
                      <a:pt x="144186" y="577541"/>
                      <a:pt x="127284" y="568544"/>
                      <a:pt x="133087" y="554237"/>
                    </a:cubicBezTo>
                    <a:cubicBezTo>
                      <a:pt x="144484" y="526145"/>
                      <a:pt x="152045" y="527559"/>
                      <a:pt x="192466" y="468869"/>
                    </a:cubicBezTo>
                    <a:cubicBezTo>
                      <a:pt x="194198" y="466365"/>
                      <a:pt x="193520" y="469035"/>
                      <a:pt x="202388" y="460866"/>
                    </a:cubicBezTo>
                    <a:cubicBezTo>
                      <a:pt x="146644" y="413940"/>
                      <a:pt x="161688" y="412504"/>
                      <a:pt x="138318" y="401205"/>
                    </a:cubicBezTo>
                    <a:cubicBezTo>
                      <a:pt x="134539" y="399379"/>
                      <a:pt x="125264" y="386062"/>
                      <a:pt x="124490" y="376527"/>
                    </a:cubicBezTo>
                    <a:cubicBezTo>
                      <a:pt x="123501" y="364413"/>
                      <a:pt x="128015" y="364225"/>
                      <a:pt x="131255" y="359571"/>
                    </a:cubicBezTo>
                    <a:cubicBezTo>
                      <a:pt x="134115" y="346464"/>
                      <a:pt x="151096" y="330875"/>
                      <a:pt x="154839" y="320289"/>
                    </a:cubicBezTo>
                    <a:cubicBezTo>
                      <a:pt x="156943" y="314339"/>
                      <a:pt x="163205" y="314987"/>
                      <a:pt x="180964" y="293742"/>
                    </a:cubicBezTo>
                    <a:cubicBezTo>
                      <a:pt x="186046" y="287661"/>
                      <a:pt x="190817" y="281225"/>
                      <a:pt x="196227" y="275363"/>
                    </a:cubicBezTo>
                    <a:cubicBezTo>
                      <a:pt x="173451" y="254227"/>
                      <a:pt x="191919" y="278117"/>
                      <a:pt x="172656" y="252095"/>
                    </a:cubicBezTo>
                    <a:cubicBezTo>
                      <a:pt x="169288" y="247546"/>
                      <a:pt x="163935" y="244512"/>
                      <a:pt x="160161" y="240205"/>
                    </a:cubicBezTo>
                    <a:cubicBezTo>
                      <a:pt x="156580" y="236116"/>
                      <a:pt x="146115" y="213272"/>
                      <a:pt x="141895" y="210448"/>
                    </a:cubicBezTo>
                    <a:cubicBezTo>
                      <a:pt x="131329" y="203378"/>
                      <a:pt x="129593" y="194907"/>
                      <a:pt x="121175" y="186020"/>
                    </a:cubicBezTo>
                    <a:cubicBezTo>
                      <a:pt x="117585" y="182233"/>
                      <a:pt x="114991" y="177019"/>
                      <a:pt x="117532" y="171017"/>
                    </a:cubicBezTo>
                    <a:cubicBezTo>
                      <a:pt x="117952" y="170023"/>
                      <a:pt x="116666" y="158163"/>
                      <a:pt x="125714" y="154250"/>
                    </a:cubicBezTo>
                    <a:cubicBezTo>
                      <a:pt x="129685" y="152538"/>
                      <a:pt x="132908" y="147963"/>
                      <a:pt x="137329" y="141930"/>
                    </a:cubicBezTo>
                    <a:cubicBezTo>
                      <a:pt x="141825" y="135797"/>
                      <a:pt x="158272" y="129287"/>
                      <a:pt x="162794" y="123180"/>
                    </a:cubicBezTo>
                    <a:cubicBezTo>
                      <a:pt x="209455" y="60112"/>
                      <a:pt x="231124" y="94803"/>
                      <a:pt x="178830" y="45889"/>
                    </a:cubicBezTo>
                    <a:cubicBezTo>
                      <a:pt x="169537" y="37199"/>
                      <a:pt x="168274" y="26871"/>
                      <a:pt x="149159" y="17625"/>
                    </a:cubicBezTo>
                    <a:cubicBezTo>
                      <a:pt x="146439" y="16308"/>
                      <a:pt x="140399" y="8769"/>
                      <a:pt x="137238" y="0"/>
                    </a:cubicBezTo>
                    <a:cubicBezTo>
                      <a:pt x="98513" y="1309"/>
                      <a:pt x="57437" y="2653"/>
                      <a:pt x="14479" y="4014"/>
                    </a:cubicBezTo>
                    <a:cubicBezTo>
                      <a:pt x="6874" y="12004"/>
                      <a:pt x="16631" y="3870"/>
                      <a:pt x="3354" y="15480"/>
                    </a:cubicBezTo>
                    <a:cubicBezTo>
                      <a:pt x="-1815" y="20002"/>
                      <a:pt x="-8843" y="14184"/>
                      <a:pt x="49049" y="67564"/>
                    </a:cubicBezTo>
                    <a:cubicBezTo>
                      <a:pt x="78533" y="94776"/>
                      <a:pt x="95806" y="78263"/>
                      <a:pt x="28727" y="140381"/>
                    </a:cubicBezTo>
                    <a:cubicBezTo>
                      <a:pt x="27148" y="152630"/>
                      <a:pt x="12131" y="144697"/>
                      <a:pt x="34661" y="171691"/>
                    </a:cubicBezTo>
                    <a:cubicBezTo>
                      <a:pt x="39227" y="177159"/>
                      <a:pt x="56190" y="182763"/>
                      <a:pt x="60437" y="188489"/>
                    </a:cubicBezTo>
                    <a:cubicBezTo>
                      <a:pt x="80522" y="215583"/>
                      <a:pt x="84493" y="212790"/>
                      <a:pt x="83439" y="220938"/>
                    </a:cubicBezTo>
                    <a:cubicBezTo>
                      <a:pt x="100044" y="234794"/>
                      <a:pt x="24314" y="294713"/>
                      <a:pt x="10115" y="323196"/>
                    </a:cubicBezTo>
                    <a:cubicBezTo>
                      <a:pt x="27769" y="339171"/>
                      <a:pt x="26125" y="339915"/>
                      <a:pt x="28005" y="341057"/>
                    </a:cubicBezTo>
                    <a:cubicBezTo>
                      <a:pt x="42664" y="349962"/>
                      <a:pt x="59444" y="373694"/>
                      <a:pt x="64162" y="375616"/>
                    </a:cubicBezTo>
                    <a:cubicBezTo>
                      <a:pt x="65973" y="376356"/>
                      <a:pt x="68133" y="377954"/>
                      <a:pt x="68732" y="379661"/>
                    </a:cubicBezTo>
                    <a:cubicBezTo>
                      <a:pt x="73180" y="392248"/>
                      <a:pt x="98247" y="392852"/>
                      <a:pt x="94652" y="423335"/>
                    </a:cubicBezTo>
                    <a:cubicBezTo>
                      <a:pt x="77776" y="435970"/>
                      <a:pt x="76547" y="448552"/>
                      <a:pt x="63393" y="458187"/>
                    </a:cubicBezTo>
                    <a:cubicBezTo>
                      <a:pt x="51725" y="466728"/>
                      <a:pt x="16080" y="506331"/>
                      <a:pt x="11409" y="516084"/>
                    </a:cubicBezTo>
                    <a:cubicBezTo>
                      <a:pt x="5939" y="527511"/>
                      <a:pt x="-7382" y="512994"/>
                      <a:pt x="40412" y="562319"/>
                    </a:cubicBezTo>
                    <a:cubicBezTo>
                      <a:pt x="42091" y="564057"/>
                      <a:pt x="42598" y="566907"/>
                      <a:pt x="44238" y="568702"/>
                    </a:cubicBezTo>
                    <a:cubicBezTo>
                      <a:pt x="47837" y="572638"/>
                      <a:pt x="74413" y="600958"/>
                      <a:pt x="79075" y="602499"/>
                    </a:cubicBezTo>
                    <a:cubicBezTo>
                      <a:pt x="84406" y="604272"/>
                      <a:pt x="97844" y="613242"/>
                      <a:pt x="96108" y="618163"/>
                    </a:cubicBezTo>
                    <a:cubicBezTo>
                      <a:pt x="104828" y="640635"/>
                      <a:pt x="89470" y="649539"/>
                      <a:pt x="83872" y="656062"/>
                    </a:cubicBezTo>
                    <a:cubicBezTo>
                      <a:pt x="70910" y="671113"/>
                      <a:pt x="60004" y="672606"/>
                      <a:pt x="59335" y="675010"/>
                    </a:cubicBezTo>
                    <a:cubicBezTo>
                      <a:pt x="58110" y="679409"/>
                      <a:pt x="54507" y="682045"/>
                      <a:pt x="51161" y="683879"/>
                    </a:cubicBezTo>
                    <a:cubicBezTo>
                      <a:pt x="38103" y="691041"/>
                      <a:pt x="44046" y="693926"/>
                      <a:pt x="38868" y="694981"/>
                    </a:cubicBezTo>
                    <a:cubicBezTo>
                      <a:pt x="78283" y="695669"/>
                      <a:pt x="116553" y="696317"/>
                      <a:pt x="153466" y="696899"/>
                    </a:cubicBezTo>
                    <a:cubicBezTo>
                      <a:pt x="159309" y="687841"/>
                      <a:pt x="171995" y="670741"/>
                      <a:pt x="196581" y="649596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1" name="Google Shape;2421;p26"/>
              <p:cNvSpPr/>
              <p:nvPr/>
            </p:nvSpPr>
            <p:spPr>
              <a:xfrm>
                <a:off x="3799576" y="4881317"/>
                <a:ext cx="159979" cy="682780"/>
              </a:xfrm>
              <a:custGeom>
                <a:avLst/>
                <a:gdLst/>
                <a:ahLst/>
                <a:cxnLst/>
                <a:rect l="l" t="t" r="r" b="b"/>
                <a:pathLst>
                  <a:path w="159979" h="682780" extrusionOk="0">
                    <a:moveTo>
                      <a:pt x="90818" y="663356"/>
                    </a:moveTo>
                    <a:cubicBezTo>
                      <a:pt x="95104" y="661556"/>
                      <a:pt x="144971" y="602206"/>
                      <a:pt x="156083" y="593253"/>
                    </a:cubicBezTo>
                    <a:cubicBezTo>
                      <a:pt x="155270" y="591659"/>
                      <a:pt x="101305" y="538622"/>
                      <a:pt x="86834" y="526075"/>
                    </a:cubicBezTo>
                    <a:cubicBezTo>
                      <a:pt x="83913" y="523540"/>
                      <a:pt x="75967" y="508773"/>
                      <a:pt x="66333" y="502193"/>
                    </a:cubicBezTo>
                    <a:cubicBezTo>
                      <a:pt x="61322" y="498770"/>
                      <a:pt x="62472" y="496340"/>
                      <a:pt x="64496" y="492076"/>
                    </a:cubicBezTo>
                    <a:cubicBezTo>
                      <a:pt x="62590" y="484257"/>
                      <a:pt x="65891" y="474622"/>
                      <a:pt x="74961" y="470725"/>
                    </a:cubicBezTo>
                    <a:cubicBezTo>
                      <a:pt x="87862" y="448648"/>
                      <a:pt x="120302" y="415569"/>
                      <a:pt x="122834" y="409807"/>
                    </a:cubicBezTo>
                    <a:cubicBezTo>
                      <a:pt x="123647" y="407964"/>
                      <a:pt x="127937" y="407728"/>
                      <a:pt x="128467" y="406852"/>
                    </a:cubicBezTo>
                    <a:cubicBezTo>
                      <a:pt x="129844" y="404580"/>
                      <a:pt x="143414" y="387165"/>
                      <a:pt x="154224" y="376776"/>
                    </a:cubicBezTo>
                    <a:cubicBezTo>
                      <a:pt x="149121" y="372250"/>
                      <a:pt x="122974" y="348990"/>
                      <a:pt x="119279" y="343032"/>
                    </a:cubicBezTo>
                    <a:cubicBezTo>
                      <a:pt x="107747" y="324417"/>
                      <a:pt x="91059" y="321843"/>
                      <a:pt x="88006" y="317308"/>
                    </a:cubicBezTo>
                    <a:cubicBezTo>
                      <a:pt x="82439" y="309033"/>
                      <a:pt x="75176" y="294039"/>
                      <a:pt x="81023" y="285909"/>
                    </a:cubicBezTo>
                    <a:cubicBezTo>
                      <a:pt x="83979" y="281790"/>
                      <a:pt x="82103" y="274798"/>
                      <a:pt x="88715" y="272999"/>
                    </a:cubicBezTo>
                    <a:cubicBezTo>
                      <a:pt x="90407" y="267352"/>
                      <a:pt x="95502" y="264178"/>
                      <a:pt x="98515" y="259507"/>
                    </a:cubicBezTo>
                    <a:cubicBezTo>
                      <a:pt x="114560" y="234636"/>
                      <a:pt x="124002" y="232653"/>
                      <a:pt x="124465" y="228949"/>
                    </a:cubicBezTo>
                    <a:cubicBezTo>
                      <a:pt x="125598" y="219961"/>
                      <a:pt x="135577" y="213202"/>
                      <a:pt x="143681" y="209244"/>
                    </a:cubicBezTo>
                    <a:cubicBezTo>
                      <a:pt x="142137" y="207327"/>
                      <a:pt x="117984" y="165277"/>
                      <a:pt x="111193" y="158741"/>
                    </a:cubicBezTo>
                    <a:cubicBezTo>
                      <a:pt x="101686" y="149587"/>
                      <a:pt x="103592" y="141777"/>
                      <a:pt x="99040" y="129817"/>
                    </a:cubicBezTo>
                    <a:cubicBezTo>
                      <a:pt x="97785" y="126516"/>
                      <a:pt x="99280" y="123543"/>
                      <a:pt x="104047" y="108825"/>
                    </a:cubicBezTo>
                    <a:cubicBezTo>
                      <a:pt x="112395" y="108637"/>
                      <a:pt x="134235" y="84887"/>
                      <a:pt x="138499" y="80645"/>
                    </a:cubicBezTo>
                    <a:cubicBezTo>
                      <a:pt x="160390" y="58865"/>
                      <a:pt x="163255" y="60423"/>
                      <a:pt x="157224" y="58191"/>
                    </a:cubicBezTo>
                    <a:cubicBezTo>
                      <a:pt x="151614" y="56111"/>
                      <a:pt x="159100" y="56054"/>
                      <a:pt x="130981" y="37282"/>
                    </a:cubicBezTo>
                    <a:cubicBezTo>
                      <a:pt x="123254" y="32129"/>
                      <a:pt x="102105" y="5958"/>
                      <a:pt x="92498" y="0"/>
                    </a:cubicBezTo>
                    <a:cubicBezTo>
                      <a:pt x="73942" y="2640"/>
                      <a:pt x="57989" y="7880"/>
                      <a:pt x="47139" y="17446"/>
                    </a:cubicBezTo>
                    <a:cubicBezTo>
                      <a:pt x="34143" y="29034"/>
                      <a:pt x="43479" y="42750"/>
                      <a:pt x="58938" y="79861"/>
                    </a:cubicBezTo>
                    <a:cubicBezTo>
                      <a:pt x="69447" y="111815"/>
                      <a:pt x="55313" y="104386"/>
                      <a:pt x="21758" y="118373"/>
                    </a:cubicBezTo>
                    <a:cubicBezTo>
                      <a:pt x="-27300" y="134970"/>
                      <a:pt x="44962" y="170815"/>
                      <a:pt x="76483" y="221358"/>
                    </a:cubicBezTo>
                    <a:cubicBezTo>
                      <a:pt x="-6891" y="328020"/>
                      <a:pt x="-31747" y="282941"/>
                      <a:pt x="93329" y="412119"/>
                    </a:cubicBezTo>
                    <a:cubicBezTo>
                      <a:pt x="-17447" y="542190"/>
                      <a:pt x="-42112" y="483903"/>
                      <a:pt x="88111" y="573509"/>
                    </a:cubicBezTo>
                    <a:cubicBezTo>
                      <a:pt x="44800" y="632693"/>
                      <a:pt x="15605" y="668351"/>
                      <a:pt x="28042" y="682780"/>
                    </a:cubicBezTo>
                    <a:cubicBezTo>
                      <a:pt x="41367" y="678394"/>
                      <a:pt x="58527" y="674436"/>
                      <a:pt x="79046" y="670868"/>
                    </a:cubicBezTo>
                    <a:cubicBezTo>
                      <a:pt x="82125" y="665116"/>
                      <a:pt x="86633" y="665111"/>
                      <a:pt x="90818" y="663356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2" name="Google Shape;2422;p26"/>
              <p:cNvSpPr/>
              <p:nvPr/>
            </p:nvSpPr>
            <p:spPr>
              <a:xfrm>
                <a:off x="5674645" y="4835060"/>
                <a:ext cx="189925" cy="703785"/>
              </a:xfrm>
              <a:custGeom>
                <a:avLst/>
                <a:gdLst/>
                <a:ahLst/>
                <a:cxnLst/>
                <a:rect l="l" t="t" r="r" b="b"/>
                <a:pathLst>
                  <a:path w="189925" h="703785" extrusionOk="0">
                    <a:moveTo>
                      <a:pt x="179040" y="644894"/>
                    </a:moveTo>
                    <a:cubicBezTo>
                      <a:pt x="182355" y="640753"/>
                      <a:pt x="181096" y="643454"/>
                      <a:pt x="186007" y="639505"/>
                    </a:cubicBezTo>
                    <a:cubicBezTo>
                      <a:pt x="185867" y="639221"/>
                      <a:pt x="138965" y="591585"/>
                      <a:pt x="116758" y="572327"/>
                    </a:cubicBezTo>
                    <a:cubicBezTo>
                      <a:pt x="113837" y="569792"/>
                      <a:pt x="105887" y="555030"/>
                      <a:pt x="96257" y="548446"/>
                    </a:cubicBezTo>
                    <a:cubicBezTo>
                      <a:pt x="91223" y="545009"/>
                      <a:pt x="92395" y="542584"/>
                      <a:pt x="94420" y="538328"/>
                    </a:cubicBezTo>
                    <a:cubicBezTo>
                      <a:pt x="92514" y="530509"/>
                      <a:pt x="95815" y="520869"/>
                      <a:pt x="104885" y="516978"/>
                    </a:cubicBezTo>
                    <a:cubicBezTo>
                      <a:pt x="116505" y="497089"/>
                      <a:pt x="168370" y="438193"/>
                      <a:pt x="184153" y="423024"/>
                    </a:cubicBezTo>
                    <a:cubicBezTo>
                      <a:pt x="178883" y="418353"/>
                      <a:pt x="152893" y="395220"/>
                      <a:pt x="149207" y="389280"/>
                    </a:cubicBezTo>
                    <a:cubicBezTo>
                      <a:pt x="137675" y="370665"/>
                      <a:pt x="120987" y="368091"/>
                      <a:pt x="117935" y="363555"/>
                    </a:cubicBezTo>
                    <a:cubicBezTo>
                      <a:pt x="112368" y="355281"/>
                      <a:pt x="105104" y="340287"/>
                      <a:pt x="110951" y="332157"/>
                    </a:cubicBezTo>
                    <a:cubicBezTo>
                      <a:pt x="113907" y="328038"/>
                      <a:pt x="112031" y="321046"/>
                      <a:pt x="118643" y="319247"/>
                    </a:cubicBezTo>
                    <a:cubicBezTo>
                      <a:pt x="120335" y="313599"/>
                      <a:pt x="125430" y="310426"/>
                      <a:pt x="128443" y="305754"/>
                    </a:cubicBezTo>
                    <a:cubicBezTo>
                      <a:pt x="144488" y="280879"/>
                      <a:pt x="153930" y="278905"/>
                      <a:pt x="154398" y="275197"/>
                    </a:cubicBezTo>
                    <a:cubicBezTo>
                      <a:pt x="155526" y="266209"/>
                      <a:pt x="165514" y="259450"/>
                      <a:pt x="173613" y="255492"/>
                    </a:cubicBezTo>
                    <a:cubicBezTo>
                      <a:pt x="172052" y="253566"/>
                      <a:pt x="147926" y="211538"/>
                      <a:pt x="141121" y="204989"/>
                    </a:cubicBezTo>
                    <a:cubicBezTo>
                      <a:pt x="131614" y="195835"/>
                      <a:pt x="133520" y="188025"/>
                      <a:pt x="128968" y="176065"/>
                    </a:cubicBezTo>
                    <a:cubicBezTo>
                      <a:pt x="127713" y="172764"/>
                      <a:pt x="129209" y="169791"/>
                      <a:pt x="133975" y="155073"/>
                    </a:cubicBezTo>
                    <a:cubicBezTo>
                      <a:pt x="144663" y="154832"/>
                      <a:pt x="178153" y="115155"/>
                      <a:pt x="185670" y="110576"/>
                    </a:cubicBezTo>
                    <a:cubicBezTo>
                      <a:pt x="192728" y="106273"/>
                      <a:pt x="189374" y="105261"/>
                      <a:pt x="187153" y="104438"/>
                    </a:cubicBezTo>
                    <a:cubicBezTo>
                      <a:pt x="181546" y="102359"/>
                      <a:pt x="189029" y="102302"/>
                      <a:pt x="160909" y="83530"/>
                    </a:cubicBezTo>
                    <a:cubicBezTo>
                      <a:pt x="152692" y="78044"/>
                      <a:pt x="128443" y="47811"/>
                      <a:pt x="120340" y="45188"/>
                    </a:cubicBezTo>
                    <a:cubicBezTo>
                      <a:pt x="117930" y="44409"/>
                      <a:pt x="106276" y="30698"/>
                      <a:pt x="106538" y="24354"/>
                    </a:cubicBezTo>
                    <a:cubicBezTo>
                      <a:pt x="104561" y="19289"/>
                      <a:pt x="105296" y="5113"/>
                      <a:pt x="114078" y="0"/>
                    </a:cubicBezTo>
                    <a:cubicBezTo>
                      <a:pt x="87581" y="1011"/>
                      <a:pt x="58924" y="2053"/>
                      <a:pt x="28430" y="3126"/>
                    </a:cubicBezTo>
                    <a:cubicBezTo>
                      <a:pt x="47107" y="25278"/>
                      <a:pt x="94770" y="69218"/>
                      <a:pt x="97407" y="81656"/>
                    </a:cubicBezTo>
                    <a:cubicBezTo>
                      <a:pt x="99078" y="89396"/>
                      <a:pt x="93135" y="89523"/>
                      <a:pt x="96274" y="93879"/>
                    </a:cubicBezTo>
                    <a:cubicBezTo>
                      <a:pt x="82263" y="102346"/>
                      <a:pt x="76469" y="109109"/>
                      <a:pt x="54704" y="131196"/>
                    </a:cubicBezTo>
                    <a:cubicBezTo>
                      <a:pt x="39087" y="147039"/>
                      <a:pt x="18874" y="153387"/>
                      <a:pt x="4154" y="173687"/>
                    </a:cubicBezTo>
                    <a:cubicBezTo>
                      <a:pt x="2838" y="175504"/>
                      <a:pt x="1496" y="177137"/>
                      <a:pt x="0" y="178433"/>
                    </a:cubicBezTo>
                    <a:cubicBezTo>
                      <a:pt x="2576" y="184080"/>
                      <a:pt x="5926" y="189347"/>
                      <a:pt x="11939" y="192534"/>
                    </a:cubicBezTo>
                    <a:cubicBezTo>
                      <a:pt x="17151" y="195301"/>
                      <a:pt x="49784" y="258482"/>
                      <a:pt x="77881" y="266340"/>
                    </a:cubicBezTo>
                    <a:cubicBezTo>
                      <a:pt x="80938" y="273704"/>
                      <a:pt x="83063" y="274895"/>
                      <a:pt x="81017" y="277578"/>
                    </a:cubicBezTo>
                    <a:cubicBezTo>
                      <a:pt x="76521" y="300164"/>
                      <a:pt x="77522" y="298124"/>
                      <a:pt x="77234" y="298176"/>
                    </a:cubicBezTo>
                    <a:cubicBezTo>
                      <a:pt x="71024" y="299244"/>
                      <a:pt x="71842" y="307103"/>
                      <a:pt x="66620" y="309033"/>
                    </a:cubicBezTo>
                    <a:cubicBezTo>
                      <a:pt x="52722" y="314173"/>
                      <a:pt x="9087" y="365096"/>
                      <a:pt x="3568" y="372390"/>
                    </a:cubicBezTo>
                    <a:cubicBezTo>
                      <a:pt x="8462" y="376334"/>
                      <a:pt x="9984" y="375489"/>
                      <a:pt x="10666" y="377026"/>
                    </a:cubicBezTo>
                    <a:cubicBezTo>
                      <a:pt x="17199" y="391718"/>
                      <a:pt x="32129" y="398942"/>
                      <a:pt x="41226" y="411550"/>
                    </a:cubicBezTo>
                    <a:cubicBezTo>
                      <a:pt x="47672" y="420485"/>
                      <a:pt x="55980" y="428291"/>
                      <a:pt x="63677" y="436307"/>
                    </a:cubicBezTo>
                    <a:cubicBezTo>
                      <a:pt x="95562" y="469517"/>
                      <a:pt x="87603" y="466299"/>
                      <a:pt x="80916" y="479556"/>
                    </a:cubicBezTo>
                    <a:cubicBezTo>
                      <a:pt x="70521" y="500127"/>
                      <a:pt x="66437" y="492947"/>
                      <a:pt x="38737" y="531258"/>
                    </a:cubicBezTo>
                    <a:cubicBezTo>
                      <a:pt x="24918" y="550381"/>
                      <a:pt x="21350" y="545946"/>
                      <a:pt x="16504" y="554010"/>
                    </a:cubicBezTo>
                    <a:cubicBezTo>
                      <a:pt x="39424" y="584064"/>
                      <a:pt x="54616" y="589225"/>
                      <a:pt x="62243" y="606141"/>
                    </a:cubicBezTo>
                    <a:cubicBezTo>
                      <a:pt x="65518" y="613409"/>
                      <a:pt x="78616" y="615239"/>
                      <a:pt x="82573" y="626013"/>
                    </a:cubicBezTo>
                    <a:cubicBezTo>
                      <a:pt x="84152" y="630312"/>
                      <a:pt x="104338" y="631266"/>
                      <a:pt x="93970" y="645144"/>
                    </a:cubicBezTo>
                    <a:cubicBezTo>
                      <a:pt x="92553" y="653068"/>
                      <a:pt x="89973" y="658549"/>
                      <a:pt x="83846" y="665116"/>
                    </a:cubicBezTo>
                    <a:cubicBezTo>
                      <a:pt x="60546" y="683787"/>
                      <a:pt x="48341" y="695419"/>
                      <a:pt x="40360" y="702599"/>
                    </a:cubicBezTo>
                    <a:cubicBezTo>
                      <a:pt x="70967" y="703050"/>
                      <a:pt x="100494" y="703453"/>
                      <a:pt x="128745" y="703785"/>
                    </a:cubicBezTo>
                    <a:cubicBezTo>
                      <a:pt x="127171" y="699110"/>
                      <a:pt x="146872" y="685105"/>
                      <a:pt x="179040" y="644894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3" name="Google Shape;2423;p26"/>
              <p:cNvSpPr/>
              <p:nvPr/>
            </p:nvSpPr>
            <p:spPr>
              <a:xfrm>
                <a:off x="4226924" y="4876707"/>
                <a:ext cx="191683" cy="649105"/>
              </a:xfrm>
              <a:custGeom>
                <a:avLst/>
                <a:gdLst/>
                <a:ahLst/>
                <a:cxnLst/>
                <a:rect l="l" t="t" r="r" b="b"/>
                <a:pathLst>
                  <a:path w="191683" h="649105" extrusionOk="0">
                    <a:moveTo>
                      <a:pt x="100678" y="516811"/>
                    </a:moveTo>
                    <a:cubicBezTo>
                      <a:pt x="93502" y="511580"/>
                      <a:pt x="89181" y="509982"/>
                      <a:pt x="91993" y="504277"/>
                    </a:cubicBezTo>
                    <a:cubicBezTo>
                      <a:pt x="93734" y="500744"/>
                      <a:pt x="89566" y="490360"/>
                      <a:pt x="99528" y="482659"/>
                    </a:cubicBezTo>
                    <a:cubicBezTo>
                      <a:pt x="101378" y="481223"/>
                      <a:pt x="152911" y="417801"/>
                      <a:pt x="153038" y="417504"/>
                    </a:cubicBezTo>
                    <a:cubicBezTo>
                      <a:pt x="153873" y="415604"/>
                      <a:pt x="158299" y="415359"/>
                      <a:pt x="158841" y="414457"/>
                    </a:cubicBezTo>
                    <a:cubicBezTo>
                      <a:pt x="163664" y="406493"/>
                      <a:pt x="171274" y="400750"/>
                      <a:pt x="175975" y="392716"/>
                    </a:cubicBezTo>
                    <a:cubicBezTo>
                      <a:pt x="184437" y="378252"/>
                      <a:pt x="197578" y="395360"/>
                      <a:pt x="155841" y="356314"/>
                    </a:cubicBezTo>
                    <a:cubicBezTo>
                      <a:pt x="146557" y="347633"/>
                      <a:pt x="145267" y="337288"/>
                      <a:pt x="126169" y="328051"/>
                    </a:cubicBezTo>
                    <a:cubicBezTo>
                      <a:pt x="109048" y="319772"/>
                      <a:pt x="104946" y="296894"/>
                      <a:pt x="109980" y="289893"/>
                    </a:cubicBezTo>
                    <a:cubicBezTo>
                      <a:pt x="113028" y="285651"/>
                      <a:pt x="111095" y="278450"/>
                      <a:pt x="117900" y="276598"/>
                    </a:cubicBezTo>
                    <a:cubicBezTo>
                      <a:pt x="118455" y="274755"/>
                      <a:pt x="138685" y="245532"/>
                      <a:pt x="151993" y="234754"/>
                    </a:cubicBezTo>
                    <a:cubicBezTo>
                      <a:pt x="159309" y="228827"/>
                      <a:pt x="147300" y="230289"/>
                      <a:pt x="171108" y="212843"/>
                    </a:cubicBezTo>
                    <a:cubicBezTo>
                      <a:pt x="175065" y="209945"/>
                      <a:pt x="174925" y="211810"/>
                      <a:pt x="173924" y="210133"/>
                    </a:cubicBezTo>
                    <a:cubicBezTo>
                      <a:pt x="116050" y="113693"/>
                      <a:pt x="150851" y="187697"/>
                      <a:pt x="128539" y="129125"/>
                    </a:cubicBezTo>
                    <a:cubicBezTo>
                      <a:pt x="127245" y="125728"/>
                      <a:pt x="128789" y="122663"/>
                      <a:pt x="133695" y="107507"/>
                    </a:cubicBezTo>
                    <a:cubicBezTo>
                      <a:pt x="142796" y="107297"/>
                      <a:pt x="191508" y="57236"/>
                      <a:pt x="191683" y="56943"/>
                    </a:cubicBezTo>
                    <a:cubicBezTo>
                      <a:pt x="188171" y="54872"/>
                      <a:pt x="187349" y="55494"/>
                      <a:pt x="184918" y="52583"/>
                    </a:cubicBezTo>
                    <a:cubicBezTo>
                      <a:pt x="172747" y="38052"/>
                      <a:pt x="157302" y="34651"/>
                      <a:pt x="149023" y="21951"/>
                    </a:cubicBezTo>
                    <a:cubicBezTo>
                      <a:pt x="144405" y="14867"/>
                      <a:pt x="135134" y="7219"/>
                      <a:pt x="126611" y="0"/>
                    </a:cubicBezTo>
                    <a:cubicBezTo>
                      <a:pt x="101693" y="639"/>
                      <a:pt x="77929" y="1243"/>
                      <a:pt x="55469" y="1812"/>
                    </a:cubicBezTo>
                    <a:cubicBezTo>
                      <a:pt x="68142" y="16553"/>
                      <a:pt x="92409" y="37680"/>
                      <a:pt x="94578" y="47885"/>
                    </a:cubicBezTo>
                    <a:cubicBezTo>
                      <a:pt x="96200" y="55402"/>
                      <a:pt x="90428" y="55524"/>
                      <a:pt x="93480" y="59753"/>
                    </a:cubicBezTo>
                    <a:cubicBezTo>
                      <a:pt x="79880" y="67971"/>
                      <a:pt x="74251" y="74542"/>
                      <a:pt x="53116" y="95985"/>
                    </a:cubicBezTo>
                    <a:cubicBezTo>
                      <a:pt x="37954" y="111364"/>
                      <a:pt x="18328" y="117528"/>
                      <a:pt x="4036" y="137242"/>
                    </a:cubicBezTo>
                    <a:cubicBezTo>
                      <a:pt x="2759" y="139006"/>
                      <a:pt x="1456" y="140591"/>
                      <a:pt x="0" y="141847"/>
                    </a:cubicBezTo>
                    <a:cubicBezTo>
                      <a:pt x="2501" y="147328"/>
                      <a:pt x="5755" y="152442"/>
                      <a:pt x="11589" y="155541"/>
                    </a:cubicBezTo>
                    <a:cubicBezTo>
                      <a:pt x="16609" y="158212"/>
                      <a:pt x="48393" y="219589"/>
                      <a:pt x="75616" y="227198"/>
                    </a:cubicBezTo>
                    <a:cubicBezTo>
                      <a:pt x="78581" y="234347"/>
                      <a:pt x="80649" y="235503"/>
                      <a:pt x="78660" y="238108"/>
                    </a:cubicBezTo>
                    <a:cubicBezTo>
                      <a:pt x="74295" y="260036"/>
                      <a:pt x="75266" y="258058"/>
                      <a:pt x="74986" y="258106"/>
                    </a:cubicBezTo>
                    <a:cubicBezTo>
                      <a:pt x="68956" y="259143"/>
                      <a:pt x="69751" y="266774"/>
                      <a:pt x="64679" y="268648"/>
                    </a:cubicBezTo>
                    <a:cubicBezTo>
                      <a:pt x="51183" y="273643"/>
                      <a:pt x="8842" y="323056"/>
                      <a:pt x="3459" y="330161"/>
                    </a:cubicBezTo>
                    <a:cubicBezTo>
                      <a:pt x="8208" y="333987"/>
                      <a:pt x="9686" y="333169"/>
                      <a:pt x="10351" y="334661"/>
                    </a:cubicBezTo>
                    <a:cubicBezTo>
                      <a:pt x="16692" y="348924"/>
                      <a:pt x="31194" y="355938"/>
                      <a:pt x="40023" y="368183"/>
                    </a:cubicBezTo>
                    <a:cubicBezTo>
                      <a:pt x="46276" y="376860"/>
                      <a:pt x="54345" y="384433"/>
                      <a:pt x="61819" y="392217"/>
                    </a:cubicBezTo>
                    <a:cubicBezTo>
                      <a:pt x="92776" y="424464"/>
                      <a:pt x="85044" y="421339"/>
                      <a:pt x="78555" y="434210"/>
                    </a:cubicBezTo>
                    <a:cubicBezTo>
                      <a:pt x="68466" y="454186"/>
                      <a:pt x="64495" y="447212"/>
                      <a:pt x="37600" y="484411"/>
                    </a:cubicBezTo>
                    <a:cubicBezTo>
                      <a:pt x="24183" y="502977"/>
                      <a:pt x="20720" y="498669"/>
                      <a:pt x="16010" y="506501"/>
                    </a:cubicBezTo>
                    <a:cubicBezTo>
                      <a:pt x="38261" y="535680"/>
                      <a:pt x="53011" y="540692"/>
                      <a:pt x="60415" y="557114"/>
                    </a:cubicBezTo>
                    <a:cubicBezTo>
                      <a:pt x="63598" y="564171"/>
                      <a:pt x="76311" y="565948"/>
                      <a:pt x="80151" y="576407"/>
                    </a:cubicBezTo>
                    <a:cubicBezTo>
                      <a:pt x="81690" y="580583"/>
                      <a:pt x="101286" y="581507"/>
                      <a:pt x="91224" y="594982"/>
                    </a:cubicBezTo>
                    <a:cubicBezTo>
                      <a:pt x="89833" y="602740"/>
                      <a:pt x="87305" y="608041"/>
                      <a:pt x="81393" y="614372"/>
                    </a:cubicBezTo>
                    <a:cubicBezTo>
                      <a:pt x="52543" y="637496"/>
                      <a:pt x="46976" y="645840"/>
                      <a:pt x="38624" y="649106"/>
                    </a:cubicBezTo>
                    <a:cubicBezTo>
                      <a:pt x="74238" y="648261"/>
                      <a:pt x="111217" y="647595"/>
                      <a:pt x="149334" y="647096"/>
                    </a:cubicBezTo>
                    <a:cubicBezTo>
                      <a:pt x="159458" y="635521"/>
                      <a:pt x="182198" y="609600"/>
                      <a:pt x="182425" y="609499"/>
                    </a:cubicBezTo>
                    <a:cubicBezTo>
                      <a:pt x="195698" y="603668"/>
                      <a:pt x="123051" y="551746"/>
                      <a:pt x="100678" y="516811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4" name="Google Shape;2424;p26"/>
              <p:cNvSpPr/>
              <p:nvPr/>
            </p:nvSpPr>
            <p:spPr>
              <a:xfrm>
                <a:off x="4565746" y="4867798"/>
                <a:ext cx="175372" cy="655055"/>
              </a:xfrm>
              <a:custGeom>
                <a:avLst/>
                <a:gdLst/>
                <a:ahLst/>
                <a:cxnLst/>
                <a:rect l="l" t="t" r="r" b="b"/>
                <a:pathLst>
                  <a:path w="175372" h="655055" extrusionOk="0">
                    <a:moveTo>
                      <a:pt x="174344" y="610611"/>
                    </a:moveTo>
                    <a:cubicBezTo>
                      <a:pt x="168680" y="605445"/>
                      <a:pt x="158968" y="592303"/>
                      <a:pt x="116509" y="555275"/>
                    </a:cubicBezTo>
                    <a:cubicBezTo>
                      <a:pt x="79573" y="523181"/>
                      <a:pt x="99012" y="527384"/>
                      <a:pt x="158456" y="441087"/>
                    </a:cubicBezTo>
                    <a:cubicBezTo>
                      <a:pt x="167622" y="427792"/>
                      <a:pt x="182705" y="447256"/>
                      <a:pt x="133980" y="401682"/>
                    </a:cubicBezTo>
                    <a:cubicBezTo>
                      <a:pt x="124717" y="393014"/>
                      <a:pt x="123362" y="382630"/>
                      <a:pt x="104308" y="373419"/>
                    </a:cubicBezTo>
                    <a:cubicBezTo>
                      <a:pt x="100530" y="371593"/>
                      <a:pt x="91254" y="358276"/>
                      <a:pt x="90480" y="348741"/>
                    </a:cubicBezTo>
                    <a:cubicBezTo>
                      <a:pt x="89492" y="336627"/>
                      <a:pt x="94014" y="336430"/>
                      <a:pt x="97245" y="331785"/>
                    </a:cubicBezTo>
                    <a:cubicBezTo>
                      <a:pt x="100105" y="318669"/>
                      <a:pt x="117082" y="303101"/>
                      <a:pt x="120830" y="292503"/>
                    </a:cubicBezTo>
                    <a:cubicBezTo>
                      <a:pt x="122933" y="286557"/>
                      <a:pt x="129204" y="287192"/>
                      <a:pt x="146955" y="265955"/>
                    </a:cubicBezTo>
                    <a:cubicBezTo>
                      <a:pt x="152036" y="259874"/>
                      <a:pt x="156807" y="253439"/>
                      <a:pt x="162217" y="247577"/>
                    </a:cubicBezTo>
                    <a:cubicBezTo>
                      <a:pt x="142131" y="228932"/>
                      <a:pt x="157061" y="249184"/>
                      <a:pt x="138650" y="224309"/>
                    </a:cubicBezTo>
                    <a:cubicBezTo>
                      <a:pt x="135283" y="219760"/>
                      <a:pt x="129930" y="216726"/>
                      <a:pt x="126156" y="212418"/>
                    </a:cubicBezTo>
                    <a:cubicBezTo>
                      <a:pt x="122574" y="208329"/>
                      <a:pt x="112110" y="185486"/>
                      <a:pt x="107889" y="182662"/>
                    </a:cubicBezTo>
                    <a:cubicBezTo>
                      <a:pt x="97324" y="175592"/>
                      <a:pt x="95588" y="167121"/>
                      <a:pt x="87170" y="158233"/>
                    </a:cubicBezTo>
                    <a:cubicBezTo>
                      <a:pt x="83579" y="154447"/>
                      <a:pt x="80986" y="149233"/>
                      <a:pt x="83527" y="143231"/>
                    </a:cubicBezTo>
                    <a:cubicBezTo>
                      <a:pt x="83947" y="142237"/>
                      <a:pt x="82656" y="130377"/>
                      <a:pt x="91709" y="126463"/>
                    </a:cubicBezTo>
                    <a:cubicBezTo>
                      <a:pt x="95680" y="124747"/>
                      <a:pt x="98903" y="120177"/>
                      <a:pt x="103324" y="114144"/>
                    </a:cubicBezTo>
                    <a:cubicBezTo>
                      <a:pt x="107819" y="108011"/>
                      <a:pt x="124267" y="101501"/>
                      <a:pt x="128789" y="95394"/>
                    </a:cubicBezTo>
                    <a:cubicBezTo>
                      <a:pt x="175520" y="32225"/>
                      <a:pt x="197421" y="67301"/>
                      <a:pt x="144825" y="18102"/>
                    </a:cubicBezTo>
                    <a:cubicBezTo>
                      <a:pt x="138567" y="12254"/>
                      <a:pt x="136337" y="6273"/>
                      <a:pt x="129856" y="0"/>
                    </a:cubicBezTo>
                    <a:cubicBezTo>
                      <a:pt x="87288" y="1134"/>
                      <a:pt x="45682" y="2228"/>
                      <a:pt x="5401" y="3283"/>
                    </a:cubicBezTo>
                    <a:cubicBezTo>
                      <a:pt x="22119" y="20383"/>
                      <a:pt x="-4251" y="-4317"/>
                      <a:pt x="43583" y="39782"/>
                    </a:cubicBezTo>
                    <a:cubicBezTo>
                      <a:pt x="72848" y="66793"/>
                      <a:pt x="90476" y="50359"/>
                      <a:pt x="23261" y="112599"/>
                    </a:cubicBezTo>
                    <a:cubicBezTo>
                      <a:pt x="21682" y="124844"/>
                      <a:pt x="6665" y="116911"/>
                      <a:pt x="29195" y="143909"/>
                    </a:cubicBezTo>
                    <a:cubicBezTo>
                      <a:pt x="33761" y="149377"/>
                      <a:pt x="50724" y="154981"/>
                      <a:pt x="54970" y="160707"/>
                    </a:cubicBezTo>
                    <a:cubicBezTo>
                      <a:pt x="75056" y="187802"/>
                      <a:pt x="79031" y="185009"/>
                      <a:pt x="77973" y="193156"/>
                    </a:cubicBezTo>
                    <a:cubicBezTo>
                      <a:pt x="94586" y="207003"/>
                      <a:pt x="18853" y="266927"/>
                      <a:pt x="4649" y="295414"/>
                    </a:cubicBezTo>
                    <a:cubicBezTo>
                      <a:pt x="22299" y="311389"/>
                      <a:pt x="20659" y="312133"/>
                      <a:pt x="22539" y="313276"/>
                    </a:cubicBezTo>
                    <a:cubicBezTo>
                      <a:pt x="37198" y="322180"/>
                      <a:pt x="53977" y="345913"/>
                      <a:pt x="58696" y="347834"/>
                    </a:cubicBezTo>
                    <a:cubicBezTo>
                      <a:pt x="60507" y="348574"/>
                      <a:pt x="62663" y="350172"/>
                      <a:pt x="63266" y="351880"/>
                    </a:cubicBezTo>
                    <a:cubicBezTo>
                      <a:pt x="67714" y="364466"/>
                      <a:pt x="92776" y="365070"/>
                      <a:pt x="89186" y="395553"/>
                    </a:cubicBezTo>
                    <a:cubicBezTo>
                      <a:pt x="72310" y="408188"/>
                      <a:pt x="71081" y="420770"/>
                      <a:pt x="57926" y="430405"/>
                    </a:cubicBezTo>
                    <a:cubicBezTo>
                      <a:pt x="46259" y="438946"/>
                      <a:pt x="10614" y="478549"/>
                      <a:pt x="5943" y="488302"/>
                    </a:cubicBezTo>
                    <a:cubicBezTo>
                      <a:pt x="477" y="499724"/>
                      <a:pt x="-12870" y="485194"/>
                      <a:pt x="34946" y="534537"/>
                    </a:cubicBezTo>
                    <a:cubicBezTo>
                      <a:pt x="36625" y="536275"/>
                      <a:pt x="37132" y="539125"/>
                      <a:pt x="38772" y="540920"/>
                    </a:cubicBezTo>
                    <a:cubicBezTo>
                      <a:pt x="42371" y="544856"/>
                      <a:pt x="68947" y="573176"/>
                      <a:pt x="73608" y="574717"/>
                    </a:cubicBezTo>
                    <a:cubicBezTo>
                      <a:pt x="78939" y="576490"/>
                      <a:pt x="92382" y="585460"/>
                      <a:pt x="90642" y="590381"/>
                    </a:cubicBezTo>
                    <a:cubicBezTo>
                      <a:pt x="99362" y="612848"/>
                      <a:pt x="84012" y="621749"/>
                      <a:pt x="78406" y="628276"/>
                    </a:cubicBezTo>
                    <a:cubicBezTo>
                      <a:pt x="65505" y="643261"/>
                      <a:pt x="54537" y="644811"/>
                      <a:pt x="53868" y="647228"/>
                    </a:cubicBezTo>
                    <a:cubicBezTo>
                      <a:pt x="52753" y="651225"/>
                      <a:pt x="51533" y="653506"/>
                      <a:pt x="47199" y="654793"/>
                    </a:cubicBezTo>
                    <a:cubicBezTo>
                      <a:pt x="74505" y="654828"/>
                      <a:pt x="102095" y="654920"/>
                      <a:pt x="129908" y="655055"/>
                    </a:cubicBezTo>
                    <a:cubicBezTo>
                      <a:pt x="173941" y="606969"/>
                      <a:pt x="177208" y="613220"/>
                      <a:pt x="174344" y="610611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5" name="Google Shape;2425;p26"/>
              <p:cNvSpPr/>
              <p:nvPr/>
            </p:nvSpPr>
            <p:spPr>
              <a:xfrm>
                <a:off x="4693598" y="4859651"/>
                <a:ext cx="391473" cy="666582"/>
              </a:xfrm>
              <a:custGeom>
                <a:avLst/>
                <a:gdLst/>
                <a:ahLst/>
                <a:cxnLst/>
                <a:rect l="l" t="t" r="r" b="b"/>
                <a:pathLst>
                  <a:path w="391473" h="666582" extrusionOk="0">
                    <a:moveTo>
                      <a:pt x="367680" y="639085"/>
                    </a:moveTo>
                    <a:cubicBezTo>
                      <a:pt x="368725" y="637259"/>
                      <a:pt x="373124" y="637526"/>
                      <a:pt x="373772" y="636677"/>
                    </a:cubicBezTo>
                    <a:cubicBezTo>
                      <a:pt x="378906" y="629953"/>
                      <a:pt x="386043" y="625211"/>
                      <a:pt x="391474" y="618811"/>
                    </a:cubicBezTo>
                    <a:cubicBezTo>
                      <a:pt x="380935" y="605279"/>
                      <a:pt x="380725" y="611544"/>
                      <a:pt x="379999" y="609088"/>
                    </a:cubicBezTo>
                    <a:cubicBezTo>
                      <a:pt x="376597" y="597570"/>
                      <a:pt x="358002" y="588936"/>
                      <a:pt x="356926" y="585141"/>
                    </a:cubicBezTo>
                    <a:cubicBezTo>
                      <a:pt x="353161" y="571841"/>
                      <a:pt x="332502" y="556015"/>
                      <a:pt x="327543" y="549352"/>
                    </a:cubicBezTo>
                    <a:cubicBezTo>
                      <a:pt x="323494" y="543901"/>
                      <a:pt x="320629" y="537330"/>
                      <a:pt x="314039" y="534117"/>
                    </a:cubicBezTo>
                    <a:cubicBezTo>
                      <a:pt x="299030" y="502193"/>
                      <a:pt x="300325" y="509141"/>
                      <a:pt x="310256" y="491748"/>
                    </a:cubicBezTo>
                    <a:cubicBezTo>
                      <a:pt x="315246" y="491503"/>
                      <a:pt x="328776" y="467889"/>
                      <a:pt x="329065" y="467665"/>
                    </a:cubicBezTo>
                    <a:cubicBezTo>
                      <a:pt x="334619" y="463401"/>
                      <a:pt x="337820" y="457390"/>
                      <a:pt x="341778" y="451835"/>
                    </a:cubicBezTo>
                    <a:cubicBezTo>
                      <a:pt x="347568" y="443710"/>
                      <a:pt x="356598" y="438627"/>
                      <a:pt x="364081" y="426614"/>
                    </a:cubicBezTo>
                    <a:cubicBezTo>
                      <a:pt x="374668" y="409619"/>
                      <a:pt x="380616" y="410293"/>
                      <a:pt x="382378" y="406682"/>
                    </a:cubicBezTo>
                    <a:cubicBezTo>
                      <a:pt x="392401" y="386141"/>
                      <a:pt x="402599" y="411116"/>
                      <a:pt x="360525" y="365954"/>
                    </a:cubicBezTo>
                    <a:cubicBezTo>
                      <a:pt x="360254" y="365665"/>
                      <a:pt x="338883" y="345221"/>
                      <a:pt x="330351" y="337822"/>
                    </a:cubicBezTo>
                    <a:cubicBezTo>
                      <a:pt x="325483" y="333602"/>
                      <a:pt x="326179" y="327280"/>
                      <a:pt x="313637" y="320245"/>
                    </a:cubicBezTo>
                    <a:cubicBezTo>
                      <a:pt x="310212" y="310767"/>
                      <a:pt x="314148" y="316108"/>
                      <a:pt x="309045" y="307291"/>
                    </a:cubicBezTo>
                    <a:cubicBezTo>
                      <a:pt x="304567" y="299555"/>
                      <a:pt x="306548" y="287919"/>
                      <a:pt x="315447" y="282245"/>
                    </a:cubicBezTo>
                    <a:cubicBezTo>
                      <a:pt x="317428" y="278800"/>
                      <a:pt x="330653" y="258942"/>
                      <a:pt x="337951" y="252533"/>
                    </a:cubicBezTo>
                    <a:cubicBezTo>
                      <a:pt x="345867" y="245581"/>
                      <a:pt x="357407" y="229251"/>
                      <a:pt x="357696" y="229190"/>
                    </a:cubicBezTo>
                    <a:cubicBezTo>
                      <a:pt x="366171" y="227434"/>
                      <a:pt x="367129" y="217260"/>
                      <a:pt x="374449" y="214218"/>
                    </a:cubicBezTo>
                    <a:cubicBezTo>
                      <a:pt x="376863" y="213211"/>
                      <a:pt x="378372" y="211582"/>
                      <a:pt x="378560" y="208728"/>
                    </a:cubicBezTo>
                    <a:cubicBezTo>
                      <a:pt x="378923" y="203251"/>
                      <a:pt x="382995" y="209341"/>
                      <a:pt x="384739" y="200813"/>
                    </a:cubicBezTo>
                    <a:cubicBezTo>
                      <a:pt x="373907" y="190993"/>
                      <a:pt x="374502" y="191181"/>
                      <a:pt x="366788" y="182566"/>
                    </a:cubicBezTo>
                    <a:cubicBezTo>
                      <a:pt x="359607" y="174550"/>
                      <a:pt x="298925" y="157572"/>
                      <a:pt x="327508" y="119187"/>
                    </a:cubicBezTo>
                    <a:cubicBezTo>
                      <a:pt x="332520" y="112459"/>
                      <a:pt x="330250" y="106321"/>
                      <a:pt x="336504" y="105003"/>
                    </a:cubicBezTo>
                    <a:cubicBezTo>
                      <a:pt x="336797" y="104946"/>
                      <a:pt x="348381" y="83805"/>
                      <a:pt x="349973" y="83004"/>
                    </a:cubicBezTo>
                    <a:cubicBezTo>
                      <a:pt x="360272" y="77838"/>
                      <a:pt x="365187" y="66719"/>
                      <a:pt x="369718" y="63028"/>
                    </a:cubicBezTo>
                    <a:cubicBezTo>
                      <a:pt x="330421" y="31057"/>
                      <a:pt x="312465" y="16798"/>
                      <a:pt x="302280" y="0"/>
                    </a:cubicBezTo>
                    <a:cubicBezTo>
                      <a:pt x="218670" y="2320"/>
                      <a:pt x="135318" y="4584"/>
                      <a:pt x="54699" y="6742"/>
                    </a:cubicBezTo>
                    <a:cubicBezTo>
                      <a:pt x="57314" y="9863"/>
                      <a:pt x="62475" y="15568"/>
                      <a:pt x="74531" y="28128"/>
                    </a:cubicBezTo>
                    <a:cubicBezTo>
                      <a:pt x="80452" y="34296"/>
                      <a:pt x="99043" y="50499"/>
                      <a:pt x="97320" y="56790"/>
                    </a:cubicBezTo>
                    <a:cubicBezTo>
                      <a:pt x="99209" y="64893"/>
                      <a:pt x="93135" y="64937"/>
                      <a:pt x="96279" y="69297"/>
                    </a:cubicBezTo>
                    <a:cubicBezTo>
                      <a:pt x="86330" y="75312"/>
                      <a:pt x="77850" y="82567"/>
                      <a:pt x="70285" y="91042"/>
                    </a:cubicBezTo>
                    <a:cubicBezTo>
                      <a:pt x="43941" y="120575"/>
                      <a:pt x="24520" y="126428"/>
                      <a:pt x="9643" y="141834"/>
                    </a:cubicBezTo>
                    <a:cubicBezTo>
                      <a:pt x="6131" y="145472"/>
                      <a:pt x="4019" y="150375"/>
                      <a:pt x="0" y="153851"/>
                    </a:cubicBezTo>
                    <a:cubicBezTo>
                      <a:pt x="5554" y="166017"/>
                      <a:pt x="10823" y="166586"/>
                      <a:pt x="12538" y="168644"/>
                    </a:cubicBezTo>
                    <a:cubicBezTo>
                      <a:pt x="27839" y="186970"/>
                      <a:pt x="51712" y="234443"/>
                      <a:pt x="77885" y="241759"/>
                    </a:cubicBezTo>
                    <a:cubicBezTo>
                      <a:pt x="83120" y="254358"/>
                      <a:pt x="82705" y="243961"/>
                      <a:pt x="77645" y="270101"/>
                    </a:cubicBezTo>
                    <a:cubicBezTo>
                      <a:pt x="77413" y="271296"/>
                      <a:pt x="77562" y="273542"/>
                      <a:pt x="77243" y="273595"/>
                    </a:cubicBezTo>
                    <a:cubicBezTo>
                      <a:pt x="71033" y="274663"/>
                      <a:pt x="71851" y="282521"/>
                      <a:pt x="66629" y="284452"/>
                    </a:cubicBezTo>
                    <a:cubicBezTo>
                      <a:pt x="56811" y="288081"/>
                      <a:pt x="25570" y="321086"/>
                      <a:pt x="25478" y="321388"/>
                    </a:cubicBezTo>
                    <a:cubicBezTo>
                      <a:pt x="21721" y="334351"/>
                      <a:pt x="-6044" y="345536"/>
                      <a:pt x="9323" y="351262"/>
                    </a:cubicBezTo>
                    <a:cubicBezTo>
                      <a:pt x="9853" y="351464"/>
                      <a:pt x="10456" y="351936"/>
                      <a:pt x="10675" y="352436"/>
                    </a:cubicBezTo>
                    <a:cubicBezTo>
                      <a:pt x="17208" y="367128"/>
                      <a:pt x="32138" y="374351"/>
                      <a:pt x="41234" y="386959"/>
                    </a:cubicBezTo>
                    <a:cubicBezTo>
                      <a:pt x="61508" y="415074"/>
                      <a:pt x="100639" y="437572"/>
                      <a:pt x="81852" y="452457"/>
                    </a:cubicBezTo>
                    <a:cubicBezTo>
                      <a:pt x="80514" y="457303"/>
                      <a:pt x="74431" y="465139"/>
                      <a:pt x="72161" y="468620"/>
                    </a:cubicBezTo>
                    <a:cubicBezTo>
                      <a:pt x="41020" y="496682"/>
                      <a:pt x="38199" y="514171"/>
                      <a:pt x="20899" y="524481"/>
                    </a:cubicBezTo>
                    <a:cubicBezTo>
                      <a:pt x="19102" y="525549"/>
                      <a:pt x="17676" y="527484"/>
                      <a:pt x="16509" y="529424"/>
                    </a:cubicBezTo>
                    <a:cubicBezTo>
                      <a:pt x="26173" y="542098"/>
                      <a:pt x="36113" y="552246"/>
                      <a:pt x="46578" y="561798"/>
                    </a:cubicBezTo>
                    <a:cubicBezTo>
                      <a:pt x="65103" y="578705"/>
                      <a:pt x="58355" y="580579"/>
                      <a:pt x="67687" y="587255"/>
                    </a:cubicBezTo>
                    <a:cubicBezTo>
                      <a:pt x="91779" y="604500"/>
                      <a:pt x="75358" y="599627"/>
                      <a:pt x="89304" y="605507"/>
                    </a:cubicBezTo>
                    <a:cubicBezTo>
                      <a:pt x="101400" y="610611"/>
                      <a:pt x="95710" y="615716"/>
                      <a:pt x="92728" y="625851"/>
                    </a:cubicBezTo>
                    <a:cubicBezTo>
                      <a:pt x="88958" y="638669"/>
                      <a:pt x="80496" y="642675"/>
                      <a:pt x="70355" y="651382"/>
                    </a:cubicBezTo>
                    <a:cubicBezTo>
                      <a:pt x="64368" y="656517"/>
                      <a:pt x="60126" y="660471"/>
                      <a:pt x="56776" y="663505"/>
                    </a:cubicBezTo>
                    <a:cubicBezTo>
                      <a:pt x="93843" y="663759"/>
                      <a:pt x="131216" y="664087"/>
                      <a:pt x="168746" y="664472"/>
                    </a:cubicBezTo>
                    <a:cubicBezTo>
                      <a:pt x="169398" y="663487"/>
                      <a:pt x="171405" y="661999"/>
                      <a:pt x="173097" y="659687"/>
                    </a:cubicBezTo>
                    <a:cubicBezTo>
                      <a:pt x="173303" y="659403"/>
                      <a:pt x="209574" y="617997"/>
                      <a:pt x="209858" y="617874"/>
                    </a:cubicBezTo>
                    <a:cubicBezTo>
                      <a:pt x="222334" y="612389"/>
                      <a:pt x="151262" y="560336"/>
                      <a:pt x="130481" y="527883"/>
                    </a:cubicBezTo>
                    <a:cubicBezTo>
                      <a:pt x="123515" y="522804"/>
                      <a:pt x="119317" y="521250"/>
                      <a:pt x="122045" y="515712"/>
                    </a:cubicBezTo>
                    <a:cubicBezTo>
                      <a:pt x="123733" y="512280"/>
                      <a:pt x="119693" y="502202"/>
                      <a:pt x="129362" y="494720"/>
                    </a:cubicBezTo>
                    <a:cubicBezTo>
                      <a:pt x="131203" y="493293"/>
                      <a:pt x="181192" y="431749"/>
                      <a:pt x="181314" y="431460"/>
                    </a:cubicBezTo>
                    <a:cubicBezTo>
                      <a:pt x="182128" y="429617"/>
                      <a:pt x="186422" y="429381"/>
                      <a:pt x="186947" y="428505"/>
                    </a:cubicBezTo>
                    <a:cubicBezTo>
                      <a:pt x="188329" y="426224"/>
                      <a:pt x="201894" y="408822"/>
                      <a:pt x="212705" y="398429"/>
                    </a:cubicBezTo>
                    <a:cubicBezTo>
                      <a:pt x="160971" y="352567"/>
                      <a:pt x="175638" y="354484"/>
                      <a:pt x="155224" y="344612"/>
                    </a:cubicBezTo>
                    <a:cubicBezTo>
                      <a:pt x="137929" y="336246"/>
                      <a:pt x="134754" y="314177"/>
                      <a:pt x="139507" y="307567"/>
                    </a:cubicBezTo>
                    <a:cubicBezTo>
                      <a:pt x="142464" y="303447"/>
                      <a:pt x="140587" y="296456"/>
                      <a:pt x="147200" y="294656"/>
                    </a:cubicBezTo>
                    <a:cubicBezTo>
                      <a:pt x="147737" y="292866"/>
                      <a:pt x="167382" y="264497"/>
                      <a:pt x="180304" y="254030"/>
                    </a:cubicBezTo>
                    <a:cubicBezTo>
                      <a:pt x="187406" y="248273"/>
                      <a:pt x="175752" y="249696"/>
                      <a:pt x="198864" y="232758"/>
                    </a:cubicBezTo>
                    <a:cubicBezTo>
                      <a:pt x="202699" y="229947"/>
                      <a:pt x="202568" y="231751"/>
                      <a:pt x="201597" y="230127"/>
                    </a:cubicBezTo>
                    <a:cubicBezTo>
                      <a:pt x="151581" y="146772"/>
                      <a:pt x="153256" y="159179"/>
                      <a:pt x="162545" y="130482"/>
                    </a:cubicBezTo>
                    <a:cubicBezTo>
                      <a:pt x="171470" y="130281"/>
                      <a:pt x="218678" y="81673"/>
                      <a:pt x="218845" y="81389"/>
                    </a:cubicBezTo>
                    <a:cubicBezTo>
                      <a:pt x="215434" y="79379"/>
                      <a:pt x="214638" y="79979"/>
                      <a:pt x="212276" y="77155"/>
                    </a:cubicBezTo>
                    <a:cubicBezTo>
                      <a:pt x="200460" y="63050"/>
                      <a:pt x="185451" y="59732"/>
                      <a:pt x="177422" y="47412"/>
                    </a:cubicBezTo>
                    <a:cubicBezTo>
                      <a:pt x="174645" y="43153"/>
                      <a:pt x="153366" y="22047"/>
                      <a:pt x="148905" y="20602"/>
                    </a:cubicBezTo>
                    <a:cubicBezTo>
                      <a:pt x="146579" y="19849"/>
                      <a:pt x="144659" y="16237"/>
                      <a:pt x="138939" y="9601"/>
                    </a:cubicBezTo>
                    <a:cubicBezTo>
                      <a:pt x="134054" y="3940"/>
                      <a:pt x="129445" y="5879"/>
                      <a:pt x="196004" y="3647"/>
                    </a:cubicBezTo>
                    <a:cubicBezTo>
                      <a:pt x="214143" y="21631"/>
                      <a:pt x="208550" y="20256"/>
                      <a:pt x="234732" y="40097"/>
                    </a:cubicBezTo>
                    <a:cubicBezTo>
                      <a:pt x="303172" y="91961"/>
                      <a:pt x="232598" y="109700"/>
                      <a:pt x="224578" y="122090"/>
                    </a:cubicBezTo>
                    <a:cubicBezTo>
                      <a:pt x="217209" y="133477"/>
                      <a:pt x="205546" y="141738"/>
                      <a:pt x="200657" y="154950"/>
                    </a:cubicBezTo>
                    <a:cubicBezTo>
                      <a:pt x="200565" y="155200"/>
                      <a:pt x="200298" y="155419"/>
                      <a:pt x="200123" y="155655"/>
                    </a:cubicBezTo>
                    <a:cubicBezTo>
                      <a:pt x="202970" y="158142"/>
                      <a:pt x="199699" y="170986"/>
                      <a:pt x="204986" y="178288"/>
                    </a:cubicBezTo>
                    <a:cubicBezTo>
                      <a:pt x="205677" y="179247"/>
                      <a:pt x="206827" y="180009"/>
                      <a:pt x="207168" y="181055"/>
                    </a:cubicBezTo>
                    <a:cubicBezTo>
                      <a:pt x="213006" y="198891"/>
                      <a:pt x="232060" y="205037"/>
                      <a:pt x="237492" y="237131"/>
                    </a:cubicBezTo>
                    <a:cubicBezTo>
                      <a:pt x="237820" y="239084"/>
                      <a:pt x="238401" y="242608"/>
                      <a:pt x="237806" y="242849"/>
                    </a:cubicBezTo>
                    <a:cubicBezTo>
                      <a:pt x="230976" y="245646"/>
                      <a:pt x="242368" y="244377"/>
                      <a:pt x="218350" y="264532"/>
                    </a:cubicBezTo>
                    <a:cubicBezTo>
                      <a:pt x="220419" y="274790"/>
                      <a:pt x="207864" y="275026"/>
                      <a:pt x="181310" y="311634"/>
                    </a:cubicBezTo>
                    <a:cubicBezTo>
                      <a:pt x="186217" y="315670"/>
                      <a:pt x="187765" y="314799"/>
                      <a:pt x="188443" y="316323"/>
                    </a:cubicBezTo>
                    <a:cubicBezTo>
                      <a:pt x="194784" y="330586"/>
                      <a:pt x="209285" y="337599"/>
                      <a:pt x="218114" y="349844"/>
                    </a:cubicBezTo>
                    <a:cubicBezTo>
                      <a:pt x="235594" y="374084"/>
                      <a:pt x="283427" y="406471"/>
                      <a:pt x="252443" y="416094"/>
                    </a:cubicBezTo>
                    <a:cubicBezTo>
                      <a:pt x="248543" y="428387"/>
                      <a:pt x="227057" y="443675"/>
                      <a:pt x="167570" y="513300"/>
                    </a:cubicBezTo>
                    <a:cubicBezTo>
                      <a:pt x="190450" y="534388"/>
                      <a:pt x="181975" y="529201"/>
                      <a:pt x="185954" y="531617"/>
                    </a:cubicBezTo>
                    <a:cubicBezTo>
                      <a:pt x="200613" y="540522"/>
                      <a:pt x="217393" y="564254"/>
                      <a:pt x="222111" y="566176"/>
                    </a:cubicBezTo>
                    <a:cubicBezTo>
                      <a:pt x="223922" y="566916"/>
                      <a:pt x="226082" y="568514"/>
                      <a:pt x="226681" y="570221"/>
                    </a:cubicBezTo>
                    <a:cubicBezTo>
                      <a:pt x="230385" y="580693"/>
                      <a:pt x="243938" y="580268"/>
                      <a:pt x="250060" y="596458"/>
                    </a:cubicBezTo>
                    <a:cubicBezTo>
                      <a:pt x="264155" y="599759"/>
                      <a:pt x="269752" y="617073"/>
                      <a:pt x="256541" y="626288"/>
                    </a:cubicBezTo>
                    <a:cubicBezTo>
                      <a:pt x="256279" y="626472"/>
                      <a:pt x="233018" y="651916"/>
                      <a:pt x="222404" y="665063"/>
                    </a:cubicBezTo>
                    <a:cubicBezTo>
                      <a:pt x="261430" y="665518"/>
                      <a:pt x="300539" y="666031"/>
                      <a:pt x="339574" y="666582"/>
                    </a:cubicBezTo>
                    <a:cubicBezTo>
                      <a:pt x="352050" y="654609"/>
                      <a:pt x="366586" y="640994"/>
                      <a:pt x="367680" y="639085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6" name="Google Shape;2426;p26"/>
              <p:cNvSpPr/>
              <p:nvPr/>
            </p:nvSpPr>
            <p:spPr>
              <a:xfrm>
                <a:off x="4365823" y="4872338"/>
                <a:ext cx="241252" cy="650856"/>
              </a:xfrm>
              <a:custGeom>
                <a:avLst/>
                <a:gdLst/>
                <a:ahLst/>
                <a:cxnLst/>
                <a:rect l="l" t="t" r="r" b="b"/>
                <a:pathLst>
                  <a:path w="241252" h="650856" extrusionOk="0">
                    <a:moveTo>
                      <a:pt x="218084" y="617362"/>
                    </a:moveTo>
                    <a:cubicBezTo>
                      <a:pt x="219103" y="615589"/>
                      <a:pt x="223371" y="615847"/>
                      <a:pt x="224001" y="615024"/>
                    </a:cubicBezTo>
                    <a:cubicBezTo>
                      <a:pt x="228986" y="608497"/>
                      <a:pt x="235913" y="603891"/>
                      <a:pt x="241187" y="597666"/>
                    </a:cubicBezTo>
                    <a:cubicBezTo>
                      <a:pt x="230954" y="584528"/>
                      <a:pt x="230744" y="590609"/>
                      <a:pt x="230044" y="588223"/>
                    </a:cubicBezTo>
                    <a:cubicBezTo>
                      <a:pt x="226708" y="576928"/>
                      <a:pt x="208695" y="568680"/>
                      <a:pt x="207645" y="564972"/>
                    </a:cubicBezTo>
                    <a:cubicBezTo>
                      <a:pt x="203989" y="552057"/>
                      <a:pt x="183930" y="536695"/>
                      <a:pt x="179119" y="530225"/>
                    </a:cubicBezTo>
                    <a:cubicBezTo>
                      <a:pt x="175188" y="524932"/>
                      <a:pt x="172406" y="518554"/>
                      <a:pt x="166008" y="515432"/>
                    </a:cubicBezTo>
                    <a:cubicBezTo>
                      <a:pt x="165055" y="513414"/>
                      <a:pt x="148630" y="486958"/>
                      <a:pt x="157979" y="481491"/>
                    </a:cubicBezTo>
                    <a:cubicBezTo>
                      <a:pt x="161561" y="479394"/>
                      <a:pt x="159829" y="474477"/>
                      <a:pt x="164439" y="474153"/>
                    </a:cubicBezTo>
                    <a:cubicBezTo>
                      <a:pt x="208537" y="414028"/>
                      <a:pt x="192160" y="436985"/>
                      <a:pt x="207033" y="420809"/>
                    </a:cubicBezTo>
                    <a:cubicBezTo>
                      <a:pt x="216667" y="410337"/>
                      <a:pt x="218512" y="401481"/>
                      <a:pt x="229896" y="394178"/>
                    </a:cubicBezTo>
                    <a:cubicBezTo>
                      <a:pt x="233875" y="391622"/>
                      <a:pt x="232331" y="388150"/>
                      <a:pt x="241253" y="381439"/>
                    </a:cubicBezTo>
                    <a:cubicBezTo>
                      <a:pt x="219597" y="359681"/>
                      <a:pt x="165549" y="312501"/>
                      <a:pt x="163691" y="299551"/>
                    </a:cubicBezTo>
                    <a:cubicBezTo>
                      <a:pt x="152823" y="281024"/>
                      <a:pt x="163288" y="275775"/>
                      <a:pt x="171213" y="264988"/>
                    </a:cubicBezTo>
                    <a:cubicBezTo>
                      <a:pt x="177995" y="255750"/>
                      <a:pt x="213951" y="209288"/>
                      <a:pt x="224665" y="204836"/>
                    </a:cubicBezTo>
                    <a:cubicBezTo>
                      <a:pt x="230149" y="202555"/>
                      <a:pt x="228028" y="196667"/>
                      <a:pt x="230425" y="196750"/>
                    </a:cubicBezTo>
                    <a:cubicBezTo>
                      <a:pt x="234164" y="196877"/>
                      <a:pt x="234216" y="194001"/>
                      <a:pt x="234662" y="191820"/>
                    </a:cubicBezTo>
                    <a:cubicBezTo>
                      <a:pt x="224149" y="182290"/>
                      <a:pt x="224713" y="182461"/>
                      <a:pt x="217231" y="174103"/>
                    </a:cubicBezTo>
                    <a:cubicBezTo>
                      <a:pt x="210405" y="166481"/>
                      <a:pt x="151512" y="149600"/>
                      <a:pt x="179093" y="112568"/>
                    </a:cubicBezTo>
                    <a:cubicBezTo>
                      <a:pt x="183956" y="106036"/>
                      <a:pt x="181756" y="100078"/>
                      <a:pt x="187826" y="98795"/>
                    </a:cubicBezTo>
                    <a:cubicBezTo>
                      <a:pt x="188333" y="98690"/>
                      <a:pt x="186212" y="101102"/>
                      <a:pt x="199734" y="78753"/>
                    </a:cubicBezTo>
                    <a:cubicBezTo>
                      <a:pt x="202039" y="74945"/>
                      <a:pt x="201077" y="81695"/>
                      <a:pt x="218189" y="59902"/>
                    </a:cubicBezTo>
                    <a:cubicBezTo>
                      <a:pt x="222855" y="53966"/>
                      <a:pt x="177339" y="29130"/>
                      <a:pt x="156952" y="0"/>
                    </a:cubicBezTo>
                    <a:cubicBezTo>
                      <a:pt x="119859" y="968"/>
                      <a:pt x="84113" y="1891"/>
                      <a:pt x="50029" y="2771"/>
                    </a:cubicBezTo>
                    <a:cubicBezTo>
                      <a:pt x="54537" y="7035"/>
                      <a:pt x="60620" y="12302"/>
                      <a:pt x="69170" y="18781"/>
                    </a:cubicBezTo>
                    <a:cubicBezTo>
                      <a:pt x="140054" y="72497"/>
                      <a:pt x="66222" y="91624"/>
                      <a:pt x="58714" y="103230"/>
                    </a:cubicBezTo>
                    <a:cubicBezTo>
                      <a:pt x="51122" y="114958"/>
                      <a:pt x="39113" y="123464"/>
                      <a:pt x="34084" y="137084"/>
                    </a:cubicBezTo>
                    <a:cubicBezTo>
                      <a:pt x="33988" y="137342"/>
                      <a:pt x="33712" y="137566"/>
                      <a:pt x="33538" y="137811"/>
                    </a:cubicBezTo>
                    <a:cubicBezTo>
                      <a:pt x="36481" y="140381"/>
                      <a:pt x="33078" y="153575"/>
                      <a:pt x="38545" y="161123"/>
                    </a:cubicBezTo>
                    <a:cubicBezTo>
                      <a:pt x="39253" y="162112"/>
                      <a:pt x="40443" y="162896"/>
                      <a:pt x="40793" y="163973"/>
                    </a:cubicBezTo>
                    <a:cubicBezTo>
                      <a:pt x="43701" y="172860"/>
                      <a:pt x="50733" y="179077"/>
                      <a:pt x="55412" y="186808"/>
                    </a:cubicBezTo>
                    <a:cubicBezTo>
                      <a:pt x="62011" y="197717"/>
                      <a:pt x="67749" y="195642"/>
                      <a:pt x="67959" y="210685"/>
                    </a:cubicBezTo>
                    <a:cubicBezTo>
                      <a:pt x="70014" y="211740"/>
                      <a:pt x="70215" y="213434"/>
                      <a:pt x="70547" y="218613"/>
                    </a:cubicBezTo>
                    <a:cubicBezTo>
                      <a:pt x="70622" y="219677"/>
                      <a:pt x="71837" y="220636"/>
                      <a:pt x="72021" y="221726"/>
                    </a:cubicBezTo>
                    <a:cubicBezTo>
                      <a:pt x="72362" y="223739"/>
                      <a:pt x="72957" y="227369"/>
                      <a:pt x="72349" y="227618"/>
                    </a:cubicBezTo>
                    <a:cubicBezTo>
                      <a:pt x="65343" y="230486"/>
                      <a:pt x="77046" y="229190"/>
                      <a:pt x="52307" y="249950"/>
                    </a:cubicBezTo>
                    <a:cubicBezTo>
                      <a:pt x="54446" y="260522"/>
                      <a:pt x="41523" y="260732"/>
                      <a:pt x="14156" y="298465"/>
                    </a:cubicBezTo>
                    <a:cubicBezTo>
                      <a:pt x="19207" y="302620"/>
                      <a:pt x="20807" y="301722"/>
                      <a:pt x="21503" y="303294"/>
                    </a:cubicBezTo>
                    <a:cubicBezTo>
                      <a:pt x="28036" y="317986"/>
                      <a:pt x="42966" y="325210"/>
                      <a:pt x="52062" y="337818"/>
                    </a:cubicBezTo>
                    <a:cubicBezTo>
                      <a:pt x="70066" y="362785"/>
                      <a:pt x="119330" y="396144"/>
                      <a:pt x="87419" y="406056"/>
                    </a:cubicBezTo>
                    <a:cubicBezTo>
                      <a:pt x="83396" y="418734"/>
                      <a:pt x="61526" y="434166"/>
                      <a:pt x="0" y="506177"/>
                    </a:cubicBezTo>
                    <a:cubicBezTo>
                      <a:pt x="19928" y="524547"/>
                      <a:pt x="16823" y="523763"/>
                      <a:pt x="18936" y="525042"/>
                    </a:cubicBezTo>
                    <a:cubicBezTo>
                      <a:pt x="34032" y="534213"/>
                      <a:pt x="51314" y="558655"/>
                      <a:pt x="56177" y="560638"/>
                    </a:cubicBezTo>
                    <a:cubicBezTo>
                      <a:pt x="58040" y="561400"/>
                      <a:pt x="60266" y="563046"/>
                      <a:pt x="60887" y="564801"/>
                    </a:cubicBezTo>
                    <a:cubicBezTo>
                      <a:pt x="64714" y="575623"/>
                      <a:pt x="78629" y="575085"/>
                      <a:pt x="84966" y="591821"/>
                    </a:cubicBezTo>
                    <a:cubicBezTo>
                      <a:pt x="99489" y="595219"/>
                      <a:pt x="105248" y="613058"/>
                      <a:pt x="91643" y="622545"/>
                    </a:cubicBezTo>
                    <a:cubicBezTo>
                      <a:pt x="91530" y="622624"/>
                      <a:pt x="76224" y="639501"/>
                      <a:pt x="66096" y="650857"/>
                    </a:cubicBezTo>
                    <a:cubicBezTo>
                      <a:pt x="104618" y="650511"/>
                      <a:pt x="144117" y="650314"/>
                      <a:pt x="184389" y="650244"/>
                    </a:cubicBezTo>
                    <a:cubicBezTo>
                      <a:pt x="196887" y="638095"/>
                      <a:pt x="216864" y="619490"/>
                      <a:pt x="218084" y="617362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7" name="Google Shape;2427;p26"/>
              <p:cNvSpPr/>
              <p:nvPr/>
            </p:nvSpPr>
            <p:spPr>
              <a:xfrm>
                <a:off x="5179418" y="4850571"/>
                <a:ext cx="219840" cy="680836"/>
              </a:xfrm>
              <a:custGeom>
                <a:avLst/>
                <a:gdLst/>
                <a:ahLst/>
                <a:cxnLst/>
                <a:rect l="l" t="t" r="r" b="b"/>
                <a:pathLst>
                  <a:path w="219840" h="680836" extrusionOk="0">
                    <a:moveTo>
                      <a:pt x="215823" y="632588"/>
                    </a:moveTo>
                    <a:cubicBezTo>
                      <a:pt x="214988" y="630946"/>
                      <a:pt x="159405" y="576319"/>
                      <a:pt x="144501" y="563396"/>
                    </a:cubicBezTo>
                    <a:cubicBezTo>
                      <a:pt x="141493" y="560787"/>
                      <a:pt x="133306" y="545578"/>
                      <a:pt x="123384" y="538797"/>
                    </a:cubicBezTo>
                    <a:cubicBezTo>
                      <a:pt x="118223" y="535273"/>
                      <a:pt x="119404" y="532768"/>
                      <a:pt x="121490" y="528373"/>
                    </a:cubicBezTo>
                    <a:cubicBezTo>
                      <a:pt x="119526" y="520322"/>
                      <a:pt x="122924" y="510398"/>
                      <a:pt x="132270" y="506383"/>
                    </a:cubicBezTo>
                    <a:cubicBezTo>
                      <a:pt x="145555" y="483644"/>
                      <a:pt x="178970" y="449576"/>
                      <a:pt x="181577" y="443640"/>
                    </a:cubicBezTo>
                    <a:cubicBezTo>
                      <a:pt x="182412" y="441740"/>
                      <a:pt x="186833" y="441494"/>
                      <a:pt x="187380" y="440593"/>
                    </a:cubicBezTo>
                    <a:cubicBezTo>
                      <a:pt x="188797" y="438255"/>
                      <a:pt x="202773" y="420314"/>
                      <a:pt x="213912" y="409615"/>
                    </a:cubicBezTo>
                    <a:cubicBezTo>
                      <a:pt x="208655" y="404952"/>
                      <a:pt x="181721" y="380992"/>
                      <a:pt x="177921" y="374859"/>
                    </a:cubicBezTo>
                    <a:cubicBezTo>
                      <a:pt x="166043" y="355684"/>
                      <a:pt x="148857" y="353035"/>
                      <a:pt x="145713" y="348364"/>
                    </a:cubicBezTo>
                    <a:cubicBezTo>
                      <a:pt x="139980" y="339840"/>
                      <a:pt x="132502" y="324395"/>
                      <a:pt x="138519" y="316029"/>
                    </a:cubicBezTo>
                    <a:cubicBezTo>
                      <a:pt x="141567" y="311787"/>
                      <a:pt x="139634" y="304585"/>
                      <a:pt x="146439" y="302734"/>
                    </a:cubicBezTo>
                    <a:cubicBezTo>
                      <a:pt x="148179" y="296915"/>
                      <a:pt x="153427" y="293650"/>
                      <a:pt x="156532" y="288834"/>
                    </a:cubicBezTo>
                    <a:cubicBezTo>
                      <a:pt x="173058" y="263219"/>
                      <a:pt x="182784" y="261175"/>
                      <a:pt x="183261" y="257361"/>
                    </a:cubicBezTo>
                    <a:cubicBezTo>
                      <a:pt x="184428" y="248102"/>
                      <a:pt x="194705" y="241141"/>
                      <a:pt x="203049" y="237066"/>
                    </a:cubicBezTo>
                    <a:cubicBezTo>
                      <a:pt x="201461" y="235091"/>
                      <a:pt x="176583" y="191781"/>
                      <a:pt x="169590" y="185048"/>
                    </a:cubicBezTo>
                    <a:cubicBezTo>
                      <a:pt x="159799" y="175618"/>
                      <a:pt x="161762" y="167576"/>
                      <a:pt x="157074" y="155257"/>
                    </a:cubicBezTo>
                    <a:cubicBezTo>
                      <a:pt x="155780" y="151859"/>
                      <a:pt x="157323" y="148795"/>
                      <a:pt x="162230" y="133639"/>
                    </a:cubicBezTo>
                    <a:cubicBezTo>
                      <a:pt x="170828" y="133442"/>
                      <a:pt x="193323" y="108983"/>
                      <a:pt x="197714" y="104613"/>
                    </a:cubicBezTo>
                    <a:cubicBezTo>
                      <a:pt x="220262" y="82181"/>
                      <a:pt x="223213" y="83788"/>
                      <a:pt x="217004" y="81485"/>
                    </a:cubicBezTo>
                    <a:cubicBezTo>
                      <a:pt x="211222" y="79340"/>
                      <a:pt x="218936" y="79283"/>
                      <a:pt x="189973" y="59950"/>
                    </a:cubicBezTo>
                    <a:cubicBezTo>
                      <a:pt x="182994" y="55297"/>
                      <a:pt x="151079" y="18295"/>
                      <a:pt x="144895" y="17713"/>
                    </a:cubicBezTo>
                    <a:cubicBezTo>
                      <a:pt x="140544" y="12341"/>
                      <a:pt x="135414" y="7302"/>
                      <a:pt x="133590" y="0"/>
                    </a:cubicBezTo>
                    <a:cubicBezTo>
                      <a:pt x="100083" y="994"/>
                      <a:pt x="66065" y="1988"/>
                      <a:pt x="31710" y="2977"/>
                    </a:cubicBezTo>
                    <a:cubicBezTo>
                      <a:pt x="97276" y="70873"/>
                      <a:pt x="89527" y="62932"/>
                      <a:pt x="94823" y="72051"/>
                    </a:cubicBezTo>
                    <a:cubicBezTo>
                      <a:pt x="94670" y="73522"/>
                      <a:pt x="94433" y="73347"/>
                      <a:pt x="94578" y="74025"/>
                    </a:cubicBezTo>
                    <a:cubicBezTo>
                      <a:pt x="96200" y="81542"/>
                      <a:pt x="90428" y="81665"/>
                      <a:pt x="93480" y="85889"/>
                    </a:cubicBezTo>
                    <a:cubicBezTo>
                      <a:pt x="79880" y="94107"/>
                      <a:pt x="74251" y="100678"/>
                      <a:pt x="53116" y="122120"/>
                    </a:cubicBezTo>
                    <a:cubicBezTo>
                      <a:pt x="37954" y="137500"/>
                      <a:pt x="18328" y="143664"/>
                      <a:pt x="4036" y="163377"/>
                    </a:cubicBezTo>
                    <a:cubicBezTo>
                      <a:pt x="2759" y="165142"/>
                      <a:pt x="1456" y="166727"/>
                      <a:pt x="0" y="167983"/>
                    </a:cubicBezTo>
                    <a:cubicBezTo>
                      <a:pt x="2501" y="173464"/>
                      <a:pt x="5751" y="178577"/>
                      <a:pt x="11589" y="181677"/>
                    </a:cubicBezTo>
                    <a:cubicBezTo>
                      <a:pt x="20501" y="186414"/>
                      <a:pt x="45288" y="244858"/>
                      <a:pt x="75616" y="253334"/>
                    </a:cubicBezTo>
                    <a:cubicBezTo>
                      <a:pt x="76232" y="254818"/>
                      <a:pt x="77352" y="258373"/>
                      <a:pt x="79421" y="260439"/>
                    </a:cubicBezTo>
                    <a:cubicBezTo>
                      <a:pt x="74168" y="286873"/>
                      <a:pt x="75270" y="284193"/>
                      <a:pt x="74991" y="284242"/>
                    </a:cubicBezTo>
                    <a:cubicBezTo>
                      <a:pt x="68960" y="285279"/>
                      <a:pt x="69756" y="292910"/>
                      <a:pt x="64683" y="294783"/>
                    </a:cubicBezTo>
                    <a:cubicBezTo>
                      <a:pt x="58106" y="297213"/>
                      <a:pt x="62894" y="297349"/>
                      <a:pt x="52150" y="303723"/>
                    </a:cubicBezTo>
                    <a:cubicBezTo>
                      <a:pt x="46119" y="307300"/>
                      <a:pt x="10307" y="347252"/>
                      <a:pt x="3468" y="356292"/>
                    </a:cubicBezTo>
                    <a:cubicBezTo>
                      <a:pt x="8217" y="360119"/>
                      <a:pt x="9695" y="359300"/>
                      <a:pt x="10360" y="360793"/>
                    </a:cubicBezTo>
                    <a:cubicBezTo>
                      <a:pt x="16509" y="374631"/>
                      <a:pt x="81082" y="432778"/>
                      <a:pt x="84039" y="446455"/>
                    </a:cubicBezTo>
                    <a:cubicBezTo>
                      <a:pt x="86754" y="459015"/>
                      <a:pt x="57183" y="483469"/>
                      <a:pt x="37609" y="510546"/>
                    </a:cubicBezTo>
                    <a:cubicBezTo>
                      <a:pt x="24192" y="529113"/>
                      <a:pt x="20729" y="524805"/>
                      <a:pt x="16019" y="532637"/>
                    </a:cubicBezTo>
                    <a:cubicBezTo>
                      <a:pt x="38295" y="561855"/>
                      <a:pt x="53011" y="566806"/>
                      <a:pt x="60424" y="583250"/>
                    </a:cubicBezTo>
                    <a:cubicBezTo>
                      <a:pt x="63607" y="590307"/>
                      <a:pt x="76324" y="592084"/>
                      <a:pt x="80159" y="602543"/>
                    </a:cubicBezTo>
                    <a:cubicBezTo>
                      <a:pt x="81699" y="606719"/>
                      <a:pt x="101295" y="607643"/>
                      <a:pt x="91232" y="621118"/>
                    </a:cubicBezTo>
                    <a:cubicBezTo>
                      <a:pt x="87533" y="641825"/>
                      <a:pt x="77334" y="640915"/>
                      <a:pt x="36691" y="678499"/>
                    </a:cubicBezTo>
                    <a:cubicBezTo>
                      <a:pt x="82254" y="679265"/>
                      <a:pt x="127319" y="680053"/>
                      <a:pt x="171610" y="680837"/>
                    </a:cubicBezTo>
                    <a:cubicBezTo>
                      <a:pt x="194456" y="655686"/>
                      <a:pt x="203193" y="642758"/>
                      <a:pt x="215823" y="632588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8" name="Google Shape;2428;p26"/>
              <p:cNvSpPr/>
              <p:nvPr/>
            </p:nvSpPr>
            <p:spPr>
              <a:xfrm>
                <a:off x="3908591" y="4879531"/>
                <a:ext cx="195558" cy="663430"/>
              </a:xfrm>
              <a:custGeom>
                <a:avLst/>
                <a:gdLst/>
                <a:ahLst/>
                <a:cxnLst/>
                <a:rect l="l" t="t" r="r" b="b"/>
                <a:pathLst>
                  <a:path w="195558" h="663430" extrusionOk="0">
                    <a:moveTo>
                      <a:pt x="171658" y="619205"/>
                    </a:moveTo>
                    <a:cubicBezTo>
                      <a:pt x="172703" y="617379"/>
                      <a:pt x="177102" y="617646"/>
                      <a:pt x="177750" y="616797"/>
                    </a:cubicBezTo>
                    <a:cubicBezTo>
                      <a:pt x="182884" y="610073"/>
                      <a:pt x="190021" y="605332"/>
                      <a:pt x="195448" y="598922"/>
                    </a:cubicBezTo>
                    <a:cubicBezTo>
                      <a:pt x="184908" y="585390"/>
                      <a:pt x="184694" y="591655"/>
                      <a:pt x="183973" y="589199"/>
                    </a:cubicBezTo>
                    <a:cubicBezTo>
                      <a:pt x="180535" y="577567"/>
                      <a:pt x="161980" y="569070"/>
                      <a:pt x="160900" y="565248"/>
                    </a:cubicBezTo>
                    <a:cubicBezTo>
                      <a:pt x="157135" y="551948"/>
                      <a:pt x="136476" y="536122"/>
                      <a:pt x="131517" y="529459"/>
                    </a:cubicBezTo>
                    <a:cubicBezTo>
                      <a:pt x="127463" y="524008"/>
                      <a:pt x="124603" y="517437"/>
                      <a:pt x="118030" y="514233"/>
                    </a:cubicBezTo>
                    <a:cubicBezTo>
                      <a:pt x="101771" y="479656"/>
                      <a:pt x="103428" y="489016"/>
                      <a:pt x="120864" y="465765"/>
                    </a:cubicBezTo>
                    <a:cubicBezTo>
                      <a:pt x="137167" y="444029"/>
                      <a:pt x="130668" y="449615"/>
                      <a:pt x="133056" y="447785"/>
                    </a:cubicBezTo>
                    <a:cubicBezTo>
                      <a:pt x="138610" y="443521"/>
                      <a:pt x="141811" y="437511"/>
                      <a:pt x="145769" y="431955"/>
                    </a:cubicBezTo>
                    <a:cubicBezTo>
                      <a:pt x="151546" y="423852"/>
                      <a:pt x="160585" y="418743"/>
                      <a:pt x="168072" y="406734"/>
                    </a:cubicBezTo>
                    <a:cubicBezTo>
                      <a:pt x="178659" y="389739"/>
                      <a:pt x="184607" y="390413"/>
                      <a:pt x="186369" y="386802"/>
                    </a:cubicBezTo>
                    <a:cubicBezTo>
                      <a:pt x="194298" y="370547"/>
                      <a:pt x="200346" y="381338"/>
                      <a:pt x="190287" y="371475"/>
                    </a:cubicBezTo>
                    <a:cubicBezTo>
                      <a:pt x="176258" y="357720"/>
                      <a:pt x="149364" y="330975"/>
                      <a:pt x="134338" y="317938"/>
                    </a:cubicBezTo>
                    <a:cubicBezTo>
                      <a:pt x="129479" y="313722"/>
                      <a:pt x="130157" y="307387"/>
                      <a:pt x="117623" y="300361"/>
                    </a:cubicBezTo>
                    <a:cubicBezTo>
                      <a:pt x="114173" y="290800"/>
                      <a:pt x="118170" y="296276"/>
                      <a:pt x="113032" y="287407"/>
                    </a:cubicBezTo>
                    <a:cubicBezTo>
                      <a:pt x="108549" y="279671"/>
                      <a:pt x="110535" y="268026"/>
                      <a:pt x="119434" y="262361"/>
                    </a:cubicBezTo>
                    <a:cubicBezTo>
                      <a:pt x="121415" y="258916"/>
                      <a:pt x="134639" y="239062"/>
                      <a:pt x="141938" y="232648"/>
                    </a:cubicBezTo>
                    <a:cubicBezTo>
                      <a:pt x="149853" y="225696"/>
                      <a:pt x="161390" y="209367"/>
                      <a:pt x="161683" y="209306"/>
                    </a:cubicBezTo>
                    <a:cubicBezTo>
                      <a:pt x="170158" y="207550"/>
                      <a:pt x="171116" y="197376"/>
                      <a:pt x="178436" y="194333"/>
                    </a:cubicBezTo>
                    <a:cubicBezTo>
                      <a:pt x="180850" y="193326"/>
                      <a:pt x="182359" y="191698"/>
                      <a:pt x="182547" y="188844"/>
                    </a:cubicBezTo>
                    <a:cubicBezTo>
                      <a:pt x="182910" y="183367"/>
                      <a:pt x="186981" y="189456"/>
                      <a:pt x="188726" y="180928"/>
                    </a:cubicBezTo>
                    <a:cubicBezTo>
                      <a:pt x="177868" y="171087"/>
                      <a:pt x="178476" y="171284"/>
                      <a:pt x="170774" y="162681"/>
                    </a:cubicBezTo>
                    <a:cubicBezTo>
                      <a:pt x="164167" y="155296"/>
                      <a:pt x="103231" y="137255"/>
                      <a:pt x="131495" y="99303"/>
                    </a:cubicBezTo>
                    <a:cubicBezTo>
                      <a:pt x="136507" y="92574"/>
                      <a:pt x="134237" y="86437"/>
                      <a:pt x="140491" y="85119"/>
                    </a:cubicBezTo>
                    <a:cubicBezTo>
                      <a:pt x="140784" y="85062"/>
                      <a:pt x="152368" y="63921"/>
                      <a:pt x="153960" y="63120"/>
                    </a:cubicBezTo>
                    <a:cubicBezTo>
                      <a:pt x="164224" y="57972"/>
                      <a:pt x="169187" y="46821"/>
                      <a:pt x="173705" y="43144"/>
                    </a:cubicBezTo>
                    <a:cubicBezTo>
                      <a:pt x="173429" y="42916"/>
                      <a:pt x="139074" y="13996"/>
                      <a:pt x="128320" y="4943"/>
                    </a:cubicBezTo>
                    <a:cubicBezTo>
                      <a:pt x="104329" y="4492"/>
                      <a:pt x="73862" y="1287"/>
                      <a:pt x="43774" y="0"/>
                    </a:cubicBezTo>
                    <a:cubicBezTo>
                      <a:pt x="61905" y="18737"/>
                      <a:pt x="101334" y="41152"/>
                      <a:pt x="96820" y="59981"/>
                    </a:cubicBezTo>
                    <a:cubicBezTo>
                      <a:pt x="99125" y="78618"/>
                      <a:pt x="58831" y="99491"/>
                      <a:pt x="57073" y="102210"/>
                    </a:cubicBezTo>
                    <a:cubicBezTo>
                      <a:pt x="49700" y="113597"/>
                      <a:pt x="38041" y="121858"/>
                      <a:pt x="33148" y="135083"/>
                    </a:cubicBezTo>
                    <a:cubicBezTo>
                      <a:pt x="33056" y="135333"/>
                      <a:pt x="32789" y="135552"/>
                      <a:pt x="32614" y="135788"/>
                    </a:cubicBezTo>
                    <a:cubicBezTo>
                      <a:pt x="35457" y="138266"/>
                      <a:pt x="32190" y="151119"/>
                      <a:pt x="37477" y="158422"/>
                    </a:cubicBezTo>
                    <a:cubicBezTo>
                      <a:pt x="54733" y="182264"/>
                      <a:pt x="66624" y="197337"/>
                      <a:pt x="69987" y="217260"/>
                    </a:cubicBezTo>
                    <a:cubicBezTo>
                      <a:pt x="70315" y="219213"/>
                      <a:pt x="70897" y="222737"/>
                      <a:pt x="70302" y="222978"/>
                    </a:cubicBezTo>
                    <a:cubicBezTo>
                      <a:pt x="63471" y="225775"/>
                      <a:pt x="74863" y="224506"/>
                      <a:pt x="50846" y="244661"/>
                    </a:cubicBezTo>
                    <a:cubicBezTo>
                      <a:pt x="52910" y="254875"/>
                      <a:pt x="40197" y="255374"/>
                      <a:pt x="13805" y="291763"/>
                    </a:cubicBezTo>
                    <a:cubicBezTo>
                      <a:pt x="18712" y="295799"/>
                      <a:pt x="20256" y="294928"/>
                      <a:pt x="20938" y="296451"/>
                    </a:cubicBezTo>
                    <a:cubicBezTo>
                      <a:pt x="23982" y="303307"/>
                      <a:pt x="80622" y="362566"/>
                      <a:pt x="88551" y="371505"/>
                    </a:cubicBezTo>
                    <a:cubicBezTo>
                      <a:pt x="99527" y="383890"/>
                      <a:pt x="94560" y="393237"/>
                      <a:pt x="84939" y="396223"/>
                    </a:cubicBezTo>
                    <a:cubicBezTo>
                      <a:pt x="82748" y="403140"/>
                      <a:pt x="81012" y="401853"/>
                      <a:pt x="74404" y="411440"/>
                    </a:cubicBezTo>
                    <a:cubicBezTo>
                      <a:pt x="63182" y="427730"/>
                      <a:pt x="52446" y="430449"/>
                      <a:pt x="52040" y="432918"/>
                    </a:cubicBezTo>
                    <a:cubicBezTo>
                      <a:pt x="51191" y="438058"/>
                      <a:pt x="13521" y="474884"/>
                      <a:pt x="7569" y="485671"/>
                    </a:cubicBezTo>
                    <a:cubicBezTo>
                      <a:pt x="-1007" y="501208"/>
                      <a:pt x="-6639" y="483001"/>
                      <a:pt x="15498" y="508554"/>
                    </a:cubicBezTo>
                    <a:cubicBezTo>
                      <a:pt x="16451" y="509653"/>
                      <a:pt x="17260" y="511024"/>
                      <a:pt x="18450" y="511750"/>
                    </a:cubicBezTo>
                    <a:cubicBezTo>
                      <a:pt x="33108" y="520655"/>
                      <a:pt x="49888" y="544387"/>
                      <a:pt x="54607" y="546309"/>
                    </a:cubicBezTo>
                    <a:cubicBezTo>
                      <a:pt x="56417" y="547049"/>
                      <a:pt x="58573" y="548647"/>
                      <a:pt x="59177" y="550354"/>
                    </a:cubicBezTo>
                    <a:cubicBezTo>
                      <a:pt x="62889" y="560861"/>
                      <a:pt x="76402" y="560336"/>
                      <a:pt x="82555" y="576591"/>
                    </a:cubicBezTo>
                    <a:cubicBezTo>
                      <a:pt x="96654" y="579892"/>
                      <a:pt x="102248" y="597206"/>
                      <a:pt x="89036" y="606422"/>
                    </a:cubicBezTo>
                    <a:cubicBezTo>
                      <a:pt x="87930" y="607192"/>
                      <a:pt x="51497" y="648996"/>
                      <a:pt x="38041" y="663430"/>
                    </a:cubicBezTo>
                    <a:cubicBezTo>
                      <a:pt x="66843" y="660348"/>
                      <a:pt x="99173" y="657686"/>
                      <a:pt x="134578" y="655392"/>
                    </a:cubicBezTo>
                    <a:cubicBezTo>
                      <a:pt x="150431" y="639553"/>
                      <a:pt x="169655" y="622690"/>
                      <a:pt x="171658" y="619205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9" name="Google Shape;2429;p26"/>
              <p:cNvSpPr/>
              <p:nvPr/>
            </p:nvSpPr>
            <p:spPr>
              <a:xfrm>
                <a:off x="5813814" y="5278122"/>
                <a:ext cx="172335" cy="261765"/>
              </a:xfrm>
              <a:custGeom>
                <a:avLst/>
                <a:gdLst/>
                <a:ahLst/>
                <a:cxnLst/>
                <a:rect l="l" t="t" r="r" b="b"/>
                <a:pathLst>
                  <a:path w="172335" h="261765" extrusionOk="0">
                    <a:moveTo>
                      <a:pt x="83520" y="153803"/>
                    </a:moveTo>
                    <a:cubicBezTo>
                      <a:pt x="177922" y="99539"/>
                      <a:pt x="168844" y="106999"/>
                      <a:pt x="141625" y="67047"/>
                    </a:cubicBezTo>
                    <a:cubicBezTo>
                      <a:pt x="124194" y="42942"/>
                      <a:pt x="104161" y="21163"/>
                      <a:pt x="83428" y="0"/>
                    </a:cubicBezTo>
                    <a:cubicBezTo>
                      <a:pt x="79164" y="6466"/>
                      <a:pt x="68682" y="23203"/>
                      <a:pt x="54062" y="32112"/>
                    </a:cubicBezTo>
                    <a:cubicBezTo>
                      <a:pt x="49750" y="34738"/>
                      <a:pt x="53406" y="37912"/>
                      <a:pt x="44647" y="44019"/>
                    </a:cubicBezTo>
                    <a:cubicBezTo>
                      <a:pt x="42819" y="45298"/>
                      <a:pt x="2083" y="92487"/>
                      <a:pt x="1816" y="92771"/>
                    </a:cubicBezTo>
                    <a:cubicBezTo>
                      <a:pt x="-1328" y="96182"/>
                      <a:pt x="-1358" y="93003"/>
                      <a:pt x="9675" y="103493"/>
                    </a:cubicBezTo>
                    <a:cubicBezTo>
                      <a:pt x="12823" y="106483"/>
                      <a:pt x="16611" y="112170"/>
                      <a:pt x="18229" y="113150"/>
                    </a:cubicBezTo>
                    <a:cubicBezTo>
                      <a:pt x="32887" y="122055"/>
                      <a:pt x="49667" y="145787"/>
                      <a:pt x="54386" y="147709"/>
                    </a:cubicBezTo>
                    <a:cubicBezTo>
                      <a:pt x="56196" y="148449"/>
                      <a:pt x="58357" y="150047"/>
                      <a:pt x="58956" y="151754"/>
                    </a:cubicBezTo>
                    <a:cubicBezTo>
                      <a:pt x="62616" y="162103"/>
                      <a:pt x="76164" y="161692"/>
                      <a:pt x="82335" y="177991"/>
                    </a:cubicBezTo>
                    <a:cubicBezTo>
                      <a:pt x="96433" y="181292"/>
                      <a:pt x="102027" y="198606"/>
                      <a:pt x="88815" y="207817"/>
                    </a:cubicBezTo>
                    <a:cubicBezTo>
                      <a:pt x="87783" y="208535"/>
                      <a:pt x="48876" y="252935"/>
                      <a:pt x="41481" y="261258"/>
                    </a:cubicBezTo>
                    <a:cubicBezTo>
                      <a:pt x="72023" y="261534"/>
                      <a:pt x="100798" y="261713"/>
                      <a:pt x="127513" y="261766"/>
                    </a:cubicBezTo>
                    <a:cubicBezTo>
                      <a:pt x="216056" y="240231"/>
                      <a:pt x="158484" y="205891"/>
                      <a:pt x="83520" y="153803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0" name="Google Shape;2430;p26"/>
              <p:cNvSpPr/>
              <p:nvPr/>
            </p:nvSpPr>
            <p:spPr>
              <a:xfrm>
                <a:off x="4648255" y="4866393"/>
                <a:ext cx="143031" cy="656762"/>
              </a:xfrm>
              <a:custGeom>
                <a:avLst/>
                <a:gdLst/>
                <a:ahLst/>
                <a:cxnLst/>
                <a:rect l="l" t="t" r="r" b="b"/>
                <a:pathLst>
                  <a:path w="143031" h="656762" extrusionOk="0">
                    <a:moveTo>
                      <a:pt x="138067" y="619109"/>
                    </a:moveTo>
                    <a:cubicBezTo>
                      <a:pt x="141050" y="608974"/>
                      <a:pt x="146739" y="603869"/>
                      <a:pt x="134643" y="598765"/>
                    </a:cubicBezTo>
                    <a:cubicBezTo>
                      <a:pt x="120701" y="592881"/>
                      <a:pt x="137118" y="597753"/>
                      <a:pt x="113027" y="580513"/>
                    </a:cubicBezTo>
                    <a:cubicBezTo>
                      <a:pt x="103699" y="573837"/>
                      <a:pt x="110442" y="571963"/>
                      <a:pt x="91917" y="555056"/>
                    </a:cubicBezTo>
                    <a:cubicBezTo>
                      <a:pt x="81453" y="545504"/>
                      <a:pt x="71512" y="535356"/>
                      <a:pt x="61848" y="522682"/>
                    </a:cubicBezTo>
                    <a:cubicBezTo>
                      <a:pt x="63015" y="520742"/>
                      <a:pt x="64441" y="518807"/>
                      <a:pt x="66238" y="517739"/>
                    </a:cubicBezTo>
                    <a:cubicBezTo>
                      <a:pt x="83539" y="507429"/>
                      <a:pt x="86359" y="489944"/>
                      <a:pt x="117500" y="461878"/>
                    </a:cubicBezTo>
                    <a:cubicBezTo>
                      <a:pt x="119774" y="458397"/>
                      <a:pt x="125853" y="450557"/>
                      <a:pt x="127191" y="445715"/>
                    </a:cubicBezTo>
                    <a:cubicBezTo>
                      <a:pt x="145978" y="430830"/>
                      <a:pt x="106847" y="408328"/>
                      <a:pt x="86574" y="380217"/>
                    </a:cubicBezTo>
                    <a:cubicBezTo>
                      <a:pt x="77477" y="367605"/>
                      <a:pt x="62548" y="360381"/>
                      <a:pt x="56014" y="345694"/>
                    </a:cubicBezTo>
                    <a:cubicBezTo>
                      <a:pt x="55791" y="345195"/>
                      <a:pt x="55192" y="344717"/>
                      <a:pt x="54663" y="344520"/>
                    </a:cubicBezTo>
                    <a:cubicBezTo>
                      <a:pt x="39296" y="338794"/>
                      <a:pt x="67061" y="327609"/>
                      <a:pt x="70817" y="314646"/>
                    </a:cubicBezTo>
                    <a:cubicBezTo>
                      <a:pt x="70909" y="314344"/>
                      <a:pt x="102151" y="281339"/>
                      <a:pt x="111968" y="277710"/>
                    </a:cubicBezTo>
                    <a:cubicBezTo>
                      <a:pt x="117194" y="275779"/>
                      <a:pt x="116372" y="267921"/>
                      <a:pt x="122582" y="266853"/>
                    </a:cubicBezTo>
                    <a:cubicBezTo>
                      <a:pt x="122901" y="266800"/>
                      <a:pt x="122752" y="264554"/>
                      <a:pt x="122984" y="263359"/>
                    </a:cubicBezTo>
                    <a:cubicBezTo>
                      <a:pt x="128044" y="237223"/>
                      <a:pt x="128455" y="247616"/>
                      <a:pt x="123225" y="235017"/>
                    </a:cubicBezTo>
                    <a:cubicBezTo>
                      <a:pt x="97052" y="227697"/>
                      <a:pt x="73179" y="180228"/>
                      <a:pt x="57877" y="161902"/>
                    </a:cubicBezTo>
                    <a:cubicBezTo>
                      <a:pt x="56163" y="159845"/>
                      <a:pt x="50893" y="159280"/>
                      <a:pt x="45339" y="147109"/>
                    </a:cubicBezTo>
                    <a:cubicBezTo>
                      <a:pt x="49358" y="143633"/>
                      <a:pt x="51466" y="138730"/>
                      <a:pt x="54982" y="135092"/>
                    </a:cubicBezTo>
                    <a:cubicBezTo>
                      <a:pt x="69859" y="119686"/>
                      <a:pt x="89281" y="113829"/>
                      <a:pt x="115624" y="84300"/>
                    </a:cubicBezTo>
                    <a:cubicBezTo>
                      <a:pt x="123190" y="75820"/>
                      <a:pt x="131665" y="68566"/>
                      <a:pt x="141618" y="62555"/>
                    </a:cubicBezTo>
                    <a:cubicBezTo>
                      <a:pt x="138474" y="58195"/>
                      <a:pt x="144548" y="58151"/>
                      <a:pt x="142659" y="50048"/>
                    </a:cubicBezTo>
                    <a:cubicBezTo>
                      <a:pt x="144382" y="43757"/>
                      <a:pt x="125792" y="27554"/>
                      <a:pt x="119871" y="21386"/>
                    </a:cubicBezTo>
                    <a:cubicBezTo>
                      <a:pt x="107814" y="8826"/>
                      <a:pt x="102654" y="3121"/>
                      <a:pt x="100038" y="0"/>
                    </a:cubicBezTo>
                    <a:cubicBezTo>
                      <a:pt x="82336" y="473"/>
                      <a:pt x="64760" y="941"/>
                      <a:pt x="47347" y="1405"/>
                    </a:cubicBezTo>
                    <a:cubicBezTo>
                      <a:pt x="53827" y="7683"/>
                      <a:pt x="56058" y="13659"/>
                      <a:pt x="62316" y="19508"/>
                    </a:cubicBezTo>
                    <a:cubicBezTo>
                      <a:pt x="114911" y="68706"/>
                      <a:pt x="93011" y="33626"/>
                      <a:pt x="46279" y="96799"/>
                    </a:cubicBezTo>
                    <a:cubicBezTo>
                      <a:pt x="41758" y="102906"/>
                      <a:pt x="25306" y="109420"/>
                      <a:pt x="20815" y="115549"/>
                    </a:cubicBezTo>
                    <a:cubicBezTo>
                      <a:pt x="16393" y="121586"/>
                      <a:pt x="13170" y="126153"/>
                      <a:pt x="9200" y="127869"/>
                    </a:cubicBezTo>
                    <a:cubicBezTo>
                      <a:pt x="147" y="131782"/>
                      <a:pt x="1437" y="143642"/>
                      <a:pt x="1018" y="144636"/>
                    </a:cubicBezTo>
                    <a:cubicBezTo>
                      <a:pt x="-1523" y="150642"/>
                      <a:pt x="1070" y="155852"/>
                      <a:pt x="4660" y="159639"/>
                    </a:cubicBezTo>
                    <a:cubicBezTo>
                      <a:pt x="13074" y="168526"/>
                      <a:pt x="14815" y="176997"/>
                      <a:pt x="25380" y="184067"/>
                    </a:cubicBezTo>
                    <a:cubicBezTo>
                      <a:pt x="29600" y="186891"/>
                      <a:pt x="40065" y="209735"/>
                      <a:pt x="43647" y="213824"/>
                    </a:cubicBezTo>
                    <a:cubicBezTo>
                      <a:pt x="47421" y="218131"/>
                      <a:pt x="52774" y="221165"/>
                      <a:pt x="56141" y="225714"/>
                    </a:cubicBezTo>
                    <a:cubicBezTo>
                      <a:pt x="74552" y="250593"/>
                      <a:pt x="59622" y="230337"/>
                      <a:pt x="79708" y="248982"/>
                    </a:cubicBezTo>
                    <a:cubicBezTo>
                      <a:pt x="74298" y="254844"/>
                      <a:pt x="69527" y="261280"/>
                      <a:pt x="64445" y="267361"/>
                    </a:cubicBezTo>
                    <a:cubicBezTo>
                      <a:pt x="46695" y="288593"/>
                      <a:pt x="40428" y="287963"/>
                      <a:pt x="38320" y="293908"/>
                    </a:cubicBezTo>
                    <a:cubicBezTo>
                      <a:pt x="34573" y="304507"/>
                      <a:pt x="17596" y="320079"/>
                      <a:pt x="14736" y="333190"/>
                    </a:cubicBezTo>
                    <a:cubicBezTo>
                      <a:pt x="11504" y="337835"/>
                      <a:pt x="6983" y="338037"/>
                      <a:pt x="7971" y="350146"/>
                    </a:cubicBezTo>
                    <a:cubicBezTo>
                      <a:pt x="8745" y="359681"/>
                      <a:pt x="18020" y="372998"/>
                      <a:pt x="21799" y="374824"/>
                    </a:cubicBezTo>
                    <a:cubicBezTo>
                      <a:pt x="40852" y="384035"/>
                      <a:pt x="42208" y="394419"/>
                      <a:pt x="51470" y="403087"/>
                    </a:cubicBezTo>
                    <a:cubicBezTo>
                      <a:pt x="100196" y="448661"/>
                      <a:pt x="85113" y="429197"/>
                      <a:pt x="75947" y="442493"/>
                    </a:cubicBezTo>
                    <a:cubicBezTo>
                      <a:pt x="16503" y="528789"/>
                      <a:pt x="-2940" y="524591"/>
                      <a:pt x="34000" y="556680"/>
                    </a:cubicBezTo>
                    <a:cubicBezTo>
                      <a:pt x="76458" y="593708"/>
                      <a:pt x="86176" y="606851"/>
                      <a:pt x="91834" y="612017"/>
                    </a:cubicBezTo>
                    <a:cubicBezTo>
                      <a:pt x="94699" y="614626"/>
                      <a:pt x="91432" y="608374"/>
                      <a:pt x="47417" y="656443"/>
                    </a:cubicBezTo>
                    <a:cubicBezTo>
                      <a:pt x="65565" y="656531"/>
                      <a:pt x="83801" y="656636"/>
                      <a:pt x="102116" y="656763"/>
                    </a:cubicBezTo>
                    <a:cubicBezTo>
                      <a:pt x="105465" y="653729"/>
                      <a:pt x="109707" y="649776"/>
                      <a:pt x="115694" y="644640"/>
                    </a:cubicBezTo>
                    <a:cubicBezTo>
                      <a:pt x="125835" y="635933"/>
                      <a:pt x="134297" y="631927"/>
                      <a:pt x="138067" y="61910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1" name="Google Shape;2431;p26"/>
              <p:cNvSpPr/>
              <p:nvPr/>
            </p:nvSpPr>
            <p:spPr>
              <a:xfrm>
                <a:off x="4015351" y="4883409"/>
                <a:ext cx="141404" cy="651509"/>
              </a:xfrm>
              <a:custGeom>
                <a:avLst/>
                <a:gdLst/>
                <a:ahLst/>
                <a:cxnLst/>
                <a:rect l="l" t="t" r="r" b="b"/>
                <a:pathLst>
                  <a:path w="141404" h="651509" extrusionOk="0">
                    <a:moveTo>
                      <a:pt x="104221" y="639378"/>
                    </a:moveTo>
                    <a:cubicBezTo>
                      <a:pt x="141550" y="621832"/>
                      <a:pt x="156485" y="578163"/>
                      <a:pt x="122020" y="566723"/>
                    </a:cubicBezTo>
                    <a:cubicBezTo>
                      <a:pt x="120656" y="566268"/>
                      <a:pt x="119475" y="565103"/>
                      <a:pt x="118355" y="564114"/>
                    </a:cubicBezTo>
                    <a:cubicBezTo>
                      <a:pt x="83178" y="533018"/>
                      <a:pt x="84127" y="527322"/>
                      <a:pt x="82203" y="525344"/>
                    </a:cubicBezTo>
                    <a:cubicBezTo>
                      <a:pt x="44563" y="486499"/>
                      <a:pt x="43409" y="487830"/>
                      <a:pt x="48582" y="481657"/>
                    </a:cubicBezTo>
                    <a:cubicBezTo>
                      <a:pt x="48827" y="481368"/>
                      <a:pt x="86541" y="432240"/>
                      <a:pt x="105874" y="418090"/>
                    </a:cubicBezTo>
                    <a:cubicBezTo>
                      <a:pt x="114887" y="411493"/>
                      <a:pt x="129275" y="389275"/>
                      <a:pt x="129463" y="388667"/>
                    </a:cubicBezTo>
                    <a:cubicBezTo>
                      <a:pt x="135808" y="383632"/>
                      <a:pt x="144454" y="382096"/>
                      <a:pt x="132730" y="357917"/>
                    </a:cubicBezTo>
                    <a:cubicBezTo>
                      <a:pt x="129900" y="352085"/>
                      <a:pt x="114275" y="345418"/>
                      <a:pt x="111376" y="337214"/>
                    </a:cubicBezTo>
                    <a:cubicBezTo>
                      <a:pt x="110755" y="335454"/>
                      <a:pt x="108533" y="333812"/>
                      <a:pt x="106670" y="333050"/>
                    </a:cubicBezTo>
                    <a:cubicBezTo>
                      <a:pt x="101807" y="331072"/>
                      <a:pt x="84525" y="306626"/>
                      <a:pt x="69429" y="297454"/>
                    </a:cubicBezTo>
                    <a:cubicBezTo>
                      <a:pt x="68200" y="296705"/>
                      <a:pt x="67369" y="295296"/>
                      <a:pt x="66385" y="294166"/>
                    </a:cubicBezTo>
                    <a:cubicBezTo>
                      <a:pt x="44554" y="268967"/>
                      <a:pt x="39031" y="290344"/>
                      <a:pt x="107698" y="212567"/>
                    </a:cubicBezTo>
                    <a:cubicBezTo>
                      <a:pt x="142954" y="172637"/>
                      <a:pt x="128033" y="174309"/>
                      <a:pt x="102826" y="140311"/>
                    </a:cubicBezTo>
                    <a:cubicBezTo>
                      <a:pt x="93490" y="127715"/>
                      <a:pt x="79867" y="137439"/>
                      <a:pt x="62948" y="102424"/>
                    </a:cubicBezTo>
                    <a:cubicBezTo>
                      <a:pt x="83912" y="72782"/>
                      <a:pt x="111533" y="57319"/>
                      <a:pt x="118574" y="40101"/>
                    </a:cubicBezTo>
                    <a:cubicBezTo>
                      <a:pt x="117664" y="32488"/>
                      <a:pt x="91054" y="16290"/>
                      <a:pt x="72276" y="0"/>
                    </a:cubicBezTo>
                    <a:cubicBezTo>
                      <a:pt x="49894" y="552"/>
                      <a:pt x="37684" y="849"/>
                      <a:pt x="37658" y="849"/>
                    </a:cubicBezTo>
                    <a:cubicBezTo>
                      <a:pt x="32738" y="1125"/>
                      <a:pt x="27333" y="1173"/>
                      <a:pt x="21565" y="1064"/>
                    </a:cubicBezTo>
                    <a:cubicBezTo>
                      <a:pt x="32314" y="10117"/>
                      <a:pt x="66674" y="39037"/>
                      <a:pt x="66949" y="39265"/>
                    </a:cubicBezTo>
                    <a:cubicBezTo>
                      <a:pt x="62432" y="42938"/>
                      <a:pt x="57464" y="54093"/>
                      <a:pt x="47204" y="59241"/>
                    </a:cubicBezTo>
                    <a:cubicBezTo>
                      <a:pt x="45613" y="60042"/>
                      <a:pt x="34028" y="81183"/>
                      <a:pt x="33735" y="81240"/>
                    </a:cubicBezTo>
                    <a:cubicBezTo>
                      <a:pt x="27486" y="82558"/>
                      <a:pt x="29751" y="88696"/>
                      <a:pt x="24740" y="95424"/>
                    </a:cubicBezTo>
                    <a:cubicBezTo>
                      <a:pt x="-3524" y="133376"/>
                      <a:pt x="57407" y="151417"/>
                      <a:pt x="64019" y="158803"/>
                    </a:cubicBezTo>
                    <a:cubicBezTo>
                      <a:pt x="71720" y="167409"/>
                      <a:pt x="71112" y="167208"/>
                      <a:pt x="81971" y="177050"/>
                    </a:cubicBezTo>
                    <a:cubicBezTo>
                      <a:pt x="80230" y="185578"/>
                      <a:pt x="76155" y="179488"/>
                      <a:pt x="75792" y="184965"/>
                    </a:cubicBezTo>
                    <a:cubicBezTo>
                      <a:pt x="75608" y="187815"/>
                      <a:pt x="74095" y="189448"/>
                      <a:pt x="71681" y="190455"/>
                    </a:cubicBezTo>
                    <a:cubicBezTo>
                      <a:pt x="64360" y="193497"/>
                      <a:pt x="63403" y="203671"/>
                      <a:pt x="54927" y="205427"/>
                    </a:cubicBezTo>
                    <a:cubicBezTo>
                      <a:pt x="54634" y="205484"/>
                      <a:pt x="43098" y="221818"/>
                      <a:pt x="35183" y="228770"/>
                    </a:cubicBezTo>
                    <a:cubicBezTo>
                      <a:pt x="27880" y="235183"/>
                      <a:pt x="14660" y="255037"/>
                      <a:pt x="12679" y="258482"/>
                    </a:cubicBezTo>
                    <a:cubicBezTo>
                      <a:pt x="3779" y="264147"/>
                      <a:pt x="1798" y="275792"/>
                      <a:pt x="6276" y="283528"/>
                    </a:cubicBezTo>
                    <a:cubicBezTo>
                      <a:pt x="11415" y="292402"/>
                      <a:pt x="7418" y="286921"/>
                      <a:pt x="10868" y="296482"/>
                    </a:cubicBezTo>
                    <a:cubicBezTo>
                      <a:pt x="23397" y="303509"/>
                      <a:pt x="22724" y="309848"/>
                      <a:pt x="27582" y="314059"/>
                    </a:cubicBezTo>
                    <a:cubicBezTo>
                      <a:pt x="42604" y="327096"/>
                      <a:pt x="69503" y="353841"/>
                      <a:pt x="83532" y="367596"/>
                    </a:cubicBezTo>
                    <a:cubicBezTo>
                      <a:pt x="93590" y="377455"/>
                      <a:pt x="87542" y="366668"/>
                      <a:pt x="79614" y="382923"/>
                    </a:cubicBezTo>
                    <a:cubicBezTo>
                      <a:pt x="77851" y="386535"/>
                      <a:pt x="71904" y="385865"/>
                      <a:pt x="61317" y="402855"/>
                    </a:cubicBezTo>
                    <a:cubicBezTo>
                      <a:pt x="53830" y="414864"/>
                      <a:pt x="44790" y="419977"/>
                      <a:pt x="39014" y="428076"/>
                    </a:cubicBezTo>
                    <a:cubicBezTo>
                      <a:pt x="35056" y="433632"/>
                      <a:pt x="31855" y="439643"/>
                      <a:pt x="26301" y="443907"/>
                    </a:cubicBezTo>
                    <a:cubicBezTo>
                      <a:pt x="23913" y="445737"/>
                      <a:pt x="30416" y="440150"/>
                      <a:pt x="14109" y="461886"/>
                    </a:cubicBezTo>
                    <a:cubicBezTo>
                      <a:pt x="-3327" y="485137"/>
                      <a:pt x="-4985" y="475782"/>
                      <a:pt x="11275" y="510354"/>
                    </a:cubicBezTo>
                    <a:cubicBezTo>
                      <a:pt x="17848" y="513558"/>
                      <a:pt x="20703" y="520130"/>
                      <a:pt x="24762" y="525580"/>
                    </a:cubicBezTo>
                    <a:cubicBezTo>
                      <a:pt x="29716" y="532247"/>
                      <a:pt x="50379" y="548069"/>
                      <a:pt x="54145" y="561369"/>
                    </a:cubicBezTo>
                    <a:cubicBezTo>
                      <a:pt x="55225" y="565191"/>
                      <a:pt x="73780" y="573684"/>
                      <a:pt x="77217" y="585320"/>
                    </a:cubicBezTo>
                    <a:cubicBezTo>
                      <a:pt x="77939" y="587776"/>
                      <a:pt x="78153" y="581516"/>
                      <a:pt x="88692" y="595044"/>
                    </a:cubicBezTo>
                    <a:cubicBezTo>
                      <a:pt x="83265" y="601457"/>
                      <a:pt x="76128" y="606194"/>
                      <a:pt x="70994" y="612918"/>
                    </a:cubicBezTo>
                    <a:cubicBezTo>
                      <a:pt x="70347" y="613768"/>
                      <a:pt x="65948" y="613501"/>
                      <a:pt x="64902" y="615326"/>
                    </a:cubicBezTo>
                    <a:cubicBezTo>
                      <a:pt x="62900" y="618811"/>
                      <a:pt x="43671" y="635674"/>
                      <a:pt x="27827" y="651509"/>
                    </a:cubicBezTo>
                    <a:cubicBezTo>
                      <a:pt x="49916" y="650078"/>
                      <a:pt x="73194" y="648795"/>
                      <a:pt x="97548" y="647644"/>
                    </a:cubicBezTo>
                    <a:cubicBezTo>
                      <a:pt x="101895" y="643883"/>
                      <a:pt x="100430" y="641164"/>
                      <a:pt x="104221" y="63937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2" name="Google Shape;2432;p26"/>
              <p:cNvSpPr/>
              <p:nvPr/>
            </p:nvSpPr>
            <p:spPr>
              <a:xfrm>
                <a:off x="5629297" y="4838182"/>
                <a:ext cx="143048" cy="699464"/>
              </a:xfrm>
              <a:custGeom>
                <a:avLst/>
                <a:gdLst/>
                <a:ahLst/>
                <a:cxnLst/>
                <a:rect l="l" t="t" r="r" b="b"/>
                <a:pathLst>
                  <a:path w="143048" h="699464" extrusionOk="0">
                    <a:moveTo>
                      <a:pt x="139309" y="642014"/>
                    </a:moveTo>
                    <a:cubicBezTo>
                      <a:pt x="149673" y="628131"/>
                      <a:pt x="129492" y="627181"/>
                      <a:pt x="127913" y="622882"/>
                    </a:cubicBezTo>
                    <a:cubicBezTo>
                      <a:pt x="123955" y="612113"/>
                      <a:pt x="110862" y="610279"/>
                      <a:pt x="107582" y="603011"/>
                    </a:cubicBezTo>
                    <a:cubicBezTo>
                      <a:pt x="99955" y="586095"/>
                      <a:pt x="84763" y="580934"/>
                      <a:pt x="61843" y="550880"/>
                    </a:cubicBezTo>
                    <a:cubicBezTo>
                      <a:pt x="66693" y="542816"/>
                      <a:pt x="70257" y="547250"/>
                      <a:pt x="84076" y="528128"/>
                    </a:cubicBezTo>
                    <a:cubicBezTo>
                      <a:pt x="111776" y="489813"/>
                      <a:pt x="115860" y="496997"/>
                      <a:pt x="126255" y="476425"/>
                    </a:cubicBezTo>
                    <a:cubicBezTo>
                      <a:pt x="132942" y="463169"/>
                      <a:pt x="140905" y="466387"/>
                      <a:pt x="109016" y="433176"/>
                    </a:cubicBezTo>
                    <a:cubicBezTo>
                      <a:pt x="101320" y="425161"/>
                      <a:pt x="93011" y="417355"/>
                      <a:pt x="86565" y="408420"/>
                    </a:cubicBezTo>
                    <a:cubicBezTo>
                      <a:pt x="77473" y="395807"/>
                      <a:pt x="62539" y="388584"/>
                      <a:pt x="56005" y="373896"/>
                    </a:cubicBezTo>
                    <a:cubicBezTo>
                      <a:pt x="55323" y="372359"/>
                      <a:pt x="53801" y="373204"/>
                      <a:pt x="48908" y="369260"/>
                    </a:cubicBezTo>
                    <a:cubicBezTo>
                      <a:pt x="54427" y="361971"/>
                      <a:pt x="98062" y="311043"/>
                      <a:pt x="111960" y="305903"/>
                    </a:cubicBezTo>
                    <a:cubicBezTo>
                      <a:pt x="117181" y="303973"/>
                      <a:pt x="116363" y="296114"/>
                      <a:pt x="122573" y="295046"/>
                    </a:cubicBezTo>
                    <a:cubicBezTo>
                      <a:pt x="122862" y="294998"/>
                      <a:pt x="121860" y="297034"/>
                      <a:pt x="126356" y="274448"/>
                    </a:cubicBezTo>
                    <a:cubicBezTo>
                      <a:pt x="128402" y="271765"/>
                      <a:pt x="126273" y="270574"/>
                      <a:pt x="123220" y="263210"/>
                    </a:cubicBezTo>
                    <a:cubicBezTo>
                      <a:pt x="95123" y="255352"/>
                      <a:pt x="62491" y="192175"/>
                      <a:pt x="57278" y="189404"/>
                    </a:cubicBezTo>
                    <a:cubicBezTo>
                      <a:pt x="51265" y="186212"/>
                      <a:pt x="47915" y="180946"/>
                      <a:pt x="45339" y="175303"/>
                    </a:cubicBezTo>
                    <a:cubicBezTo>
                      <a:pt x="46839" y="174007"/>
                      <a:pt x="48177" y="172374"/>
                      <a:pt x="49494" y="170557"/>
                    </a:cubicBezTo>
                    <a:cubicBezTo>
                      <a:pt x="64214" y="150257"/>
                      <a:pt x="84426" y="143909"/>
                      <a:pt x="100043" y="128066"/>
                    </a:cubicBezTo>
                    <a:cubicBezTo>
                      <a:pt x="121812" y="105979"/>
                      <a:pt x="127607" y="99211"/>
                      <a:pt x="141614" y="90749"/>
                    </a:cubicBezTo>
                    <a:cubicBezTo>
                      <a:pt x="138474" y="86393"/>
                      <a:pt x="144417" y="86266"/>
                      <a:pt x="142746" y="78526"/>
                    </a:cubicBezTo>
                    <a:cubicBezTo>
                      <a:pt x="140118" y="66093"/>
                      <a:pt x="92455" y="22148"/>
                      <a:pt x="73778" y="0"/>
                    </a:cubicBezTo>
                    <a:cubicBezTo>
                      <a:pt x="56657" y="600"/>
                      <a:pt x="38950" y="1208"/>
                      <a:pt x="20723" y="1826"/>
                    </a:cubicBezTo>
                    <a:cubicBezTo>
                      <a:pt x="23885" y="10599"/>
                      <a:pt x="29924" y="18137"/>
                      <a:pt x="32644" y="19451"/>
                    </a:cubicBezTo>
                    <a:cubicBezTo>
                      <a:pt x="51759" y="28697"/>
                      <a:pt x="53023" y="39024"/>
                      <a:pt x="62316" y="47714"/>
                    </a:cubicBezTo>
                    <a:cubicBezTo>
                      <a:pt x="114610" y="96628"/>
                      <a:pt x="92941" y="61934"/>
                      <a:pt x="46279" y="125006"/>
                    </a:cubicBezTo>
                    <a:cubicBezTo>
                      <a:pt x="41758" y="131113"/>
                      <a:pt x="25306" y="137627"/>
                      <a:pt x="20815" y="143756"/>
                    </a:cubicBezTo>
                    <a:cubicBezTo>
                      <a:pt x="16394" y="149793"/>
                      <a:pt x="13171" y="154363"/>
                      <a:pt x="9200" y="156075"/>
                    </a:cubicBezTo>
                    <a:cubicBezTo>
                      <a:pt x="152" y="159989"/>
                      <a:pt x="1437" y="171849"/>
                      <a:pt x="1018" y="172842"/>
                    </a:cubicBezTo>
                    <a:cubicBezTo>
                      <a:pt x="-1523" y="178849"/>
                      <a:pt x="1070" y="184059"/>
                      <a:pt x="4660" y="187845"/>
                    </a:cubicBezTo>
                    <a:cubicBezTo>
                      <a:pt x="13074" y="196732"/>
                      <a:pt x="14815" y="205204"/>
                      <a:pt x="25380" y="212274"/>
                    </a:cubicBezTo>
                    <a:cubicBezTo>
                      <a:pt x="29600" y="215098"/>
                      <a:pt x="40065" y="237941"/>
                      <a:pt x="43647" y="242030"/>
                    </a:cubicBezTo>
                    <a:cubicBezTo>
                      <a:pt x="47421" y="246338"/>
                      <a:pt x="52774" y="249372"/>
                      <a:pt x="56141" y="253920"/>
                    </a:cubicBezTo>
                    <a:cubicBezTo>
                      <a:pt x="75400" y="279947"/>
                      <a:pt x="56937" y="256057"/>
                      <a:pt x="79712" y="277189"/>
                    </a:cubicBezTo>
                    <a:cubicBezTo>
                      <a:pt x="74303" y="283051"/>
                      <a:pt x="69531" y="289486"/>
                      <a:pt x="64450" y="295567"/>
                    </a:cubicBezTo>
                    <a:cubicBezTo>
                      <a:pt x="46691" y="316813"/>
                      <a:pt x="40433" y="316165"/>
                      <a:pt x="38325" y="322114"/>
                    </a:cubicBezTo>
                    <a:cubicBezTo>
                      <a:pt x="34581" y="332700"/>
                      <a:pt x="17601" y="348294"/>
                      <a:pt x="14740" y="361397"/>
                    </a:cubicBezTo>
                    <a:cubicBezTo>
                      <a:pt x="11500" y="366051"/>
                      <a:pt x="6987" y="366243"/>
                      <a:pt x="7975" y="378352"/>
                    </a:cubicBezTo>
                    <a:cubicBezTo>
                      <a:pt x="8749" y="387887"/>
                      <a:pt x="18025" y="401205"/>
                      <a:pt x="21803" y="403030"/>
                    </a:cubicBezTo>
                    <a:cubicBezTo>
                      <a:pt x="45173" y="414334"/>
                      <a:pt x="30130" y="415766"/>
                      <a:pt x="85874" y="462692"/>
                    </a:cubicBezTo>
                    <a:cubicBezTo>
                      <a:pt x="77005" y="470861"/>
                      <a:pt x="77687" y="468191"/>
                      <a:pt x="75951" y="470695"/>
                    </a:cubicBezTo>
                    <a:cubicBezTo>
                      <a:pt x="35530" y="529389"/>
                      <a:pt x="27969" y="527975"/>
                      <a:pt x="16573" y="556063"/>
                    </a:cubicBezTo>
                    <a:cubicBezTo>
                      <a:pt x="10770" y="570370"/>
                      <a:pt x="27672" y="579366"/>
                      <a:pt x="34004" y="584883"/>
                    </a:cubicBezTo>
                    <a:cubicBezTo>
                      <a:pt x="76463" y="621906"/>
                      <a:pt x="86167" y="635044"/>
                      <a:pt x="91839" y="640219"/>
                    </a:cubicBezTo>
                    <a:cubicBezTo>
                      <a:pt x="93216" y="641475"/>
                      <a:pt x="94297" y="639177"/>
                      <a:pt x="80066" y="651422"/>
                    </a:cubicBezTo>
                    <a:cubicBezTo>
                      <a:pt x="55481" y="672562"/>
                      <a:pt x="42794" y="689667"/>
                      <a:pt x="36965" y="698716"/>
                    </a:cubicBezTo>
                    <a:cubicBezTo>
                      <a:pt x="53500" y="698978"/>
                      <a:pt x="69750" y="699228"/>
                      <a:pt x="85708" y="699464"/>
                    </a:cubicBezTo>
                    <a:cubicBezTo>
                      <a:pt x="93689" y="692285"/>
                      <a:pt x="105894" y="680653"/>
                      <a:pt x="129194" y="661981"/>
                    </a:cubicBezTo>
                    <a:cubicBezTo>
                      <a:pt x="135312" y="655419"/>
                      <a:pt x="137892" y="649942"/>
                      <a:pt x="139309" y="64201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3" name="Google Shape;2433;p26"/>
              <p:cNvSpPr/>
              <p:nvPr/>
            </p:nvSpPr>
            <p:spPr>
              <a:xfrm>
                <a:off x="4318046" y="4875104"/>
                <a:ext cx="147437" cy="648694"/>
              </a:xfrm>
              <a:custGeom>
                <a:avLst/>
                <a:gdLst/>
                <a:ahLst/>
                <a:cxnLst/>
                <a:rect l="l" t="t" r="r" b="b"/>
                <a:pathLst>
                  <a:path w="147437" h="648694" extrusionOk="0">
                    <a:moveTo>
                      <a:pt x="132726" y="589050"/>
                    </a:moveTo>
                    <a:cubicBezTo>
                      <a:pt x="126389" y="572309"/>
                      <a:pt x="112474" y="572852"/>
                      <a:pt x="108647" y="562030"/>
                    </a:cubicBezTo>
                    <a:cubicBezTo>
                      <a:pt x="108026" y="560270"/>
                      <a:pt x="105805" y="558629"/>
                      <a:pt x="103937" y="557867"/>
                    </a:cubicBezTo>
                    <a:cubicBezTo>
                      <a:pt x="99074" y="555888"/>
                      <a:pt x="81792" y="531442"/>
                      <a:pt x="66696" y="522270"/>
                    </a:cubicBezTo>
                    <a:cubicBezTo>
                      <a:pt x="64588" y="520992"/>
                      <a:pt x="67689" y="521776"/>
                      <a:pt x="47760" y="503406"/>
                    </a:cubicBezTo>
                    <a:cubicBezTo>
                      <a:pt x="109286" y="431395"/>
                      <a:pt x="131156" y="415967"/>
                      <a:pt x="135179" y="403284"/>
                    </a:cubicBezTo>
                    <a:cubicBezTo>
                      <a:pt x="167085" y="393373"/>
                      <a:pt x="117822" y="360018"/>
                      <a:pt x="99822" y="335047"/>
                    </a:cubicBezTo>
                    <a:cubicBezTo>
                      <a:pt x="90726" y="322434"/>
                      <a:pt x="75796" y="315211"/>
                      <a:pt x="69263" y="300523"/>
                    </a:cubicBezTo>
                    <a:cubicBezTo>
                      <a:pt x="68567" y="298951"/>
                      <a:pt x="66967" y="299849"/>
                      <a:pt x="61916" y="295694"/>
                    </a:cubicBezTo>
                    <a:cubicBezTo>
                      <a:pt x="89283" y="257961"/>
                      <a:pt x="102201" y="257751"/>
                      <a:pt x="100067" y="247179"/>
                    </a:cubicBezTo>
                    <a:cubicBezTo>
                      <a:pt x="124810" y="226419"/>
                      <a:pt x="113103" y="227715"/>
                      <a:pt x="120109" y="224847"/>
                    </a:cubicBezTo>
                    <a:cubicBezTo>
                      <a:pt x="120721" y="224598"/>
                      <a:pt x="120122" y="220968"/>
                      <a:pt x="119781" y="218954"/>
                    </a:cubicBezTo>
                    <a:cubicBezTo>
                      <a:pt x="119598" y="217864"/>
                      <a:pt x="118377" y="216906"/>
                      <a:pt x="118307" y="215842"/>
                    </a:cubicBezTo>
                    <a:cubicBezTo>
                      <a:pt x="117971" y="210663"/>
                      <a:pt x="117774" y="208969"/>
                      <a:pt x="115719" y="207913"/>
                    </a:cubicBezTo>
                    <a:cubicBezTo>
                      <a:pt x="115504" y="192876"/>
                      <a:pt x="109771" y="194946"/>
                      <a:pt x="103172" y="184037"/>
                    </a:cubicBezTo>
                    <a:cubicBezTo>
                      <a:pt x="98493" y="176305"/>
                      <a:pt x="91456" y="170089"/>
                      <a:pt x="88553" y="161202"/>
                    </a:cubicBezTo>
                    <a:cubicBezTo>
                      <a:pt x="88199" y="160125"/>
                      <a:pt x="87013" y="159341"/>
                      <a:pt x="86305" y="158352"/>
                    </a:cubicBezTo>
                    <a:cubicBezTo>
                      <a:pt x="80843" y="150809"/>
                      <a:pt x="84241" y="137609"/>
                      <a:pt x="81298" y="135040"/>
                    </a:cubicBezTo>
                    <a:cubicBezTo>
                      <a:pt x="81473" y="134794"/>
                      <a:pt x="81753" y="134571"/>
                      <a:pt x="81844" y="134313"/>
                    </a:cubicBezTo>
                    <a:cubicBezTo>
                      <a:pt x="86873" y="120689"/>
                      <a:pt x="98882" y="112187"/>
                      <a:pt x="106474" y="100459"/>
                    </a:cubicBezTo>
                    <a:cubicBezTo>
                      <a:pt x="113982" y="88853"/>
                      <a:pt x="187814" y="69726"/>
                      <a:pt x="116930" y="16010"/>
                    </a:cubicBezTo>
                    <a:cubicBezTo>
                      <a:pt x="108380" y="9531"/>
                      <a:pt x="102302" y="4264"/>
                      <a:pt x="97789" y="0"/>
                    </a:cubicBezTo>
                    <a:cubicBezTo>
                      <a:pt x="76330" y="552"/>
                      <a:pt x="55536" y="1086"/>
                      <a:pt x="35485" y="1598"/>
                    </a:cubicBezTo>
                    <a:cubicBezTo>
                      <a:pt x="44008" y="8817"/>
                      <a:pt x="53279" y="16461"/>
                      <a:pt x="57897" y="23549"/>
                    </a:cubicBezTo>
                    <a:cubicBezTo>
                      <a:pt x="66175" y="36249"/>
                      <a:pt x="81621" y="39655"/>
                      <a:pt x="93792" y="54180"/>
                    </a:cubicBezTo>
                    <a:cubicBezTo>
                      <a:pt x="96228" y="57092"/>
                      <a:pt x="97045" y="56470"/>
                      <a:pt x="100557" y="58541"/>
                    </a:cubicBezTo>
                    <a:cubicBezTo>
                      <a:pt x="100386" y="58830"/>
                      <a:pt x="51670" y="108895"/>
                      <a:pt x="42569" y="109105"/>
                    </a:cubicBezTo>
                    <a:cubicBezTo>
                      <a:pt x="37663" y="124261"/>
                      <a:pt x="36119" y="127326"/>
                      <a:pt x="37413" y="130723"/>
                    </a:cubicBezTo>
                    <a:cubicBezTo>
                      <a:pt x="59725" y="189299"/>
                      <a:pt x="24924" y="115291"/>
                      <a:pt x="82798" y="211731"/>
                    </a:cubicBezTo>
                    <a:cubicBezTo>
                      <a:pt x="83799" y="213408"/>
                      <a:pt x="83939" y="211543"/>
                      <a:pt x="79981" y="214441"/>
                    </a:cubicBezTo>
                    <a:cubicBezTo>
                      <a:pt x="56170" y="231887"/>
                      <a:pt x="68178" y="230424"/>
                      <a:pt x="60866" y="236352"/>
                    </a:cubicBezTo>
                    <a:cubicBezTo>
                      <a:pt x="47559" y="247135"/>
                      <a:pt x="27329" y="276353"/>
                      <a:pt x="26773" y="278196"/>
                    </a:cubicBezTo>
                    <a:cubicBezTo>
                      <a:pt x="19965" y="280048"/>
                      <a:pt x="21897" y="287249"/>
                      <a:pt x="18854" y="291491"/>
                    </a:cubicBezTo>
                    <a:cubicBezTo>
                      <a:pt x="13820" y="298487"/>
                      <a:pt x="17922" y="321366"/>
                      <a:pt x="35043" y="329649"/>
                    </a:cubicBezTo>
                    <a:cubicBezTo>
                      <a:pt x="54141" y="338886"/>
                      <a:pt x="55431" y="349231"/>
                      <a:pt x="64715" y="357912"/>
                    </a:cubicBezTo>
                    <a:cubicBezTo>
                      <a:pt x="106456" y="396954"/>
                      <a:pt x="93311" y="379850"/>
                      <a:pt x="84849" y="394314"/>
                    </a:cubicBezTo>
                    <a:cubicBezTo>
                      <a:pt x="80152" y="402348"/>
                      <a:pt x="72543" y="408096"/>
                      <a:pt x="67715" y="416055"/>
                    </a:cubicBezTo>
                    <a:cubicBezTo>
                      <a:pt x="67172" y="416956"/>
                      <a:pt x="62751" y="417202"/>
                      <a:pt x="61912" y="419102"/>
                    </a:cubicBezTo>
                    <a:cubicBezTo>
                      <a:pt x="61785" y="419395"/>
                      <a:pt x="10252" y="482821"/>
                      <a:pt x="8402" y="484257"/>
                    </a:cubicBezTo>
                    <a:cubicBezTo>
                      <a:pt x="-1560" y="491962"/>
                      <a:pt x="2608" y="502342"/>
                      <a:pt x="867" y="505875"/>
                    </a:cubicBezTo>
                    <a:cubicBezTo>
                      <a:pt x="-1945" y="511580"/>
                      <a:pt x="2380" y="513182"/>
                      <a:pt x="9552" y="518409"/>
                    </a:cubicBezTo>
                    <a:cubicBezTo>
                      <a:pt x="31921" y="553344"/>
                      <a:pt x="104571" y="605266"/>
                      <a:pt x="91308" y="611097"/>
                    </a:cubicBezTo>
                    <a:cubicBezTo>
                      <a:pt x="91080" y="611198"/>
                      <a:pt x="68340" y="637119"/>
                      <a:pt x="58216" y="648694"/>
                    </a:cubicBezTo>
                    <a:cubicBezTo>
                      <a:pt x="76509" y="648453"/>
                      <a:pt x="95060" y="648252"/>
                      <a:pt x="113851" y="648081"/>
                    </a:cubicBezTo>
                    <a:cubicBezTo>
                      <a:pt x="123975" y="636721"/>
                      <a:pt x="139281" y="619849"/>
                      <a:pt x="139399" y="619770"/>
                    </a:cubicBezTo>
                    <a:cubicBezTo>
                      <a:pt x="153013" y="610287"/>
                      <a:pt x="147249" y="592452"/>
                      <a:pt x="132726" y="58905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4" name="Google Shape;2434;p26"/>
              <p:cNvSpPr/>
              <p:nvPr/>
            </p:nvSpPr>
            <p:spPr>
              <a:xfrm>
                <a:off x="4995878" y="4858289"/>
                <a:ext cx="142745" cy="668867"/>
              </a:xfrm>
              <a:custGeom>
                <a:avLst/>
                <a:gdLst/>
                <a:ahLst/>
                <a:cxnLst/>
                <a:rect l="l" t="t" r="r" b="b"/>
                <a:pathLst>
                  <a:path w="142745" h="668867" extrusionOk="0">
                    <a:moveTo>
                      <a:pt x="127464" y="646996"/>
                    </a:moveTo>
                    <a:cubicBezTo>
                      <a:pt x="133101" y="640451"/>
                      <a:pt x="149028" y="631082"/>
                      <a:pt x="140067" y="607980"/>
                    </a:cubicBezTo>
                    <a:cubicBezTo>
                      <a:pt x="141856" y="602915"/>
                      <a:pt x="128015" y="593673"/>
                      <a:pt x="122522" y="591848"/>
                    </a:cubicBezTo>
                    <a:cubicBezTo>
                      <a:pt x="117725" y="590259"/>
                      <a:pt x="90353" y="561093"/>
                      <a:pt x="86645" y="557035"/>
                    </a:cubicBezTo>
                    <a:cubicBezTo>
                      <a:pt x="84957" y="555187"/>
                      <a:pt x="84432" y="552250"/>
                      <a:pt x="82700" y="550459"/>
                    </a:cubicBezTo>
                    <a:cubicBezTo>
                      <a:pt x="33472" y="499659"/>
                      <a:pt x="47195" y="514605"/>
                      <a:pt x="52827" y="502837"/>
                    </a:cubicBezTo>
                    <a:cubicBezTo>
                      <a:pt x="57638" y="492790"/>
                      <a:pt x="94350" y="452001"/>
                      <a:pt x="106368" y="443206"/>
                    </a:cubicBezTo>
                    <a:cubicBezTo>
                      <a:pt x="119937" y="433268"/>
                      <a:pt x="121153" y="420354"/>
                      <a:pt x="138567" y="407312"/>
                    </a:cubicBezTo>
                    <a:cubicBezTo>
                      <a:pt x="142267" y="375918"/>
                      <a:pt x="116452" y="375297"/>
                      <a:pt x="111869" y="362334"/>
                    </a:cubicBezTo>
                    <a:cubicBezTo>
                      <a:pt x="111248" y="360574"/>
                      <a:pt x="109027" y="358932"/>
                      <a:pt x="107159" y="358171"/>
                    </a:cubicBezTo>
                    <a:cubicBezTo>
                      <a:pt x="102296" y="356192"/>
                      <a:pt x="85014" y="331746"/>
                      <a:pt x="69918" y="322574"/>
                    </a:cubicBezTo>
                    <a:cubicBezTo>
                      <a:pt x="67980" y="321396"/>
                      <a:pt x="69668" y="320630"/>
                      <a:pt x="51489" y="304174"/>
                    </a:cubicBezTo>
                    <a:cubicBezTo>
                      <a:pt x="57179" y="292761"/>
                      <a:pt x="56291" y="294188"/>
                      <a:pt x="88036" y="259866"/>
                    </a:cubicBezTo>
                    <a:cubicBezTo>
                      <a:pt x="146775" y="196360"/>
                      <a:pt x="133857" y="206622"/>
                      <a:pt x="103320" y="165431"/>
                    </a:cubicBezTo>
                    <a:cubicBezTo>
                      <a:pt x="98947" y="159529"/>
                      <a:pt x="81476" y="153764"/>
                      <a:pt x="76770" y="148129"/>
                    </a:cubicBezTo>
                    <a:cubicBezTo>
                      <a:pt x="53566" y="120330"/>
                      <a:pt x="69034" y="128499"/>
                      <a:pt x="70661" y="115882"/>
                    </a:cubicBezTo>
                    <a:cubicBezTo>
                      <a:pt x="139892" y="51777"/>
                      <a:pt x="121735" y="68706"/>
                      <a:pt x="91591" y="40885"/>
                    </a:cubicBezTo>
                    <a:cubicBezTo>
                      <a:pt x="68216" y="19337"/>
                      <a:pt x="55443" y="7057"/>
                      <a:pt x="48568" y="0"/>
                    </a:cubicBezTo>
                    <a:cubicBezTo>
                      <a:pt x="32383" y="451"/>
                      <a:pt x="16185" y="902"/>
                      <a:pt x="0" y="1353"/>
                    </a:cubicBezTo>
                    <a:cubicBezTo>
                      <a:pt x="10181" y="18151"/>
                      <a:pt x="28137" y="32409"/>
                      <a:pt x="67438" y="64381"/>
                    </a:cubicBezTo>
                    <a:cubicBezTo>
                      <a:pt x="62908" y="68071"/>
                      <a:pt x="57992" y="79191"/>
                      <a:pt x="47693" y="84357"/>
                    </a:cubicBezTo>
                    <a:cubicBezTo>
                      <a:pt x="46102" y="85158"/>
                      <a:pt x="34517" y="106299"/>
                      <a:pt x="34224" y="106356"/>
                    </a:cubicBezTo>
                    <a:cubicBezTo>
                      <a:pt x="27971" y="107674"/>
                      <a:pt x="30240" y="113811"/>
                      <a:pt x="25229" y="120540"/>
                    </a:cubicBezTo>
                    <a:cubicBezTo>
                      <a:pt x="-3359" y="158925"/>
                      <a:pt x="57327" y="175903"/>
                      <a:pt x="64508" y="183918"/>
                    </a:cubicBezTo>
                    <a:cubicBezTo>
                      <a:pt x="72222" y="192538"/>
                      <a:pt x="71628" y="192346"/>
                      <a:pt x="82460" y="202165"/>
                    </a:cubicBezTo>
                    <a:cubicBezTo>
                      <a:pt x="80715" y="210693"/>
                      <a:pt x="76644" y="204604"/>
                      <a:pt x="76281" y="210081"/>
                    </a:cubicBezTo>
                    <a:cubicBezTo>
                      <a:pt x="76097" y="212931"/>
                      <a:pt x="74584" y="214563"/>
                      <a:pt x="72170" y="215570"/>
                    </a:cubicBezTo>
                    <a:cubicBezTo>
                      <a:pt x="64849" y="218613"/>
                      <a:pt x="63891" y="228787"/>
                      <a:pt x="55416" y="230543"/>
                    </a:cubicBezTo>
                    <a:cubicBezTo>
                      <a:pt x="55128" y="230600"/>
                      <a:pt x="43587" y="246933"/>
                      <a:pt x="35672" y="253885"/>
                    </a:cubicBezTo>
                    <a:cubicBezTo>
                      <a:pt x="28369" y="260299"/>
                      <a:pt x="15148" y="280153"/>
                      <a:pt x="13167" y="283598"/>
                    </a:cubicBezTo>
                    <a:cubicBezTo>
                      <a:pt x="4268" y="289272"/>
                      <a:pt x="2291" y="300908"/>
                      <a:pt x="6765" y="308644"/>
                    </a:cubicBezTo>
                    <a:cubicBezTo>
                      <a:pt x="11869" y="317461"/>
                      <a:pt x="7933" y="312120"/>
                      <a:pt x="11357" y="321598"/>
                    </a:cubicBezTo>
                    <a:cubicBezTo>
                      <a:pt x="23895" y="328633"/>
                      <a:pt x="23204" y="334955"/>
                      <a:pt x="28071" y="339175"/>
                    </a:cubicBezTo>
                    <a:cubicBezTo>
                      <a:pt x="36603" y="346574"/>
                      <a:pt x="57975" y="367018"/>
                      <a:pt x="58246" y="367307"/>
                    </a:cubicBezTo>
                    <a:cubicBezTo>
                      <a:pt x="100320" y="412474"/>
                      <a:pt x="90122" y="387493"/>
                      <a:pt x="80098" y="408034"/>
                    </a:cubicBezTo>
                    <a:cubicBezTo>
                      <a:pt x="78336" y="411646"/>
                      <a:pt x="72388" y="410976"/>
                      <a:pt x="61801" y="427967"/>
                    </a:cubicBezTo>
                    <a:cubicBezTo>
                      <a:pt x="54319" y="439980"/>
                      <a:pt x="45288" y="445062"/>
                      <a:pt x="39498" y="453188"/>
                    </a:cubicBezTo>
                    <a:cubicBezTo>
                      <a:pt x="35541" y="458743"/>
                      <a:pt x="32339" y="464754"/>
                      <a:pt x="26785" y="469018"/>
                    </a:cubicBezTo>
                    <a:cubicBezTo>
                      <a:pt x="26497" y="469241"/>
                      <a:pt x="12966" y="492855"/>
                      <a:pt x="7977" y="493101"/>
                    </a:cubicBezTo>
                    <a:cubicBezTo>
                      <a:pt x="-1955" y="510494"/>
                      <a:pt x="-3249" y="503546"/>
                      <a:pt x="11759" y="535470"/>
                    </a:cubicBezTo>
                    <a:cubicBezTo>
                      <a:pt x="18350" y="538683"/>
                      <a:pt x="21210" y="545254"/>
                      <a:pt x="25264" y="550705"/>
                    </a:cubicBezTo>
                    <a:cubicBezTo>
                      <a:pt x="30218" y="557372"/>
                      <a:pt x="50881" y="573194"/>
                      <a:pt x="54647" y="586494"/>
                    </a:cubicBezTo>
                    <a:cubicBezTo>
                      <a:pt x="55722" y="590289"/>
                      <a:pt x="74317" y="598922"/>
                      <a:pt x="77719" y="610440"/>
                    </a:cubicBezTo>
                    <a:cubicBezTo>
                      <a:pt x="78445" y="612896"/>
                      <a:pt x="78655" y="606636"/>
                      <a:pt x="89194" y="620164"/>
                    </a:cubicBezTo>
                    <a:cubicBezTo>
                      <a:pt x="83763" y="626569"/>
                      <a:pt x="76626" y="631305"/>
                      <a:pt x="71492" y="638030"/>
                    </a:cubicBezTo>
                    <a:cubicBezTo>
                      <a:pt x="70845" y="638879"/>
                      <a:pt x="66445" y="638612"/>
                      <a:pt x="65400" y="640438"/>
                    </a:cubicBezTo>
                    <a:cubicBezTo>
                      <a:pt x="64307" y="642342"/>
                      <a:pt x="49771" y="655962"/>
                      <a:pt x="37285" y="667926"/>
                    </a:cubicBezTo>
                    <a:cubicBezTo>
                      <a:pt x="58648" y="668228"/>
                      <a:pt x="79985" y="668543"/>
                      <a:pt x="101264" y="668867"/>
                    </a:cubicBezTo>
                    <a:cubicBezTo>
                      <a:pt x="101623" y="668167"/>
                      <a:pt x="101942" y="667397"/>
                      <a:pt x="102187" y="666503"/>
                    </a:cubicBezTo>
                    <a:cubicBezTo>
                      <a:pt x="102882" y="664034"/>
                      <a:pt x="114121" y="662498"/>
                      <a:pt x="127464" y="64699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5" name="Google Shape;2435;p26"/>
              <p:cNvSpPr/>
              <p:nvPr/>
            </p:nvSpPr>
            <p:spPr>
              <a:xfrm>
                <a:off x="5299131" y="4848833"/>
                <a:ext cx="147358" cy="683533"/>
              </a:xfrm>
              <a:custGeom>
                <a:avLst/>
                <a:gdLst/>
                <a:ahLst/>
                <a:cxnLst/>
                <a:rect l="l" t="t" r="r" b="b"/>
                <a:pathLst>
                  <a:path w="147358" h="683533" extrusionOk="0">
                    <a:moveTo>
                      <a:pt x="110297" y="677938"/>
                    </a:moveTo>
                    <a:cubicBezTo>
                      <a:pt x="119555" y="669248"/>
                      <a:pt x="137414" y="647394"/>
                      <a:pt x="139352" y="646046"/>
                    </a:cubicBezTo>
                    <a:cubicBezTo>
                      <a:pt x="152961" y="636559"/>
                      <a:pt x="147197" y="618719"/>
                      <a:pt x="132674" y="615322"/>
                    </a:cubicBezTo>
                    <a:cubicBezTo>
                      <a:pt x="126337" y="598581"/>
                      <a:pt x="112422" y="599119"/>
                      <a:pt x="108595" y="588302"/>
                    </a:cubicBezTo>
                    <a:cubicBezTo>
                      <a:pt x="107974" y="586542"/>
                      <a:pt x="105753" y="584900"/>
                      <a:pt x="103886" y="584138"/>
                    </a:cubicBezTo>
                    <a:cubicBezTo>
                      <a:pt x="99023" y="582160"/>
                      <a:pt x="81740" y="557714"/>
                      <a:pt x="66644" y="548542"/>
                    </a:cubicBezTo>
                    <a:cubicBezTo>
                      <a:pt x="65415" y="547793"/>
                      <a:pt x="64584" y="546384"/>
                      <a:pt x="63600" y="545250"/>
                    </a:cubicBezTo>
                    <a:cubicBezTo>
                      <a:pt x="40799" y="518930"/>
                      <a:pt x="46602" y="537680"/>
                      <a:pt x="55436" y="521679"/>
                    </a:cubicBezTo>
                    <a:cubicBezTo>
                      <a:pt x="61580" y="510546"/>
                      <a:pt x="100361" y="472647"/>
                      <a:pt x="101240" y="467346"/>
                    </a:cubicBezTo>
                    <a:cubicBezTo>
                      <a:pt x="101660" y="464798"/>
                      <a:pt x="112719" y="462000"/>
                      <a:pt x="124277" y="445224"/>
                    </a:cubicBezTo>
                    <a:cubicBezTo>
                      <a:pt x="131082" y="435352"/>
                      <a:pt x="132871" y="436674"/>
                      <a:pt x="135127" y="429552"/>
                    </a:cubicBezTo>
                    <a:cubicBezTo>
                      <a:pt x="145037" y="426474"/>
                      <a:pt x="150158" y="416851"/>
                      <a:pt x="138849" y="404094"/>
                    </a:cubicBezTo>
                    <a:cubicBezTo>
                      <a:pt x="130684" y="394888"/>
                      <a:pt x="72346" y="333851"/>
                      <a:pt x="69211" y="326790"/>
                    </a:cubicBezTo>
                    <a:cubicBezTo>
                      <a:pt x="68511" y="325218"/>
                      <a:pt x="66915" y="326116"/>
                      <a:pt x="61864" y="321961"/>
                    </a:cubicBezTo>
                    <a:cubicBezTo>
                      <a:pt x="89047" y="284482"/>
                      <a:pt x="102141" y="283966"/>
                      <a:pt x="100015" y="273446"/>
                    </a:cubicBezTo>
                    <a:cubicBezTo>
                      <a:pt x="124754" y="252686"/>
                      <a:pt x="113021" y="253995"/>
                      <a:pt x="120053" y="251114"/>
                    </a:cubicBezTo>
                    <a:cubicBezTo>
                      <a:pt x="120665" y="250865"/>
                      <a:pt x="120066" y="247235"/>
                      <a:pt x="119725" y="245222"/>
                    </a:cubicBezTo>
                    <a:cubicBezTo>
                      <a:pt x="114154" y="212204"/>
                      <a:pt x="94470" y="205742"/>
                      <a:pt x="88492" y="187469"/>
                    </a:cubicBezTo>
                    <a:cubicBezTo>
                      <a:pt x="88138" y="186392"/>
                      <a:pt x="86953" y="185608"/>
                      <a:pt x="86244" y="184619"/>
                    </a:cubicBezTo>
                    <a:cubicBezTo>
                      <a:pt x="80800" y="177102"/>
                      <a:pt x="84167" y="163859"/>
                      <a:pt x="81237" y="161307"/>
                    </a:cubicBezTo>
                    <a:cubicBezTo>
                      <a:pt x="81412" y="161062"/>
                      <a:pt x="81692" y="160838"/>
                      <a:pt x="81784" y="160580"/>
                    </a:cubicBezTo>
                    <a:cubicBezTo>
                      <a:pt x="86813" y="146956"/>
                      <a:pt x="98821" y="138454"/>
                      <a:pt x="106413" y="126726"/>
                    </a:cubicBezTo>
                    <a:cubicBezTo>
                      <a:pt x="114670" y="113965"/>
                      <a:pt x="187360" y="95696"/>
                      <a:pt x="116869" y="42277"/>
                    </a:cubicBezTo>
                    <a:cubicBezTo>
                      <a:pt x="83292" y="16833"/>
                      <a:pt x="89082" y="14294"/>
                      <a:pt x="72154" y="0"/>
                    </a:cubicBezTo>
                    <a:cubicBezTo>
                      <a:pt x="52930" y="578"/>
                      <a:pt x="33491" y="1160"/>
                      <a:pt x="13878" y="1738"/>
                    </a:cubicBezTo>
                    <a:cubicBezTo>
                      <a:pt x="15701" y="9040"/>
                      <a:pt x="20831" y="14079"/>
                      <a:pt x="25182" y="19451"/>
                    </a:cubicBezTo>
                    <a:cubicBezTo>
                      <a:pt x="31366" y="20037"/>
                      <a:pt x="63277" y="57035"/>
                      <a:pt x="70261" y="61688"/>
                    </a:cubicBezTo>
                    <a:cubicBezTo>
                      <a:pt x="99224" y="81021"/>
                      <a:pt x="91510" y="81078"/>
                      <a:pt x="97291" y="83223"/>
                    </a:cubicBezTo>
                    <a:cubicBezTo>
                      <a:pt x="103501" y="85526"/>
                      <a:pt x="100549" y="83919"/>
                      <a:pt x="78001" y="106351"/>
                    </a:cubicBezTo>
                    <a:cubicBezTo>
                      <a:pt x="73610" y="110721"/>
                      <a:pt x="51115" y="135180"/>
                      <a:pt x="42517" y="135377"/>
                    </a:cubicBezTo>
                    <a:cubicBezTo>
                      <a:pt x="37611" y="150533"/>
                      <a:pt x="36067" y="153597"/>
                      <a:pt x="37361" y="156995"/>
                    </a:cubicBezTo>
                    <a:cubicBezTo>
                      <a:pt x="42049" y="169309"/>
                      <a:pt x="40086" y="177356"/>
                      <a:pt x="49877" y="186786"/>
                    </a:cubicBezTo>
                    <a:cubicBezTo>
                      <a:pt x="56870" y="193519"/>
                      <a:pt x="81749" y="236829"/>
                      <a:pt x="83336" y="238804"/>
                    </a:cubicBezTo>
                    <a:cubicBezTo>
                      <a:pt x="74988" y="242884"/>
                      <a:pt x="64715" y="249840"/>
                      <a:pt x="63548" y="259099"/>
                    </a:cubicBezTo>
                    <a:cubicBezTo>
                      <a:pt x="63067" y="262913"/>
                      <a:pt x="53345" y="264953"/>
                      <a:pt x="36819" y="290572"/>
                    </a:cubicBezTo>
                    <a:cubicBezTo>
                      <a:pt x="33714" y="295383"/>
                      <a:pt x="28466" y="298653"/>
                      <a:pt x="26726" y="304472"/>
                    </a:cubicBezTo>
                    <a:cubicBezTo>
                      <a:pt x="19917" y="306323"/>
                      <a:pt x="21850" y="313525"/>
                      <a:pt x="18806" y="317767"/>
                    </a:cubicBezTo>
                    <a:cubicBezTo>
                      <a:pt x="12784" y="326138"/>
                      <a:pt x="20262" y="341578"/>
                      <a:pt x="26000" y="350102"/>
                    </a:cubicBezTo>
                    <a:cubicBezTo>
                      <a:pt x="29140" y="354773"/>
                      <a:pt x="46331" y="357426"/>
                      <a:pt x="58208" y="376597"/>
                    </a:cubicBezTo>
                    <a:cubicBezTo>
                      <a:pt x="62008" y="382735"/>
                      <a:pt x="88943" y="406690"/>
                      <a:pt x="94199" y="411353"/>
                    </a:cubicBezTo>
                    <a:cubicBezTo>
                      <a:pt x="83065" y="422052"/>
                      <a:pt x="69084" y="439993"/>
                      <a:pt x="67667" y="442331"/>
                    </a:cubicBezTo>
                    <a:cubicBezTo>
                      <a:pt x="67121" y="443232"/>
                      <a:pt x="62704" y="443478"/>
                      <a:pt x="61864" y="445378"/>
                    </a:cubicBezTo>
                    <a:cubicBezTo>
                      <a:pt x="59258" y="451314"/>
                      <a:pt x="25843" y="485382"/>
                      <a:pt x="12557" y="508121"/>
                    </a:cubicBezTo>
                    <a:cubicBezTo>
                      <a:pt x="3216" y="512136"/>
                      <a:pt x="-186" y="522060"/>
                      <a:pt x="1777" y="530111"/>
                    </a:cubicBezTo>
                    <a:cubicBezTo>
                      <a:pt x="-309" y="534506"/>
                      <a:pt x="-1489" y="537006"/>
                      <a:pt x="3671" y="540535"/>
                    </a:cubicBezTo>
                    <a:cubicBezTo>
                      <a:pt x="13593" y="547316"/>
                      <a:pt x="21776" y="562520"/>
                      <a:pt x="24789" y="565134"/>
                    </a:cubicBezTo>
                    <a:cubicBezTo>
                      <a:pt x="39692" y="578057"/>
                      <a:pt x="95275" y="632684"/>
                      <a:pt x="96110" y="634326"/>
                    </a:cubicBezTo>
                    <a:cubicBezTo>
                      <a:pt x="83480" y="644496"/>
                      <a:pt x="74747" y="657424"/>
                      <a:pt x="51911" y="682583"/>
                    </a:cubicBezTo>
                    <a:cubicBezTo>
                      <a:pt x="69779" y="682899"/>
                      <a:pt x="87517" y="683218"/>
                      <a:pt x="105110" y="683533"/>
                    </a:cubicBezTo>
                    <a:cubicBezTo>
                      <a:pt x="106404" y="681883"/>
                      <a:pt x="108062" y="680031"/>
                      <a:pt x="110297" y="67793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6" name="Google Shape;2436;p26"/>
              <p:cNvSpPr/>
              <p:nvPr/>
            </p:nvSpPr>
            <p:spPr>
              <a:xfrm>
                <a:off x="5767331" y="4832622"/>
                <a:ext cx="143098" cy="706757"/>
              </a:xfrm>
              <a:custGeom>
                <a:avLst/>
                <a:gdLst/>
                <a:ahLst/>
                <a:cxnLst/>
                <a:rect l="l" t="t" r="r" b="b"/>
                <a:pathLst>
                  <a:path w="143098" h="706757" extrusionOk="0">
                    <a:moveTo>
                      <a:pt x="135299" y="653317"/>
                    </a:moveTo>
                    <a:cubicBezTo>
                      <a:pt x="148510" y="644111"/>
                      <a:pt x="142917" y="626792"/>
                      <a:pt x="128818" y="623491"/>
                    </a:cubicBezTo>
                    <a:cubicBezTo>
                      <a:pt x="122652" y="607197"/>
                      <a:pt x="109104" y="607604"/>
                      <a:pt x="105439" y="597254"/>
                    </a:cubicBezTo>
                    <a:cubicBezTo>
                      <a:pt x="104835" y="595547"/>
                      <a:pt x="102679" y="593949"/>
                      <a:pt x="100869" y="593209"/>
                    </a:cubicBezTo>
                    <a:cubicBezTo>
                      <a:pt x="96150" y="591287"/>
                      <a:pt x="79371" y="567555"/>
                      <a:pt x="64712" y="558650"/>
                    </a:cubicBezTo>
                    <a:cubicBezTo>
                      <a:pt x="63094" y="557670"/>
                      <a:pt x="59307" y="551983"/>
                      <a:pt x="56158" y="548993"/>
                    </a:cubicBezTo>
                    <a:cubicBezTo>
                      <a:pt x="45125" y="538503"/>
                      <a:pt x="45155" y="541682"/>
                      <a:pt x="48300" y="538271"/>
                    </a:cubicBezTo>
                    <a:cubicBezTo>
                      <a:pt x="48562" y="537987"/>
                      <a:pt x="89302" y="490793"/>
                      <a:pt x="91130" y="489520"/>
                    </a:cubicBezTo>
                    <a:cubicBezTo>
                      <a:pt x="99889" y="483408"/>
                      <a:pt x="96233" y="480238"/>
                      <a:pt x="100545" y="477612"/>
                    </a:cubicBezTo>
                    <a:cubicBezTo>
                      <a:pt x="115169" y="468707"/>
                      <a:pt x="125647" y="451966"/>
                      <a:pt x="129911" y="445500"/>
                    </a:cubicBezTo>
                    <a:cubicBezTo>
                      <a:pt x="123535" y="438995"/>
                      <a:pt x="117102" y="432542"/>
                      <a:pt x="110647" y="426106"/>
                    </a:cubicBezTo>
                    <a:cubicBezTo>
                      <a:pt x="117373" y="421221"/>
                      <a:pt x="123627" y="416759"/>
                      <a:pt x="129447" y="412627"/>
                    </a:cubicBezTo>
                    <a:cubicBezTo>
                      <a:pt x="118160" y="400623"/>
                      <a:pt x="69745" y="349051"/>
                      <a:pt x="67209" y="343356"/>
                    </a:cubicBezTo>
                    <a:cubicBezTo>
                      <a:pt x="66531" y="341828"/>
                      <a:pt x="64979" y="342699"/>
                      <a:pt x="60076" y="338667"/>
                    </a:cubicBezTo>
                    <a:cubicBezTo>
                      <a:pt x="86634" y="302042"/>
                      <a:pt x="99190" y="301823"/>
                      <a:pt x="97117" y="291566"/>
                    </a:cubicBezTo>
                    <a:cubicBezTo>
                      <a:pt x="121138" y="271410"/>
                      <a:pt x="109773" y="272671"/>
                      <a:pt x="116573" y="269882"/>
                    </a:cubicBezTo>
                    <a:cubicBezTo>
                      <a:pt x="117168" y="269641"/>
                      <a:pt x="116586" y="266117"/>
                      <a:pt x="116258" y="264165"/>
                    </a:cubicBezTo>
                    <a:cubicBezTo>
                      <a:pt x="116079" y="263105"/>
                      <a:pt x="114894" y="262177"/>
                      <a:pt x="114824" y="261144"/>
                    </a:cubicBezTo>
                    <a:cubicBezTo>
                      <a:pt x="114500" y="256114"/>
                      <a:pt x="114303" y="254468"/>
                      <a:pt x="112309" y="253443"/>
                    </a:cubicBezTo>
                    <a:cubicBezTo>
                      <a:pt x="112108" y="238839"/>
                      <a:pt x="106537" y="240853"/>
                      <a:pt x="100126" y="230262"/>
                    </a:cubicBezTo>
                    <a:cubicBezTo>
                      <a:pt x="95582" y="222754"/>
                      <a:pt x="88751" y="216722"/>
                      <a:pt x="85930" y="208093"/>
                    </a:cubicBezTo>
                    <a:cubicBezTo>
                      <a:pt x="85589" y="207047"/>
                      <a:pt x="84435" y="206285"/>
                      <a:pt x="83744" y="205326"/>
                    </a:cubicBezTo>
                    <a:cubicBezTo>
                      <a:pt x="78457" y="198028"/>
                      <a:pt x="81728" y="185170"/>
                      <a:pt x="78881" y="182693"/>
                    </a:cubicBezTo>
                    <a:cubicBezTo>
                      <a:pt x="79051" y="182456"/>
                      <a:pt x="79322" y="182237"/>
                      <a:pt x="79414" y="181988"/>
                    </a:cubicBezTo>
                    <a:cubicBezTo>
                      <a:pt x="84299" y="168762"/>
                      <a:pt x="95958" y="160506"/>
                      <a:pt x="103327" y="149119"/>
                    </a:cubicBezTo>
                    <a:cubicBezTo>
                      <a:pt x="110612" y="137859"/>
                      <a:pt x="182301" y="119279"/>
                      <a:pt x="113481" y="67126"/>
                    </a:cubicBezTo>
                    <a:cubicBezTo>
                      <a:pt x="78256" y="40434"/>
                      <a:pt x="87680" y="39716"/>
                      <a:pt x="65652" y="22493"/>
                    </a:cubicBezTo>
                    <a:cubicBezTo>
                      <a:pt x="58913" y="17223"/>
                      <a:pt x="68057" y="20493"/>
                      <a:pt x="70909" y="12617"/>
                    </a:cubicBezTo>
                    <a:cubicBezTo>
                      <a:pt x="71901" y="9881"/>
                      <a:pt x="74219" y="8760"/>
                      <a:pt x="75898" y="6882"/>
                    </a:cubicBezTo>
                    <a:cubicBezTo>
                      <a:pt x="78942" y="3472"/>
                      <a:pt x="81321" y="1331"/>
                      <a:pt x="82738" y="0"/>
                    </a:cubicBezTo>
                    <a:cubicBezTo>
                      <a:pt x="63890" y="788"/>
                      <a:pt x="43375" y="1602"/>
                      <a:pt x="21392" y="2443"/>
                    </a:cubicBezTo>
                    <a:cubicBezTo>
                      <a:pt x="12610" y="7561"/>
                      <a:pt x="11876" y="21732"/>
                      <a:pt x="13852" y="26797"/>
                    </a:cubicBezTo>
                    <a:cubicBezTo>
                      <a:pt x="13590" y="33136"/>
                      <a:pt x="25244" y="46852"/>
                      <a:pt x="27654" y="47631"/>
                    </a:cubicBezTo>
                    <a:cubicBezTo>
                      <a:pt x="35757" y="50258"/>
                      <a:pt x="60006" y="80487"/>
                      <a:pt x="68224" y="85972"/>
                    </a:cubicBezTo>
                    <a:cubicBezTo>
                      <a:pt x="96343" y="104740"/>
                      <a:pt x="88856" y="104797"/>
                      <a:pt x="94467" y="106881"/>
                    </a:cubicBezTo>
                    <a:cubicBezTo>
                      <a:pt x="96693" y="107704"/>
                      <a:pt x="100042" y="108715"/>
                      <a:pt x="92984" y="113019"/>
                    </a:cubicBezTo>
                    <a:cubicBezTo>
                      <a:pt x="85467" y="117598"/>
                      <a:pt x="51977" y="157275"/>
                      <a:pt x="41289" y="157516"/>
                    </a:cubicBezTo>
                    <a:cubicBezTo>
                      <a:pt x="36527" y="172234"/>
                      <a:pt x="35027" y="175206"/>
                      <a:pt x="36282" y="178507"/>
                    </a:cubicBezTo>
                    <a:cubicBezTo>
                      <a:pt x="40835" y="190468"/>
                      <a:pt x="38928" y="198273"/>
                      <a:pt x="48435" y="207432"/>
                    </a:cubicBezTo>
                    <a:cubicBezTo>
                      <a:pt x="55240" y="213981"/>
                      <a:pt x="79366" y="256009"/>
                      <a:pt x="80927" y="257935"/>
                    </a:cubicBezTo>
                    <a:cubicBezTo>
                      <a:pt x="72828" y="261897"/>
                      <a:pt x="62845" y="268652"/>
                      <a:pt x="61712" y="277640"/>
                    </a:cubicBezTo>
                    <a:cubicBezTo>
                      <a:pt x="61244" y="281343"/>
                      <a:pt x="51807" y="283318"/>
                      <a:pt x="35757" y="308197"/>
                    </a:cubicBezTo>
                    <a:cubicBezTo>
                      <a:pt x="32744" y="312868"/>
                      <a:pt x="27650" y="316042"/>
                      <a:pt x="25957" y="321690"/>
                    </a:cubicBezTo>
                    <a:cubicBezTo>
                      <a:pt x="19345" y="323489"/>
                      <a:pt x="21225" y="330481"/>
                      <a:pt x="18265" y="334600"/>
                    </a:cubicBezTo>
                    <a:cubicBezTo>
                      <a:pt x="12418" y="342725"/>
                      <a:pt x="19682" y="357720"/>
                      <a:pt x="25249" y="365998"/>
                    </a:cubicBezTo>
                    <a:cubicBezTo>
                      <a:pt x="28301" y="370534"/>
                      <a:pt x="44985" y="373108"/>
                      <a:pt x="56521" y="391722"/>
                    </a:cubicBezTo>
                    <a:cubicBezTo>
                      <a:pt x="60203" y="397668"/>
                      <a:pt x="86197" y="420796"/>
                      <a:pt x="91467" y="425467"/>
                    </a:cubicBezTo>
                    <a:cubicBezTo>
                      <a:pt x="75684" y="440632"/>
                      <a:pt x="23819" y="499532"/>
                      <a:pt x="12199" y="519420"/>
                    </a:cubicBezTo>
                    <a:cubicBezTo>
                      <a:pt x="3129" y="523312"/>
                      <a:pt x="-172" y="532952"/>
                      <a:pt x="1734" y="540771"/>
                    </a:cubicBezTo>
                    <a:cubicBezTo>
                      <a:pt x="-290" y="545031"/>
                      <a:pt x="-1462" y="547456"/>
                      <a:pt x="3571" y="550888"/>
                    </a:cubicBezTo>
                    <a:cubicBezTo>
                      <a:pt x="13201" y="557473"/>
                      <a:pt x="21151" y="572235"/>
                      <a:pt x="24072" y="574770"/>
                    </a:cubicBezTo>
                    <a:cubicBezTo>
                      <a:pt x="46275" y="594028"/>
                      <a:pt x="93177" y="641663"/>
                      <a:pt x="93321" y="641948"/>
                    </a:cubicBezTo>
                    <a:cubicBezTo>
                      <a:pt x="88410" y="645897"/>
                      <a:pt x="89669" y="643196"/>
                      <a:pt x="86354" y="647337"/>
                    </a:cubicBezTo>
                    <a:cubicBezTo>
                      <a:pt x="54181" y="687548"/>
                      <a:pt x="34485" y="701553"/>
                      <a:pt x="36042" y="706215"/>
                    </a:cubicBezTo>
                    <a:cubicBezTo>
                      <a:pt x="53871" y="706425"/>
                      <a:pt x="71175" y="706605"/>
                      <a:pt x="87959" y="706758"/>
                    </a:cubicBezTo>
                    <a:cubicBezTo>
                      <a:pt x="95359" y="698436"/>
                      <a:pt x="134267" y="654040"/>
                      <a:pt x="135299" y="65331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7" name="Google Shape;2437;p26"/>
              <p:cNvSpPr/>
              <p:nvPr/>
            </p:nvSpPr>
            <p:spPr>
              <a:xfrm>
                <a:off x="4182905" y="4878519"/>
                <a:ext cx="138899" cy="648584"/>
              </a:xfrm>
              <a:custGeom>
                <a:avLst/>
                <a:gdLst/>
                <a:ahLst/>
                <a:cxnLst/>
                <a:rect l="l" t="t" r="r" b="b"/>
                <a:pathLst>
                  <a:path w="138899" h="648584" extrusionOk="0">
                    <a:moveTo>
                      <a:pt x="135251" y="593170"/>
                    </a:moveTo>
                    <a:cubicBezTo>
                      <a:pt x="145314" y="579695"/>
                      <a:pt x="125718" y="578771"/>
                      <a:pt x="124179" y="574595"/>
                    </a:cubicBezTo>
                    <a:cubicBezTo>
                      <a:pt x="120339" y="564136"/>
                      <a:pt x="107622" y="562358"/>
                      <a:pt x="104443" y="555301"/>
                    </a:cubicBezTo>
                    <a:cubicBezTo>
                      <a:pt x="97039" y="538876"/>
                      <a:pt x="82288" y="533867"/>
                      <a:pt x="60038" y="504689"/>
                    </a:cubicBezTo>
                    <a:cubicBezTo>
                      <a:pt x="64743" y="496857"/>
                      <a:pt x="68207" y="501165"/>
                      <a:pt x="81628" y="482598"/>
                    </a:cubicBezTo>
                    <a:cubicBezTo>
                      <a:pt x="108523" y="445399"/>
                      <a:pt x="112489" y="452373"/>
                      <a:pt x="122582" y="432397"/>
                    </a:cubicBezTo>
                    <a:cubicBezTo>
                      <a:pt x="129072" y="419526"/>
                      <a:pt x="136804" y="422652"/>
                      <a:pt x="105846" y="390405"/>
                    </a:cubicBezTo>
                    <a:cubicBezTo>
                      <a:pt x="98377" y="382621"/>
                      <a:pt x="90304" y="375047"/>
                      <a:pt x="84051" y="366370"/>
                    </a:cubicBezTo>
                    <a:cubicBezTo>
                      <a:pt x="75221" y="354125"/>
                      <a:pt x="60720" y="347112"/>
                      <a:pt x="54379" y="332849"/>
                    </a:cubicBezTo>
                    <a:cubicBezTo>
                      <a:pt x="53714" y="331356"/>
                      <a:pt x="52241" y="332175"/>
                      <a:pt x="47487" y="328349"/>
                    </a:cubicBezTo>
                    <a:cubicBezTo>
                      <a:pt x="52866" y="321243"/>
                      <a:pt x="95207" y="271830"/>
                      <a:pt x="108706" y="266835"/>
                    </a:cubicBezTo>
                    <a:cubicBezTo>
                      <a:pt x="113779" y="264961"/>
                      <a:pt x="112983" y="257331"/>
                      <a:pt x="119014" y="256293"/>
                    </a:cubicBezTo>
                    <a:cubicBezTo>
                      <a:pt x="119294" y="256245"/>
                      <a:pt x="118323" y="258224"/>
                      <a:pt x="122687" y="236295"/>
                    </a:cubicBezTo>
                    <a:cubicBezTo>
                      <a:pt x="124673" y="233690"/>
                      <a:pt x="122609" y="232535"/>
                      <a:pt x="119644" y="225386"/>
                    </a:cubicBezTo>
                    <a:cubicBezTo>
                      <a:pt x="92421" y="217772"/>
                      <a:pt x="60637" y="156399"/>
                      <a:pt x="55617" y="153729"/>
                    </a:cubicBezTo>
                    <a:cubicBezTo>
                      <a:pt x="49779" y="150629"/>
                      <a:pt x="46529" y="145520"/>
                      <a:pt x="44028" y="140035"/>
                    </a:cubicBezTo>
                    <a:cubicBezTo>
                      <a:pt x="45484" y="138778"/>
                      <a:pt x="46783" y="137193"/>
                      <a:pt x="48064" y="135429"/>
                    </a:cubicBezTo>
                    <a:cubicBezTo>
                      <a:pt x="62356" y="115720"/>
                      <a:pt x="81982" y="109556"/>
                      <a:pt x="97144" y="94172"/>
                    </a:cubicBezTo>
                    <a:cubicBezTo>
                      <a:pt x="118279" y="72729"/>
                      <a:pt x="123903" y="66158"/>
                      <a:pt x="137508" y="57941"/>
                    </a:cubicBezTo>
                    <a:cubicBezTo>
                      <a:pt x="134460" y="53712"/>
                      <a:pt x="140228" y="53589"/>
                      <a:pt x="138606" y="46073"/>
                    </a:cubicBezTo>
                    <a:cubicBezTo>
                      <a:pt x="136441" y="35868"/>
                      <a:pt x="112174" y="14740"/>
                      <a:pt x="99497" y="0"/>
                    </a:cubicBezTo>
                    <a:cubicBezTo>
                      <a:pt x="81667" y="451"/>
                      <a:pt x="64665" y="884"/>
                      <a:pt x="48563" y="1287"/>
                    </a:cubicBezTo>
                    <a:cubicBezTo>
                      <a:pt x="53933" y="7127"/>
                      <a:pt x="53968" y="10030"/>
                      <a:pt x="60510" y="16150"/>
                    </a:cubicBezTo>
                    <a:cubicBezTo>
                      <a:pt x="111234" y="63593"/>
                      <a:pt x="90427" y="29708"/>
                      <a:pt x="44937" y="91191"/>
                    </a:cubicBezTo>
                    <a:cubicBezTo>
                      <a:pt x="40547" y="97123"/>
                      <a:pt x="24576" y="103445"/>
                      <a:pt x="20212" y="109398"/>
                    </a:cubicBezTo>
                    <a:cubicBezTo>
                      <a:pt x="15764" y="115475"/>
                      <a:pt x="12742" y="119717"/>
                      <a:pt x="8933" y="121363"/>
                    </a:cubicBezTo>
                    <a:cubicBezTo>
                      <a:pt x="143" y="125163"/>
                      <a:pt x="1394" y="136677"/>
                      <a:pt x="987" y="137644"/>
                    </a:cubicBezTo>
                    <a:cubicBezTo>
                      <a:pt x="-1479" y="143476"/>
                      <a:pt x="1040" y="148532"/>
                      <a:pt x="4525" y="152214"/>
                    </a:cubicBezTo>
                    <a:cubicBezTo>
                      <a:pt x="12694" y="160843"/>
                      <a:pt x="14382" y="169069"/>
                      <a:pt x="24642" y="175933"/>
                    </a:cubicBezTo>
                    <a:cubicBezTo>
                      <a:pt x="28739" y="178674"/>
                      <a:pt x="38898" y="200852"/>
                      <a:pt x="42375" y="204823"/>
                    </a:cubicBezTo>
                    <a:cubicBezTo>
                      <a:pt x="46040" y="209008"/>
                      <a:pt x="51235" y="211950"/>
                      <a:pt x="54506" y="216367"/>
                    </a:cubicBezTo>
                    <a:cubicBezTo>
                      <a:pt x="73201" y="241636"/>
                      <a:pt x="55271" y="218429"/>
                      <a:pt x="77386" y="238961"/>
                    </a:cubicBezTo>
                    <a:cubicBezTo>
                      <a:pt x="72134" y="244653"/>
                      <a:pt x="67503" y="250904"/>
                      <a:pt x="62566" y="256805"/>
                    </a:cubicBezTo>
                    <a:cubicBezTo>
                      <a:pt x="45322" y="277430"/>
                      <a:pt x="39248" y="276804"/>
                      <a:pt x="37201" y="282578"/>
                    </a:cubicBezTo>
                    <a:cubicBezTo>
                      <a:pt x="33567" y="292857"/>
                      <a:pt x="17081" y="307996"/>
                      <a:pt x="14304" y="320718"/>
                    </a:cubicBezTo>
                    <a:cubicBezTo>
                      <a:pt x="11159" y="325236"/>
                      <a:pt x="6773" y="325420"/>
                      <a:pt x="7731" y="337183"/>
                    </a:cubicBezTo>
                    <a:cubicBezTo>
                      <a:pt x="8483" y="346442"/>
                      <a:pt x="17487" y="359370"/>
                      <a:pt x="21156" y="361143"/>
                    </a:cubicBezTo>
                    <a:cubicBezTo>
                      <a:pt x="43849" y="372114"/>
                      <a:pt x="29238" y="373506"/>
                      <a:pt x="83364" y="419071"/>
                    </a:cubicBezTo>
                    <a:cubicBezTo>
                      <a:pt x="74754" y="427004"/>
                      <a:pt x="75414" y="424408"/>
                      <a:pt x="73730" y="426842"/>
                    </a:cubicBezTo>
                    <a:cubicBezTo>
                      <a:pt x="34477" y="483833"/>
                      <a:pt x="27148" y="482449"/>
                      <a:pt x="16079" y="509728"/>
                    </a:cubicBezTo>
                    <a:cubicBezTo>
                      <a:pt x="10442" y="523623"/>
                      <a:pt x="26855" y="532353"/>
                      <a:pt x="33003" y="537711"/>
                    </a:cubicBezTo>
                    <a:cubicBezTo>
                      <a:pt x="74229" y="573658"/>
                      <a:pt x="83648" y="586410"/>
                      <a:pt x="89159" y="591436"/>
                    </a:cubicBezTo>
                    <a:cubicBezTo>
                      <a:pt x="89425" y="591681"/>
                      <a:pt x="43171" y="634370"/>
                      <a:pt x="34573" y="648585"/>
                    </a:cubicBezTo>
                    <a:cubicBezTo>
                      <a:pt x="50299" y="648116"/>
                      <a:pt x="66335" y="647692"/>
                      <a:pt x="82660" y="647302"/>
                    </a:cubicBezTo>
                    <a:cubicBezTo>
                      <a:pt x="91008" y="644036"/>
                      <a:pt x="96575" y="635688"/>
                      <a:pt x="125429" y="612568"/>
                    </a:cubicBezTo>
                    <a:cubicBezTo>
                      <a:pt x="131329" y="606229"/>
                      <a:pt x="133861" y="600927"/>
                      <a:pt x="135251" y="59317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8" name="Google Shape;2438;p26"/>
              <p:cNvSpPr/>
              <p:nvPr/>
            </p:nvSpPr>
            <p:spPr>
              <a:xfrm>
                <a:off x="4520927" y="4871064"/>
                <a:ext cx="138096" cy="651504"/>
              </a:xfrm>
              <a:custGeom>
                <a:avLst/>
                <a:gdLst/>
                <a:ahLst/>
                <a:cxnLst/>
                <a:rect l="l" t="t" r="r" b="b"/>
                <a:pathLst>
                  <a:path w="138096" h="651504" extrusionOk="0">
                    <a:moveTo>
                      <a:pt x="98700" y="643944"/>
                    </a:moveTo>
                    <a:cubicBezTo>
                      <a:pt x="99369" y="641528"/>
                      <a:pt x="110337" y="639978"/>
                      <a:pt x="123238" y="624993"/>
                    </a:cubicBezTo>
                    <a:cubicBezTo>
                      <a:pt x="128844" y="618465"/>
                      <a:pt x="144194" y="609569"/>
                      <a:pt x="135474" y="587098"/>
                    </a:cubicBezTo>
                    <a:cubicBezTo>
                      <a:pt x="137215" y="582177"/>
                      <a:pt x="123771" y="573207"/>
                      <a:pt x="118441" y="571434"/>
                    </a:cubicBezTo>
                    <a:cubicBezTo>
                      <a:pt x="113783" y="569888"/>
                      <a:pt x="87208" y="541572"/>
                      <a:pt x="83604" y="537637"/>
                    </a:cubicBezTo>
                    <a:cubicBezTo>
                      <a:pt x="81964" y="535842"/>
                      <a:pt x="81457" y="532992"/>
                      <a:pt x="79778" y="531254"/>
                    </a:cubicBezTo>
                    <a:cubicBezTo>
                      <a:pt x="31962" y="481911"/>
                      <a:pt x="45309" y="496437"/>
                      <a:pt x="50775" y="485019"/>
                    </a:cubicBezTo>
                    <a:cubicBezTo>
                      <a:pt x="55446" y="475265"/>
                      <a:pt x="91091" y="435663"/>
                      <a:pt x="102759" y="427122"/>
                    </a:cubicBezTo>
                    <a:cubicBezTo>
                      <a:pt x="115917" y="417486"/>
                      <a:pt x="117142" y="404909"/>
                      <a:pt x="134018" y="392270"/>
                    </a:cubicBezTo>
                    <a:cubicBezTo>
                      <a:pt x="137608" y="361787"/>
                      <a:pt x="112546" y="361187"/>
                      <a:pt x="108098" y="348596"/>
                    </a:cubicBezTo>
                    <a:cubicBezTo>
                      <a:pt x="107495" y="346889"/>
                      <a:pt x="105339" y="345291"/>
                      <a:pt x="103528" y="344551"/>
                    </a:cubicBezTo>
                    <a:cubicBezTo>
                      <a:pt x="98810" y="342629"/>
                      <a:pt x="82030" y="318897"/>
                      <a:pt x="67371" y="309992"/>
                    </a:cubicBezTo>
                    <a:cubicBezTo>
                      <a:pt x="65491" y="308850"/>
                      <a:pt x="67131" y="308105"/>
                      <a:pt x="49481" y="292130"/>
                    </a:cubicBezTo>
                    <a:cubicBezTo>
                      <a:pt x="63685" y="263644"/>
                      <a:pt x="139419" y="203719"/>
                      <a:pt x="122805" y="189872"/>
                    </a:cubicBezTo>
                    <a:cubicBezTo>
                      <a:pt x="123863" y="181725"/>
                      <a:pt x="119888" y="184518"/>
                      <a:pt x="99802" y="157424"/>
                    </a:cubicBezTo>
                    <a:cubicBezTo>
                      <a:pt x="95556" y="151697"/>
                      <a:pt x="78593" y="146094"/>
                      <a:pt x="74027" y="140626"/>
                    </a:cubicBezTo>
                    <a:cubicBezTo>
                      <a:pt x="51497" y="113627"/>
                      <a:pt x="66514" y="121560"/>
                      <a:pt x="68093" y="109315"/>
                    </a:cubicBezTo>
                    <a:cubicBezTo>
                      <a:pt x="135308" y="47075"/>
                      <a:pt x="117680" y="63510"/>
                      <a:pt x="88415" y="36498"/>
                    </a:cubicBezTo>
                    <a:cubicBezTo>
                      <a:pt x="40577" y="-7600"/>
                      <a:pt x="66947" y="17100"/>
                      <a:pt x="50233" y="0"/>
                    </a:cubicBezTo>
                    <a:cubicBezTo>
                      <a:pt x="33869" y="429"/>
                      <a:pt x="17736" y="849"/>
                      <a:pt x="1840" y="1265"/>
                    </a:cubicBezTo>
                    <a:cubicBezTo>
                      <a:pt x="22223" y="30396"/>
                      <a:pt x="67743" y="55231"/>
                      <a:pt x="63077" y="61168"/>
                    </a:cubicBezTo>
                    <a:cubicBezTo>
                      <a:pt x="45965" y="82965"/>
                      <a:pt x="46927" y="76210"/>
                      <a:pt x="44622" y="80019"/>
                    </a:cubicBezTo>
                    <a:cubicBezTo>
                      <a:pt x="31105" y="102363"/>
                      <a:pt x="33221" y="99955"/>
                      <a:pt x="32714" y="100060"/>
                    </a:cubicBezTo>
                    <a:cubicBezTo>
                      <a:pt x="26644" y="101339"/>
                      <a:pt x="28848" y="107297"/>
                      <a:pt x="23981" y="113833"/>
                    </a:cubicBezTo>
                    <a:cubicBezTo>
                      <a:pt x="-3596" y="150866"/>
                      <a:pt x="55297" y="167747"/>
                      <a:pt x="62119" y="175368"/>
                    </a:cubicBezTo>
                    <a:cubicBezTo>
                      <a:pt x="69597" y="183726"/>
                      <a:pt x="69037" y="183555"/>
                      <a:pt x="79550" y="193086"/>
                    </a:cubicBezTo>
                    <a:cubicBezTo>
                      <a:pt x="79104" y="195261"/>
                      <a:pt x="79052" y="198142"/>
                      <a:pt x="75313" y="198015"/>
                    </a:cubicBezTo>
                    <a:cubicBezTo>
                      <a:pt x="72916" y="197932"/>
                      <a:pt x="75042" y="203825"/>
                      <a:pt x="69553" y="206101"/>
                    </a:cubicBezTo>
                    <a:cubicBezTo>
                      <a:pt x="58839" y="210553"/>
                      <a:pt x="22883" y="257016"/>
                      <a:pt x="16101" y="266253"/>
                    </a:cubicBezTo>
                    <a:cubicBezTo>
                      <a:pt x="8176" y="277040"/>
                      <a:pt x="-2288" y="282289"/>
                      <a:pt x="8579" y="300816"/>
                    </a:cubicBezTo>
                    <a:cubicBezTo>
                      <a:pt x="10437" y="313766"/>
                      <a:pt x="64485" y="360946"/>
                      <a:pt x="86141" y="382704"/>
                    </a:cubicBezTo>
                    <a:cubicBezTo>
                      <a:pt x="77219" y="389420"/>
                      <a:pt x="78763" y="392891"/>
                      <a:pt x="74784" y="395444"/>
                    </a:cubicBezTo>
                    <a:cubicBezTo>
                      <a:pt x="63400" y="402746"/>
                      <a:pt x="61555" y="411602"/>
                      <a:pt x="51921" y="422074"/>
                    </a:cubicBezTo>
                    <a:cubicBezTo>
                      <a:pt x="37044" y="438246"/>
                      <a:pt x="53425" y="415288"/>
                      <a:pt x="9327" y="475418"/>
                    </a:cubicBezTo>
                    <a:cubicBezTo>
                      <a:pt x="4717" y="475742"/>
                      <a:pt x="6449" y="480659"/>
                      <a:pt x="2867" y="482756"/>
                    </a:cubicBezTo>
                    <a:cubicBezTo>
                      <a:pt x="-6482" y="488224"/>
                      <a:pt x="9943" y="514679"/>
                      <a:pt x="10897" y="516697"/>
                    </a:cubicBezTo>
                    <a:cubicBezTo>
                      <a:pt x="17294" y="519819"/>
                      <a:pt x="20071" y="526197"/>
                      <a:pt x="24007" y="531490"/>
                    </a:cubicBezTo>
                    <a:cubicBezTo>
                      <a:pt x="28818" y="537961"/>
                      <a:pt x="48877" y="553327"/>
                      <a:pt x="52533" y="566237"/>
                    </a:cubicBezTo>
                    <a:cubicBezTo>
                      <a:pt x="53583" y="569945"/>
                      <a:pt x="71600" y="578198"/>
                      <a:pt x="74932" y="589488"/>
                    </a:cubicBezTo>
                    <a:cubicBezTo>
                      <a:pt x="75632" y="591874"/>
                      <a:pt x="75842" y="585793"/>
                      <a:pt x="86075" y="598931"/>
                    </a:cubicBezTo>
                    <a:cubicBezTo>
                      <a:pt x="80805" y="605156"/>
                      <a:pt x="73874" y="609758"/>
                      <a:pt x="68889" y="616289"/>
                    </a:cubicBezTo>
                    <a:cubicBezTo>
                      <a:pt x="68259" y="617112"/>
                      <a:pt x="63991" y="616854"/>
                      <a:pt x="62972" y="618627"/>
                    </a:cubicBezTo>
                    <a:cubicBezTo>
                      <a:pt x="61752" y="620750"/>
                      <a:pt x="41775" y="639361"/>
                      <a:pt x="29264" y="651505"/>
                    </a:cubicBezTo>
                    <a:cubicBezTo>
                      <a:pt x="49992" y="651470"/>
                      <a:pt x="70927" y="651470"/>
                      <a:pt x="92027" y="651496"/>
                    </a:cubicBezTo>
                    <a:cubicBezTo>
                      <a:pt x="96365" y="650227"/>
                      <a:pt x="97585" y="647941"/>
                      <a:pt x="98700" y="64394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9" name="Google Shape;2439;p26"/>
              <p:cNvSpPr/>
              <p:nvPr/>
            </p:nvSpPr>
            <p:spPr>
              <a:xfrm>
                <a:off x="3862354" y="4879004"/>
                <a:ext cx="143422" cy="673162"/>
              </a:xfrm>
              <a:custGeom>
                <a:avLst/>
                <a:gdLst/>
                <a:ahLst/>
                <a:cxnLst/>
                <a:rect l="l" t="t" r="r" b="b"/>
                <a:pathLst>
                  <a:path w="143422" h="673162" extrusionOk="0">
                    <a:moveTo>
                      <a:pt x="135282" y="606943"/>
                    </a:moveTo>
                    <a:cubicBezTo>
                      <a:pt x="148493" y="597732"/>
                      <a:pt x="142900" y="580413"/>
                      <a:pt x="128801" y="577113"/>
                    </a:cubicBezTo>
                    <a:cubicBezTo>
                      <a:pt x="122648" y="560862"/>
                      <a:pt x="109140" y="561383"/>
                      <a:pt x="105422" y="550876"/>
                    </a:cubicBezTo>
                    <a:cubicBezTo>
                      <a:pt x="104819" y="549169"/>
                      <a:pt x="102663" y="547571"/>
                      <a:pt x="100852" y="546831"/>
                    </a:cubicBezTo>
                    <a:cubicBezTo>
                      <a:pt x="96134" y="544909"/>
                      <a:pt x="79354" y="521177"/>
                      <a:pt x="64695" y="512272"/>
                    </a:cubicBezTo>
                    <a:cubicBezTo>
                      <a:pt x="63506" y="511545"/>
                      <a:pt x="62697" y="510179"/>
                      <a:pt x="61744" y="509076"/>
                    </a:cubicBezTo>
                    <a:cubicBezTo>
                      <a:pt x="39607" y="483523"/>
                      <a:pt x="45239" y="501730"/>
                      <a:pt x="53815" y="486193"/>
                    </a:cubicBezTo>
                    <a:cubicBezTo>
                      <a:pt x="59771" y="475406"/>
                      <a:pt x="97441" y="438579"/>
                      <a:pt x="98285" y="433440"/>
                    </a:cubicBezTo>
                    <a:cubicBezTo>
                      <a:pt x="98692" y="430966"/>
                      <a:pt x="109433" y="428248"/>
                      <a:pt x="120650" y="411962"/>
                    </a:cubicBezTo>
                    <a:cubicBezTo>
                      <a:pt x="127253" y="402375"/>
                      <a:pt x="128989" y="403662"/>
                      <a:pt x="131184" y="396745"/>
                    </a:cubicBezTo>
                    <a:cubicBezTo>
                      <a:pt x="140805" y="393759"/>
                      <a:pt x="145778" y="384412"/>
                      <a:pt x="134797" y="372027"/>
                    </a:cubicBezTo>
                    <a:cubicBezTo>
                      <a:pt x="126868" y="363088"/>
                      <a:pt x="70232" y="303829"/>
                      <a:pt x="67184" y="296973"/>
                    </a:cubicBezTo>
                    <a:cubicBezTo>
                      <a:pt x="66501" y="295445"/>
                      <a:pt x="64953" y="296316"/>
                      <a:pt x="60051" y="292284"/>
                    </a:cubicBezTo>
                    <a:cubicBezTo>
                      <a:pt x="86443" y="255896"/>
                      <a:pt x="99156" y="255392"/>
                      <a:pt x="97092" y="245183"/>
                    </a:cubicBezTo>
                    <a:cubicBezTo>
                      <a:pt x="121109" y="225027"/>
                      <a:pt x="109717" y="226301"/>
                      <a:pt x="116548" y="223499"/>
                    </a:cubicBezTo>
                    <a:cubicBezTo>
                      <a:pt x="117142" y="223259"/>
                      <a:pt x="116561" y="219734"/>
                      <a:pt x="116233" y="217782"/>
                    </a:cubicBezTo>
                    <a:cubicBezTo>
                      <a:pt x="112870" y="197858"/>
                      <a:pt x="100979" y="182785"/>
                      <a:pt x="83723" y="158943"/>
                    </a:cubicBezTo>
                    <a:cubicBezTo>
                      <a:pt x="78436" y="151646"/>
                      <a:pt x="81707" y="138788"/>
                      <a:pt x="78860" y="136310"/>
                    </a:cubicBezTo>
                    <a:cubicBezTo>
                      <a:pt x="79030" y="136073"/>
                      <a:pt x="79302" y="135855"/>
                      <a:pt x="79393" y="135605"/>
                    </a:cubicBezTo>
                    <a:cubicBezTo>
                      <a:pt x="84291" y="122380"/>
                      <a:pt x="95946" y="114118"/>
                      <a:pt x="103319" y="102732"/>
                    </a:cubicBezTo>
                    <a:cubicBezTo>
                      <a:pt x="105077" y="100013"/>
                      <a:pt x="145371" y="79139"/>
                      <a:pt x="143066" y="60503"/>
                    </a:cubicBezTo>
                    <a:cubicBezTo>
                      <a:pt x="147575" y="41674"/>
                      <a:pt x="108151" y="19255"/>
                      <a:pt x="90020" y="522"/>
                    </a:cubicBezTo>
                    <a:cubicBezTo>
                      <a:pt x="68933" y="-380"/>
                      <a:pt x="48060" y="-306"/>
                      <a:pt x="29728" y="2303"/>
                    </a:cubicBezTo>
                    <a:cubicBezTo>
                      <a:pt x="39340" y="8266"/>
                      <a:pt x="60488" y="34433"/>
                      <a:pt x="68211" y="39585"/>
                    </a:cubicBezTo>
                    <a:cubicBezTo>
                      <a:pt x="96331" y="58353"/>
                      <a:pt x="88839" y="58410"/>
                      <a:pt x="94455" y="60494"/>
                    </a:cubicBezTo>
                    <a:cubicBezTo>
                      <a:pt x="100485" y="62731"/>
                      <a:pt x="97621" y="61173"/>
                      <a:pt x="75729" y="82948"/>
                    </a:cubicBezTo>
                    <a:cubicBezTo>
                      <a:pt x="71465" y="87190"/>
                      <a:pt x="49621" y="110940"/>
                      <a:pt x="41277" y="111128"/>
                    </a:cubicBezTo>
                    <a:cubicBezTo>
                      <a:pt x="36515" y="125847"/>
                      <a:pt x="35015" y="128819"/>
                      <a:pt x="36270" y="132120"/>
                    </a:cubicBezTo>
                    <a:cubicBezTo>
                      <a:pt x="40822" y="144081"/>
                      <a:pt x="38916" y="151886"/>
                      <a:pt x="48423" y="161045"/>
                    </a:cubicBezTo>
                    <a:cubicBezTo>
                      <a:pt x="55214" y="167581"/>
                      <a:pt x="79367" y="209630"/>
                      <a:pt x="80911" y="211548"/>
                    </a:cubicBezTo>
                    <a:cubicBezTo>
                      <a:pt x="72808" y="215505"/>
                      <a:pt x="62828" y="222265"/>
                      <a:pt x="61695" y="231253"/>
                    </a:cubicBezTo>
                    <a:cubicBezTo>
                      <a:pt x="61227" y="234952"/>
                      <a:pt x="51790" y="236935"/>
                      <a:pt x="35745" y="261810"/>
                    </a:cubicBezTo>
                    <a:cubicBezTo>
                      <a:pt x="32732" y="266481"/>
                      <a:pt x="27637" y="269655"/>
                      <a:pt x="25945" y="275303"/>
                    </a:cubicBezTo>
                    <a:cubicBezTo>
                      <a:pt x="19337" y="277102"/>
                      <a:pt x="21213" y="284093"/>
                      <a:pt x="18253" y="288213"/>
                    </a:cubicBezTo>
                    <a:cubicBezTo>
                      <a:pt x="12406" y="296338"/>
                      <a:pt x="19670" y="311332"/>
                      <a:pt x="25237" y="319611"/>
                    </a:cubicBezTo>
                    <a:cubicBezTo>
                      <a:pt x="28285" y="324146"/>
                      <a:pt x="44973" y="326721"/>
                      <a:pt x="56509" y="345335"/>
                    </a:cubicBezTo>
                    <a:cubicBezTo>
                      <a:pt x="60200" y="351294"/>
                      <a:pt x="86351" y="374553"/>
                      <a:pt x="91455" y="379080"/>
                    </a:cubicBezTo>
                    <a:cubicBezTo>
                      <a:pt x="80644" y="389469"/>
                      <a:pt x="67070" y="406888"/>
                      <a:pt x="65697" y="409156"/>
                    </a:cubicBezTo>
                    <a:cubicBezTo>
                      <a:pt x="65163" y="410031"/>
                      <a:pt x="60878" y="410268"/>
                      <a:pt x="60064" y="412111"/>
                    </a:cubicBezTo>
                    <a:cubicBezTo>
                      <a:pt x="57532" y="417877"/>
                      <a:pt x="25088" y="450951"/>
                      <a:pt x="12192" y="473029"/>
                    </a:cubicBezTo>
                    <a:cubicBezTo>
                      <a:pt x="3122" y="476925"/>
                      <a:pt x="-180" y="486561"/>
                      <a:pt x="1727" y="494380"/>
                    </a:cubicBezTo>
                    <a:cubicBezTo>
                      <a:pt x="-298" y="498648"/>
                      <a:pt x="-1448" y="501078"/>
                      <a:pt x="3563" y="504497"/>
                    </a:cubicBezTo>
                    <a:cubicBezTo>
                      <a:pt x="13197" y="511077"/>
                      <a:pt x="21143" y="525843"/>
                      <a:pt x="24065" y="528378"/>
                    </a:cubicBezTo>
                    <a:cubicBezTo>
                      <a:pt x="38531" y="540925"/>
                      <a:pt x="92500" y="593963"/>
                      <a:pt x="93313" y="595556"/>
                    </a:cubicBezTo>
                    <a:cubicBezTo>
                      <a:pt x="82197" y="604505"/>
                      <a:pt x="32334" y="663856"/>
                      <a:pt x="28049" y="665659"/>
                    </a:cubicBezTo>
                    <a:cubicBezTo>
                      <a:pt x="23863" y="667419"/>
                      <a:pt x="19355" y="667423"/>
                      <a:pt x="16285" y="673163"/>
                    </a:cubicBezTo>
                    <a:cubicBezTo>
                      <a:pt x="35942" y="669744"/>
                      <a:pt x="58717" y="666679"/>
                      <a:pt x="84291" y="663943"/>
                    </a:cubicBezTo>
                    <a:cubicBezTo>
                      <a:pt x="97743" y="649522"/>
                      <a:pt x="134176" y="607714"/>
                      <a:pt x="135282" y="60694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0" name="Google Shape;2440;p26"/>
              <p:cNvSpPr/>
              <p:nvPr/>
            </p:nvSpPr>
            <p:spPr>
              <a:xfrm>
                <a:off x="5467291" y="4844022"/>
                <a:ext cx="144222" cy="690962"/>
              </a:xfrm>
              <a:custGeom>
                <a:avLst/>
                <a:gdLst/>
                <a:ahLst/>
                <a:cxnLst/>
                <a:rect l="l" t="t" r="r" b="b"/>
                <a:pathLst>
                  <a:path w="144222" h="690962" extrusionOk="0">
                    <a:moveTo>
                      <a:pt x="96653" y="679860"/>
                    </a:moveTo>
                    <a:cubicBezTo>
                      <a:pt x="99998" y="678026"/>
                      <a:pt x="103602" y="675391"/>
                      <a:pt x="104826" y="670991"/>
                    </a:cubicBezTo>
                    <a:cubicBezTo>
                      <a:pt x="105495" y="668583"/>
                      <a:pt x="116402" y="667094"/>
                      <a:pt x="129364" y="652043"/>
                    </a:cubicBezTo>
                    <a:cubicBezTo>
                      <a:pt x="134966" y="645520"/>
                      <a:pt x="150320" y="636620"/>
                      <a:pt x="141600" y="614144"/>
                    </a:cubicBezTo>
                    <a:cubicBezTo>
                      <a:pt x="143336" y="609223"/>
                      <a:pt x="129897" y="600253"/>
                      <a:pt x="124567" y="598480"/>
                    </a:cubicBezTo>
                    <a:cubicBezTo>
                      <a:pt x="119909" y="596935"/>
                      <a:pt x="93334" y="568619"/>
                      <a:pt x="89730" y="564683"/>
                    </a:cubicBezTo>
                    <a:cubicBezTo>
                      <a:pt x="88090" y="562888"/>
                      <a:pt x="87583" y="560038"/>
                      <a:pt x="85904" y="558300"/>
                    </a:cubicBezTo>
                    <a:cubicBezTo>
                      <a:pt x="38110" y="508975"/>
                      <a:pt x="51430" y="523492"/>
                      <a:pt x="56901" y="512066"/>
                    </a:cubicBezTo>
                    <a:cubicBezTo>
                      <a:pt x="61572" y="502312"/>
                      <a:pt x="97217" y="462709"/>
                      <a:pt x="108884" y="454168"/>
                    </a:cubicBezTo>
                    <a:cubicBezTo>
                      <a:pt x="122043" y="444533"/>
                      <a:pt x="123268" y="431955"/>
                      <a:pt x="140144" y="419316"/>
                    </a:cubicBezTo>
                    <a:cubicBezTo>
                      <a:pt x="143734" y="388833"/>
                      <a:pt x="118671" y="388233"/>
                      <a:pt x="114224" y="375643"/>
                    </a:cubicBezTo>
                    <a:cubicBezTo>
                      <a:pt x="113620" y="373935"/>
                      <a:pt x="111465" y="372337"/>
                      <a:pt x="109654" y="371597"/>
                    </a:cubicBezTo>
                    <a:cubicBezTo>
                      <a:pt x="104935" y="369676"/>
                      <a:pt x="88156" y="345943"/>
                      <a:pt x="73497" y="337039"/>
                    </a:cubicBezTo>
                    <a:cubicBezTo>
                      <a:pt x="71617" y="335896"/>
                      <a:pt x="73261" y="335152"/>
                      <a:pt x="55607" y="319177"/>
                    </a:cubicBezTo>
                    <a:cubicBezTo>
                      <a:pt x="69806" y="290694"/>
                      <a:pt x="145536" y="230775"/>
                      <a:pt x="128931" y="216919"/>
                    </a:cubicBezTo>
                    <a:cubicBezTo>
                      <a:pt x="129985" y="208772"/>
                      <a:pt x="126014" y="211565"/>
                      <a:pt x="105928" y="184470"/>
                    </a:cubicBezTo>
                    <a:cubicBezTo>
                      <a:pt x="101682" y="178744"/>
                      <a:pt x="84719" y="173140"/>
                      <a:pt x="80153" y="167672"/>
                    </a:cubicBezTo>
                    <a:cubicBezTo>
                      <a:pt x="57623" y="140678"/>
                      <a:pt x="72640" y="148611"/>
                      <a:pt x="74219" y="136362"/>
                    </a:cubicBezTo>
                    <a:cubicBezTo>
                      <a:pt x="141298" y="74249"/>
                      <a:pt x="124029" y="90757"/>
                      <a:pt x="94540" y="63545"/>
                    </a:cubicBezTo>
                    <a:cubicBezTo>
                      <a:pt x="36649" y="10170"/>
                      <a:pt x="43677" y="15988"/>
                      <a:pt x="48846" y="11466"/>
                    </a:cubicBezTo>
                    <a:cubicBezTo>
                      <a:pt x="62122" y="-144"/>
                      <a:pt x="52370" y="7990"/>
                      <a:pt x="59971" y="0"/>
                    </a:cubicBezTo>
                    <a:cubicBezTo>
                      <a:pt x="40637" y="613"/>
                      <a:pt x="20919" y="1235"/>
                      <a:pt x="886" y="1856"/>
                    </a:cubicBezTo>
                    <a:cubicBezTo>
                      <a:pt x="-9531" y="36822"/>
                      <a:pt x="75517" y="80181"/>
                      <a:pt x="69198" y="88218"/>
                    </a:cubicBezTo>
                    <a:cubicBezTo>
                      <a:pt x="52121" y="109972"/>
                      <a:pt x="53031" y="103291"/>
                      <a:pt x="50744" y="107069"/>
                    </a:cubicBezTo>
                    <a:cubicBezTo>
                      <a:pt x="37226" y="129414"/>
                      <a:pt x="39343" y="127006"/>
                      <a:pt x="38836" y="127111"/>
                    </a:cubicBezTo>
                    <a:cubicBezTo>
                      <a:pt x="32766" y="128390"/>
                      <a:pt x="34970" y="134348"/>
                      <a:pt x="30102" y="140884"/>
                    </a:cubicBezTo>
                    <a:cubicBezTo>
                      <a:pt x="21247" y="152774"/>
                      <a:pt x="20980" y="165868"/>
                      <a:pt x="28887" y="176358"/>
                    </a:cubicBezTo>
                    <a:cubicBezTo>
                      <a:pt x="33885" y="182986"/>
                      <a:pt x="67458" y="201539"/>
                      <a:pt x="68245" y="202419"/>
                    </a:cubicBezTo>
                    <a:cubicBezTo>
                      <a:pt x="75719" y="210772"/>
                      <a:pt x="75133" y="210580"/>
                      <a:pt x="85676" y="220136"/>
                    </a:cubicBezTo>
                    <a:cubicBezTo>
                      <a:pt x="85230" y="222312"/>
                      <a:pt x="85178" y="225193"/>
                      <a:pt x="81439" y="225066"/>
                    </a:cubicBezTo>
                    <a:cubicBezTo>
                      <a:pt x="79042" y="224983"/>
                      <a:pt x="81168" y="230875"/>
                      <a:pt x="75679" y="233152"/>
                    </a:cubicBezTo>
                    <a:cubicBezTo>
                      <a:pt x="68573" y="236103"/>
                      <a:pt x="67641" y="245988"/>
                      <a:pt x="59416" y="247686"/>
                    </a:cubicBezTo>
                    <a:cubicBezTo>
                      <a:pt x="57592" y="248063"/>
                      <a:pt x="17184" y="299923"/>
                      <a:pt x="16904" y="300142"/>
                    </a:cubicBezTo>
                    <a:cubicBezTo>
                      <a:pt x="-11525" y="322123"/>
                      <a:pt x="57137" y="374439"/>
                      <a:pt x="92275" y="409750"/>
                    </a:cubicBezTo>
                    <a:cubicBezTo>
                      <a:pt x="83284" y="416519"/>
                      <a:pt x="84998" y="419868"/>
                      <a:pt x="80918" y="422490"/>
                    </a:cubicBezTo>
                    <a:cubicBezTo>
                      <a:pt x="69535" y="429792"/>
                      <a:pt x="67690" y="438649"/>
                      <a:pt x="58055" y="449121"/>
                    </a:cubicBezTo>
                    <a:cubicBezTo>
                      <a:pt x="53446" y="454133"/>
                      <a:pt x="47857" y="458380"/>
                      <a:pt x="43957" y="463861"/>
                    </a:cubicBezTo>
                    <a:cubicBezTo>
                      <a:pt x="-24" y="525580"/>
                      <a:pt x="-715" y="506020"/>
                      <a:pt x="17027" y="543748"/>
                    </a:cubicBezTo>
                    <a:cubicBezTo>
                      <a:pt x="23425" y="546870"/>
                      <a:pt x="26202" y="553248"/>
                      <a:pt x="30137" y="558541"/>
                    </a:cubicBezTo>
                    <a:cubicBezTo>
                      <a:pt x="34948" y="565011"/>
                      <a:pt x="55007" y="580378"/>
                      <a:pt x="58663" y="593288"/>
                    </a:cubicBezTo>
                    <a:cubicBezTo>
                      <a:pt x="59713" y="596996"/>
                      <a:pt x="77730" y="605248"/>
                      <a:pt x="81063" y="616539"/>
                    </a:cubicBezTo>
                    <a:cubicBezTo>
                      <a:pt x="81762" y="618925"/>
                      <a:pt x="81972" y="612844"/>
                      <a:pt x="92205" y="625982"/>
                    </a:cubicBezTo>
                    <a:cubicBezTo>
                      <a:pt x="86936" y="632207"/>
                      <a:pt x="80004" y="636808"/>
                      <a:pt x="75019" y="643340"/>
                    </a:cubicBezTo>
                    <a:cubicBezTo>
                      <a:pt x="74389" y="644163"/>
                      <a:pt x="70117" y="643905"/>
                      <a:pt x="69102" y="645678"/>
                    </a:cubicBezTo>
                    <a:cubicBezTo>
                      <a:pt x="69058" y="645752"/>
                      <a:pt x="32564" y="681279"/>
                      <a:pt x="24312" y="689903"/>
                    </a:cubicBezTo>
                    <a:cubicBezTo>
                      <a:pt x="44591" y="690262"/>
                      <a:pt x="64611" y="690617"/>
                      <a:pt x="84356" y="690963"/>
                    </a:cubicBezTo>
                    <a:cubicBezTo>
                      <a:pt x="89542" y="689907"/>
                      <a:pt x="83599" y="687022"/>
                      <a:pt x="96653" y="67986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1" name="Google Shape;2441;p26"/>
              <p:cNvSpPr/>
              <p:nvPr/>
            </p:nvSpPr>
            <p:spPr>
              <a:xfrm>
                <a:off x="5135408" y="4853557"/>
                <a:ext cx="138890" cy="675530"/>
              </a:xfrm>
              <a:custGeom>
                <a:avLst/>
                <a:gdLst/>
                <a:ahLst/>
                <a:cxnLst/>
                <a:rect l="l" t="t" r="r" b="b"/>
                <a:pathLst>
                  <a:path w="138890" h="675530" extrusionOk="0">
                    <a:moveTo>
                      <a:pt x="135251" y="618141"/>
                    </a:moveTo>
                    <a:cubicBezTo>
                      <a:pt x="145314" y="604666"/>
                      <a:pt x="125718" y="603742"/>
                      <a:pt x="124179" y="599566"/>
                    </a:cubicBezTo>
                    <a:cubicBezTo>
                      <a:pt x="120343" y="589107"/>
                      <a:pt x="107622" y="587330"/>
                      <a:pt x="104443" y="580273"/>
                    </a:cubicBezTo>
                    <a:cubicBezTo>
                      <a:pt x="97030" y="563825"/>
                      <a:pt x="82315" y="558878"/>
                      <a:pt x="60038" y="529660"/>
                    </a:cubicBezTo>
                    <a:cubicBezTo>
                      <a:pt x="64743" y="521828"/>
                      <a:pt x="68207" y="526136"/>
                      <a:pt x="81628" y="507569"/>
                    </a:cubicBezTo>
                    <a:cubicBezTo>
                      <a:pt x="101202" y="480492"/>
                      <a:pt x="130773" y="456042"/>
                      <a:pt x="128058" y="443478"/>
                    </a:cubicBezTo>
                    <a:cubicBezTo>
                      <a:pt x="125106" y="429797"/>
                      <a:pt x="60528" y="371654"/>
                      <a:pt x="54379" y="357816"/>
                    </a:cubicBezTo>
                    <a:cubicBezTo>
                      <a:pt x="53714" y="356323"/>
                      <a:pt x="52241" y="357142"/>
                      <a:pt x="47487" y="353315"/>
                    </a:cubicBezTo>
                    <a:cubicBezTo>
                      <a:pt x="54331" y="344280"/>
                      <a:pt x="90138" y="304323"/>
                      <a:pt x="96169" y="300746"/>
                    </a:cubicBezTo>
                    <a:cubicBezTo>
                      <a:pt x="106914" y="294372"/>
                      <a:pt x="102125" y="294236"/>
                      <a:pt x="108702" y="291806"/>
                    </a:cubicBezTo>
                    <a:cubicBezTo>
                      <a:pt x="113775" y="289933"/>
                      <a:pt x="112979" y="282302"/>
                      <a:pt x="119010" y="281265"/>
                    </a:cubicBezTo>
                    <a:cubicBezTo>
                      <a:pt x="119289" y="281216"/>
                      <a:pt x="118187" y="283896"/>
                      <a:pt x="123440" y="257462"/>
                    </a:cubicBezTo>
                    <a:cubicBezTo>
                      <a:pt x="121371" y="255396"/>
                      <a:pt x="120247" y="251841"/>
                      <a:pt x="119635" y="250357"/>
                    </a:cubicBezTo>
                    <a:cubicBezTo>
                      <a:pt x="89312" y="241877"/>
                      <a:pt x="64520" y="183437"/>
                      <a:pt x="55608" y="178700"/>
                    </a:cubicBezTo>
                    <a:cubicBezTo>
                      <a:pt x="49770" y="175605"/>
                      <a:pt x="46521" y="170492"/>
                      <a:pt x="44019" y="165006"/>
                    </a:cubicBezTo>
                    <a:cubicBezTo>
                      <a:pt x="45475" y="163750"/>
                      <a:pt x="46774" y="162165"/>
                      <a:pt x="48055" y="160401"/>
                    </a:cubicBezTo>
                    <a:cubicBezTo>
                      <a:pt x="62347" y="140691"/>
                      <a:pt x="81969" y="134527"/>
                      <a:pt x="97135" y="119144"/>
                    </a:cubicBezTo>
                    <a:cubicBezTo>
                      <a:pt x="118271" y="97701"/>
                      <a:pt x="123894" y="91130"/>
                      <a:pt x="137499" y="82912"/>
                    </a:cubicBezTo>
                    <a:cubicBezTo>
                      <a:pt x="134451" y="78683"/>
                      <a:pt x="140219" y="78561"/>
                      <a:pt x="138597" y="71048"/>
                    </a:cubicBezTo>
                    <a:cubicBezTo>
                      <a:pt x="138453" y="70370"/>
                      <a:pt x="138689" y="70541"/>
                      <a:pt x="138842" y="69074"/>
                    </a:cubicBezTo>
                    <a:cubicBezTo>
                      <a:pt x="133546" y="59950"/>
                      <a:pt x="141291" y="67896"/>
                      <a:pt x="75729" y="0"/>
                    </a:cubicBezTo>
                    <a:cubicBezTo>
                      <a:pt x="57978" y="512"/>
                      <a:pt x="40145" y="1024"/>
                      <a:pt x="22241" y="1537"/>
                    </a:cubicBezTo>
                    <a:cubicBezTo>
                      <a:pt x="33331" y="21911"/>
                      <a:pt x="40591" y="11755"/>
                      <a:pt x="54226" y="33753"/>
                    </a:cubicBezTo>
                    <a:cubicBezTo>
                      <a:pt x="58153" y="40097"/>
                      <a:pt x="89027" y="67410"/>
                      <a:pt x="91022" y="69166"/>
                    </a:cubicBezTo>
                    <a:cubicBezTo>
                      <a:pt x="68898" y="94163"/>
                      <a:pt x="66541" y="86944"/>
                      <a:pt x="44929" y="116162"/>
                    </a:cubicBezTo>
                    <a:cubicBezTo>
                      <a:pt x="38964" y="124222"/>
                      <a:pt x="29610" y="121897"/>
                      <a:pt x="13066" y="143559"/>
                    </a:cubicBezTo>
                    <a:cubicBezTo>
                      <a:pt x="6922" y="148488"/>
                      <a:pt x="4141" y="146523"/>
                      <a:pt x="1359" y="157415"/>
                    </a:cubicBezTo>
                    <a:cubicBezTo>
                      <a:pt x="939" y="159074"/>
                      <a:pt x="1622" y="161101"/>
                      <a:pt x="987" y="162611"/>
                    </a:cubicBezTo>
                    <a:cubicBezTo>
                      <a:pt x="-1479" y="168443"/>
                      <a:pt x="1040" y="173499"/>
                      <a:pt x="4525" y="177181"/>
                    </a:cubicBezTo>
                    <a:cubicBezTo>
                      <a:pt x="12694" y="185810"/>
                      <a:pt x="14382" y="194036"/>
                      <a:pt x="24642" y="200900"/>
                    </a:cubicBezTo>
                    <a:cubicBezTo>
                      <a:pt x="28739" y="203641"/>
                      <a:pt x="38898" y="225819"/>
                      <a:pt x="42375" y="229790"/>
                    </a:cubicBezTo>
                    <a:cubicBezTo>
                      <a:pt x="46039" y="233975"/>
                      <a:pt x="51235" y="236917"/>
                      <a:pt x="54506" y="241334"/>
                    </a:cubicBezTo>
                    <a:cubicBezTo>
                      <a:pt x="73205" y="266603"/>
                      <a:pt x="55280" y="243405"/>
                      <a:pt x="77386" y="263928"/>
                    </a:cubicBezTo>
                    <a:cubicBezTo>
                      <a:pt x="67783" y="274343"/>
                      <a:pt x="57873" y="289666"/>
                      <a:pt x="45222" y="299393"/>
                    </a:cubicBezTo>
                    <a:cubicBezTo>
                      <a:pt x="42196" y="301727"/>
                      <a:pt x="38360" y="304279"/>
                      <a:pt x="37206" y="307545"/>
                    </a:cubicBezTo>
                    <a:cubicBezTo>
                      <a:pt x="33476" y="318096"/>
                      <a:pt x="23540" y="324531"/>
                      <a:pt x="19976" y="335007"/>
                    </a:cubicBezTo>
                    <a:cubicBezTo>
                      <a:pt x="13893" y="339740"/>
                      <a:pt x="16272" y="344884"/>
                      <a:pt x="12030" y="348329"/>
                    </a:cubicBezTo>
                    <a:cubicBezTo>
                      <a:pt x="1425" y="356949"/>
                      <a:pt x="11181" y="373528"/>
                      <a:pt x="18944" y="384823"/>
                    </a:cubicBezTo>
                    <a:cubicBezTo>
                      <a:pt x="19879" y="386189"/>
                      <a:pt x="33620" y="389919"/>
                      <a:pt x="43700" y="406178"/>
                    </a:cubicBezTo>
                    <a:cubicBezTo>
                      <a:pt x="47631" y="412526"/>
                      <a:pt x="77443" y="439047"/>
                      <a:pt x="83369" y="444034"/>
                    </a:cubicBezTo>
                    <a:cubicBezTo>
                      <a:pt x="66042" y="459991"/>
                      <a:pt x="85192" y="436495"/>
                      <a:pt x="60047" y="471527"/>
                    </a:cubicBezTo>
                    <a:cubicBezTo>
                      <a:pt x="36747" y="503945"/>
                      <a:pt x="26019" y="510201"/>
                      <a:pt x="16084" y="534695"/>
                    </a:cubicBezTo>
                    <a:cubicBezTo>
                      <a:pt x="10831" y="547644"/>
                      <a:pt x="20483" y="550801"/>
                      <a:pt x="51042" y="578517"/>
                    </a:cubicBezTo>
                    <a:cubicBezTo>
                      <a:pt x="78641" y="603545"/>
                      <a:pt x="82302" y="610340"/>
                      <a:pt x="89998" y="617095"/>
                    </a:cubicBezTo>
                    <a:cubicBezTo>
                      <a:pt x="61748" y="640298"/>
                      <a:pt x="73870" y="630001"/>
                      <a:pt x="43591" y="662546"/>
                    </a:cubicBezTo>
                    <a:cubicBezTo>
                      <a:pt x="37394" y="669209"/>
                      <a:pt x="33550" y="672799"/>
                      <a:pt x="33900" y="674756"/>
                    </a:cubicBezTo>
                    <a:cubicBezTo>
                      <a:pt x="49556" y="675010"/>
                      <a:pt x="65168" y="675268"/>
                      <a:pt x="80723" y="675531"/>
                    </a:cubicBezTo>
                    <a:cubicBezTo>
                      <a:pt x="121354" y="637938"/>
                      <a:pt x="131552" y="638848"/>
                      <a:pt x="135251" y="61814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2" name="Google Shape;2442;p26"/>
              <p:cNvSpPr/>
              <p:nvPr/>
            </p:nvSpPr>
            <p:spPr>
              <a:xfrm>
                <a:off x="4814794" y="4863293"/>
                <a:ext cx="143127" cy="661411"/>
              </a:xfrm>
              <a:custGeom>
                <a:avLst/>
                <a:gdLst/>
                <a:ahLst/>
                <a:cxnLst/>
                <a:rect l="l" t="t" r="r" b="b"/>
                <a:pathLst>
                  <a:path w="143127" h="661411" extrusionOk="0">
                    <a:moveTo>
                      <a:pt x="128856" y="592811"/>
                    </a:moveTo>
                    <a:cubicBezTo>
                      <a:pt x="122734" y="576626"/>
                      <a:pt x="109186" y="577046"/>
                      <a:pt x="105477" y="566574"/>
                    </a:cubicBezTo>
                    <a:cubicBezTo>
                      <a:pt x="104874" y="564867"/>
                      <a:pt x="102718" y="563269"/>
                      <a:pt x="100907" y="562529"/>
                    </a:cubicBezTo>
                    <a:cubicBezTo>
                      <a:pt x="96189" y="560607"/>
                      <a:pt x="79409" y="536875"/>
                      <a:pt x="64750" y="527970"/>
                    </a:cubicBezTo>
                    <a:cubicBezTo>
                      <a:pt x="60775" y="525554"/>
                      <a:pt x="69246" y="530742"/>
                      <a:pt x="46366" y="509653"/>
                    </a:cubicBezTo>
                    <a:cubicBezTo>
                      <a:pt x="105858" y="440028"/>
                      <a:pt x="127338" y="424740"/>
                      <a:pt x="131239" y="412447"/>
                    </a:cubicBezTo>
                    <a:cubicBezTo>
                      <a:pt x="162223" y="402825"/>
                      <a:pt x="114390" y="370437"/>
                      <a:pt x="96910" y="346197"/>
                    </a:cubicBezTo>
                    <a:cubicBezTo>
                      <a:pt x="88081" y="333952"/>
                      <a:pt x="73584" y="326939"/>
                      <a:pt x="67238" y="312676"/>
                    </a:cubicBezTo>
                    <a:cubicBezTo>
                      <a:pt x="66561" y="311148"/>
                      <a:pt x="65008" y="312019"/>
                      <a:pt x="60106" y="307987"/>
                    </a:cubicBezTo>
                    <a:cubicBezTo>
                      <a:pt x="86660" y="271375"/>
                      <a:pt x="99215" y="271139"/>
                      <a:pt x="97146" y="260886"/>
                    </a:cubicBezTo>
                    <a:cubicBezTo>
                      <a:pt x="121164" y="240730"/>
                      <a:pt x="109772" y="242004"/>
                      <a:pt x="116602" y="239202"/>
                    </a:cubicBezTo>
                    <a:cubicBezTo>
                      <a:pt x="117197" y="238961"/>
                      <a:pt x="116616" y="235437"/>
                      <a:pt x="116288" y="233485"/>
                    </a:cubicBezTo>
                    <a:cubicBezTo>
                      <a:pt x="110856" y="201395"/>
                      <a:pt x="91798" y="195248"/>
                      <a:pt x="85964" y="177409"/>
                    </a:cubicBezTo>
                    <a:cubicBezTo>
                      <a:pt x="85623" y="176362"/>
                      <a:pt x="84469" y="175600"/>
                      <a:pt x="83782" y="174642"/>
                    </a:cubicBezTo>
                    <a:cubicBezTo>
                      <a:pt x="78495" y="167344"/>
                      <a:pt x="81770" y="154495"/>
                      <a:pt x="78919" y="152008"/>
                    </a:cubicBezTo>
                    <a:cubicBezTo>
                      <a:pt x="79090" y="151772"/>
                      <a:pt x="79356" y="151553"/>
                      <a:pt x="79453" y="151303"/>
                    </a:cubicBezTo>
                    <a:cubicBezTo>
                      <a:pt x="84346" y="138091"/>
                      <a:pt x="96005" y="129830"/>
                      <a:pt x="103374" y="118443"/>
                    </a:cubicBezTo>
                    <a:cubicBezTo>
                      <a:pt x="111390" y="106054"/>
                      <a:pt x="181963" y="88315"/>
                      <a:pt x="113528" y="36450"/>
                    </a:cubicBezTo>
                    <a:cubicBezTo>
                      <a:pt x="87346" y="16605"/>
                      <a:pt x="92939" y="17984"/>
                      <a:pt x="74800" y="0"/>
                    </a:cubicBezTo>
                    <a:cubicBezTo>
                      <a:pt x="8241" y="2233"/>
                      <a:pt x="12854" y="289"/>
                      <a:pt x="17735" y="5954"/>
                    </a:cubicBezTo>
                    <a:cubicBezTo>
                      <a:pt x="23459" y="12595"/>
                      <a:pt x="25379" y="16207"/>
                      <a:pt x="27701" y="16955"/>
                    </a:cubicBezTo>
                    <a:cubicBezTo>
                      <a:pt x="32162" y="18405"/>
                      <a:pt x="53441" y="39510"/>
                      <a:pt x="56218" y="43766"/>
                    </a:cubicBezTo>
                    <a:cubicBezTo>
                      <a:pt x="64243" y="56085"/>
                      <a:pt x="79252" y="59403"/>
                      <a:pt x="91072" y="73509"/>
                    </a:cubicBezTo>
                    <a:cubicBezTo>
                      <a:pt x="93438" y="76332"/>
                      <a:pt x="94234" y="75733"/>
                      <a:pt x="97641" y="77742"/>
                    </a:cubicBezTo>
                    <a:cubicBezTo>
                      <a:pt x="97474" y="78022"/>
                      <a:pt x="50266" y="126630"/>
                      <a:pt x="41341" y="126835"/>
                    </a:cubicBezTo>
                    <a:cubicBezTo>
                      <a:pt x="32052" y="155532"/>
                      <a:pt x="30382" y="143125"/>
                      <a:pt x="80393" y="226480"/>
                    </a:cubicBezTo>
                    <a:cubicBezTo>
                      <a:pt x="81364" y="228104"/>
                      <a:pt x="81495" y="226301"/>
                      <a:pt x="77660" y="229111"/>
                    </a:cubicBezTo>
                    <a:cubicBezTo>
                      <a:pt x="54548" y="246049"/>
                      <a:pt x="66202" y="244631"/>
                      <a:pt x="59100" y="250383"/>
                    </a:cubicBezTo>
                    <a:cubicBezTo>
                      <a:pt x="46178" y="260851"/>
                      <a:pt x="26533" y="289219"/>
                      <a:pt x="25995" y="291010"/>
                    </a:cubicBezTo>
                    <a:cubicBezTo>
                      <a:pt x="19388" y="292809"/>
                      <a:pt x="21264" y="299800"/>
                      <a:pt x="18303" y="303920"/>
                    </a:cubicBezTo>
                    <a:cubicBezTo>
                      <a:pt x="13550" y="310531"/>
                      <a:pt x="16724" y="332604"/>
                      <a:pt x="34020" y="340966"/>
                    </a:cubicBezTo>
                    <a:cubicBezTo>
                      <a:pt x="54434" y="350838"/>
                      <a:pt x="39771" y="348920"/>
                      <a:pt x="91501" y="394783"/>
                    </a:cubicBezTo>
                    <a:cubicBezTo>
                      <a:pt x="80690" y="405176"/>
                      <a:pt x="67120" y="422582"/>
                      <a:pt x="65743" y="424859"/>
                    </a:cubicBezTo>
                    <a:cubicBezTo>
                      <a:pt x="65214" y="425734"/>
                      <a:pt x="60924" y="425970"/>
                      <a:pt x="60110" y="427814"/>
                    </a:cubicBezTo>
                    <a:cubicBezTo>
                      <a:pt x="59988" y="428098"/>
                      <a:pt x="9999" y="489646"/>
                      <a:pt x="8157" y="491074"/>
                    </a:cubicBezTo>
                    <a:cubicBezTo>
                      <a:pt x="-1511" y="498551"/>
                      <a:pt x="2529" y="508633"/>
                      <a:pt x="841" y="512066"/>
                    </a:cubicBezTo>
                    <a:cubicBezTo>
                      <a:pt x="-1888" y="517604"/>
                      <a:pt x="2311" y="519158"/>
                      <a:pt x="9277" y="524236"/>
                    </a:cubicBezTo>
                    <a:cubicBezTo>
                      <a:pt x="30063" y="556689"/>
                      <a:pt x="101130" y="608742"/>
                      <a:pt x="88654" y="614227"/>
                    </a:cubicBezTo>
                    <a:cubicBezTo>
                      <a:pt x="88374" y="614350"/>
                      <a:pt x="52099" y="655756"/>
                      <a:pt x="51893" y="656040"/>
                    </a:cubicBezTo>
                    <a:cubicBezTo>
                      <a:pt x="50196" y="658356"/>
                      <a:pt x="48194" y="659840"/>
                      <a:pt x="47542" y="660825"/>
                    </a:cubicBezTo>
                    <a:cubicBezTo>
                      <a:pt x="65402" y="661009"/>
                      <a:pt x="83292" y="661206"/>
                      <a:pt x="101200" y="661412"/>
                    </a:cubicBezTo>
                    <a:cubicBezTo>
                      <a:pt x="111814" y="648265"/>
                      <a:pt x="135070" y="622825"/>
                      <a:pt x="135337" y="622637"/>
                    </a:cubicBezTo>
                    <a:cubicBezTo>
                      <a:pt x="148548" y="613431"/>
                      <a:pt x="142951" y="596112"/>
                      <a:pt x="128856" y="59281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1" name="Google Shape;3057;p32"/>
          <p:cNvGrpSpPr/>
          <p:nvPr/>
        </p:nvGrpSpPr>
        <p:grpSpPr>
          <a:xfrm>
            <a:off x="6228184" y="2327932"/>
            <a:ext cx="2402480" cy="1551194"/>
            <a:chOff x="514350" y="2975372"/>
            <a:chExt cx="1682400" cy="1551194"/>
          </a:xfrm>
        </p:grpSpPr>
        <p:sp>
          <p:nvSpPr>
            <p:cNvPr id="42" name="Google Shape;3058;p32"/>
            <p:cNvSpPr txBox="1"/>
            <p:nvPr/>
          </p:nvSpPr>
          <p:spPr>
            <a:xfrm>
              <a:off x="514350" y="2975372"/>
              <a:ext cx="1682400" cy="15511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 algn="just">
                <a:lnSpc>
                  <a:spcPct val="120000"/>
                </a:lnSpc>
              </a:pPr>
              <a:r>
                <a:rPr lang="ru-RU" sz="1200" dirty="0">
                  <a:solidFill>
                    <a:schemeClr val="dk1"/>
                  </a:solidFill>
                  <a:latin typeface="Comic Sans MS" pitchFamily="66" charset="0"/>
                  <a:ea typeface="Mali Light"/>
                  <a:cs typeface="Mali Light"/>
                  <a:sym typeface="Mali Light"/>
                </a:rPr>
                <a:t>Слизистую оболочку носа и глаз обильно промыть водой (не тереть!!!) Ротовую полость промыть большим количеством воды,  прополоскать </a:t>
              </a:r>
              <a:r>
                <a:rPr lang="ru-RU" sz="1200" dirty="0" smtClean="0">
                  <a:solidFill>
                    <a:schemeClr val="dk1"/>
                  </a:solidFill>
                  <a:latin typeface="Comic Sans MS" pitchFamily="66" charset="0"/>
                  <a:ea typeface="Mali Light"/>
                  <a:cs typeface="Mali Light"/>
                  <a:sym typeface="Mali Light"/>
                </a:rPr>
                <a:t>70% </a:t>
              </a:r>
              <a:r>
                <a:rPr lang="ru-RU" sz="1200" dirty="0">
                  <a:solidFill>
                    <a:schemeClr val="dk1"/>
                  </a:solidFill>
                  <a:latin typeface="Comic Sans MS" pitchFamily="66" charset="0"/>
                  <a:ea typeface="Mali Light"/>
                  <a:cs typeface="Mali Light"/>
                  <a:sym typeface="Mali Light"/>
                </a:rPr>
                <a:t>р-ром </a:t>
              </a:r>
              <a:r>
                <a:rPr lang="ru-RU" sz="1200" dirty="0">
                  <a:solidFill>
                    <a:schemeClr val="dk1"/>
                  </a:solidFill>
                  <a:latin typeface="Comic Sans MS" pitchFamily="66" charset="0"/>
                  <a:ea typeface="Mali Light"/>
                  <a:cs typeface="Mali Light"/>
                  <a:sym typeface="Mali Light"/>
                </a:rPr>
                <a:t>этилового спирта</a:t>
              </a:r>
              <a:endParaRPr lang="ru-RU" sz="1200" dirty="0">
                <a:solidFill>
                  <a:schemeClr val="dk1"/>
                </a:solidFill>
                <a:latin typeface="Comic Sans MS" pitchFamily="66" charset="0"/>
                <a:ea typeface="Mali Light"/>
                <a:cs typeface="Mali Light"/>
                <a:sym typeface="Mali Light"/>
              </a:endParaRPr>
            </a:p>
            <a:p>
              <a:pPr lvl="0" algn="just">
                <a:lnSpc>
                  <a:spcPct val="120000"/>
                </a:lnSpc>
              </a:pPr>
              <a:endParaRPr lang="ru-RU" sz="1200" dirty="0">
                <a:solidFill>
                  <a:schemeClr val="dk1"/>
                </a:solidFill>
                <a:latin typeface="Comic Sans MS" pitchFamily="66" charset="0"/>
                <a:ea typeface="Mali Light"/>
                <a:cs typeface="Mali Light"/>
                <a:sym typeface="Mali Light"/>
              </a:endParaRPr>
            </a:p>
          </p:txBody>
        </p:sp>
        <p:sp>
          <p:nvSpPr>
            <p:cNvPr id="43" name="Google Shape;3059;p32"/>
            <p:cNvSpPr txBox="1"/>
            <p:nvPr/>
          </p:nvSpPr>
          <p:spPr>
            <a:xfrm>
              <a:off x="514350" y="3777186"/>
              <a:ext cx="1682400" cy="1292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700" dirty="0">
                <a:solidFill>
                  <a:schemeClr val="dk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870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Shape 1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3055;p32"/>
          <p:cNvSpPr/>
          <p:nvPr/>
        </p:nvSpPr>
        <p:spPr>
          <a:xfrm rot="-148044">
            <a:off x="-383146" y="-775799"/>
            <a:ext cx="9672267" cy="209985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871" name="Google Shape;1871;p23"/>
          <p:cNvGrpSpPr/>
          <p:nvPr/>
        </p:nvGrpSpPr>
        <p:grpSpPr>
          <a:xfrm>
            <a:off x="8178191" y="-35128"/>
            <a:ext cx="3251397" cy="4372277"/>
            <a:chOff x="16356381" y="-70256"/>
            <a:chExt cx="6502793" cy="8744553"/>
          </a:xfrm>
        </p:grpSpPr>
        <p:sp>
          <p:nvSpPr>
            <p:cNvPr id="1872" name="Google Shape;1872;p23"/>
            <p:cNvSpPr/>
            <p:nvPr/>
          </p:nvSpPr>
          <p:spPr>
            <a:xfrm>
              <a:off x="16363334" y="-70256"/>
              <a:ext cx="6495840" cy="8744553"/>
            </a:xfrm>
            <a:custGeom>
              <a:avLst/>
              <a:gdLst/>
              <a:ahLst/>
              <a:cxnLst/>
              <a:rect l="l" t="t" r="r" b="b"/>
              <a:pathLst>
                <a:path w="6495840" h="8744553" extrusionOk="0">
                  <a:moveTo>
                    <a:pt x="6459413" y="8427975"/>
                  </a:moveTo>
                  <a:cubicBezTo>
                    <a:pt x="6446949" y="8215991"/>
                    <a:pt x="6480581" y="7966788"/>
                    <a:pt x="6466719" y="7708562"/>
                  </a:cubicBezTo>
                  <a:cubicBezTo>
                    <a:pt x="6432685" y="7110593"/>
                    <a:pt x="6452106" y="7545004"/>
                    <a:pt x="6452106" y="6955622"/>
                  </a:cubicBezTo>
                  <a:cubicBezTo>
                    <a:pt x="6453417" y="6291702"/>
                    <a:pt x="6364458" y="5871282"/>
                    <a:pt x="6396010" y="4798152"/>
                  </a:cubicBezTo>
                  <a:cubicBezTo>
                    <a:pt x="6407792" y="4546676"/>
                    <a:pt x="6412442" y="4679576"/>
                    <a:pt x="6378425" y="4079875"/>
                  </a:cubicBezTo>
                  <a:cubicBezTo>
                    <a:pt x="6319446" y="3230168"/>
                    <a:pt x="6313730" y="10936"/>
                    <a:pt x="6250625" y="9379"/>
                  </a:cubicBezTo>
                  <a:cubicBezTo>
                    <a:pt x="5716857" y="-5312"/>
                    <a:pt x="5102434" y="20677"/>
                    <a:pt x="5105755" y="20677"/>
                  </a:cubicBezTo>
                  <a:cubicBezTo>
                    <a:pt x="4503638" y="20677"/>
                    <a:pt x="5061512" y="-38453"/>
                    <a:pt x="4327347" y="43273"/>
                  </a:cubicBezTo>
                  <a:cubicBezTo>
                    <a:pt x="4001038" y="79423"/>
                    <a:pt x="3196409" y="34616"/>
                    <a:pt x="3158563" y="32342"/>
                  </a:cubicBezTo>
                  <a:cubicBezTo>
                    <a:pt x="3128357" y="34598"/>
                    <a:pt x="2450200" y="87713"/>
                    <a:pt x="2379823" y="81679"/>
                  </a:cubicBezTo>
                  <a:cubicBezTo>
                    <a:pt x="1685654" y="22496"/>
                    <a:pt x="351050" y="113649"/>
                    <a:pt x="433943" y="107318"/>
                  </a:cubicBezTo>
                  <a:cubicBezTo>
                    <a:pt x="412372" y="107318"/>
                    <a:pt x="59842" y="100532"/>
                    <a:pt x="63163" y="100917"/>
                  </a:cubicBezTo>
                  <a:cubicBezTo>
                    <a:pt x="60926" y="100917"/>
                    <a:pt x="59178" y="1147079"/>
                    <a:pt x="59178" y="1916021"/>
                  </a:cubicBezTo>
                  <a:cubicBezTo>
                    <a:pt x="59108" y="1917315"/>
                    <a:pt x="17906" y="2541029"/>
                    <a:pt x="14358" y="2822620"/>
                  </a:cubicBezTo>
                  <a:cubicBezTo>
                    <a:pt x="14358" y="2858036"/>
                    <a:pt x="58181" y="3273384"/>
                    <a:pt x="52535" y="3328474"/>
                  </a:cubicBezTo>
                  <a:cubicBezTo>
                    <a:pt x="-21443" y="4062229"/>
                    <a:pt x="92933" y="4785945"/>
                    <a:pt x="24986" y="6249046"/>
                  </a:cubicBezTo>
                  <a:cubicBezTo>
                    <a:pt x="-1882" y="6773001"/>
                    <a:pt x="34215" y="6695035"/>
                    <a:pt x="25318" y="6967323"/>
                  </a:cubicBezTo>
                  <a:cubicBezTo>
                    <a:pt x="-19415" y="8203433"/>
                    <a:pt x="5408" y="7563298"/>
                    <a:pt x="21997" y="8360940"/>
                  </a:cubicBezTo>
                  <a:cubicBezTo>
                    <a:pt x="29268" y="8700962"/>
                    <a:pt x="15389" y="8715740"/>
                    <a:pt x="37257" y="8716125"/>
                  </a:cubicBezTo>
                  <a:cubicBezTo>
                    <a:pt x="1438025" y="8737514"/>
                    <a:pt x="2640021" y="8750666"/>
                    <a:pt x="4461091" y="8718381"/>
                  </a:cubicBezTo>
                  <a:cubicBezTo>
                    <a:pt x="5183736" y="8704443"/>
                    <a:pt x="5194032" y="8750019"/>
                    <a:pt x="5271366" y="8744003"/>
                  </a:cubicBezTo>
                  <a:cubicBezTo>
                    <a:pt x="6742230" y="8631740"/>
                    <a:pt x="6492940" y="8926292"/>
                    <a:pt x="6459413" y="8427975"/>
                  </a:cubicBezTo>
                  <a:close/>
                  <a:moveTo>
                    <a:pt x="351959" y="984535"/>
                  </a:moveTo>
                  <a:cubicBezTo>
                    <a:pt x="290550" y="959683"/>
                    <a:pt x="258019" y="876820"/>
                    <a:pt x="284572" y="809382"/>
                  </a:cubicBezTo>
                  <a:cubicBezTo>
                    <a:pt x="329060" y="695248"/>
                    <a:pt x="482084" y="707316"/>
                    <a:pt x="521905" y="817672"/>
                  </a:cubicBezTo>
                  <a:cubicBezTo>
                    <a:pt x="561079" y="911851"/>
                    <a:pt x="465146" y="1030864"/>
                    <a:pt x="351959" y="984535"/>
                  </a:cubicBezTo>
                  <a:close/>
                  <a:moveTo>
                    <a:pt x="340335" y="1700188"/>
                  </a:moveTo>
                  <a:cubicBezTo>
                    <a:pt x="291214" y="1673815"/>
                    <a:pt x="265640" y="1608283"/>
                    <a:pt x="279922" y="1549153"/>
                  </a:cubicBezTo>
                  <a:cubicBezTo>
                    <a:pt x="311457" y="1419961"/>
                    <a:pt x="480091" y="1419576"/>
                    <a:pt x="523233" y="1539359"/>
                  </a:cubicBezTo>
                  <a:cubicBezTo>
                    <a:pt x="565064" y="1639536"/>
                    <a:pt x="454867" y="1761960"/>
                    <a:pt x="340335" y="1700188"/>
                  </a:cubicBezTo>
                  <a:close/>
                  <a:moveTo>
                    <a:pt x="354616" y="2428259"/>
                  </a:moveTo>
                  <a:cubicBezTo>
                    <a:pt x="293207" y="2403407"/>
                    <a:pt x="260676" y="2321296"/>
                    <a:pt x="286897" y="2253491"/>
                  </a:cubicBezTo>
                  <a:cubicBezTo>
                    <a:pt x="331052" y="2138605"/>
                    <a:pt x="485073" y="2151040"/>
                    <a:pt x="524562" y="2261396"/>
                  </a:cubicBezTo>
                  <a:cubicBezTo>
                    <a:pt x="564068" y="2355942"/>
                    <a:pt x="467470" y="2474203"/>
                    <a:pt x="354616" y="2428259"/>
                  </a:cubicBezTo>
                  <a:close/>
                  <a:moveTo>
                    <a:pt x="356277" y="3150296"/>
                  </a:moveTo>
                  <a:cubicBezTo>
                    <a:pt x="294868" y="3125444"/>
                    <a:pt x="262336" y="3043332"/>
                    <a:pt x="288557" y="2975912"/>
                  </a:cubicBezTo>
                  <a:cubicBezTo>
                    <a:pt x="332713" y="2860659"/>
                    <a:pt x="486734" y="2873094"/>
                    <a:pt x="526223" y="2983450"/>
                  </a:cubicBezTo>
                  <a:cubicBezTo>
                    <a:pt x="566061" y="3078730"/>
                    <a:pt x="468135" y="3195872"/>
                    <a:pt x="356277" y="3150296"/>
                  </a:cubicBezTo>
                  <a:close/>
                  <a:moveTo>
                    <a:pt x="284240" y="3715280"/>
                  </a:moveTo>
                  <a:cubicBezTo>
                    <a:pt x="315774" y="3586088"/>
                    <a:pt x="484409" y="3585336"/>
                    <a:pt x="527551" y="3705486"/>
                  </a:cubicBezTo>
                  <a:cubicBezTo>
                    <a:pt x="614517" y="3913781"/>
                    <a:pt x="226484" y="3952957"/>
                    <a:pt x="284240" y="3715280"/>
                  </a:cubicBezTo>
                  <a:close/>
                  <a:moveTo>
                    <a:pt x="285900" y="4436950"/>
                  </a:moveTo>
                  <a:cubicBezTo>
                    <a:pt x="317435" y="4308143"/>
                    <a:pt x="485738" y="4306621"/>
                    <a:pt x="529212" y="4427156"/>
                  </a:cubicBezTo>
                  <a:cubicBezTo>
                    <a:pt x="616509" y="4636570"/>
                    <a:pt x="228477" y="4674626"/>
                    <a:pt x="285900" y="4436950"/>
                  </a:cubicBezTo>
                  <a:close/>
                  <a:moveTo>
                    <a:pt x="360594" y="5316056"/>
                  </a:moveTo>
                  <a:cubicBezTo>
                    <a:pt x="299185" y="5291204"/>
                    <a:pt x="266654" y="5209093"/>
                    <a:pt x="292875" y="5141673"/>
                  </a:cubicBezTo>
                  <a:cubicBezTo>
                    <a:pt x="337031" y="5026420"/>
                    <a:pt x="491052" y="5038854"/>
                    <a:pt x="530540" y="5149210"/>
                  </a:cubicBezTo>
                  <a:cubicBezTo>
                    <a:pt x="570046" y="5244124"/>
                    <a:pt x="472785" y="5361633"/>
                    <a:pt x="360594" y="5316056"/>
                  </a:cubicBezTo>
                  <a:close/>
                  <a:moveTo>
                    <a:pt x="288557" y="5881041"/>
                  </a:moveTo>
                  <a:cubicBezTo>
                    <a:pt x="320092" y="5751464"/>
                    <a:pt x="488727" y="5751464"/>
                    <a:pt x="531869" y="5871247"/>
                  </a:cubicBezTo>
                  <a:cubicBezTo>
                    <a:pt x="618834" y="6079542"/>
                    <a:pt x="230802" y="6118717"/>
                    <a:pt x="288557" y="5881041"/>
                  </a:cubicBezTo>
                  <a:close/>
                  <a:moveTo>
                    <a:pt x="350631" y="6753746"/>
                  </a:moveTo>
                  <a:cubicBezTo>
                    <a:pt x="301510" y="6727372"/>
                    <a:pt x="275936" y="6661841"/>
                    <a:pt x="290218" y="6602710"/>
                  </a:cubicBezTo>
                  <a:cubicBezTo>
                    <a:pt x="321753" y="6473518"/>
                    <a:pt x="490387" y="6473133"/>
                    <a:pt x="533529" y="6592916"/>
                  </a:cubicBezTo>
                  <a:cubicBezTo>
                    <a:pt x="575360" y="6693111"/>
                    <a:pt x="465478" y="6815517"/>
                    <a:pt x="350631" y="6753746"/>
                  </a:cubicBezTo>
                  <a:close/>
                  <a:moveTo>
                    <a:pt x="364895" y="7481816"/>
                  </a:moveTo>
                  <a:cubicBezTo>
                    <a:pt x="303486" y="7456964"/>
                    <a:pt x="270954" y="7374853"/>
                    <a:pt x="297175" y="7307433"/>
                  </a:cubicBezTo>
                  <a:cubicBezTo>
                    <a:pt x="341331" y="7192180"/>
                    <a:pt x="495352" y="7204614"/>
                    <a:pt x="534840" y="7314970"/>
                  </a:cubicBezTo>
                  <a:cubicBezTo>
                    <a:pt x="574364" y="7409884"/>
                    <a:pt x="477102" y="7527393"/>
                    <a:pt x="364895" y="7481816"/>
                  </a:cubicBezTo>
                  <a:close/>
                  <a:moveTo>
                    <a:pt x="366223" y="8203870"/>
                  </a:moveTo>
                  <a:cubicBezTo>
                    <a:pt x="236430" y="8151141"/>
                    <a:pt x="279922" y="7923258"/>
                    <a:pt x="435271" y="7949632"/>
                  </a:cubicBezTo>
                  <a:cubicBezTo>
                    <a:pt x="623484" y="7982388"/>
                    <a:pt x="543825" y="8276188"/>
                    <a:pt x="366223" y="820387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73" name="Google Shape;1873;p23"/>
            <p:cNvGrpSpPr/>
            <p:nvPr/>
          </p:nvGrpSpPr>
          <p:grpSpPr>
            <a:xfrm>
              <a:off x="16356381" y="385515"/>
              <a:ext cx="6476858" cy="7972203"/>
              <a:chOff x="16356381" y="385515"/>
              <a:chExt cx="6476858" cy="7972203"/>
            </a:xfrm>
          </p:grpSpPr>
          <p:sp>
            <p:nvSpPr>
              <p:cNvPr id="1874" name="Google Shape;1874;p23"/>
              <p:cNvSpPr/>
              <p:nvPr/>
            </p:nvSpPr>
            <p:spPr>
              <a:xfrm>
                <a:off x="16415316" y="385515"/>
                <a:ext cx="6239801" cy="63222"/>
              </a:xfrm>
              <a:custGeom>
                <a:avLst/>
                <a:gdLst/>
                <a:ahLst/>
                <a:cxnLst/>
                <a:rect l="l" t="t" r="r" b="b"/>
                <a:pathLst>
                  <a:path w="6239801" h="63222" extrusionOk="0">
                    <a:moveTo>
                      <a:pt x="6236805" y="63222"/>
                    </a:moveTo>
                    <a:cubicBezTo>
                      <a:pt x="6235126" y="63240"/>
                      <a:pt x="11060" y="42148"/>
                      <a:pt x="8858" y="42130"/>
                    </a:cubicBezTo>
                    <a:cubicBezTo>
                      <a:pt x="8858" y="-22002"/>
                      <a:pt x="-440270" y="227"/>
                      <a:pt x="5057742" y="23295"/>
                    </a:cubicBezTo>
                    <a:cubicBezTo>
                      <a:pt x="6366160" y="28331"/>
                      <a:pt x="6235266" y="8954"/>
                      <a:pt x="6236805" y="6322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5" name="Google Shape;1875;p23"/>
              <p:cNvSpPr/>
              <p:nvPr/>
            </p:nvSpPr>
            <p:spPr>
              <a:xfrm>
                <a:off x="16415727" y="1101693"/>
                <a:ext cx="6257730" cy="66072"/>
              </a:xfrm>
              <a:custGeom>
                <a:avLst/>
                <a:gdLst/>
                <a:ahLst/>
                <a:cxnLst/>
                <a:rect l="l" t="t" r="r" b="b"/>
                <a:pathLst>
                  <a:path w="6257730" h="66072" extrusionOk="0">
                    <a:moveTo>
                      <a:pt x="6254328" y="66073"/>
                    </a:moveTo>
                    <a:cubicBezTo>
                      <a:pt x="6252335" y="66108"/>
                      <a:pt x="8393" y="44998"/>
                      <a:pt x="7117" y="44981"/>
                    </a:cubicBezTo>
                    <a:cubicBezTo>
                      <a:pt x="8603" y="-22195"/>
                      <a:pt x="-416366" y="-1505"/>
                      <a:pt x="5074252" y="26145"/>
                    </a:cubicBezTo>
                    <a:cubicBezTo>
                      <a:pt x="6381936" y="31165"/>
                      <a:pt x="6254328" y="11140"/>
                      <a:pt x="6254328" y="6607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6" name="Google Shape;1876;p23"/>
              <p:cNvSpPr/>
              <p:nvPr/>
            </p:nvSpPr>
            <p:spPr>
              <a:xfrm>
                <a:off x="16417531" y="1820510"/>
                <a:ext cx="6299313" cy="52308"/>
              </a:xfrm>
              <a:custGeom>
                <a:avLst/>
                <a:gdLst/>
                <a:ahLst/>
                <a:cxnLst/>
                <a:rect l="l" t="t" r="r" b="b"/>
                <a:pathLst>
                  <a:path w="6299313" h="52308" extrusionOk="0">
                    <a:moveTo>
                      <a:pt x="836180" y="48217"/>
                    </a:moveTo>
                    <a:cubicBezTo>
                      <a:pt x="-116299" y="48217"/>
                      <a:pt x="4998" y="60827"/>
                      <a:pt x="4998" y="0"/>
                    </a:cubicBezTo>
                    <a:cubicBezTo>
                      <a:pt x="7673725" y="43653"/>
                      <a:pt x="8783914" y="60967"/>
                      <a:pt x="836180" y="4821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7" name="Google Shape;1877;p23"/>
              <p:cNvSpPr/>
              <p:nvPr/>
            </p:nvSpPr>
            <p:spPr>
              <a:xfrm>
                <a:off x="16376070" y="2541742"/>
                <a:ext cx="6324252" cy="64097"/>
              </a:xfrm>
              <a:custGeom>
                <a:avLst/>
                <a:gdLst/>
                <a:ahLst/>
                <a:cxnLst/>
                <a:rect l="l" t="t" r="r" b="b"/>
                <a:pathLst>
                  <a:path w="6324252" h="64097" extrusionOk="0">
                    <a:moveTo>
                      <a:pt x="6320870" y="64098"/>
                    </a:moveTo>
                    <a:cubicBezTo>
                      <a:pt x="6319506" y="64116"/>
                      <a:pt x="8509" y="42639"/>
                      <a:pt x="6604" y="42621"/>
                    </a:cubicBezTo>
                    <a:cubicBezTo>
                      <a:pt x="9698" y="-22526"/>
                      <a:pt x="-419886" y="438"/>
                      <a:pt x="5148101" y="23786"/>
                    </a:cubicBezTo>
                    <a:cubicBezTo>
                      <a:pt x="6447708" y="28805"/>
                      <a:pt x="6320870" y="9410"/>
                      <a:pt x="6320870" y="6409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8" name="Google Shape;1878;p23"/>
              <p:cNvSpPr/>
              <p:nvPr/>
            </p:nvSpPr>
            <p:spPr>
              <a:xfrm>
                <a:off x="16405181" y="3260871"/>
                <a:ext cx="6311351" cy="63630"/>
              </a:xfrm>
              <a:custGeom>
                <a:avLst/>
                <a:gdLst/>
                <a:ahLst/>
                <a:cxnLst/>
                <a:rect l="l" t="t" r="r" b="b"/>
                <a:pathLst>
                  <a:path w="6311351" h="63630" extrusionOk="0">
                    <a:moveTo>
                      <a:pt x="6308347" y="63631"/>
                    </a:moveTo>
                    <a:cubicBezTo>
                      <a:pt x="6306809" y="63648"/>
                      <a:pt x="6545" y="42172"/>
                      <a:pt x="4709" y="42154"/>
                    </a:cubicBezTo>
                    <a:cubicBezTo>
                      <a:pt x="14376" y="-22275"/>
                      <a:pt x="-422060" y="373"/>
                      <a:pt x="5136242" y="23703"/>
                    </a:cubicBezTo>
                    <a:cubicBezTo>
                      <a:pt x="6437546" y="28722"/>
                      <a:pt x="6306773" y="9782"/>
                      <a:pt x="6308347" y="6363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9" name="Google Shape;1879;p23"/>
              <p:cNvSpPr/>
              <p:nvPr/>
            </p:nvSpPr>
            <p:spPr>
              <a:xfrm>
                <a:off x="16382477" y="3979483"/>
                <a:ext cx="6363763" cy="64046"/>
              </a:xfrm>
              <a:custGeom>
                <a:avLst/>
                <a:gdLst/>
                <a:ahLst/>
                <a:cxnLst/>
                <a:rect l="l" t="t" r="r" b="b"/>
                <a:pathLst>
                  <a:path w="6363763" h="64046" extrusionOk="0">
                    <a:moveTo>
                      <a:pt x="6361923" y="64047"/>
                    </a:moveTo>
                    <a:cubicBezTo>
                      <a:pt x="6360647" y="64064"/>
                      <a:pt x="156089" y="43217"/>
                      <a:pt x="8501" y="42203"/>
                    </a:cubicBezTo>
                    <a:cubicBezTo>
                      <a:pt x="7068" y="-22629"/>
                      <a:pt x="-430837" y="596"/>
                      <a:pt x="5175886" y="24119"/>
                    </a:cubicBezTo>
                    <a:cubicBezTo>
                      <a:pt x="6491541" y="29156"/>
                      <a:pt x="6356993" y="9778"/>
                      <a:pt x="6361923" y="6404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0" name="Google Shape;1880;p23"/>
              <p:cNvSpPr/>
              <p:nvPr/>
            </p:nvSpPr>
            <p:spPr>
              <a:xfrm>
                <a:off x="16401797" y="4696257"/>
                <a:ext cx="6376926" cy="58307"/>
              </a:xfrm>
              <a:custGeom>
                <a:avLst/>
                <a:gdLst/>
                <a:ahLst/>
                <a:cxnLst/>
                <a:rect l="l" t="t" r="r" b="b"/>
                <a:pathLst>
                  <a:path w="6376926" h="58307" extrusionOk="0">
                    <a:moveTo>
                      <a:pt x="2329736" y="50859"/>
                    </a:moveTo>
                    <a:cubicBezTo>
                      <a:pt x="-212912" y="41082"/>
                      <a:pt x="5664" y="69974"/>
                      <a:pt x="4126" y="0"/>
                    </a:cubicBezTo>
                    <a:cubicBezTo>
                      <a:pt x="6801746" y="18906"/>
                      <a:pt x="9045931" y="79191"/>
                      <a:pt x="2329736" y="5085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1" name="Google Shape;1881;p23"/>
              <p:cNvSpPr/>
              <p:nvPr/>
            </p:nvSpPr>
            <p:spPr>
              <a:xfrm>
                <a:off x="16400664" y="5416120"/>
                <a:ext cx="6363047" cy="65466"/>
              </a:xfrm>
              <a:custGeom>
                <a:avLst/>
                <a:gdLst/>
                <a:ahLst/>
                <a:cxnLst/>
                <a:rect l="l" t="t" r="r" b="b"/>
                <a:pathLst>
                  <a:path w="6363047" h="65466" extrusionOk="0">
                    <a:moveTo>
                      <a:pt x="6359678" y="65467"/>
                    </a:moveTo>
                    <a:cubicBezTo>
                      <a:pt x="6358402" y="65484"/>
                      <a:pt x="143793" y="44550"/>
                      <a:pt x="7567" y="43623"/>
                    </a:cubicBezTo>
                    <a:cubicBezTo>
                      <a:pt x="7567" y="-24392"/>
                      <a:pt x="-421999" y="1614"/>
                      <a:pt x="5191891" y="25172"/>
                    </a:cubicBezTo>
                    <a:cubicBezTo>
                      <a:pt x="6485993" y="31433"/>
                      <a:pt x="6359678" y="8487"/>
                      <a:pt x="6359678" y="6546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2" name="Google Shape;1882;p23"/>
              <p:cNvSpPr/>
              <p:nvPr/>
            </p:nvSpPr>
            <p:spPr>
              <a:xfrm>
                <a:off x="16381786" y="6134162"/>
                <a:ext cx="6410866" cy="66453"/>
              </a:xfrm>
              <a:custGeom>
                <a:avLst/>
                <a:gdLst/>
                <a:ahLst/>
                <a:cxnLst/>
                <a:rect l="l" t="t" r="r" b="b"/>
                <a:pathLst>
                  <a:path w="6410866" h="66453" extrusionOk="0">
                    <a:moveTo>
                      <a:pt x="6409427" y="66453"/>
                    </a:moveTo>
                    <a:cubicBezTo>
                      <a:pt x="6408150" y="66471"/>
                      <a:pt x="119931" y="45344"/>
                      <a:pt x="6534" y="44610"/>
                    </a:cubicBezTo>
                    <a:cubicBezTo>
                      <a:pt x="9803" y="-25784"/>
                      <a:pt x="-423557" y="2443"/>
                      <a:pt x="5228022" y="26159"/>
                    </a:cubicBezTo>
                    <a:cubicBezTo>
                      <a:pt x="6538153" y="31196"/>
                      <a:pt x="6403396" y="11765"/>
                      <a:pt x="6409427" y="6645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3" name="Google Shape;1883;p23"/>
              <p:cNvSpPr/>
              <p:nvPr/>
            </p:nvSpPr>
            <p:spPr>
              <a:xfrm>
                <a:off x="16383053" y="6852608"/>
                <a:ext cx="6450186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450186" h="59439" extrusionOk="0">
                    <a:moveTo>
                      <a:pt x="2399926" y="51226"/>
                    </a:moveTo>
                    <a:cubicBezTo>
                      <a:pt x="-252256" y="41047"/>
                      <a:pt x="6928" y="72335"/>
                      <a:pt x="6928" y="0"/>
                    </a:cubicBezTo>
                    <a:cubicBezTo>
                      <a:pt x="6763469" y="26041"/>
                      <a:pt x="9211827" y="79978"/>
                      <a:pt x="2399926" y="5122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4" name="Google Shape;1884;p23"/>
              <p:cNvSpPr/>
              <p:nvPr/>
            </p:nvSpPr>
            <p:spPr>
              <a:xfrm>
                <a:off x="16356381" y="7573287"/>
                <a:ext cx="6476103" cy="65018"/>
              </a:xfrm>
              <a:custGeom>
                <a:avLst/>
                <a:gdLst/>
                <a:ahLst/>
                <a:cxnLst/>
                <a:rect l="l" t="t" r="r" b="b"/>
                <a:pathLst>
                  <a:path w="6476103" h="65018" extrusionOk="0">
                    <a:moveTo>
                      <a:pt x="6473672" y="65019"/>
                    </a:moveTo>
                    <a:cubicBezTo>
                      <a:pt x="6472344" y="65036"/>
                      <a:pt x="274621" y="44679"/>
                      <a:pt x="8042" y="42423"/>
                    </a:cubicBezTo>
                    <a:cubicBezTo>
                      <a:pt x="8042" y="-23441"/>
                      <a:pt x="-436662" y="1079"/>
                      <a:pt x="5287635" y="25091"/>
                    </a:cubicBezTo>
                    <a:cubicBezTo>
                      <a:pt x="6602906" y="30128"/>
                      <a:pt x="6470578" y="10733"/>
                      <a:pt x="6473672" y="6501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5" name="Google Shape;1885;p23"/>
              <p:cNvSpPr/>
              <p:nvPr/>
            </p:nvSpPr>
            <p:spPr>
              <a:xfrm>
                <a:off x="16378053" y="8290512"/>
                <a:ext cx="6447020" cy="67206"/>
              </a:xfrm>
              <a:custGeom>
                <a:avLst/>
                <a:gdLst/>
                <a:ahLst/>
                <a:cxnLst/>
                <a:rect l="l" t="t" r="r" b="b"/>
                <a:pathLst>
                  <a:path w="6447020" h="67206" extrusionOk="0">
                    <a:moveTo>
                      <a:pt x="6444694" y="67206"/>
                    </a:moveTo>
                    <a:cubicBezTo>
                      <a:pt x="6443436" y="67224"/>
                      <a:pt x="177277" y="45642"/>
                      <a:pt x="8275" y="44226"/>
                    </a:cubicBezTo>
                    <a:cubicBezTo>
                      <a:pt x="6702" y="-21813"/>
                      <a:pt x="-430993" y="-1875"/>
                      <a:pt x="5282886" y="26894"/>
                    </a:cubicBezTo>
                    <a:cubicBezTo>
                      <a:pt x="6571865" y="31931"/>
                      <a:pt x="6441391" y="11066"/>
                      <a:pt x="6444694" y="672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86" name="Google Shape;1886;p23"/>
            <p:cNvSpPr/>
            <p:nvPr/>
          </p:nvSpPr>
          <p:spPr>
            <a:xfrm>
              <a:off x="17209552" y="6541"/>
              <a:ext cx="173936" cy="8660419"/>
            </a:xfrm>
            <a:custGeom>
              <a:avLst/>
              <a:gdLst/>
              <a:ahLst/>
              <a:cxnLst/>
              <a:rect l="l" t="t" r="r" b="b"/>
              <a:pathLst>
                <a:path w="173936" h="8660419" extrusionOk="0">
                  <a:moveTo>
                    <a:pt x="173936" y="8660419"/>
                  </a:moveTo>
                  <a:cubicBezTo>
                    <a:pt x="77933" y="8660419"/>
                    <a:pt x="-73221" y="3657581"/>
                    <a:pt x="40822" y="2"/>
                  </a:cubicBezTo>
                  <a:cubicBezTo>
                    <a:pt x="138014" y="-2954"/>
                    <a:pt x="-96138" y="3374450"/>
                    <a:pt x="173936" y="86604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90" name="Google Shape;1890;p23"/>
          <p:cNvGrpSpPr/>
          <p:nvPr/>
        </p:nvGrpSpPr>
        <p:grpSpPr>
          <a:xfrm>
            <a:off x="365000" y="150720"/>
            <a:ext cx="7584938" cy="948826"/>
            <a:chOff x="0" y="0"/>
            <a:chExt cx="20226500" cy="2530202"/>
          </a:xfrm>
        </p:grpSpPr>
        <p:sp>
          <p:nvSpPr>
            <p:cNvPr id="1891" name="Google Shape;1891;p23"/>
            <p:cNvSpPr txBox="1"/>
            <p:nvPr/>
          </p:nvSpPr>
          <p:spPr>
            <a:xfrm>
              <a:off x="0" y="0"/>
              <a:ext cx="18161100" cy="164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4000" dirty="0" smtClean="0">
                  <a:solidFill>
                    <a:schemeClr val="dk1"/>
                  </a:solidFill>
                  <a:latin typeface="Mali Light"/>
                  <a:ea typeface="Mali Light"/>
                  <a:cs typeface="Mali Light"/>
                  <a:sym typeface="Mali Light"/>
                </a:rPr>
                <a:t>Аварийная ситуация</a:t>
              </a:r>
              <a:endParaRPr sz="700" dirty="0">
                <a:solidFill>
                  <a:schemeClr val="dk1"/>
                </a:solidFill>
                <a:latin typeface="Mali Light"/>
                <a:ea typeface="Mali Light"/>
                <a:cs typeface="Mali Light"/>
                <a:sym typeface="Mali Light"/>
              </a:endParaRPr>
            </a:p>
          </p:txBody>
        </p:sp>
        <p:sp>
          <p:nvSpPr>
            <p:cNvPr id="1892" name="Google Shape;1892;p23"/>
            <p:cNvSpPr txBox="1"/>
            <p:nvPr/>
          </p:nvSpPr>
          <p:spPr>
            <a:xfrm>
              <a:off x="0" y="1873613"/>
              <a:ext cx="20226500" cy="6565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 dirty="0" smtClean="0">
                  <a:solidFill>
                    <a:schemeClr val="dk1"/>
                  </a:solidFill>
                  <a:latin typeface="Mali Light"/>
                  <a:ea typeface="Mali Light"/>
                  <a:cs typeface="Mali Light"/>
                  <a:sym typeface="Mali Light"/>
                </a:rPr>
                <a:t>При попадании биологических жидкостей на кожные покровы и одежду</a:t>
              </a:r>
              <a:endParaRPr sz="600" dirty="0">
                <a:solidFill>
                  <a:schemeClr val="dk1"/>
                </a:solidFill>
                <a:latin typeface="Mali Light"/>
                <a:ea typeface="Mali Light"/>
                <a:cs typeface="Mali Light"/>
                <a:sym typeface="Mali Light"/>
              </a:endParaRPr>
            </a:p>
          </p:txBody>
        </p:sp>
      </p:grpSp>
      <p:grpSp>
        <p:nvGrpSpPr>
          <p:cNvPr id="1900" name="Google Shape;1900;p23"/>
          <p:cNvGrpSpPr/>
          <p:nvPr/>
        </p:nvGrpSpPr>
        <p:grpSpPr>
          <a:xfrm>
            <a:off x="3059832" y="1753813"/>
            <a:ext cx="3222926" cy="1253313"/>
            <a:chOff x="0" y="-76200"/>
            <a:chExt cx="3239700" cy="1456738"/>
          </a:xfrm>
        </p:grpSpPr>
        <p:sp>
          <p:nvSpPr>
            <p:cNvPr id="1901" name="Google Shape;1901;p23"/>
            <p:cNvSpPr txBox="1"/>
            <p:nvPr/>
          </p:nvSpPr>
          <p:spPr>
            <a:xfrm>
              <a:off x="0" y="-76200"/>
              <a:ext cx="3239700" cy="4292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dirty="0" smtClean="0">
                  <a:solidFill>
                    <a:schemeClr val="dk1"/>
                  </a:solidFill>
                  <a:latin typeface="Mali Light"/>
                  <a:ea typeface="Mali Light"/>
                  <a:cs typeface="Mali Light"/>
                  <a:sym typeface="Mali Light"/>
                </a:rPr>
                <a:t>При попадании биологических жидкостей на поврежденные кожные покровы, необходимо:</a:t>
              </a:r>
              <a:endParaRPr sz="600" dirty="0">
                <a:solidFill>
                  <a:schemeClr val="dk1"/>
                </a:solidFill>
                <a:latin typeface="Mali Light"/>
                <a:ea typeface="Mali Light"/>
                <a:cs typeface="Mali Light"/>
                <a:sym typeface="Mali Light"/>
              </a:endParaRPr>
            </a:p>
          </p:txBody>
        </p:sp>
        <p:sp>
          <p:nvSpPr>
            <p:cNvPr id="1902" name="Google Shape;1902;p23"/>
            <p:cNvSpPr txBox="1"/>
            <p:nvPr/>
          </p:nvSpPr>
          <p:spPr>
            <a:xfrm>
              <a:off x="0" y="736621"/>
              <a:ext cx="3239700" cy="6439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285750" lvl="0" indent="-285750">
                <a:buFont typeface="Arial" pitchFamily="34" charset="0"/>
                <a:buChar char="•"/>
              </a:pPr>
              <a:r>
                <a:rPr lang="ru-RU" sz="1200" dirty="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rPr>
                <a:t>Обработать </a:t>
              </a:r>
              <a:r>
                <a:rPr lang="ru-RU" sz="1200" dirty="0" smtClean="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rPr>
                <a:t>70% </a:t>
              </a:r>
              <a:r>
                <a:rPr lang="ru-RU" sz="1200" dirty="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rPr>
                <a:t>р-ром </a:t>
              </a:r>
              <a:r>
                <a:rPr lang="ru-RU" sz="1200" dirty="0" smtClean="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rPr>
                <a:t>спирта;</a:t>
              </a:r>
              <a:endParaRPr lang="ru-RU" sz="12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endParaRPr>
            </a:p>
            <a:p>
              <a:pPr marL="285750" lvl="0" indent="-285750">
                <a:buFont typeface="Arial" pitchFamily="34" charset="0"/>
                <a:buChar char="•"/>
              </a:pPr>
              <a:r>
                <a:rPr lang="ru-RU" sz="1200" dirty="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rPr>
                <a:t>Промыть водой с </a:t>
              </a:r>
              <a:r>
                <a:rPr lang="ru-RU" sz="1200" dirty="0" smtClean="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rPr>
                <a:t>мылом;</a:t>
              </a:r>
              <a:endParaRPr lang="ru-RU" sz="12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endParaRPr>
            </a:p>
            <a:p>
              <a:pPr marL="285750" lvl="0" indent="-285750">
                <a:buFont typeface="Arial" pitchFamily="34" charset="0"/>
                <a:buChar char="•"/>
              </a:pPr>
              <a:r>
                <a:rPr lang="ru-RU" sz="1200" dirty="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rPr>
                <a:t>Повторно обработать </a:t>
              </a:r>
              <a:r>
                <a:rPr lang="ru-RU" sz="1200" dirty="0" smtClean="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rPr>
                <a:t>70% </a:t>
              </a:r>
              <a:r>
                <a:rPr lang="ru-RU" sz="1200" dirty="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rPr>
                <a:t>р-ром </a:t>
              </a:r>
              <a:r>
                <a:rPr lang="ru-RU" sz="1200" dirty="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rPr>
                <a:t>спирта</a:t>
              </a:r>
              <a:endParaRPr lang="ru-RU" sz="12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grpSp>
        <p:nvGrpSpPr>
          <p:cNvPr id="1906" name="Google Shape;1906;p23"/>
          <p:cNvGrpSpPr/>
          <p:nvPr/>
        </p:nvGrpSpPr>
        <p:grpSpPr>
          <a:xfrm>
            <a:off x="7673048" y="783962"/>
            <a:ext cx="1353429" cy="461309"/>
            <a:chOff x="15346097" y="1567924"/>
            <a:chExt cx="2706857" cy="922617"/>
          </a:xfrm>
        </p:grpSpPr>
        <p:grpSp>
          <p:nvGrpSpPr>
            <p:cNvPr id="1907" name="Google Shape;1907;p23"/>
            <p:cNvGrpSpPr/>
            <p:nvPr/>
          </p:nvGrpSpPr>
          <p:grpSpPr>
            <a:xfrm>
              <a:off x="15346097" y="1567924"/>
              <a:ext cx="2706857" cy="922617"/>
              <a:chOff x="15346097" y="1567924"/>
              <a:chExt cx="2706857" cy="922617"/>
            </a:xfrm>
          </p:grpSpPr>
          <p:sp>
            <p:nvSpPr>
              <p:cNvPr id="1908" name="Google Shape;1908;p23"/>
              <p:cNvSpPr/>
              <p:nvPr/>
            </p:nvSpPr>
            <p:spPr>
              <a:xfrm>
                <a:off x="16922986" y="1588645"/>
                <a:ext cx="503" cy="58"/>
              </a:xfrm>
              <a:custGeom>
                <a:avLst/>
                <a:gdLst/>
                <a:ahLst/>
                <a:cxnLst/>
                <a:rect l="l" t="t" r="r" b="b"/>
                <a:pathLst>
                  <a:path w="503" h="58" extrusionOk="0">
                    <a:moveTo>
                      <a:pt x="0" y="43"/>
                    </a:moveTo>
                    <a:cubicBezTo>
                      <a:pt x="363" y="70"/>
                      <a:pt x="146" y="65"/>
                      <a:pt x="503" y="0"/>
                    </a:cubicBezTo>
                    <a:cubicBezTo>
                      <a:pt x="352" y="27"/>
                      <a:pt x="157" y="16"/>
                      <a:pt x="0" y="4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9" name="Google Shape;1909;p23"/>
              <p:cNvSpPr/>
              <p:nvPr/>
            </p:nvSpPr>
            <p:spPr>
              <a:xfrm>
                <a:off x="16888419" y="1590659"/>
                <a:ext cx="70" cy="5"/>
              </a:xfrm>
              <a:custGeom>
                <a:avLst/>
                <a:gdLst/>
                <a:ahLst/>
                <a:cxnLst/>
                <a:rect l="l" t="t" r="r" b="b"/>
                <a:pathLst>
                  <a:path w="70" h="5" extrusionOk="0">
                    <a:moveTo>
                      <a:pt x="70" y="0"/>
                    </a:moveTo>
                    <a:cubicBezTo>
                      <a:pt x="43" y="0"/>
                      <a:pt x="22" y="0"/>
                      <a:pt x="0" y="5"/>
                    </a:cubicBezTo>
                    <a:cubicBezTo>
                      <a:pt x="11" y="5"/>
                      <a:pt x="54" y="0"/>
                      <a:pt x="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0" name="Google Shape;1910;p23"/>
              <p:cNvSpPr/>
              <p:nvPr/>
            </p:nvSpPr>
            <p:spPr>
              <a:xfrm>
                <a:off x="16959881" y="1586371"/>
                <a:ext cx="10" cy="5"/>
              </a:xfrm>
              <a:custGeom>
                <a:avLst/>
                <a:gdLst/>
                <a:ahLst/>
                <a:cxnLst/>
                <a:rect l="l" t="t" r="r" b="b"/>
                <a:pathLst>
                  <a:path w="10" h="5" extrusionOk="0">
                    <a:moveTo>
                      <a:pt x="11" y="0"/>
                    </a:moveTo>
                    <a:lnTo>
                      <a:pt x="0" y="5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1" name="Google Shape;1911;p23"/>
              <p:cNvSpPr/>
              <p:nvPr/>
            </p:nvSpPr>
            <p:spPr>
              <a:xfrm>
                <a:off x="15346097" y="1567924"/>
                <a:ext cx="2706857" cy="922617"/>
              </a:xfrm>
              <a:custGeom>
                <a:avLst/>
                <a:gdLst/>
                <a:ahLst/>
                <a:cxnLst/>
                <a:rect l="l" t="t" r="r" b="b"/>
                <a:pathLst>
                  <a:path w="2706857" h="922617" extrusionOk="0">
                    <a:moveTo>
                      <a:pt x="2676924" y="14609"/>
                    </a:moveTo>
                    <a:cubicBezTo>
                      <a:pt x="2282957" y="-10283"/>
                      <a:pt x="1692190" y="-4950"/>
                      <a:pt x="1297130" y="42907"/>
                    </a:cubicBezTo>
                    <a:cubicBezTo>
                      <a:pt x="1288046" y="43470"/>
                      <a:pt x="40286" y="92101"/>
                      <a:pt x="17966" y="94131"/>
                    </a:cubicBezTo>
                    <a:cubicBezTo>
                      <a:pt x="-22264" y="95523"/>
                      <a:pt x="7225" y="134918"/>
                      <a:pt x="84890" y="247226"/>
                    </a:cubicBezTo>
                    <a:cubicBezTo>
                      <a:pt x="18696" y="396147"/>
                      <a:pt x="-24077" y="338209"/>
                      <a:pt x="97942" y="455329"/>
                    </a:cubicBezTo>
                    <a:cubicBezTo>
                      <a:pt x="103757" y="461750"/>
                      <a:pt x="112159" y="466492"/>
                      <a:pt x="116187" y="474256"/>
                    </a:cubicBezTo>
                    <a:cubicBezTo>
                      <a:pt x="118607" y="502629"/>
                      <a:pt x="38224" y="656140"/>
                      <a:pt x="36037" y="670552"/>
                    </a:cubicBezTo>
                    <a:cubicBezTo>
                      <a:pt x="40725" y="698308"/>
                      <a:pt x="82037" y="690203"/>
                      <a:pt x="149936" y="729366"/>
                    </a:cubicBezTo>
                    <a:cubicBezTo>
                      <a:pt x="101851" y="885704"/>
                      <a:pt x="29648" y="916361"/>
                      <a:pt x="118536" y="922430"/>
                    </a:cubicBezTo>
                    <a:cubicBezTo>
                      <a:pt x="143055" y="924103"/>
                      <a:pt x="368374" y="914109"/>
                      <a:pt x="371920" y="911191"/>
                    </a:cubicBezTo>
                    <a:cubicBezTo>
                      <a:pt x="592935" y="894084"/>
                      <a:pt x="584040" y="906395"/>
                      <a:pt x="793459" y="910504"/>
                    </a:cubicBezTo>
                    <a:cubicBezTo>
                      <a:pt x="1144934" y="916638"/>
                      <a:pt x="2224841" y="846866"/>
                      <a:pt x="2225241" y="846844"/>
                    </a:cubicBezTo>
                    <a:cubicBezTo>
                      <a:pt x="2819229" y="879662"/>
                      <a:pt x="2726108" y="912707"/>
                      <a:pt x="2632716" y="734455"/>
                    </a:cubicBezTo>
                    <a:cubicBezTo>
                      <a:pt x="2658247" y="706120"/>
                      <a:pt x="2705016" y="675484"/>
                      <a:pt x="2699797" y="633322"/>
                    </a:cubicBezTo>
                    <a:cubicBezTo>
                      <a:pt x="2672663" y="575487"/>
                      <a:pt x="2635774" y="521425"/>
                      <a:pt x="2614065" y="461068"/>
                    </a:cubicBezTo>
                    <a:cubicBezTo>
                      <a:pt x="2628672" y="415354"/>
                      <a:pt x="2694697" y="341722"/>
                      <a:pt x="2693447" y="311665"/>
                    </a:cubicBezTo>
                    <a:cubicBezTo>
                      <a:pt x="2674807" y="255455"/>
                      <a:pt x="2628054" y="203786"/>
                      <a:pt x="2628287" y="174633"/>
                    </a:cubicBezTo>
                    <a:cubicBezTo>
                      <a:pt x="2674228" y="112408"/>
                      <a:pt x="2748932" y="11718"/>
                      <a:pt x="2676924" y="1460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12" name="Google Shape;1912;p23"/>
            <p:cNvGrpSpPr/>
            <p:nvPr/>
          </p:nvGrpSpPr>
          <p:grpSpPr>
            <a:xfrm>
              <a:off x="15346097" y="1567924"/>
              <a:ext cx="2706857" cy="922617"/>
              <a:chOff x="15346097" y="1567924"/>
              <a:chExt cx="2706857" cy="922617"/>
            </a:xfrm>
          </p:grpSpPr>
          <p:sp>
            <p:nvSpPr>
              <p:cNvPr id="1913" name="Google Shape;1913;p23"/>
              <p:cNvSpPr/>
              <p:nvPr/>
            </p:nvSpPr>
            <p:spPr>
              <a:xfrm>
                <a:off x="16922986" y="1588645"/>
                <a:ext cx="503" cy="58"/>
              </a:xfrm>
              <a:custGeom>
                <a:avLst/>
                <a:gdLst/>
                <a:ahLst/>
                <a:cxnLst/>
                <a:rect l="l" t="t" r="r" b="b"/>
                <a:pathLst>
                  <a:path w="503" h="58" extrusionOk="0">
                    <a:moveTo>
                      <a:pt x="0" y="43"/>
                    </a:moveTo>
                    <a:cubicBezTo>
                      <a:pt x="363" y="70"/>
                      <a:pt x="146" y="65"/>
                      <a:pt x="503" y="0"/>
                    </a:cubicBezTo>
                    <a:cubicBezTo>
                      <a:pt x="352" y="27"/>
                      <a:pt x="157" y="16"/>
                      <a:pt x="0" y="4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4" name="Google Shape;1914;p23"/>
              <p:cNvSpPr/>
              <p:nvPr/>
            </p:nvSpPr>
            <p:spPr>
              <a:xfrm>
                <a:off x="16888419" y="1590659"/>
                <a:ext cx="70" cy="5"/>
              </a:xfrm>
              <a:custGeom>
                <a:avLst/>
                <a:gdLst/>
                <a:ahLst/>
                <a:cxnLst/>
                <a:rect l="l" t="t" r="r" b="b"/>
                <a:pathLst>
                  <a:path w="70" h="5" extrusionOk="0">
                    <a:moveTo>
                      <a:pt x="70" y="0"/>
                    </a:moveTo>
                    <a:cubicBezTo>
                      <a:pt x="43" y="0"/>
                      <a:pt x="22" y="0"/>
                      <a:pt x="0" y="5"/>
                    </a:cubicBezTo>
                    <a:cubicBezTo>
                      <a:pt x="11" y="5"/>
                      <a:pt x="54" y="0"/>
                      <a:pt x="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5" name="Google Shape;1915;p23"/>
              <p:cNvSpPr/>
              <p:nvPr/>
            </p:nvSpPr>
            <p:spPr>
              <a:xfrm>
                <a:off x="16959881" y="1586371"/>
                <a:ext cx="10" cy="5"/>
              </a:xfrm>
              <a:custGeom>
                <a:avLst/>
                <a:gdLst/>
                <a:ahLst/>
                <a:cxnLst/>
                <a:rect l="l" t="t" r="r" b="b"/>
                <a:pathLst>
                  <a:path w="10" h="5" extrusionOk="0">
                    <a:moveTo>
                      <a:pt x="11" y="0"/>
                    </a:moveTo>
                    <a:lnTo>
                      <a:pt x="0" y="5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6" name="Google Shape;1916;p23"/>
              <p:cNvSpPr/>
              <p:nvPr/>
            </p:nvSpPr>
            <p:spPr>
              <a:xfrm>
                <a:off x="15346097" y="1567924"/>
                <a:ext cx="2706857" cy="922617"/>
              </a:xfrm>
              <a:custGeom>
                <a:avLst/>
                <a:gdLst/>
                <a:ahLst/>
                <a:cxnLst/>
                <a:rect l="l" t="t" r="r" b="b"/>
                <a:pathLst>
                  <a:path w="2706857" h="922617" extrusionOk="0">
                    <a:moveTo>
                      <a:pt x="2676924" y="14609"/>
                    </a:moveTo>
                    <a:cubicBezTo>
                      <a:pt x="2282957" y="-10283"/>
                      <a:pt x="1692190" y="-4950"/>
                      <a:pt x="1297130" y="42907"/>
                    </a:cubicBezTo>
                    <a:cubicBezTo>
                      <a:pt x="1288046" y="43470"/>
                      <a:pt x="40286" y="92101"/>
                      <a:pt x="17966" y="94131"/>
                    </a:cubicBezTo>
                    <a:cubicBezTo>
                      <a:pt x="-22264" y="95523"/>
                      <a:pt x="7225" y="134918"/>
                      <a:pt x="84890" y="247226"/>
                    </a:cubicBezTo>
                    <a:cubicBezTo>
                      <a:pt x="18696" y="396147"/>
                      <a:pt x="-24077" y="338209"/>
                      <a:pt x="97942" y="455329"/>
                    </a:cubicBezTo>
                    <a:cubicBezTo>
                      <a:pt x="103757" y="461750"/>
                      <a:pt x="112159" y="466492"/>
                      <a:pt x="116187" y="474256"/>
                    </a:cubicBezTo>
                    <a:cubicBezTo>
                      <a:pt x="118607" y="502629"/>
                      <a:pt x="38224" y="656140"/>
                      <a:pt x="36037" y="670552"/>
                    </a:cubicBezTo>
                    <a:cubicBezTo>
                      <a:pt x="40725" y="698308"/>
                      <a:pt x="82037" y="690203"/>
                      <a:pt x="149936" y="729366"/>
                    </a:cubicBezTo>
                    <a:cubicBezTo>
                      <a:pt x="101851" y="885704"/>
                      <a:pt x="29648" y="916361"/>
                      <a:pt x="118536" y="922430"/>
                    </a:cubicBezTo>
                    <a:cubicBezTo>
                      <a:pt x="143055" y="924103"/>
                      <a:pt x="368374" y="914109"/>
                      <a:pt x="371920" y="911191"/>
                    </a:cubicBezTo>
                    <a:cubicBezTo>
                      <a:pt x="592935" y="894084"/>
                      <a:pt x="584040" y="906395"/>
                      <a:pt x="793459" y="910504"/>
                    </a:cubicBezTo>
                    <a:cubicBezTo>
                      <a:pt x="1144934" y="916638"/>
                      <a:pt x="2224841" y="846866"/>
                      <a:pt x="2225241" y="846844"/>
                    </a:cubicBezTo>
                    <a:cubicBezTo>
                      <a:pt x="2819229" y="879662"/>
                      <a:pt x="2726108" y="912707"/>
                      <a:pt x="2632716" y="734455"/>
                    </a:cubicBezTo>
                    <a:cubicBezTo>
                      <a:pt x="2658247" y="706120"/>
                      <a:pt x="2705016" y="675484"/>
                      <a:pt x="2699797" y="633322"/>
                    </a:cubicBezTo>
                    <a:cubicBezTo>
                      <a:pt x="2672663" y="575487"/>
                      <a:pt x="2635774" y="521425"/>
                      <a:pt x="2614065" y="461068"/>
                    </a:cubicBezTo>
                    <a:cubicBezTo>
                      <a:pt x="2628672" y="415354"/>
                      <a:pt x="2694697" y="341722"/>
                      <a:pt x="2693447" y="311665"/>
                    </a:cubicBezTo>
                    <a:cubicBezTo>
                      <a:pt x="2674807" y="255455"/>
                      <a:pt x="2628054" y="203786"/>
                      <a:pt x="2628287" y="174633"/>
                    </a:cubicBezTo>
                    <a:cubicBezTo>
                      <a:pt x="2674228" y="112408"/>
                      <a:pt x="2748932" y="11718"/>
                      <a:pt x="2676924" y="1460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917" name="Google Shape;1917;p23"/>
          <p:cNvGrpSpPr/>
          <p:nvPr/>
        </p:nvGrpSpPr>
        <p:grpSpPr>
          <a:xfrm>
            <a:off x="7687109" y="1495866"/>
            <a:ext cx="1353434" cy="455217"/>
            <a:chOff x="7687109" y="1495866"/>
            <a:chExt cx="1353434" cy="455217"/>
          </a:xfrm>
        </p:grpSpPr>
        <p:sp>
          <p:nvSpPr>
            <p:cNvPr id="1918" name="Google Shape;1918;p23"/>
            <p:cNvSpPr/>
            <p:nvPr/>
          </p:nvSpPr>
          <p:spPr>
            <a:xfrm>
              <a:off x="7687114" y="1495871"/>
              <a:ext cx="1353429" cy="455207"/>
            </a:xfrm>
            <a:custGeom>
              <a:avLst/>
              <a:gdLst/>
              <a:ahLst/>
              <a:cxnLst/>
              <a:rect l="l" t="t" r="r" b="b"/>
              <a:pathLst>
                <a:path w="2706858" h="910413" extrusionOk="0">
                  <a:moveTo>
                    <a:pt x="2596908" y="746802"/>
                  </a:moveTo>
                  <a:cubicBezTo>
                    <a:pt x="2713774" y="679626"/>
                    <a:pt x="2702535" y="688861"/>
                    <a:pt x="2668840" y="639402"/>
                  </a:cubicBezTo>
                  <a:cubicBezTo>
                    <a:pt x="2640624" y="600386"/>
                    <a:pt x="2606918" y="566281"/>
                    <a:pt x="2572947" y="532392"/>
                  </a:cubicBezTo>
                  <a:cubicBezTo>
                    <a:pt x="2709730" y="433051"/>
                    <a:pt x="2693960" y="469856"/>
                    <a:pt x="2580359" y="309003"/>
                  </a:cubicBezTo>
                  <a:cubicBezTo>
                    <a:pt x="2645123" y="270865"/>
                    <a:pt x="2694144" y="253636"/>
                    <a:pt x="2667227" y="223932"/>
                  </a:cubicBezTo>
                  <a:cubicBezTo>
                    <a:pt x="2594082" y="118635"/>
                    <a:pt x="2619835" y="150269"/>
                    <a:pt x="2632049" y="108722"/>
                  </a:cubicBezTo>
                  <a:cubicBezTo>
                    <a:pt x="2638026" y="95910"/>
                    <a:pt x="2644917" y="84535"/>
                    <a:pt x="2652025" y="72135"/>
                  </a:cubicBezTo>
                  <a:cubicBezTo>
                    <a:pt x="2666188" y="51253"/>
                    <a:pt x="2681357" y="780"/>
                    <a:pt x="2642454" y="0"/>
                  </a:cubicBezTo>
                  <a:cubicBezTo>
                    <a:pt x="2255438" y="21321"/>
                    <a:pt x="314095" y="68823"/>
                    <a:pt x="313732" y="68812"/>
                  </a:cubicBezTo>
                  <a:cubicBezTo>
                    <a:pt x="246553" y="72579"/>
                    <a:pt x="108547" y="42517"/>
                    <a:pt x="58356" y="86762"/>
                  </a:cubicBezTo>
                  <a:cubicBezTo>
                    <a:pt x="42267" y="101108"/>
                    <a:pt x="53825" y="118087"/>
                    <a:pt x="72963" y="164029"/>
                  </a:cubicBezTo>
                  <a:cubicBezTo>
                    <a:pt x="85972" y="203586"/>
                    <a:pt x="68475" y="194389"/>
                    <a:pt x="26935" y="211705"/>
                  </a:cubicBezTo>
                  <a:cubicBezTo>
                    <a:pt x="-33796" y="232251"/>
                    <a:pt x="55660" y="276626"/>
                    <a:pt x="94682" y="339195"/>
                  </a:cubicBezTo>
                  <a:cubicBezTo>
                    <a:pt x="-8530" y="471238"/>
                    <a:pt x="-39302" y="415432"/>
                    <a:pt x="115536" y="575348"/>
                  </a:cubicBezTo>
                  <a:cubicBezTo>
                    <a:pt x="-21599" y="736369"/>
                    <a:pt x="-52132" y="664213"/>
                    <a:pt x="109077" y="775141"/>
                  </a:cubicBezTo>
                  <a:cubicBezTo>
                    <a:pt x="55460" y="848408"/>
                    <a:pt x="19318" y="892550"/>
                    <a:pt x="34715" y="910413"/>
                  </a:cubicBezTo>
                  <a:cubicBezTo>
                    <a:pt x="318464" y="817018"/>
                    <a:pt x="1989311" y="879121"/>
                    <a:pt x="2651370" y="880454"/>
                  </a:cubicBezTo>
                  <a:cubicBezTo>
                    <a:pt x="2760982" y="853795"/>
                    <a:pt x="2689710" y="811284"/>
                    <a:pt x="2596908" y="74680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19" name="Google Shape;1919;p23"/>
            <p:cNvGrpSpPr/>
            <p:nvPr/>
          </p:nvGrpSpPr>
          <p:grpSpPr>
            <a:xfrm>
              <a:off x="7687109" y="1495866"/>
              <a:ext cx="1353434" cy="455217"/>
              <a:chOff x="15374217" y="2991731"/>
              <a:chExt cx="2706869" cy="910434"/>
            </a:xfrm>
          </p:grpSpPr>
          <p:sp>
            <p:nvSpPr>
              <p:cNvPr id="1920" name="Google Shape;1920;p23"/>
              <p:cNvSpPr/>
              <p:nvPr/>
            </p:nvSpPr>
            <p:spPr>
              <a:xfrm>
                <a:off x="15698738" y="3055042"/>
                <a:ext cx="261500" cy="806200"/>
              </a:xfrm>
              <a:custGeom>
                <a:avLst/>
                <a:gdLst/>
                <a:ahLst/>
                <a:cxnLst/>
                <a:rect l="l" t="t" r="r" b="b"/>
                <a:pathLst>
                  <a:path w="261500" h="806200" extrusionOk="0">
                    <a:moveTo>
                      <a:pt x="260386" y="730570"/>
                    </a:moveTo>
                    <a:cubicBezTo>
                      <a:pt x="253570" y="724348"/>
                      <a:pt x="241903" y="708561"/>
                      <a:pt x="190868" y="664061"/>
                    </a:cubicBezTo>
                    <a:cubicBezTo>
                      <a:pt x="183256" y="657427"/>
                      <a:pt x="162933" y="646621"/>
                      <a:pt x="169917" y="629419"/>
                    </a:cubicBezTo>
                    <a:cubicBezTo>
                      <a:pt x="183625" y="595650"/>
                      <a:pt x="192698" y="597362"/>
                      <a:pt x="241286" y="526810"/>
                    </a:cubicBezTo>
                    <a:cubicBezTo>
                      <a:pt x="243370" y="523797"/>
                      <a:pt x="242553" y="527011"/>
                      <a:pt x="253212" y="517190"/>
                    </a:cubicBezTo>
                    <a:cubicBezTo>
                      <a:pt x="186212" y="460789"/>
                      <a:pt x="204300" y="459065"/>
                      <a:pt x="176208" y="445484"/>
                    </a:cubicBezTo>
                    <a:cubicBezTo>
                      <a:pt x="171666" y="443289"/>
                      <a:pt x="160519" y="427279"/>
                      <a:pt x="159588" y="415822"/>
                    </a:cubicBezTo>
                    <a:cubicBezTo>
                      <a:pt x="158402" y="401266"/>
                      <a:pt x="163832" y="401032"/>
                      <a:pt x="167724" y="395439"/>
                    </a:cubicBezTo>
                    <a:cubicBezTo>
                      <a:pt x="171162" y="379690"/>
                      <a:pt x="191572" y="360944"/>
                      <a:pt x="196071" y="348224"/>
                    </a:cubicBezTo>
                    <a:cubicBezTo>
                      <a:pt x="198599" y="341070"/>
                      <a:pt x="206124" y="341851"/>
                      <a:pt x="227470" y="316319"/>
                    </a:cubicBezTo>
                    <a:cubicBezTo>
                      <a:pt x="233582" y="309008"/>
                      <a:pt x="239315" y="301274"/>
                      <a:pt x="245817" y="294229"/>
                    </a:cubicBezTo>
                    <a:cubicBezTo>
                      <a:pt x="218440" y="268816"/>
                      <a:pt x="240636" y="297540"/>
                      <a:pt x="217493" y="266258"/>
                    </a:cubicBezTo>
                    <a:cubicBezTo>
                      <a:pt x="213443" y="260790"/>
                      <a:pt x="207012" y="257148"/>
                      <a:pt x="202475" y="251967"/>
                    </a:cubicBezTo>
                    <a:cubicBezTo>
                      <a:pt x="198171" y="247057"/>
                      <a:pt x="185590" y="219596"/>
                      <a:pt x="180522" y="216203"/>
                    </a:cubicBezTo>
                    <a:cubicBezTo>
                      <a:pt x="167822" y="207705"/>
                      <a:pt x="165732" y="197522"/>
                      <a:pt x="155619" y="186840"/>
                    </a:cubicBezTo>
                    <a:cubicBezTo>
                      <a:pt x="151305" y="182287"/>
                      <a:pt x="148186" y="176022"/>
                      <a:pt x="151240" y="168804"/>
                    </a:cubicBezTo>
                    <a:cubicBezTo>
                      <a:pt x="151743" y="167611"/>
                      <a:pt x="150195" y="153358"/>
                      <a:pt x="161076" y="148648"/>
                    </a:cubicBezTo>
                    <a:cubicBezTo>
                      <a:pt x="165786" y="146610"/>
                      <a:pt x="169533" y="141359"/>
                      <a:pt x="175038" y="133836"/>
                    </a:cubicBezTo>
                    <a:cubicBezTo>
                      <a:pt x="180441" y="126466"/>
                      <a:pt x="200212" y="118640"/>
                      <a:pt x="205648" y="111296"/>
                    </a:cubicBezTo>
                    <a:cubicBezTo>
                      <a:pt x="261961" y="35184"/>
                      <a:pt x="287714" y="77131"/>
                      <a:pt x="224926" y="18399"/>
                    </a:cubicBezTo>
                    <a:cubicBezTo>
                      <a:pt x="216827" y="10828"/>
                      <a:pt x="216789" y="7235"/>
                      <a:pt x="210136" y="0"/>
                    </a:cubicBezTo>
                    <a:cubicBezTo>
                      <a:pt x="131263" y="1989"/>
                      <a:pt x="69899" y="3517"/>
                      <a:pt x="32084" y="4449"/>
                    </a:cubicBezTo>
                    <a:cubicBezTo>
                      <a:pt x="55330" y="24610"/>
                      <a:pt x="88273" y="44663"/>
                      <a:pt x="89399" y="54093"/>
                    </a:cubicBezTo>
                    <a:cubicBezTo>
                      <a:pt x="80677" y="75403"/>
                      <a:pt x="46484" y="94550"/>
                      <a:pt x="20536" y="131246"/>
                    </a:cubicBezTo>
                    <a:cubicBezTo>
                      <a:pt x="41482" y="174592"/>
                      <a:pt x="58346" y="162560"/>
                      <a:pt x="69904" y="178147"/>
                    </a:cubicBezTo>
                    <a:cubicBezTo>
                      <a:pt x="101103" y="220230"/>
                      <a:pt x="119580" y="218160"/>
                      <a:pt x="75935" y="267597"/>
                    </a:cubicBezTo>
                    <a:cubicBezTo>
                      <a:pt x="-9071" y="363881"/>
                      <a:pt x="-2239" y="337417"/>
                      <a:pt x="24791" y="368613"/>
                    </a:cubicBezTo>
                    <a:cubicBezTo>
                      <a:pt x="26010" y="370016"/>
                      <a:pt x="27038" y="371761"/>
                      <a:pt x="28559" y="372683"/>
                    </a:cubicBezTo>
                    <a:cubicBezTo>
                      <a:pt x="47248" y="384037"/>
                      <a:pt x="68643" y="414294"/>
                      <a:pt x="74663" y="416749"/>
                    </a:cubicBezTo>
                    <a:cubicBezTo>
                      <a:pt x="76969" y="417692"/>
                      <a:pt x="79724" y="419730"/>
                      <a:pt x="80488" y="421903"/>
                    </a:cubicBezTo>
                    <a:cubicBezTo>
                      <a:pt x="84072" y="432065"/>
                      <a:pt x="103420" y="440314"/>
                      <a:pt x="106923" y="447532"/>
                    </a:cubicBezTo>
                    <a:cubicBezTo>
                      <a:pt x="121437" y="477465"/>
                      <a:pt x="110734" y="479367"/>
                      <a:pt x="102879" y="485600"/>
                    </a:cubicBezTo>
                    <a:cubicBezTo>
                      <a:pt x="102652" y="486353"/>
                      <a:pt x="84835" y="513857"/>
                      <a:pt x="73677" y="522025"/>
                    </a:cubicBezTo>
                    <a:cubicBezTo>
                      <a:pt x="49743" y="539546"/>
                      <a:pt x="3055" y="600359"/>
                      <a:pt x="2752" y="600717"/>
                    </a:cubicBezTo>
                    <a:cubicBezTo>
                      <a:pt x="-3652" y="608364"/>
                      <a:pt x="-2223" y="606716"/>
                      <a:pt x="44373" y="654799"/>
                    </a:cubicBezTo>
                    <a:cubicBezTo>
                      <a:pt x="46755" y="657248"/>
                      <a:pt x="45586" y="664299"/>
                      <a:pt x="89128" y="702795"/>
                    </a:cubicBezTo>
                    <a:cubicBezTo>
                      <a:pt x="90519" y="704025"/>
                      <a:pt x="91981" y="705466"/>
                      <a:pt x="93665" y="706025"/>
                    </a:cubicBezTo>
                    <a:cubicBezTo>
                      <a:pt x="136330" y="720186"/>
                      <a:pt x="117842" y="774246"/>
                      <a:pt x="71631" y="795968"/>
                    </a:cubicBezTo>
                    <a:cubicBezTo>
                      <a:pt x="66937" y="798174"/>
                      <a:pt x="68751" y="801545"/>
                      <a:pt x="63370" y="806200"/>
                    </a:cubicBezTo>
                    <a:cubicBezTo>
                      <a:pt x="104200" y="804271"/>
                      <a:pt x="147466" y="802650"/>
                      <a:pt x="192822" y="801301"/>
                    </a:cubicBezTo>
                    <a:cubicBezTo>
                      <a:pt x="203455" y="783720"/>
                      <a:pt x="260716" y="730873"/>
                      <a:pt x="260386" y="73057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1" name="Google Shape;1921;p23"/>
              <p:cNvSpPr/>
              <p:nvPr/>
            </p:nvSpPr>
            <p:spPr>
              <a:xfrm>
                <a:off x="16913005" y="3024443"/>
                <a:ext cx="227575" cy="833406"/>
              </a:xfrm>
              <a:custGeom>
                <a:avLst/>
                <a:gdLst/>
                <a:ahLst/>
                <a:cxnLst/>
                <a:rect l="l" t="t" r="r" b="b"/>
                <a:pathLst>
                  <a:path w="227575" h="833406" extrusionOk="0">
                    <a:moveTo>
                      <a:pt x="168859" y="818297"/>
                    </a:moveTo>
                    <a:cubicBezTo>
                      <a:pt x="206338" y="778007"/>
                      <a:pt x="191336" y="790760"/>
                      <a:pt x="226309" y="762031"/>
                    </a:cubicBezTo>
                    <a:cubicBezTo>
                      <a:pt x="216775" y="753668"/>
                      <a:pt x="212249" y="745262"/>
                      <a:pt x="178083" y="714273"/>
                    </a:cubicBezTo>
                    <a:cubicBezTo>
                      <a:pt x="140253" y="679967"/>
                      <a:pt x="128304" y="676054"/>
                      <a:pt x="134806" y="660023"/>
                    </a:cubicBezTo>
                    <a:cubicBezTo>
                      <a:pt x="147106" y="629701"/>
                      <a:pt x="160381" y="621956"/>
                      <a:pt x="189230" y="581824"/>
                    </a:cubicBezTo>
                    <a:cubicBezTo>
                      <a:pt x="220365" y="538457"/>
                      <a:pt x="196658" y="567544"/>
                      <a:pt x="218102" y="547789"/>
                    </a:cubicBezTo>
                    <a:cubicBezTo>
                      <a:pt x="210766" y="541616"/>
                      <a:pt x="173861" y="508785"/>
                      <a:pt x="168994" y="500926"/>
                    </a:cubicBezTo>
                    <a:cubicBezTo>
                      <a:pt x="156515" y="480798"/>
                      <a:pt x="139505" y="476175"/>
                      <a:pt x="138347" y="474489"/>
                    </a:cubicBezTo>
                    <a:cubicBezTo>
                      <a:pt x="128737" y="460501"/>
                      <a:pt x="116660" y="439978"/>
                      <a:pt x="129788" y="429312"/>
                    </a:cubicBezTo>
                    <a:cubicBezTo>
                      <a:pt x="135039" y="425047"/>
                      <a:pt x="132094" y="418679"/>
                      <a:pt x="139625" y="412820"/>
                    </a:cubicBezTo>
                    <a:cubicBezTo>
                      <a:pt x="144037" y="399851"/>
                      <a:pt x="156331" y="391884"/>
                      <a:pt x="160954" y="378823"/>
                    </a:cubicBezTo>
                    <a:cubicBezTo>
                      <a:pt x="162384" y="374775"/>
                      <a:pt x="167132" y="371615"/>
                      <a:pt x="170878" y="368732"/>
                    </a:cubicBezTo>
                    <a:cubicBezTo>
                      <a:pt x="186534" y="356689"/>
                      <a:pt x="198807" y="337721"/>
                      <a:pt x="210696" y="324828"/>
                    </a:cubicBezTo>
                    <a:cubicBezTo>
                      <a:pt x="183329" y="299426"/>
                      <a:pt x="205520" y="328139"/>
                      <a:pt x="182371" y="296857"/>
                    </a:cubicBezTo>
                    <a:cubicBezTo>
                      <a:pt x="178322" y="291389"/>
                      <a:pt x="171890" y="287747"/>
                      <a:pt x="167353" y="282566"/>
                    </a:cubicBezTo>
                    <a:cubicBezTo>
                      <a:pt x="163050" y="277656"/>
                      <a:pt x="150474" y="250195"/>
                      <a:pt x="145401" y="246802"/>
                    </a:cubicBezTo>
                    <a:cubicBezTo>
                      <a:pt x="132700" y="238304"/>
                      <a:pt x="130611" y="228121"/>
                      <a:pt x="120498" y="217439"/>
                    </a:cubicBezTo>
                    <a:cubicBezTo>
                      <a:pt x="116183" y="212886"/>
                      <a:pt x="113065" y="206621"/>
                      <a:pt x="116118" y="199403"/>
                    </a:cubicBezTo>
                    <a:cubicBezTo>
                      <a:pt x="116908" y="197533"/>
                      <a:pt x="116058" y="195024"/>
                      <a:pt x="116578" y="192969"/>
                    </a:cubicBezTo>
                    <a:cubicBezTo>
                      <a:pt x="120021" y="179491"/>
                      <a:pt x="123464" y="181919"/>
                      <a:pt x="131071" y="175817"/>
                    </a:cubicBezTo>
                    <a:cubicBezTo>
                      <a:pt x="151551" y="148995"/>
                      <a:pt x="163131" y="151878"/>
                      <a:pt x="170515" y="141901"/>
                    </a:cubicBezTo>
                    <a:cubicBezTo>
                      <a:pt x="197275" y="105731"/>
                      <a:pt x="200188" y="114667"/>
                      <a:pt x="227576" y="83722"/>
                    </a:cubicBezTo>
                    <a:cubicBezTo>
                      <a:pt x="225107" y="81548"/>
                      <a:pt x="186892" y="47736"/>
                      <a:pt x="182025" y="39883"/>
                    </a:cubicBezTo>
                    <a:cubicBezTo>
                      <a:pt x="165145" y="12649"/>
                      <a:pt x="156158" y="25223"/>
                      <a:pt x="142429" y="0"/>
                    </a:cubicBezTo>
                    <a:cubicBezTo>
                      <a:pt x="95968" y="1328"/>
                      <a:pt x="49167" y="2650"/>
                      <a:pt x="2300" y="3962"/>
                    </a:cubicBezTo>
                    <a:cubicBezTo>
                      <a:pt x="10810" y="12703"/>
                      <a:pt x="26624" y="27905"/>
                      <a:pt x="55560" y="54575"/>
                    </a:cubicBezTo>
                    <a:cubicBezTo>
                      <a:pt x="92877" y="89011"/>
                      <a:pt x="115355" y="68059"/>
                      <a:pt x="29650" y="147418"/>
                    </a:cubicBezTo>
                    <a:cubicBezTo>
                      <a:pt x="27636" y="163037"/>
                      <a:pt x="8488" y="152919"/>
                      <a:pt x="37213" y="187339"/>
                    </a:cubicBezTo>
                    <a:cubicBezTo>
                      <a:pt x="43038" y="194314"/>
                      <a:pt x="64666" y="201451"/>
                      <a:pt x="70080" y="208757"/>
                    </a:cubicBezTo>
                    <a:cubicBezTo>
                      <a:pt x="107889" y="259750"/>
                      <a:pt x="123881" y="247051"/>
                      <a:pt x="51159" y="325662"/>
                    </a:cubicBezTo>
                    <a:cubicBezTo>
                      <a:pt x="11861" y="368152"/>
                      <a:pt x="12960" y="366385"/>
                      <a:pt x="5916" y="380514"/>
                    </a:cubicBezTo>
                    <a:cubicBezTo>
                      <a:pt x="28421" y="400881"/>
                      <a:pt x="26332" y="401829"/>
                      <a:pt x="28730" y="403292"/>
                    </a:cubicBezTo>
                    <a:cubicBezTo>
                      <a:pt x="47418" y="414646"/>
                      <a:pt x="68813" y="444904"/>
                      <a:pt x="74833" y="447359"/>
                    </a:cubicBezTo>
                    <a:cubicBezTo>
                      <a:pt x="77145" y="448302"/>
                      <a:pt x="79895" y="450340"/>
                      <a:pt x="80664" y="452513"/>
                    </a:cubicBezTo>
                    <a:cubicBezTo>
                      <a:pt x="86337" y="468560"/>
                      <a:pt x="118294" y="469330"/>
                      <a:pt x="113714" y="508194"/>
                    </a:cubicBezTo>
                    <a:cubicBezTo>
                      <a:pt x="92157" y="524339"/>
                      <a:pt x="90657" y="540326"/>
                      <a:pt x="73853" y="552629"/>
                    </a:cubicBezTo>
                    <a:cubicBezTo>
                      <a:pt x="58976" y="563517"/>
                      <a:pt x="13528" y="614011"/>
                      <a:pt x="7573" y="626449"/>
                    </a:cubicBezTo>
                    <a:cubicBezTo>
                      <a:pt x="595" y="641017"/>
                      <a:pt x="-16388" y="622509"/>
                      <a:pt x="44554" y="685403"/>
                    </a:cubicBezTo>
                    <a:cubicBezTo>
                      <a:pt x="46693" y="687620"/>
                      <a:pt x="47348" y="691256"/>
                      <a:pt x="49437" y="693543"/>
                    </a:cubicBezTo>
                    <a:cubicBezTo>
                      <a:pt x="54028" y="698562"/>
                      <a:pt x="87913" y="734667"/>
                      <a:pt x="93851" y="736640"/>
                    </a:cubicBezTo>
                    <a:cubicBezTo>
                      <a:pt x="100651" y="738900"/>
                      <a:pt x="117785" y="750340"/>
                      <a:pt x="115571" y="756611"/>
                    </a:cubicBezTo>
                    <a:cubicBezTo>
                      <a:pt x="126664" y="785210"/>
                      <a:pt x="106947" y="796808"/>
                      <a:pt x="99969" y="804910"/>
                    </a:cubicBezTo>
                    <a:cubicBezTo>
                      <a:pt x="83452" y="824101"/>
                      <a:pt x="69533" y="826003"/>
                      <a:pt x="68683" y="829071"/>
                    </a:cubicBezTo>
                    <a:cubicBezTo>
                      <a:pt x="68375" y="830176"/>
                      <a:pt x="67985" y="831130"/>
                      <a:pt x="67541" y="831997"/>
                    </a:cubicBezTo>
                    <a:cubicBezTo>
                      <a:pt x="97419" y="832453"/>
                      <a:pt x="127200" y="832924"/>
                      <a:pt x="156862" y="833406"/>
                    </a:cubicBezTo>
                    <a:cubicBezTo>
                      <a:pt x="156429" y="830989"/>
                      <a:pt x="161187" y="826545"/>
                      <a:pt x="168859" y="818297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2" name="Google Shape;1922;p23"/>
              <p:cNvSpPr/>
              <p:nvPr/>
            </p:nvSpPr>
            <p:spPr>
              <a:xfrm>
                <a:off x="17289584" y="3013046"/>
                <a:ext cx="263416" cy="851773"/>
              </a:xfrm>
              <a:custGeom>
                <a:avLst/>
                <a:gdLst/>
                <a:ahLst/>
                <a:cxnLst/>
                <a:rect l="l" t="t" r="r" b="b"/>
                <a:pathLst>
                  <a:path w="263416" h="851773" extrusionOk="0">
                    <a:moveTo>
                      <a:pt x="234730" y="797019"/>
                    </a:moveTo>
                    <a:cubicBezTo>
                      <a:pt x="235986" y="794824"/>
                      <a:pt x="241275" y="795144"/>
                      <a:pt x="242054" y="794125"/>
                    </a:cubicBezTo>
                    <a:cubicBezTo>
                      <a:pt x="248226" y="786045"/>
                      <a:pt x="256807" y="780343"/>
                      <a:pt x="263330" y="772637"/>
                    </a:cubicBezTo>
                    <a:cubicBezTo>
                      <a:pt x="250662" y="756373"/>
                      <a:pt x="250402" y="763900"/>
                      <a:pt x="249536" y="760947"/>
                    </a:cubicBezTo>
                    <a:cubicBezTo>
                      <a:pt x="245406" y="746964"/>
                      <a:pt x="223106" y="736754"/>
                      <a:pt x="221807" y="732163"/>
                    </a:cubicBezTo>
                    <a:cubicBezTo>
                      <a:pt x="217281" y="716175"/>
                      <a:pt x="192449" y="697158"/>
                      <a:pt x="186493" y="689148"/>
                    </a:cubicBezTo>
                    <a:cubicBezTo>
                      <a:pt x="181626" y="682596"/>
                      <a:pt x="178183" y="674699"/>
                      <a:pt x="170263" y="670835"/>
                    </a:cubicBezTo>
                    <a:cubicBezTo>
                      <a:pt x="148300" y="624129"/>
                      <a:pt x="149155" y="648344"/>
                      <a:pt x="203601" y="571939"/>
                    </a:cubicBezTo>
                    <a:cubicBezTo>
                      <a:pt x="208430" y="565159"/>
                      <a:pt x="215349" y="559897"/>
                      <a:pt x="221055" y="553691"/>
                    </a:cubicBezTo>
                    <a:cubicBezTo>
                      <a:pt x="232981" y="540728"/>
                      <a:pt x="235266" y="529764"/>
                      <a:pt x="249358" y="520724"/>
                    </a:cubicBezTo>
                    <a:cubicBezTo>
                      <a:pt x="254408" y="517478"/>
                      <a:pt x="252286" y="513326"/>
                      <a:pt x="263417" y="504953"/>
                    </a:cubicBezTo>
                    <a:cubicBezTo>
                      <a:pt x="219918" y="461239"/>
                      <a:pt x="134917" y="396475"/>
                      <a:pt x="170112" y="369263"/>
                    </a:cubicBezTo>
                    <a:cubicBezTo>
                      <a:pt x="170458" y="368992"/>
                      <a:pt x="220481" y="304792"/>
                      <a:pt x="222738" y="304326"/>
                    </a:cubicBezTo>
                    <a:cubicBezTo>
                      <a:pt x="232921" y="302217"/>
                      <a:pt x="234075" y="289985"/>
                      <a:pt x="242872" y="286333"/>
                    </a:cubicBezTo>
                    <a:cubicBezTo>
                      <a:pt x="249661" y="283509"/>
                      <a:pt x="247035" y="276220"/>
                      <a:pt x="250002" y="276323"/>
                    </a:cubicBezTo>
                    <a:cubicBezTo>
                      <a:pt x="254631" y="276480"/>
                      <a:pt x="254695" y="272919"/>
                      <a:pt x="255248" y="270220"/>
                    </a:cubicBezTo>
                    <a:cubicBezTo>
                      <a:pt x="242195" y="258389"/>
                      <a:pt x="242926" y="258628"/>
                      <a:pt x="233669" y="248287"/>
                    </a:cubicBezTo>
                    <a:cubicBezTo>
                      <a:pt x="232694" y="247198"/>
                      <a:pt x="191133" y="224230"/>
                      <a:pt x="184945" y="216024"/>
                    </a:cubicBezTo>
                    <a:cubicBezTo>
                      <a:pt x="175157" y="203039"/>
                      <a:pt x="175487" y="186829"/>
                      <a:pt x="186450" y="172110"/>
                    </a:cubicBezTo>
                    <a:cubicBezTo>
                      <a:pt x="192470" y="164024"/>
                      <a:pt x="189747" y="156647"/>
                      <a:pt x="197261" y="155060"/>
                    </a:cubicBezTo>
                    <a:cubicBezTo>
                      <a:pt x="197889" y="154929"/>
                      <a:pt x="195264" y="157916"/>
                      <a:pt x="212003" y="130249"/>
                    </a:cubicBezTo>
                    <a:cubicBezTo>
                      <a:pt x="214834" y="125572"/>
                      <a:pt x="213708" y="133836"/>
                      <a:pt x="234849" y="106912"/>
                    </a:cubicBezTo>
                    <a:cubicBezTo>
                      <a:pt x="242666" y="96956"/>
                      <a:pt x="137386" y="43281"/>
                      <a:pt x="150281" y="0"/>
                    </a:cubicBezTo>
                    <a:cubicBezTo>
                      <a:pt x="111237" y="1214"/>
                      <a:pt x="71176" y="2433"/>
                      <a:pt x="30346" y="3664"/>
                    </a:cubicBezTo>
                    <a:cubicBezTo>
                      <a:pt x="51307" y="21359"/>
                      <a:pt x="44134" y="24502"/>
                      <a:pt x="85701" y="56000"/>
                    </a:cubicBezTo>
                    <a:cubicBezTo>
                      <a:pt x="172965" y="122130"/>
                      <a:pt x="82978" y="144746"/>
                      <a:pt x="72757" y="160544"/>
                    </a:cubicBezTo>
                    <a:cubicBezTo>
                      <a:pt x="63358" y="175063"/>
                      <a:pt x="48492" y="185593"/>
                      <a:pt x="42267" y="202454"/>
                    </a:cubicBezTo>
                    <a:cubicBezTo>
                      <a:pt x="42148" y="202773"/>
                      <a:pt x="41806" y="203050"/>
                      <a:pt x="41590" y="203353"/>
                    </a:cubicBezTo>
                    <a:cubicBezTo>
                      <a:pt x="45217" y="206513"/>
                      <a:pt x="41049" y="222902"/>
                      <a:pt x="47789" y="232213"/>
                    </a:cubicBezTo>
                    <a:cubicBezTo>
                      <a:pt x="48671" y="233437"/>
                      <a:pt x="50138" y="234408"/>
                      <a:pt x="50571" y="235741"/>
                    </a:cubicBezTo>
                    <a:cubicBezTo>
                      <a:pt x="57972" y="258368"/>
                      <a:pt x="82339" y="266367"/>
                      <a:pt x="89236" y="307236"/>
                    </a:cubicBezTo>
                    <a:cubicBezTo>
                      <a:pt x="89658" y="309729"/>
                      <a:pt x="90395" y="314222"/>
                      <a:pt x="89642" y="314531"/>
                    </a:cubicBezTo>
                    <a:cubicBezTo>
                      <a:pt x="80931" y="318097"/>
                      <a:pt x="95456" y="316476"/>
                      <a:pt x="64836" y="342176"/>
                    </a:cubicBezTo>
                    <a:cubicBezTo>
                      <a:pt x="67473" y="355194"/>
                      <a:pt x="51259" y="355833"/>
                      <a:pt x="17607" y="402236"/>
                    </a:cubicBezTo>
                    <a:cubicBezTo>
                      <a:pt x="23860" y="407379"/>
                      <a:pt x="25836" y="406268"/>
                      <a:pt x="26702" y="408213"/>
                    </a:cubicBezTo>
                    <a:cubicBezTo>
                      <a:pt x="30584" y="416955"/>
                      <a:pt x="102803" y="492510"/>
                      <a:pt x="112910" y="503912"/>
                    </a:cubicBezTo>
                    <a:cubicBezTo>
                      <a:pt x="126910" y="519705"/>
                      <a:pt x="120571" y="531617"/>
                      <a:pt x="108303" y="535427"/>
                    </a:cubicBezTo>
                    <a:cubicBezTo>
                      <a:pt x="105504" y="544245"/>
                      <a:pt x="103295" y="542608"/>
                      <a:pt x="94872" y="554829"/>
                    </a:cubicBezTo>
                    <a:cubicBezTo>
                      <a:pt x="80563" y="575597"/>
                      <a:pt x="66877" y="579066"/>
                      <a:pt x="66352" y="582214"/>
                    </a:cubicBezTo>
                    <a:cubicBezTo>
                      <a:pt x="65264" y="588777"/>
                      <a:pt x="17250" y="635695"/>
                      <a:pt x="9649" y="649477"/>
                    </a:cubicBezTo>
                    <a:cubicBezTo>
                      <a:pt x="-1281" y="669285"/>
                      <a:pt x="-8465" y="646073"/>
                      <a:pt x="19756" y="678656"/>
                    </a:cubicBezTo>
                    <a:cubicBezTo>
                      <a:pt x="20974" y="680059"/>
                      <a:pt x="22003" y="681805"/>
                      <a:pt x="23524" y="682731"/>
                    </a:cubicBezTo>
                    <a:cubicBezTo>
                      <a:pt x="42212" y="694085"/>
                      <a:pt x="63607" y="724343"/>
                      <a:pt x="69628" y="726798"/>
                    </a:cubicBezTo>
                    <a:cubicBezTo>
                      <a:pt x="71934" y="727741"/>
                      <a:pt x="74689" y="729779"/>
                      <a:pt x="75458" y="731952"/>
                    </a:cubicBezTo>
                    <a:cubicBezTo>
                      <a:pt x="80195" y="745349"/>
                      <a:pt x="97422" y="744683"/>
                      <a:pt x="105266" y="765402"/>
                    </a:cubicBezTo>
                    <a:cubicBezTo>
                      <a:pt x="123245" y="769607"/>
                      <a:pt x="130375" y="791686"/>
                      <a:pt x="113533" y="803436"/>
                    </a:cubicBezTo>
                    <a:cubicBezTo>
                      <a:pt x="111134" y="805105"/>
                      <a:pt x="89019" y="832160"/>
                      <a:pt x="77564" y="842918"/>
                    </a:cubicBezTo>
                    <a:cubicBezTo>
                      <a:pt x="74803" y="845508"/>
                      <a:pt x="72746" y="847795"/>
                      <a:pt x="71143" y="849839"/>
                    </a:cubicBezTo>
                    <a:cubicBezTo>
                      <a:pt x="107740" y="850494"/>
                      <a:pt x="143833" y="851139"/>
                      <a:pt x="179304" y="851773"/>
                    </a:cubicBezTo>
                    <a:cubicBezTo>
                      <a:pt x="189498" y="841091"/>
                      <a:pt x="234676" y="797111"/>
                      <a:pt x="234730" y="797019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3" name="Google Shape;1923;p23"/>
              <p:cNvSpPr/>
              <p:nvPr/>
            </p:nvSpPr>
            <p:spPr>
              <a:xfrm>
                <a:off x="17884577" y="2991731"/>
                <a:ext cx="164416" cy="515705"/>
              </a:xfrm>
              <a:custGeom>
                <a:avLst/>
                <a:gdLst/>
                <a:ahLst/>
                <a:cxnLst/>
                <a:rect l="l" t="t" r="r" b="b"/>
                <a:pathLst>
                  <a:path w="164416" h="515705" extrusionOk="0">
                    <a:moveTo>
                      <a:pt x="19587" y="13413"/>
                    </a:moveTo>
                    <a:cubicBezTo>
                      <a:pt x="17508" y="15738"/>
                      <a:pt x="14639" y="17126"/>
                      <a:pt x="13410" y="20513"/>
                    </a:cubicBezTo>
                    <a:cubicBezTo>
                      <a:pt x="9880" y="30263"/>
                      <a:pt x="-1440" y="26214"/>
                      <a:pt x="6902" y="32740"/>
                    </a:cubicBezTo>
                    <a:cubicBezTo>
                      <a:pt x="34171" y="54060"/>
                      <a:pt x="22505" y="54944"/>
                      <a:pt x="66112" y="87992"/>
                    </a:cubicBezTo>
                    <a:cubicBezTo>
                      <a:pt x="151308" y="152556"/>
                      <a:pt x="62566" y="175556"/>
                      <a:pt x="53542" y="189496"/>
                    </a:cubicBezTo>
                    <a:cubicBezTo>
                      <a:pt x="44420" y="203592"/>
                      <a:pt x="29981" y="213813"/>
                      <a:pt x="23939" y="230186"/>
                    </a:cubicBezTo>
                    <a:cubicBezTo>
                      <a:pt x="23826" y="230495"/>
                      <a:pt x="23496" y="230766"/>
                      <a:pt x="23279" y="231058"/>
                    </a:cubicBezTo>
                    <a:cubicBezTo>
                      <a:pt x="26798" y="234126"/>
                      <a:pt x="22754" y="250038"/>
                      <a:pt x="29299" y="259077"/>
                    </a:cubicBezTo>
                    <a:cubicBezTo>
                      <a:pt x="30154" y="260264"/>
                      <a:pt x="31578" y="261207"/>
                      <a:pt x="32006" y="262503"/>
                    </a:cubicBezTo>
                    <a:cubicBezTo>
                      <a:pt x="35498" y="273185"/>
                      <a:pt x="43954" y="280658"/>
                      <a:pt x="49579" y="289947"/>
                    </a:cubicBezTo>
                    <a:cubicBezTo>
                      <a:pt x="57510" y="303057"/>
                      <a:pt x="64412" y="300570"/>
                      <a:pt x="64661" y="318644"/>
                    </a:cubicBezTo>
                    <a:cubicBezTo>
                      <a:pt x="67130" y="319912"/>
                      <a:pt x="67368" y="321950"/>
                      <a:pt x="67774" y="328177"/>
                    </a:cubicBezTo>
                    <a:cubicBezTo>
                      <a:pt x="67861" y="329456"/>
                      <a:pt x="69323" y="330605"/>
                      <a:pt x="69550" y="331917"/>
                    </a:cubicBezTo>
                    <a:cubicBezTo>
                      <a:pt x="69956" y="334334"/>
                      <a:pt x="70676" y="338697"/>
                      <a:pt x="69940" y="338995"/>
                    </a:cubicBezTo>
                    <a:cubicBezTo>
                      <a:pt x="61522" y="342441"/>
                      <a:pt x="75592" y="340886"/>
                      <a:pt x="45854" y="365838"/>
                    </a:cubicBezTo>
                    <a:cubicBezTo>
                      <a:pt x="48420" y="378541"/>
                      <a:pt x="32878" y="378812"/>
                      <a:pt x="0" y="424147"/>
                    </a:cubicBezTo>
                    <a:cubicBezTo>
                      <a:pt x="6074" y="429144"/>
                      <a:pt x="7991" y="428065"/>
                      <a:pt x="8830" y="429951"/>
                    </a:cubicBezTo>
                    <a:cubicBezTo>
                      <a:pt x="11970" y="437008"/>
                      <a:pt x="71905" y="500845"/>
                      <a:pt x="85878" y="515705"/>
                    </a:cubicBezTo>
                    <a:cubicBezTo>
                      <a:pt x="197081" y="436818"/>
                      <a:pt x="176698" y="460063"/>
                      <a:pt x="70016" y="309003"/>
                    </a:cubicBezTo>
                    <a:cubicBezTo>
                      <a:pt x="134780" y="270865"/>
                      <a:pt x="183801" y="253636"/>
                      <a:pt x="156884" y="223932"/>
                    </a:cubicBezTo>
                    <a:cubicBezTo>
                      <a:pt x="83739" y="118635"/>
                      <a:pt x="109492" y="150269"/>
                      <a:pt x="121706" y="108722"/>
                    </a:cubicBezTo>
                    <a:cubicBezTo>
                      <a:pt x="127682" y="95910"/>
                      <a:pt x="134574" y="84535"/>
                      <a:pt x="141682" y="72135"/>
                    </a:cubicBezTo>
                    <a:cubicBezTo>
                      <a:pt x="155845" y="51253"/>
                      <a:pt x="171014" y="780"/>
                      <a:pt x="132111" y="0"/>
                    </a:cubicBezTo>
                    <a:cubicBezTo>
                      <a:pt x="104772" y="1507"/>
                      <a:pt x="69669" y="3143"/>
                      <a:pt x="28054" y="4883"/>
                    </a:cubicBezTo>
                    <a:cubicBezTo>
                      <a:pt x="26300" y="6541"/>
                      <a:pt x="23349" y="9192"/>
                      <a:pt x="19587" y="13413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4" name="Google Shape;1924;p23"/>
              <p:cNvSpPr/>
              <p:nvPr/>
            </p:nvSpPr>
            <p:spPr>
              <a:xfrm>
                <a:off x="17495066" y="3005784"/>
                <a:ext cx="259013" cy="862726"/>
              </a:xfrm>
              <a:custGeom>
                <a:avLst/>
                <a:gdLst/>
                <a:ahLst/>
                <a:cxnLst/>
                <a:rect l="l" t="t" r="r" b="b"/>
                <a:pathLst>
                  <a:path w="259013" h="862726" extrusionOk="0">
                    <a:moveTo>
                      <a:pt x="243357" y="804168"/>
                    </a:moveTo>
                    <a:cubicBezTo>
                      <a:pt x="260974" y="789009"/>
                      <a:pt x="259636" y="791855"/>
                      <a:pt x="257931" y="790299"/>
                    </a:cubicBezTo>
                    <a:cubicBezTo>
                      <a:pt x="250909" y="783893"/>
                      <a:pt x="238896" y="767629"/>
                      <a:pt x="186335" y="721796"/>
                    </a:cubicBezTo>
                    <a:cubicBezTo>
                      <a:pt x="178496" y="714967"/>
                      <a:pt x="157572" y="703830"/>
                      <a:pt x="164756" y="686118"/>
                    </a:cubicBezTo>
                    <a:cubicBezTo>
                      <a:pt x="178864" y="651341"/>
                      <a:pt x="188224" y="653092"/>
                      <a:pt x="238263" y="580437"/>
                    </a:cubicBezTo>
                    <a:cubicBezTo>
                      <a:pt x="240407" y="577337"/>
                      <a:pt x="239568" y="580643"/>
                      <a:pt x="250547" y="570530"/>
                    </a:cubicBezTo>
                    <a:cubicBezTo>
                      <a:pt x="181538" y="512437"/>
                      <a:pt x="200161" y="510660"/>
                      <a:pt x="171230" y="496672"/>
                    </a:cubicBezTo>
                    <a:cubicBezTo>
                      <a:pt x="166553" y="494412"/>
                      <a:pt x="155070" y="477925"/>
                      <a:pt x="154112" y="466122"/>
                    </a:cubicBezTo>
                    <a:cubicBezTo>
                      <a:pt x="152889" y="451126"/>
                      <a:pt x="158476" y="450893"/>
                      <a:pt x="162487" y="445132"/>
                    </a:cubicBezTo>
                    <a:cubicBezTo>
                      <a:pt x="166028" y="428905"/>
                      <a:pt x="187049" y="409606"/>
                      <a:pt x="191683" y="396502"/>
                    </a:cubicBezTo>
                    <a:cubicBezTo>
                      <a:pt x="194287" y="389136"/>
                      <a:pt x="202040" y="389939"/>
                      <a:pt x="224025" y="363637"/>
                    </a:cubicBezTo>
                    <a:cubicBezTo>
                      <a:pt x="230316" y="356110"/>
                      <a:pt x="236222" y="348143"/>
                      <a:pt x="242919" y="340886"/>
                    </a:cubicBezTo>
                    <a:cubicBezTo>
                      <a:pt x="214724" y="314720"/>
                      <a:pt x="237586" y="344295"/>
                      <a:pt x="213739" y="312081"/>
                    </a:cubicBezTo>
                    <a:cubicBezTo>
                      <a:pt x="209570" y="306450"/>
                      <a:pt x="202944" y="302694"/>
                      <a:pt x="198272" y="297361"/>
                    </a:cubicBezTo>
                    <a:cubicBezTo>
                      <a:pt x="193838" y="292300"/>
                      <a:pt x="180883" y="264020"/>
                      <a:pt x="175659" y="260525"/>
                    </a:cubicBezTo>
                    <a:cubicBezTo>
                      <a:pt x="162579" y="251772"/>
                      <a:pt x="160430" y="241285"/>
                      <a:pt x="150009" y="230283"/>
                    </a:cubicBezTo>
                    <a:cubicBezTo>
                      <a:pt x="145564" y="225595"/>
                      <a:pt x="142354" y="219141"/>
                      <a:pt x="145499" y="211710"/>
                    </a:cubicBezTo>
                    <a:cubicBezTo>
                      <a:pt x="146019" y="210480"/>
                      <a:pt x="144427" y="195799"/>
                      <a:pt x="155628" y="190953"/>
                    </a:cubicBezTo>
                    <a:cubicBezTo>
                      <a:pt x="160544" y="188834"/>
                      <a:pt x="164533" y="183171"/>
                      <a:pt x="170007" y="175703"/>
                    </a:cubicBezTo>
                    <a:cubicBezTo>
                      <a:pt x="175572" y="168110"/>
                      <a:pt x="195933" y="160051"/>
                      <a:pt x="201531" y="152491"/>
                    </a:cubicBezTo>
                    <a:cubicBezTo>
                      <a:pt x="259295" y="74416"/>
                      <a:pt x="286120" y="117361"/>
                      <a:pt x="221383" y="56808"/>
                    </a:cubicBezTo>
                    <a:cubicBezTo>
                      <a:pt x="209879" y="46050"/>
                      <a:pt x="208314" y="33265"/>
                      <a:pt x="184651" y="21819"/>
                    </a:cubicBezTo>
                    <a:cubicBezTo>
                      <a:pt x="181284" y="20188"/>
                      <a:pt x="173807" y="10855"/>
                      <a:pt x="169893" y="0"/>
                    </a:cubicBezTo>
                    <a:cubicBezTo>
                      <a:pt x="121955" y="1620"/>
                      <a:pt x="71104" y="3284"/>
                      <a:pt x="17925" y="4970"/>
                    </a:cubicBezTo>
                    <a:cubicBezTo>
                      <a:pt x="8510" y="14860"/>
                      <a:pt x="20588" y="4791"/>
                      <a:pt x="4152" y="19164"/>
                    </a:cubicBezTo>
                    <a:cubicBezTo>
                      <a:pt x="-2247" y="24762"/>
                      <a:pt x="-10947" y="17559"/>
                      <a:pt x="60720" y="83640"/>
                    </a:cubicBezTo>
                    <a:cubicBezTo>
                      <a:pt x="97219" y="117328"/>
                      <a:pt x="118604" y="96886"/>
                      <a:pt x="35562" y="173784"/>
                    </a:cubicBezTo>
                    <a:cubicBezTo>
                      <a:pt x="33608" y="188948"/>
                      <a:pt x="15018" y="179128"/>
                      <a:pt x="42909" y="212545"/>
                    </a:cubicBezTo>
                    <a:cubicBezTo>
                      <a:pt x="48561" y="219314"/>
                      <a:pt x="69561" y="226251"/>
                      <a:pt x="74817" y="233340"/>
                    </a:cubicBezTo>
                    <a:cubicBezTo>
                      <a:pt x="99683" y="266882"/>
                      <a:pt x="104598" y="263424"/>
                      <a:pt x="103294" y="273510"/>
                    </a:cubicBezTo>
                    <a:cubicBezTo>
                      <a:pt x="123849" y="290663"/>
                      <a:pt x="30100" y="364841"/>
                      <a:pt x="12522" y="400100"/>
                    </a:cubicBezTo>
                    <a:cubicBezTo>
                      <a:pt x="34377" y="419876"/>
                      <a:pt x="32341" y="420798"/>
                      <a:pt x="34669" y="422212"/>
                    </a:cubicBezTo>
                    <a:cubicBezTo>
                      <a:pt x="52816" y="433236"/>
                      <a:pt x="73589" y="462615"/>
                      <a:pt x="79430" y="464994"/>
                    </a:cubicBezTo>
                    <a:cubicBezTo>
                      <a:pt x="81671" y="465910"/>
                      <a:pt x="84346" y="467888"/>
                      <a:pt x="85087" y="470002"/>
                    </a:cubicBezTo>
                    <a:cubicBezTo>
                      <a:pt x="90593" y="485583"/>
                      <a:pt x="121624" y="486331"/>
                      <a:pt x="117174" y="524068"/>
                    </a:cubicBezTo>
                    <a:cubicBezTo>
                      <a:pt x="96283" y="539709"/>
                      <a:pt x="94761" y="555285"/>
                      <a:pt x="78477" y="567213"/>
                    </a:cubicBezTo>
                    <a:cubicBezTo>
                      <a:pt x="64033" y="577787"/>
                      <a:pt x="19906" y="626812"/>
                      <a:pt x="14124" y="638887"/>
                    </a:cubicBezTo>
                    <a:cubicBezTo>
                      <a:pt x="7352" y="653032"/>
                      <a:pt x="-9139" y="635061"/>
                      <a:pt x="50028" y="696123"/>
                    </a:cubicBezTo>
                    <a:cubicBezTo>
                      <a:pt x="52107" y="698275"/>
                      <a:pt x="52735" y="701803"/>
                      <a:pt x="54765" y="704025"/>
                    </a:cubicBezTo>
                    <a:cubicBezTo>
                      <a:pt x="59220" y="708897"/>
                      <a:pt x="92120" y="743956"/>
                      <a:pt x="97891" y="745864"/>
                    </a:cubicBezTo>
                    <a:cubicBezTo>
                      <a:pt x="104490" y="748059"/>
                      <a:pt x="121126" y="759164"/>
                      <a:pt x="118977" y="765255"/>
                    </a:cubicBezTo>
                    <a:cubicBezTo>
                      <a:pt x="129772" y="793074"/>
                      <a:pt x="110759" y="804097"/>
                      <a:pt x="103830" y="812172"/>
                    </a:cubicBezTo>
                    <a:cubicBezTo>
                      <a:pt x="87783" y="830805"/>
                      <a:pt x="74281" y="832653"/>
                      <a:pt x="73453" y="835628"/>
                    </a:cubicBezTo>
                    <a:cubicBezTo>
                      <a:pt x="71937" y="841075"/>
                      <a:pt x="67476" y="844338"/>
                      <a:pt x="63335" y="846608"/>
                    </a:cubicBezTo>
                    <a:cubicBezTo>
                      <a:pt x="47170" y="855475"/>
                      <a:pt x="54527" y="859046"/>
                      <a:pt x="48117" y="860353"/>
                    </a:cubicBezTo>
                    <a:cubicBezTo>
                      <a:pt x="96911" y="861203"/>
                      <a:pt x="144286" y="862006"/>
                      <a:pt x="189983" y="862726"/>
                    </a:cubicBezTo>
                    <a:cubicBezTo>
                      <a:pt x="197216" y="851513"/>
                      <a:pt x="212921" y="830344"/>
                      <a:pt x="243357" y="804168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5" name="Google Shape;1925;p23"/>
              <p:cNvSpPr/>
              <p:nvPr/>
            </p:nvSpPr>
            <p:spPr>
              <a:xfrm>
                <a:off x="15374217" y="3056917"/>
                <a:ext cx="198046" cy="845248"/>
              </a:xfrm>
              <a:custGeom>
                <a:avLst/>
                <a:gdLst/>
                <a:ahLst/>
                <a:cxnLst/>
                <a:rect l="l" t="t" r="r" b="b"/>
                <a:pathLst>
                  <a:path w="198046" h="845248" extrusionOk="0">
                    <a:moveTo>
                      <a:pt x="112429" y="821201"/>
                    </a:moveTo>
                    <a:cubicBezTo>
                      <a:pt x="117734" y="818974"/>
                      <a:pt x="179467" y="745501"/>
                      <a:pt x="193223" y="734418"/>
                    </a:cubicBezTo>
                    <a:cubicBezTo>
                      <a:pt x="192216" y="732445"/>
                      <a:pt x="125411" y="666787"/>
                      <a:pt x="107497" y="651254"/>
                    </a:cubicBezTo>
                    <a:cubicBezTo>
                      <a:pt x="103880" y="648116"/>
                      <a:pt x="94044" y="629836"/>
                      <a:pt x="82117" y="621691"/>
                    </a:cubicBezTo>
                    <a:cubicBezTo>
                      <a:pt x="75913" y="617452"/>
                      <a:pt x="77337" y="614445"/>
                      <a:pt x="79843" y="609166"/>
                    </a:cubicBezTo>
                    <a:cubicBezTo>
                      <a:pt x="77483" y="599487"/>
                      <a:pt x="81570" y="587558"/>
                      <a:pt x="92798" y="582735"/>
                    </a:cubicBezTo>
                    <a:cubicBezTo>
                      <a:pt x="108769" y="555404"/>
                      <a:pt x="148928" y="514453"/>
                      <a:pt x="152062" y="507321"/>
                    </a:cubicBezTo>
                    <a:cubicBezTo>
                      <a:pt x="153069" y="505040"/>
                      <a:pt x="158380" y="504747"/>
                      <a:pt x="159035" y="503663"/>
                    </a:cubicBezTo>
                    <a:cubicBezTo>
                      <a:pt x="160741" y="500850"/>
                      <a:pt x="177539" y="479291"/>
                      <a:pt x="190922" y="466431"/>
                    </a:cubicBezTo>
                    <a:cubicBezTo>
                      <a:pt x="184604" y="460827"/>
                      <a:pt x="152236" y="432032"/>
                      <a:pt x="147661" y="424656"/>
                    </a:cubicBezTo>
                    <a:cubicBezTo>
                      <a:pt x="133385" y="401612"/>
                      <a:pt x="112726" y="398426"/>
                      <a:pt x="108948" y="392811"/>
                    </a:cubicBezTo>
                    <a:cubicBezTo>
                      <a:pt x="102056" y="382568"/>
                      <a:pt x="93064" y="364006"/>
                      <a:pt x="100302" y="353942"/>
                    </a:cubicBezTo>
                    <a:cubicBezTo>
                      <a:pt x="103961" y="348842"/>
                      <a:pt x="101639" y="340187"/>
                      <a:pt x="109825" y="337959"/>
                    </a:cubicBezTo>
                    <a:cubicBezTo>
                      <a:pt x="111920" y="330968"/>
                      <a:pt x="118227" y="327039"/>
                      <a:pt x="121957" y="321256"/>
                    </a:cubicBezTo>
                    <a:cubicBezTo>
                      <a:pt x="141820" y="290468"/>
                      <a:pt x="153508" y="288013"/>
                      <a:pt x="154082" y="283428"/>
                    </a:cubicBezTo>
                    <a:cubicBezTo>
                      <a:pt x="155484" y="272301"/>
                      <a:pt x="167838" y="263933"/>
                      <a:pt x="177870" y="259034"/>
                    </a:cubicBezTo>
                    <a:cubicBezTo>
                      <a:pt x="175959" y="256660"/>
                      <a:pt x="146059" y="204605"/>
                      <a:pt x="137651" y="196514"/>
                    </a:cubicBezTo>
                    <a:cubicBezTo>
                      <a:pt x="125882" y="185182"/>
                      <a:pt x="128242" y="175513"/>
                      <a:pt x="122606" y="160707"/>
                    </a:cubicBezTo>
                    <a:cubicBezTo>
                      <a:pt x="121053" y="156620"/>
                      <a:pt x="122904" y="152940"/>
                      <a:pt x="128805" y="134720"/>
                    </a:cubicBezTo>
                    <a:cubicBezTo>
                      <a:pt x="139140" y="134487"/>
                      <a:pt x="166176" y="105086"/>
                      <a:pt x="171454" y="99834"/>
                    </a:cubicBezTo>
                    <a:cubicBezTo>
                      <a:pt x="198555" y="72872"/>
                      <a:pt x="202101" y="74801"/>
                      <a:pt x="194636" y="72037"/>
                    </a:cubicBezTo>
                    <a:cubicBezTo>
                      <a:pt x="187690" y="69463"/>
                      <a:pt x="196958" y="69392"/>
                      <a:pt x="162148" y="46153"/>
                    </a:cubicBezTo>
                    <a:cubicBezTo>
                      <a:pt x="152582" y="39774"/>
                      <a:pt x="126401" y="7376"/>
                      <a:pt x="114507" y="0"/>
                    </a:cubicBezTo>
                    <a:cubicBezTo>
                      <a:pt x="91537" y="3268"/>
                      <a:pt x="71788" y="9755"/>
                      <a:pt x="58356" y="21597"/>
                    </a:cubicBezTo>
                    <a:cubicBezTo>
                      <a:pt x="42267" y="35943"/>
                      <a:pt x="53825" y="52922"/>
                      <a:pt x="72963" y="98864"/>
                    </a:cubicBezTo>
                    <a:cubicBezTo>
                      <a:pt x="85972" y="138421"/>
                      <a:pt x="68475" y="129224"/>
                      <a:pt x="26935" y="146540"/>
                    </a:cubicBezTo>
                    <a:cubicBezTo>
                      <a:pt x="-33796" y="167086"/>
                      <a:pt x="55660" y="211461"/>
                      <a:pt x="94682" y="274030"/>
                    </a:cubicBezTo>
                    <a:cubicBezTo>
                      <a:pt x="-8530" y="406073"/>
                      <a:pt x="-39302" y="350267"/>
                      <a:pt x="115536" y="510183"/>
                    </a:cubicBezTo>
                    <a:cubicBezTo>
                      <a:pt x="-21599" y="671204"/>
                      <a:pt x="-52132" y="599048"/>
                      <a:pt x="109077" y="709976"/>
                    </a:cubicBezTo>
                    <a:cubicBezTo>
                      <a:pt x="55460" y="783243"/>
                      <a:pt x="19318" y="827385"/>
                      <a:pt x="34715" y="845248"/>
                    </a:cubicBezTo>
                    <a:cubicBezTo>
                      <a:pt x="51210" y="839818"/>
                      <a:pt x="72454" y="834918"/>
                      <a:pt x="97855" y="830501"/>
                    </a:cubicBezTo>
                    <a:cubicBezTo>
                      <a:pt x="101666" y="823380"/>
                      <a:pt x="107248" y="823375"/>
                      <a:pt x="112429" y="821201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6" name="Google Shape;1926;p23"/>
              <p:cNvSpPr/>
              <p:nvPr/>
            </p:nvSpPr>
            <p:spPr>
              <a:xfrm>
                <a:off x="17695459" y="2999654"/>
                <a:ext cx="235117" cy="871251"/>
              </a:xfrm>
              <a:custGeom>
                <a:avLst/>
                <a:gdLst/>
                <a:ahLst/>
                <a:cxnLst/>
                <a:rect l="l" t="t" r="r" b="b"/>
                <a:pathLst>
                  <a:path w="235117" h="871251" extrusionOk="0">
                    <a:moveTo>
                      <a:pt x="221643" y="798347"/>
                    </a:moveTo>
                    <a:cubicBezTo>
                      <a:pt x="225746" y="793220"/>
                      <a:pt x="224187" y="796564"/>
                      <a:pt x="230267" y="791676"/>
                    </a:cubicBezTo>
                    <a:cubicBezTo>
                      <a:pt x="230094" y="791323"/>
                      <a:pt x="172032" y="732353"/>
                      <a:pt x="144541" y="708512"/>
                    </a:cubicBezTo>
                    <a:cubicBezTo>
                      <a:pt x="140924" y="705374"/>
                      <a:pt x="131082" y="687099"/>
                      <a:pt x="119161" y="678948"/>
                    </a:cubicBezTo>
                    <a:cubicBezTo>
                      <a:pt x="112930" y="674694"/>
                      <a:pt x="114381" y="671692"/>
                      <a:pt x="116887" y="666424"/>
                    </a:cubicBezTo>
                    <a:cubicBezTo>
                      <a:pt x="114527" y="656744"/>
                      <a:pt x="118614" y="644811"/>
                      <a:pt x="129842" y="639993"/>
                    </a:cubicBezTo>
                    <a:cubicBezTo>
                      <a:pt x="144227" y="615371"/>
                      <a:pt x="208433" y="542462"/>
                      <a:pt x="227972" y="523683"/>
                    </a:cubicBezTo>
                    <a:cubicBezTo>
                      <a:pt x="221448" y="517900"/>
                      <a:pt x="189274" y="489263"/>
                      <a:pt x="184711" y="481909"/>
                    </a:cubicBezTo>
                    <a:cubicBezTo>
                      <a:pt x="170435" y="458865"/>
                      <a:pt x="149776" y="455678"/>
                      <a:pt x="145997" y="450063"/>
                    </a:cubicBezTo>
                    <a:cubicBezTo>
                      <a:pt x="139105" y="439820"/>
                      <a:pt x="130113" y="421258"/>
                      <a:pt x="137351" y="411194"/>
                    </a:cubicBezTo>
                    <a:cubicBezTo>
                      <a:pt x="141011" y="406094"/>
                      <a:pt x="138689" y="397439"/>
                      <a:pt x="146874" y="395212"/>
                    </a:cubicBezTo>
                    <a:cubicBezTo>
                      <a:pt x="148969" y="388221"/>
                      <a:pt x="155276" y="384291"/>
                      <a:pt x="159006" y="378509"/>
                    </a:cubicBezTo>
                    <a:cubicBezTo>
                      <a:pt x="178869" y="347715"/>
                      <a:pt x="190557" y="345270"/>
                      <a:pt x="191137" y="340680"/>
                    </a:cubicBezTo>
                    <a:cubicBezTo>
                      <a:pt x="192533" y="329554"/>
                      <a:pt x="204898" y="321186"/>
                      <a:pt x="214925" y="316287"/>
                    </a:cubicBezTo>
                    <a:cubicBezTo>
                      <a:pt x="212992" y="313902"/>
                      <a:pt x="183124" y="261874"/>
                      <a:pt x="174701" y="253766"/>
                    </a:cubicBezTo>
                    <a:cubicBezTo>
                      <a:pt x="162931" y="242434"/>
                      <a:pt x="165292" y="232765"/>
                      <a:pt x="159656" y="217959"/>
                    </a:cubicBezTo>
                    <a:cubicBezTo>
                      <a:pt x="158102" y="213873"/>
                      <a:pt x="159954" y="210193"/>
                      <a:pt x="165855" y="191972"/>
                    </a:cubicBezTo>
                    <a:cubicBezTo>
                      <a:pt x="179086" y="191674"/>
                      <a:pt x="220544" y="142557"/>
                      <a:pt x="229850" y="136888"/>
                    </a:cubicBezTo>
                    <a:cubicBezTo>
                      <a:pt x="238588" y="131560"/>
                      <a:pt x="234436" y="130308"/>
                      <a:pt x="231685" y="129289"/>
                    </a:cubicBezTo>
                    <a:cubicBezTo>
                      <a:pt x="224745" y="126715"/>
                      <a:pt x="234008" y="126645"/>
                      <a:pt x="199198" y="103406"/>
                    </a:cubicBezTo>
                    <a:cubicBezTo>
                      <a:pt x="189025" y="96615"/>
                      <a:pt x="159006" y="59187"/>
                      <a:pt x="148975" y="55941"/>
                    </a:cubicBezTo>
                    <a:cubicBezTo>
                      <a:pt x="145992" y="54976"/>
                      <a:pt x="131564" y="38002"/>
                      <a:pt x="131889" y="30149"/>
                    </a:cubicBezTo>
                    <a:cubicBezTo>
                      <a:pt x="129442" y="23879"/>
                      <a:pt x="130351" y="6330"/>
                      <a:pt x="141222" y="0"/>
                    </a:cubicBezTo>
                    <a:cubicBezTo>
                      <a:pt x="108420" y="1252"/>
                      <a:pt x="72944" y="2542"/>
                      <a:pt x="35194" y="3870"/>
                    </a:cubicBezTo>
                    <a:cubicBezTo>
                      <a:pt x="58316" y="31293"/>
                      <a:pt x="117321" y="85689"/>
                      <a:pt x="120585" y="101086"/>
                    </a:cubicBezTo>
                    <a:cubicBezTo>
                      <a:pt x="122653" y="110668"/>
                      <a:pt x="115296" y="110825"/>
                      <a:pt x="119183" y="116217"/>
                    </a:cubicBezTo>
                    <a:cubicBezTo>
                      <a:pt x="101837" y="126699"/>
                      <a:pt x="94664" y="135072"/>
                      <a:pt x="67720" y="162414"/>
                    </a:cubicBezTo>
                    <a:cubicBezTo>
                      <a:pt x="48388" y="182027"/>
                      <a:pt x="23365" y="189886"/>
                      <a:pt x="5143" y="215016"/>
                    </a:cubicBezTo>
                    <a:cubicBezTo>
                      <a:pt x="3513" y="217265"/>
                      <a:pt x="1851" y="219287"/>
                      <a:pt x="0" y="220891"/>
                    </a:cubicBezTo>
                    <a:cubicBezTo>
                      <a:pt x="3189" y="227882"/>
                      <a:pt x="7335" y="234402"/>
                      <a:pt x="14779" y="238348"/>
                    </a:cubicBezTo>
                    <a:cubicBezTo>
                      <a:pt x="21233" y="241773"/>
                      <a:pt x="61630" y="319988"/>
                      <a:pt x="96413" y="329716"/>
                    </a:cubicBezTo>
                    <a:cubicBezTo>
                      <a:pt x="100197" y="338832"/>
                      <a:pt x="102828" y="340306"/>
                      <a:pt x="100295" y="343628"/>
                    </a:cubicBezTo>
                    <a:cubicBezTo>
                      <a:pt x="94729" y="371588"/>
                      <a:pt x="95969" y="369062"/>
                      <a:pt x="95612" y="369127"/>
                    </a:cubicBezTo>
                    <a:cubicBezTo>
                      <a:pt x="87924" y="370450"/>
                      <a:pt x="88936" y="380178"/>
                      <a:pt x="82472" y="382568"/>
                    </a:cubicBezTo>
                    <a:cubicBezTo>
                      <a:pt x="65268" y="388931"/>
                      <a:pt x="11250" y="451971"/>
                      <a:pt x="4417" y="461000"/>
                    </a:cubicBezTo>
                    <a:cubicBezTo>
                      <a:pt x="10476" y="465883"/>
                      <a:pt x="12359" y="464837"/>
                      <a:pt x="13204" y="466739"/>
                    </a:cubicBezTo>
                    <a:cubicBezTo>
                      <a:pt x="21292" y="484928"/>
                      <a:pt x="39775" y="493870"/>
                      <a:pt x="51035" y="509478"/>
                    </a:cubicBezTo>
                    <a:cubicBezTo>
                      <a:pt x="59015" y="520540"/>
                      <a:pt x="69301" y="530203"/>
                      <a:pt x="78829" y="540126"/>
                    </a:cubicBezTo>
                    <a:cubicBezTo>
                      <a:pt x="118301" y="581239"/>
                      <a:pt x="108448" y="577255"/>
                      <a:pt x="100170" y="593666"/>
                    </a:cubicBezTo>
                    <a:cubicBezTo>
                      <a:pt x="87301" y="619133"/>
                      <a:pt x="82245" y="610244"/>
                      <a:pt x="47955" y="657671"/>
                    </a:cubicBezTo>
                    <a:cubicBezTo>
                      <a:pt x="30847" y="681344"/>
                      <a:pt x="26430" y="675854"/>
                      <a:pt x="20431" y="685837"/>
                    </a:cubicBezTo>
                    <a:cubicBezTo>
                      <a:pt x="48805" y="723042"/>
                      <a:pt x="67612" y="729432"/>
                      <a:pt x="77053" y="750373"/>
                    </a:cubicBezTo>
                    <a:cubicBezTo>
                      <a:pt x="81108" y="759370"/>
                      <a:pt x="97322" y="761635"/>
                      <a:pt x="102222" y="774973"/>
                    </a:cubicBezTo>
                    <a:cubicBezTo>
                      <a:pt x="104176" y="780295"/>
                      <a:pt x="129166" y="781476"/>
                      <a:pt x="116330" y="798656"/>
                    </a:cubicBezTo>
                    <a:cubicBezTo>
                      <a:pt x="114576" y="808465"/>
                      <a:pt x="111382" y="815251"/>
                      <a:pt x="103797" y="823380"/>
                    </a:cubicBezTo>
                    <a:cubicBezTo>
                      <a:pt x="74953" y="846495"/>
                      <a:pt x="59843" y="860895"/>
                      <a:pt x="49963" y="869783"/>
                    </a:cubicBezTo>
                    <a:cubicBezTo>
                      <a:pt x="87854" y="870341"/>
                      <a:pt x="124407" y="870839"/>
                      <a:pt x="159380" y="871251"/>
                    </a:cubicBezTo>
                    <a:cubicBezTo>
                      <a:pt x="157431" y="865463"/>
                      <a:pt x="181820" y="848126"/>
                      <a:pt x="221643" y="798347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7" name="Google Shape;1927;p23"/>
              <p:cNvSpPr/>
              <p:nvPr/>
            </p:nvSpPr>
            <p:spPr>
              <a:xfrm>
                <a:off x="15903253" y="3051211"/>
                <a:ext cx="237294" cy="803560"/>
              </a:xfrm>
              <a:custGeom>
                <a:avLst/>
                <a:gdLst/>
                <a:ahLst/>
                <a:cxnLst/>
                <a:rect l="l" t="t" r="r" b="b"/>
                <a:pathLst>
                  <a:path w="237294" h="803560" extrusionOk="0">
                    <a:moveTo>
                      <a:pt x="124635" y="639787"/>
                    </a:moveTo>
                    <a:cubicBezTo>
                      <a:pt x="115751" y="633310"/>
                      <a:pt x="110402" y="631332"/>
                      <a:pt x="113883" y="624270"/>
                    </a:cubicBezTo>
                    <a:cubicBezTo>
                      <a:pt x="116038" y="619897"/>
                      <a:pt x="110878" y="607041"/>
                      <a:pt x="123211" y="597508"/>
                    </a:cubicBezTo>
                    <a:cubicBezTo>
                      <a:pt x="125501" y="595731"/>
                      <a:pt x="189296" y="517217"/>
                      <a:pt x="189453" y="516849"/>
                    </a:cubicBezTo>
                    <a:cubicBezTo>
                      <a:pt x="190487" y="514497"/>
                      <a:pt x="195966" y="514193"/>
                      <a:pt x="196637" y="513077"/>
                    </a:cubicBezTo>
                    <a:cubicBezTo>
                      <a:pt x="202608" y="503219"/>
                      <a:pt x="212028" y="496108"/>
                      <a:pt x="217848" y="486163"/>
                    </a:cubicBezTo>
                    <a:cubicBezTo>
                      <a:pt x="228324" y="468257"/>
                      <a:pt x="244592" y="489437"/>
                      <a:pt x="192923" y="441099"/>
                    </a:cubicBezTo>
                    <a:cubicBezTo>
                      <a:pt x="181430" y="430352"/>
                      <a:pt x="179833" y="417546"/>
                      <a:pt x="156191" y="406111"/>
                    </a:cubicBezTo>
                    <a:cubicBezTo>
                      <a:pt x="134996" y="395862"/>
                      <a:pt x="129918" y="367540"/>
                      <a:pt x="136150" y="358874"/>
                    </a:cubicBezTo>
                    <a:cubicBezTo>
                      <a:pt x="139923" y="353622"/>
                      <a:pt x="137530" y="344707"/>
                      <a:pt x="145954" y="342414"/>
                    </a:cubicBezTo>
                    <a:cubicBezTo>
                      <a:pt x="146641" y="340133"/>
                      <a:pt x="171685" y="303957"/>
                      <a:pt x="188159" y="290614"/>
                    </a:cubicBezTo>
                    <a:cubicBezTo>
                      <a:pt x="197216" y="283276"/>
                      <a:pt x="182350" y="285086"/>
                      <a:pt x="211823" y="263489"/>
                    </a:cubicBezTo>
                    <a:cubicBezTo>
                      <a:pt x="216722" y="259901"/>
                      <a:pt x="216549" y="262210"/>
                      <a:pt x="215309" y="260134"/>
                    </a:cubicBezTo>
                    <a:cubicBezTo>
                      <a:pt x="143664" y="140746"/>
                      <a:pt x="186746" y="232359"/>
                      <a:pt x="159125" y="159850"/>
                    </a:cubicBezTo>
                    <a:cubicBezTo>
                      <a:pt x="157523" y="155645"/>
                      <a:pt x="159434" y="151851"/>
                      <a:pt x="165508" y="133089"/>
                    </a:cubicBezTo>
                    <a:cubicBezTo>
                      <a:pt x="176774" y="132828"/>
                      <a:pt x="237078" y="70856"/>
                      <a:pt x="237294" y="70492"/>
                    </a:cubicBezTo>
                    <a:cubicBezTo>
                      <a:pt x="232947" y="67929"/>
                      <a:pt x="231929" y="68699"/>
                      <a:pt x="228919" y="65095"/>
                    </a:cubicBezTo>
                    <a:cubicBezTo>
                      <a:pt x="213853" y="47107"/>
                      <a:pt x="194731" y="42896"/>
                      <a:pt x="184483" y="27174"/>
                    </a:cubicBezTo>
                    <a:cubicBezTo>
                      <a:pt x="178766" y="18405"/>
                      <a:pt x="167289" y="8937"/>
                      <a:pt x="156738" y="0"/>
                    </a:cubicBezTo>
                    <a:cubicBezTo>
                      <a:pt x="125891" y="791"/>
                      <a:pt x="96472" y="1539"/>
                      <a:pt x="68668" y="2244"/>
                    </a:cubicBezTo>
                    <a:cubicBezTo>
                      <a:pt x="84357" y="20491"/>
                      <a:pt x="114397" y="46646"/>
                      <a:pt x="117082" y="59279"/>
                    </a:cubicBezTo>
                    <a:cubicBezTo>
                      <a:pt x="119091" y="68585"/>
                      <a:pt x="111945" y="68737"/>
                      <a:pt x="115724" y="73972"/>
                    </a:cubicBezTo>
                    <a:cubicBezTo>
                      <a:pt x="98887" y="84144"/>
                      <a:pt x="91920" y="92279"/>
                      <a:pt x="65755" y="118824"/>
                    </a:cubicBezTo>
                    <a:cubicBezTo>
                      <a:pt x="46986" y="137863"/>
                      <a:pt x="22689" y="145494"/>
                      <a:pt x="4997" y="169898"/>
                    </a:cubicBezTo>
                    <a:cubicBezTo>
                      <a:pt x="3416" y="172082"/>
                      <a:pt x="1803" y="174044"/>
                      <a:pt x="0" y="175600"/>
                    </a:cubicBezTo>
                    <a:cubicBezTo>
                      <a:pt x="3097" y="182385"/>
                      <a:pt x="7124" y="188715"/>
                      <a:pt x="14346" y="192552"/>
                    </a:cubicBezTo>
                    <a:cubicBezTo>
                      <a:pt x="20561" y="195858"/>
                      <a:pt x="59908" y="271841"/>
                      <a:pt x="93609" y="281260"/>
                    </a:cubicBezTo>
                    <a:cubicBezTo>
                      <a:pt x="97279" y="290110"/>
                      <a:pt x="99840" y="291541"/>
                      <a:pt x="97377" y="294765"/>
                    </a:cubicBezTo>
                    <a:cubicBezTo>
                      <a:pt x="91974" y="321912"/>
                      <a:pt x="93175" y="319462"/>
                      <a:pt x="92829" y="319522"/>
                    </a:cubicBezTo>
                    <a:cubicBezTo>
                      <a:pt x="85363" y="320806"/>
                      <a:pt x="86349" y="330253"/>
                      <a:pt x="80069" y="332572"/>
                    </a:cubicBezTo>
                    <a:cubicBezTo>
                      <a:pt x="63362" y="338756"/>
                      <a:pt x="10947" y="399927"/>
                      <a:pt x="4282" y="408723"/>
                    </a:cubicBezTo>
                    <a:cubicBezTo>
                      <a:pt x="10162" y="413460"/>
                      <a:pt x="11991" y="412446"/>
                      <a:pt x="12814" y="414294"/>
                    </a:cubicBezTo>
                    <a:cubicBezTo>
                      <a:pt x="20664" y="431951"/>
                      <a:pt x="38616" y="440633"/>
                      <a:pt x="49546" y="455792"/>
                    </a:cubicBezTo>
                    <a:cubicBezTo>
                      <a:pt x="57288" y="466533"/>
                      <a:pt x="67276" y="475909"/>
                      <a:pt x="76528" y="485545"/>
                    </a:cubicBezTo>
                    <a:cubicBezTo>
                      <a:pt x="114852" y="525466"/>
                      <a:pt x="105281" y="521596"/>
                      <a:pt x="97247" y="537530"/>
                    </a:cubicBezTo>
                    <a:cubicBezTo>
                      <a:pt x="84757" y="562260"/>
                      <a:pt x="79842" y="553626"/>
                      <a:pt x="46547" y="599676"/>
                    </a:cubicBezTo>
                    <a:cubicBezTo>
                      <a:pt x="29938" y="622661"/>
                      <a:pt x="25650" y="617328"/>
                      <a:pt x="19820" y="627023"/>
                    </a:cubicBezTo>
                    <a:cubicBezTo>
                      <a:pt x="47365" y="663145"/>
                      <a:pt x="65625" y="669350"/>
                      <a:pt x="74791" y="689679"/>
                    </a:cubicBezTo>
                    <a:cubicBezTo>
                      <a:pt x="78732" y="698416"/>
                      <a:pt x="94469" y="700616"/>
                      <a:pt x="99223" y="713563"/>
                    </a:cubicBezTo>
                    <a:cubicBezTo>
                      <a:pt x="101128" y="718734"/>
                      <a:pt x="125387" y="719877"/>
                      <a:pt x="112930" y="736559"/>
                    </a:cubicBezTo>
                    <a:cubicBezTo>
                      <a:pt x="111209" y="746162"/>
                      <a:pt x="108079" y="752725"/>
                      <a:pt x="100760" y="760562"/>
                    </a:cubicBezTo>
                    <a:cubicBezTo>
                      <a:pt x="65046" y="789188"/>
                      <a:pt x="58154" y="799518"/>
                      <a:pt x="47814" y="803561"/>
                    </a:cubicBezTo>
                    <a:cubicBezTo>
                      <a:pt x="91903" y="802515"/>
                      <a:pt x="137682" y="801691"/>
                      <a:pt x="184868" y="801073"/>
                    </a:cubicBezTo>
                    <a:cubicBezTo>
                      <a:pt x="197400" y="786744"/>
                      <a:pt x="225552" y="754654"/>
                      <a:pt x="225833" y="754530"/>
                    </a:cubicBezTo>
                    <a:cubicBezTo>
                      <a:pt x="242264" y="747311"/>
                      <a:pt x="152331" y="683035"/>
                      <a:pt x="124635" y="639787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8" name="Google Shape;1928;p23"/>
              <p:cNvSpPr/>
              <p:nvPr/>
            </p:nvSpPr>
            <p:spPr>
              <a:xfrm>
                <a:off x="16322697" y="3040182"/>
                <a:ext cx="217102" cy="810925"/>
              </a:xfrm>
              <a:custGeom>
                <a:avLst/>
                <a:gdLst/>
                <a:ahLst/>
                <a:cxnLst/>
                <a:rect l="l" t="t" r="r" b="b"/>
                <a:pathLst>
                  <a:path w="217102" h="810925" extrusionOk="0">
                    <a:moveTo>
                      <a:pt x="215829" y="755906"/>
                    </a:moveTo>
                    <a:cubicBezTo>
                      <a:pt x="208818" y="749511"/>
                      <a:pt x="196794" y="733242"/>
                      <a:pt x="144232" y="687403"/>
                    </a:cubicBezTo>
                    <a:cubicBezTo>
                      <a:pt x="98508" y="647672"/>
                      <a:pt x="122572" y="652875"/>
                      <a:pt x="196161" y="546044"/>
                    </a:cubicBezTo>
                    <a:cubicBezTo>
                      <a:pt x="207508" y="529585"/>
                      <a:pt x="226180" y="553680"/>
                      <a:pt x="165860" y="497263"/>
                    </a:cubicBezTo>
                    <a:cubicBezTo>
                      <a:pt x="154394" y="486532"/>
                      <a:pt x="152715" y="473676"/>
                      <a:pt x="129128" y="462274"/>
                    </a:cubicBezTo>
                    <a:cubicBezTo>
                      <a:pt x="124450" y="460014"/>
                      <a:pt x="112968" y="443527"/>
                      <a:pt x="112010" y="431724"/>
                    </a:cubicBezTo>
                    <a:cubicBezTo>
                      <a:pt x="110786" y="416728"/>
                      <a:pt x="116384" y="416484"/>
                      <a:pt x="120385" y="410734"/>
                    </a:cubicBezTo>
                    <a:cubicBezTo>
                      <a:pt x="123925" y="394496"/>
                      <a:pt x="144941" y="375224"/>
                      <a:pt x="149581" y="362104"/>
                    </a:cubicBezTo>
                    <a:cubicBezTo>
                      <a:pt x="152185" y="354744"/>
                      <a:pt x="159948" y="355530"/>
                      <a:pt x="181923" y="329239"/>
                    </a:cubicBezTo>
                    <a:cubicBezTo>
                      <a:pt x="188213" y="321712"/>
                      <a:pt x="194120" y="313745"/>
                      <a:pt x="200816" y="306488"/>
                    </a:cubicBezTo>
                    <a:cubicBezTo>
                      <a:pt x="175951" y="283406"/>
                      <a:pt x="194434" y="308477"/>
                      <a:pt x="171642" y="277683"/>
                    </a:cubicBezTo>
                    <a:cubicBezTo>
                      <a:pt x="167473" y="272052"/>
                      <a:pt x="160847" y="268296"/>
                      <a:pt x="156175" y="262963"/>
                    </a:cubicBezTo>
                    <a:cubicBezTo>
                      <a:pt x="151741" y="257901"/>
                      <a:pt x="138786" y="229622"/>
                      <a:pt x="133562" y="226126"/>
                    </a:cubicBezTo>
                    <a:cubicBezTo>
                      <a:pt x="120482" y="217374"/>
                      <a:pt x="118333" y="206887"/>
                      <a:pt x="107912" y="195885"/>
                    </a:cubicBezTo>
                    <a:cubicBezTo>
                      <a:pt x="103467" y="191197"/>
                      <a:pt x="100257" y="184743"/>
                      <a:pt x="103402" y="177312"/>
                    </a:cubicBezTo>
                    <a:cubicBezTo>
                      <a:pt x="103922" y="176082"/>
                      <a:pt x="102325" y="161400"/>
                      <a:pt x="113531" y="156555"/>
                    </a:cubicBezTo>
                    <a:cubicBezTo>
                      <a:pt x="118447" y="154431"/>
                      <a:pt x="122437" y="148773"/>
                      <a:pt x="127910" y="141305"/>
                    </a:cubicBezTo>
                    <a:cubicBezTo>
                      <a:pt x="133475" y="133712"/>
                      <a:pt x="153836" y="125653"/>
                      <a:pt x="159434" y="118093"/>
                    </a:cubicBezTo>
                    <a:cubicBezTo>
                      <a:pt x="217285" y="39894"/>
                      <a:pt x="244397" y="83315"/>
                      <a:pt x="179286" y="22410"/>
                    </a:cubicBezTo>
                    <a:cubicBezTo>
                      <a:pt x="171539" y="15169"/>
                      <a:pt x="168778" y="7766"/>
                      <a:pt x="160755" y="0"/>
                    </a:cubicBezTo>
                    <a:cubicBezTo>
                      <a:pt x="108058" y="1404"/>
                      <a:pt x="56552" y="2759"/>
                      <a:pt x="6686" y="4065"/>
                    </a:cubicBezTo>
                    <a:cubicBezTo>
                      <a:pt x="27382" y="25234"/>
                      <a:pt x="-5262" y="-5344"/>
                      <a:pt x="53953" y="49248"/>
                    </a:cubicBezTo>
                    <a:cubicBezTo>
                      <a:pt x="90182" y="82686"/>
                      <a:pt x="112004" y="62341"/>
                      <a:pt x="28795" y="139392"/>
                    </a:cubicBezTo>
                    <a:cubicBezTo>
                      <a:pt x="26841" y="154550"/>
                      <a:pt x="8250" y="144730"/>
                      <a:pt x="36142" y="178152"/>
                    </a:cubicBezTo>
                    <a:cubicBezTo>
                      <a:pt x="41794" y="184921"/>
                      <a:pt x="62794" y="191858"/>
                      <a:pt x="68050" y="198947"/>
                    </a:cubicBezTo>
                    <a:cubicBezTo>
                      <a:pt x="92916" y="232489"/>
                      <a:pt x="97837" y="229031"/>
                      <a:pt x="96527" y="239117"/>
                    </a:cubicBezTo>
                    <a:cubicBezTo>
                      <a:pt x="117093" y="256259"/>
                      <a:pt x="23338" y="330443"/>
                      <a:pt x="5755" y="365708"/>
                    </a:cubicBezTo>
                    <a:cubicBezTo>
                      <a:pt x="27604" y="385484"/>
                      <a:pt x="25574" y="386405"/>
                      <a:pt x="27902" y="387820"/>
                    </a:cubicBezTo>
                    <a:cubicBezTo>
                      <a:pt x="46049" y="398843"/>
                      <a:pt x="66821" y="428223"/>
                      <a:pt x="72663" y="430602"/>
                    </a:cubicBezTo>
                    <a:cubicBezTo>
                      <a:pt x="74904" y="431518"/>
                      <a:pt x="77573" y="433496"/>
                      <a:pt x="78320" y="435609"/>
                    </a:cubicBezTo>
                    <a:cubicBezTo>
                      <a:pt x="83826" y="451191"/>
                      <a:pt x="114852" y="451939"/>
                      <a:pt x="110407" y="489675"/>
                    </a:cubicBezTo>
                    <a:cubicBezTo>
                      <a:pt x="89516" y="505316"/>
                      <a:pt x="87994" y="520892"/>
                      <a:pt x="71710" y="532820"/>
                    </a:cubicBezTo>
                    <a:cubicBezTo>
                      <a:pt x="57266" y="543394"/>
                      <a:pt x="13139" y="592419"/>
                      <a:pt x="7357" y="604494"/>
                    </a:cubicBezTo>
                    <a:cubicBezTo>
                      <a:pt x="590" y="618634"/>
                      <a:pt x="-15933" y="600646"/>
                      <a:pt x="43261" y="661730"/>
                    </a:cubicBezTo>
                    <a:cubicBezTo>
                      <a:pt x="45340" y="663882"/>
                      <a:pt x="45968" y="667410"/>
                      <a:pt x="47998" y="669632"/>
                    </a:cubicBezTo>
                    <a:cubicBezTo>
                      <a:pt x="52453" y="674504"/>
                      <a:pt x="85353" y="709564"/>
                      <a:pt x="91124" y="711471"/>
                    </a:cubicBezTo>
                    <a:cubicBezTo>
                      <a:pt x="97723" y="713666"/>
                      <a:pt x="114365" y="724771"/>
                      <a:pt x="112210" y="730863"/>
                    </a:cubicBezTo>
                    <a:cubicBezTo>
                      <a:pt x="123005" y="758676"/>
                      <a:pt x="104003" y="769694"/>
                      <a:pt x="97062" y="777774"/>
                    </a:cubicBezTo>
                    <a:cubicBezTo>
                      <a:pt x="81092" y="796326"/>
                      <a:pt x="67514" y="798244"/>
                      <a:pt x="66686" y="801236"/>
                    </a:cubicBezTo>
                    <a:cubicBezTo>
                      <a:pt x="65306" y="806184"/>
                      <a:pt x="63795" y="809007"/>
                      <a:pt x="58430" y="810601"/>
                    </a:cubicBezTo>
                    <a:cubicBezTo>
                      <a:pt x="92233" y="810644"/>
                      <a:pt x="126389" y="810758"/>
                      <a:pt x="160820" y="810926"/>
                    </a:cubicBezTo>
                    <a:cubicBezTo>
                      <a:pt x="215331" y="751397"/>
                      <a:pt x="219375" y="759137"/>
                      <a:pt x="215829" y="755906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9" name="Google Shape;1929;p23"/>
              <p:cNvSpPr/>
              <p:nvPr/>
            </p:nvSpPr>
            <p:spPr>
              <a:xfrm>
                <a:off x="16480973" y="3030096"/>
                <a:ext cx="484625" cy="825195"/>
              </a:xfrm>
              <a:custGeom>
                <a:avLst/>
                <a:gdLst/>
                <a:ahLst/>
                <a:cxnLst/>
                <a:rect l="l" t="t" r="r" b="b"/>
                <a:pathLst>
                  <a:path w="484625" h="825195" extrusionOk="0">
                    <a:moveTo>
                      <a:pt x="455169" y="791155"/>
                    </a:moveTo>
                    <a:cubicBezTo>
                      <a:pt x="456463" y="788895"/>
                      <a:pt x="461909" y="789226"/>
                      <a:pt x="462710" y="788175"/>
                    </a:cubicBezTo>
                    <a:cubicBezTo>
                      <a:pt x="469066" y="779850"/>
                      <a:pt x="477901" y="773981"/>
                      <a:pt x="484625" y="766057"/>
                    </a:cubicBezTo>
                    <a:cubicBezTo>
                      <a:pt x="471578" y="749305"/>
                      <a:pt x="471318" y="757061"/>
                      <a:pt x="470420" y="754020"/>
                    </a:cubicBezTo>
                    <a:cubicBezTo>
                      <a:pt x="466208" y="739761"/>
                      <a:pt x="443189" y="729074"/>
                      <a:pt x="441857" y="724375"/>
                    </a:cubicBezTo>
                    <a:cubicBezTo>
                      <a:pt x="437196" y="707911"/>
                      <a:pt x="411621" y="688319"/>
                      <a:pt x="405482" y="680070"/>
                    </a:cubicBezTo>
                    <a:cubicBezTo>
                      <a:pt x="400469" y="673323"/>
                      <a:pt x="396923" y="665188"/>
                      <a:pt x="388764" y="661210"/>
                    </a:cubicBezTo>
                    <a:cubicBezTo>
                      <a:pt x="370185" y="621691"/>
                      <a:pt x="371787" y="630291"/>
                      <a:pt x="384082" y="608759"/>
                    </a:cubicBezTo>
                    <a:cubicBezTo>
                      <a:pt x="390259" y="608456"/>
                      <a:pt x="407009" y="579223"/>
                      <a:pt x="407366" y="578946"/>
                    </a:cubicBezTo>
                    <a:cubicBezTo>
                      <a:pt x="414241" y="573668"/>
                      <a:pt x="418204" y="566227"/>
                      <a:pt x="423104" y="559349"/>
                    </a:cubicBezTo>
                    <a:cubicBezTo>
                      <a:pt x="430271" y="549290"/>
                      <a:pt x="441451" y="542998"/>
                      <a:pt x="450714" y="528127"/>
                    </a:cubicBezTo>
                    <a:cubicBezTo>
                      <a:pt x="463820" y="507088"/>
                      <a:pt x="471183" y="507923"/>
                      <a:pt x="473365" y="503452"/>
                    </a:cubicBezTo>
                    <a:cubicBezTo>
                      <a:pt x="485773" y="478023"/>
                      <a:pt x="498398" y="508942"/>
                      <a:pt x="446312" y="453033"/>
                    </a:cubicBezTo>
                    <a:cubicBezTo>
                      <a:pt x="445977" y="452676"/>
                      <a:pt x="419520" y="427366"/>
                      <a:pt x="408958" y="418207"/>
                    </a:cubicBezTo>
                    <a:cubicBezTo>
                      <a:pt x="402932" y="412983"/>
                      <a:pt x="403793" y="405157"/>
                      <a:pt x="388267" y="396448"/>
                    </a:cubicBezTo>
                    <a:cubicBezTo>
                      <a:pt x="384027" y="384714"/>
                      <a:pt x="388900" y="391326"/>
                      <a:pt x="382582" y="380411"/>
                    </a:cubicBezTo>
                    <a:cubicBezTo>
                      <a:pt x="377038" y="370835"/>
                      <a:pt x="379491" y="356429"/>
                      <a:pt x="390508" y="349406"/>
                    </a:cubicBezTo>
                    <a:cubicBezTo>
                      <a:pt x="392960" y="345140"/>
                      <a:pt x="409331" y="320557"/>
                      <a:pt x="418367" y="312623"/>
                    </a:cubicBezTo>
                    <a:cubicBezTo>
                      <a:pt x="428166" y="304017"/>
                      <a:pt x="442452" y="283802"/>
                      <a:pt x="442810" y="283726"/>
                    </a:cubicBezTo>
                    <a:cubicBezTo>
                      <a:pt x="453301" y="281552"/>
                      <a:pt x="454487" y="268957"/>
                      <a:pt x="463550" y="265191"/>
                    </a:cubicBezTo>
                    <a:cubicBezTo>
                      <a:pt x="466538" y="263944"/>
                      <a:pt x="468406" y="261928"/>
                      <a:pt x="468638" y="258395"/>
                    </a:cubicBezTo>
                    <a:cubicBezTo>
                      <a:pt x="469088" y="251615"/>
                      <a:pt x="474128" y="259153"/>
                      <a:pt x="476288" y="248596"/>
                    </a:cubicBezTo>
                    <a:cubicBezTo>
                      <a:pt x="462878" y="236440"/>
                      <a:pt x="463615" y="236673"/>
                      <a:pt x="454065" y="226007"/>
                    </a:cubicBezTo>
                    <a:cubicBezTo>
                      <a:pt x="445175" y="216084"/>
                      <a:pt x="370055" y="195067"/>
                      <a:pt x="405439" y="147548"/>
                    </a:cubicBezTo>
                    <a:cubicBezTo>
                      <a:pt x="411643" y="139218"/>
                      <a:pt x="408833" y="131620"/>
                      <a:pt x="416575" y="129989"/>
                    </a:cubicBezTo>
                    <a:cubicBezTo>
                      <a:pt x="416938" y="129918"/>
                      <a:pt x="431278" y="103747"/>
                      <a:pt x="433249" y="102755"/>
                    </a:cubicBezTo>
                    <a:cubicBezTo>
                      <a:pt x="445998" y="96360"/>
                      <a:pt x="452083" y="82594"/>
                      <a:pt x="457692" y="78026"/>
                    </a:cubicBezTo>
                    <a:cubicBezTo>
                      <a:pt x="409044" y="38446"/>
                      <a:pt x="386816" y="20795"/>
                      <a:pt x="374207" y="0"/>
                    </a:cubicBezTo>
                    <a:cubicBezTo>
                      <a:pt x="270702" y="2872"/>
                      <a:pt x="167517" y="5674"/>
                      <a:pt x="67715" y="8346"/>
                    </a:cubicBezTo>
                    <a:cubicBezTo>
                      <a:pt x="70952" y="12210"/>
                      <a:pt x="77340" y="19272"/>
                      <a:pt x="92266" y="34821"/>
                    </a:cubicBezTo>
                    <a:cubicBezTo>
                      <a:pt x="99596" y="42457"/>
                      <a:pt x="122610" y="62515"/>
                      <a:pt x="120477" y="70303"/>
                    </a:cubicBezTo>
                    <a:cubicBezTo>
                      <a:pt x="122816" y="80334"/>
                      <a:pt x="115296" y="80389"/>
                      <a:pt x="119188" y="85786"/>
                    </a:cubicBezTo>
                    <a:cubicBezTo>
                      <a:pt x="106872" y="93233"/>
                      <a:pt x="96375" y="102213"/>
                      <a:pt x="87009" y="112706"/>
                    </a:cubicBezTo>
                    <a:cubicBezTo>
                      <a:pt x="54397" y="149266"/>
                      <a:pt x="30355" y="156512"/>
                      <a:pt x="11937" y="175583"/>
                    </a:cubicBezTo>
                    <a:cubicBezTo>
                      <a:pt x="7590" y="180087"/>
                      <a:pt x="4975" y="186157"/>
                      <a:pt x="0" y="190460"/>
                    </a:cubicBezTo>
                    <a:cubicBezTo>
                      <a:pt x="6875" y="205521"/>
                      <a:pt x="13399" y="206226"/>
                      <a:pt x="15521" y="208773"/>
                    </a:cubicBezTo>
                    <a:cubicBezTo>
                      <a:pt x="34464" y="231459"/>
                      <a:pt x="64017" y="290229"/>
                      <a:pt x="96418" y="299285"/>
                    </a:cubicBezTo>
                    <a:cubicBezTo>
                      <a:pt x="102898" y="314883"/>
                      <a:pt x="102384" y="302011"/>
                      <a:pt x="96121" y="334372"/>
                    </a:cubicBezTo>
                    <a:cubicBezTo>
                      <a:pt x="95834" y="335851"/>
                      <a:pt x="96018" y="338631"/>
                      <a:pt x="95622" y="338696"/>
                    </a:cubicBezTo>
                    <a:cubicBezTo>
                      <a:pt x="87935" y="340019"/>
                      <a:pt x="88947" y="349747"/>
                      <a:pt x="82483" y="352137"/>
                    </a:cubicBezTo>
                    <a:cubicBezTo>
                      <a:pt x="70330" y="356630"/>
                      <a:pt x="31654" y="397488"/>
                      <a:pt x="31540" y="397862"/>
                    </a:cubicBezTo>
                    <a:cubicBezTo>
                      <a:pt x="26890" y="413909"/>
                      <a:pt x="-7482" y="427756"/>
                      <a:pt x="11542" y="434845"/>
                    </a:cubicBezTo>
                    <a:cubicBezTo>
                      <a:pt x="12197" y="435095"/>
                      <a:pt x="12944" y="435680"/>
                      <a:pt x="13215" y="436298"/>
                    </a:cubicBezTo>
                    <a:cubicBezTo>
                      <a:pt x="21303" y="454486"/>
                      <a:pt x="39785" y="463428"/>
                      <a:pt x="51046" y="479036"/>
                    </a:cubicBezTo>
                    <a:cubicBezTo>
                      <a:pt x="76144" y="513841"/>
                      <a:pt x="124586" y="541692"/>
                      <a:pt x="101329" y="560119"/>
                    </a:cubicBezTo>
                    <a:cubicBezTo>
                      <a:pt x="99672" y="566118"/>
                      <a:pt x="92141" y="575819"/>
                      <a:pt x="89332" y="580128"/>
                    </a:cubicBezTo>
                    <a:cubicBezTo>
                      <a:pt x="50781" y="614867"/>
                      <a:pt x="47289" y="636519"/>
                      <a:pt x="25872" y="649282"/>
                    </a:cubicBezTo>
                    <a:cubicBezTo>
                      <a:pt x="23647" y="650604"/>
                      <a:pt x="21882" y="652999"/>
                      <a:pt x="20437" y="655400"/>
                    </a:cubicBezTo>
                    <a:cubicBezTo>
                      <a:pt x="32401" y="671090"/>
                      <a:pt x="44706" y="683653"/>
                      <a:pt x="57662" y="695478"/>
                    </a:cubicBezTo>
                    <a:cubicBezTo>
                      <a:pt x="80594" y="716409"/>
                      <a:pt x="72241" y="718728"/>
                      <a:pt x="83794" y="726993"/>
                    </a:cubicBezTo>
                    <a:cubicBezTo>
                      <a:pt x="113618" y="748341"/>
                      <a:pt x="93289" y="742309"/>
                      <a:pt x="110553" y="749587"/>
                    </a:cubicBezTo>
                    <a:cubicBezTo>
                      <a:pt x="125528" y="755906"/>
                      <a:pt x="118485" y="762226"/>
                      <a:pt x="114792" y="774772"/>
                    </a:cubicBezTo>
                    <a:cubicBezTo>
                      <a:pt x="110126" y="790640"/>
                      <a:pt x="99650" y="795599"/>
                      <a:pt x="87096" y="806379"/>
                    </a:cubicBezTo>
                    <a:cubicBezTo>
                      <a:pt x="79684" y="812736"/>
                      <a:pt x="74433" y="817630"/>
                      <a:pt x="70286" y="821386"/>
                    </a:cubicBezTo>
                    <a:cubicBezTo>
                      <a:pt x="116173" y="821700"/>
                      <a:pt x="162439" y="822107"/>
                      <a:pt x="208899" y="822583"/>
                    </a:cubicBezTo>
                    <a:cubicBezTo>
                      <a:pt x="209706" y="821364"/>
                      <a:pt x="212191" y="819521"/>
                      <a:pt x="214286" y="816660"/>
                    </a:cubicBezTo>
                    <a:cubicBezTo>
                      <a:pt x="214540" y="816308"/>
                      <a:pt x="259442" y="765049"/>
                      <a:pt x="259793" y="764897"/>
                    </a:cubicBezTo>
                    <a:cubicBezTo>
                      <a:pt x="275239" y="758107"/>
                      <a:pt x="187255" y="693668"/>
                      <a:pt x="161529" y="653493"/>
                    </a:cubicBezTo>
                    <a:cubicBezTo>
                      <a:pt x="152905" y="647206"/>
                      <a:pt x="147708" y="645282"/>
                      <a:pt x="151086" y="638426"/>
                    </a:cubicBezTo>
                    <a:cubicBezTo>
                      <a:pt x="153176" y="634177"/>
                      <a:pt x="148173" y="621701"/>
                      <a:pt x="160143" y="612439"/>
                    </a:cubicBezTo>
                    <a:cubicBezTo>
                      <a:pt x="162422" y="610673"/>
                      <a:pt x="224307" y="534484"/>
                      <a:pt x="224458" y="534126"/>
                    </a:cubicBezTo>
                    <a:cubicBezTo>
                      <a:pt x="225465" y="531845"/>
                      <a:pt x="230781" y="531552"/>
                      <a:pt x="231431" y="530468"/>
                    </a:cubicBezTo>
                    <a:cubicBezTo>
                      <a:pt x="233142" y="527645"/>
                      <a:pt x="249935" y="506102"/>
                      <a:pt x="263318" y="493236"/>
                    </a:cubicBezTo>
                    <a:cubicBezTo>
                      <a:pt x="199274" y="436460"/>
                      <a:pt x="217431" y="438834"/>
                      <a:pt x="192160" y="426613"/>
                    </a:cubicBezTo>
                    <a:cubicBezTo>
                      <a:pt x="170749" y="416256"/>
                      <a:pt x="166818" y="388936"/>
                      <a:pt x="172703" y="380752"/>
                    </a:cubicBezTo>
                    <a:cubicBezTo>
                      <a:pt x="176363" y="375653"/>
                      <a:pt x="174040" y="366998"/>
                      <a:pt x="182226" y="364770"/>
                    </a:cubicBezTo>
                    <a:cubicBezTo>
                      <a:pt x="182892" y="362553"/>
                      <a:pt x="207210" y="327435"/>
                      <a:pt x="223208" y="314476"/>
                    </a:cubicBezTo>
                    <a:cubicBezTo>
                      <a:pt x="231999" y="307350"/>
                      <a:pt x="217572" y="309111"/>
                      <a:pt x="246183" y="288143"/>
                    </a:cubicBezTo>
                    <a:cubicBezTo>
                      <a:pt x="250931" y="284663"/>
                      <a:pt x="250769" y="286896"/>
                      <a:pt x="249567" y="284886"/>
                    </a:cubicBezTo>
                    <a:cubicBezTo>
                      <a:pt x="187650" y="181697"/>
                      <a:pt x="189724" y="197056"/>
                      <a:pt x="201222" y="161531"/>
                    </a:cubicBezTo>
                    <a:cubicBezTo>
                      <a:pt x="212272" y="161281"/>
                      <a:pt x="270713" y="101108"/>
                      <a:pt x="270919" y="100755"/>
                    </a:cubicBezTo>
                    <a:cubicBezTo>
                      <a:pt x="266696" y="98268"/>
                      <a:pt x="265711" y="99010"/>
                      <a:pt x="262787" y="95515"/>
                    </a:cubicBezTo>
                    <a:cubicBezTo>
                      <a:pt x="248159" y="78053"/>
                      <a:pt x="229580" y="73945"/>
                      <a:pt x="219640" y="58694"/>
                    </a:cubicBezTo>
                    <a:cubicBezTo>
                      <a:pt x="216202" y="53421"/>
                      <a:pt x="189859" y="27293"/>
                      <a:pt x="184337" y="25505"/>
                    </a:cubicBezTo>
                    <a:cubicBezTo>
                      <a:pt x="181457" y="24572"/>
                      <a:pt x="179080" y="20101"/>
                      <a:pt x="171999" y="11885"/>
                    </a:cubicBezTo>
                    <a:cubicBezTo>
                      <a:pt x="165952" y="4878"/>
                      <a:pt x="160246" y="7278"/>
                      <a:pt x="242643" y="4515"/>
                    </a:cubicBezTo>
                    <a:cubicBezTo>
                      <a:pt x="265099" y="26778"/>
                      <a:pt x="258175" y="25076"/>
                      <a:pt x="290587" y="49638"/>
                    </a:cubicBezTo>
                    <a:cubicBezTo>
                      <a:pt x="375311" y="113844"/>
                      <a:pt x="287945" y="135804"/>
                      <a:pt x="278016" y="151141"/>
                    </a:cubicBezTo>
                    <a:cubicBezTo>
                      <a:pt x="268894" y="165238"/>
                      <a:pt x="254456" y="175464"/>
                      <a:pt x="248403" y="191821"/>
                    </a:cubicBezTo>
                    <a:cubicBezTo>
                      <a:pt x="248289" y="192129"/>
                      <a:pt x="247959" y="192400"/>
                      <a:pt x="247743" y="192693"/>
                    </a:cubicBezTo>
                    <a:cubicBezTo>
                      <a:pt x="251267" y="195771"/>
                      <a:pt x="247217" y="211672"/>
                      <a:pt x="253763" y="220712"/>
                    </a:cubicBezTo>
                    <a:cubicBezTo>
                      <a:pt x="254618" y="221899"/>
                      <a:pt x="256042" y="222842"/>
                      <a:pt x="256464" y="224137"/>
                    </a:cubicBezTo>
                    <a:cubicBezTo>
                      <a:pt x="263691" y="246217"/>
                      <a:pt x="287279" y="253826"/>
                      <a:pt x="294003" y="293557"/>
                    </a:cubicBezTo>
                    <a:cubicBezTo>
                      <a:pt x="294409" y="295974"/>
                      <a:pt x="295129" y="300337"/>
                      <a:pt x="294392" y="300635"/>
                    </a:cubicBezTo>
                    <a:cubicBezTo>
                      <a:pt x="285936" y="304098"/>
                      <a:pt x="300039" y="302526"/>
                      <a:pt x="270307" y="327478"/>
                    </a:cubicBezTo>
                    <a:cubicBezTo>
                      <a:pt x="272868" y="340176"/>
                      <a:pt x="257325" y="340469"/>
                      <a:pt x="224453" y="385787"/>
                    </a:cubicBezTo>
                    <a:cubicBezTo>
                      <a:pt x="230527" y="390784"/>
                      <a:pt x="232443" y="389706"/>
                      <a:pt x="233282" y="391592"/>
                    </a:cubicBezTo>
                    <a:cubicBezTo>
                      <a:pt x="241132" y="409249"/>
                      <a:pt x="259084" y="417931"/>
                      <a:pt x="270015" y="433089"/>
                    </a:cubicBezTo>
                    <a:cubicBezTo>
                      <a:pt x="291653" y="463097"/>
                      <a:pt x="350868" y="503192"/>
                      <a:pt x="312512" y="515104"/>
                    </a:cubicBezTo>
                    <a:cubicBezTo>
                      <a:pt x="307683" y="530322"/>
                      <a:pt x="281086" y="549247"/>
                      <a:pt x="207443" y="635440"/>
                    </a:cubicBezTo>
                    <a:cubicBezTo>
                      <a:pt x="235767" y="661546"/>
                      <a:pt x="225276" y="655124"/>
                      <a:pt x="230202" y="658116"/>
                    </a:cubicBezTo>
                    <a:cubicBezTo>
                      <a:pt x="248349" y="669139"/>
                      <a:pt x="269121" y="698519"/>
                      <a:pt x="274963" y="700898"/>
                    </a:cubicBezTo>
                    <a:cubicBezTo>
                      <a:pt x="277204" y="701814"/>
                      <a:pt x="279878" y="703792"/>
                      <a:pt x="280620" y="705905"/>
                    </a:cubicBezTo>
                    <a:cubicBezTo>
                      <a:pt x="285205" y="718869"/>
                      <a:pt x="301983" y="718343"/>
                      <a:pt x="309562" y="738385"/>
                    </a:cubicBezTo>
                    <a:cubicBezTo>
                      <a:pt x="327010" y="742471"/>
                      <a:pt x="333940" y="763906"/>
                      <a:pt x="317585" y="775314"/>
                    </a:cubicBezTo>
                    <a:cubicBezTo>
                      <a:pt x="317260" y="775542"/>
                      <a:pt x="288464" y="807040"/>
                      <a:pt x="275325" y="823315"/>
                    </a:cubicBezTo>
                    <a:cubicBezTo>
                      <a:pt x="323637" y="823879"/>
                      <a:pt x="372052" y="824513"/>
                      <a:pt x="420375" y="825196"/>
                    </a:cubicBezTo>
                    <a:cubicBezTo>
                      <a:pt x="435821" y="810373"/>
                      <a:pt x="453816" y="793518"/>
                      <a:pt x="455169" y="791155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0" name="Google Shape;1930;p23"/>
              <p:cNvSpPr/>
              <p:nvPr/>
            </p:nvSpPr>
            <p:spPr>
              <a:xfrm>
                <a:off x="16075205" y="3045802"/>
                <a:ext cx="298658" cy="805728"/>
              </a:xfrm>
              <a:custGeom>
                <a:avLst/>
                <a:gdLst/>
                <a:ahLst/>
                <a:cxnLst/>
                <a:rect l="l" t="t" r="r" b="b"/>
                <a:pathLst>
                  <a:path w="298658" h="805728" extrusionOk="0">
                    <a:moveTo>
                      <a:pt x="269977" y="764263"/>
                    </a:moveTo>
                    <a:cubicBezTo>
                      <a:pt x="271238" y="762069"/>
                      <a:pt x="276522" y="762388"/>
                      <a:pt x="277301" y="761369"/>
                    </a:cubicBezTo>
                    <a:cubicBezTo>
                      <a:pt x="283473" y="753289"/>
                      <a:pt x="292048" y="747587"/>
                      <a:pt x="298577" y="739881"/>
                    </a:cubicBezTo>
                    <a:cubicBezTo>
                      <a:pt x="285909" y="723617"/>
                      <a:pt x="285649" y="731144"/>
                      <a:pt x="284783" y="728191"/>
                    </a:cubicBezTo>
                    <a:cubicBezTo>
                      <a:pt x="280653" y="714208"/>
                      <a:pt x="258353" y="703998"/>
                      <a:pt x="257054" y="699407"/>
                    </a:cubicBezTo>
                    <a:cubicBezTo>
                      <a:pt x="252528" y="683420"/>
                      <a:pt x="227696" y="664402"/>
                      <a:pt x="221740" y="656392"/>
                    </a:cubicBezTo>
                    <a:cubicBezTo>
                      <a:pt x="216874" y="649840"/>
                      <a:pt x="213430" y="641944"/>
                      <a:pt x="205510" y="638079"/>
                    </a:cubicBezTo>
                    <a:cubicBezTo>
                      <a:pt x="204330" y="635581"/>
                      <a:pt x="183996" y="602830"/>
                      <a:pt x="195571" y="596061"/>
                    </a:cubicBezTo>
                    <a:cubicBezTo>
                      <a:pt x="200004" y="593465"/>
                      <a:pt x="197861" y="587379"/>
                      <a:pt x="203567" y="586978"/>
                    </a:cubicBezTo>
                    <a:cubicBezTo>
                      <a:pt x="258159" y="512546"/>
                      <a:pt x="237884" y="540966"/>
                      <a:pt x="256296" y="520941"/>
                    </a:cubicBezTo>
                    <a:cubicBezTo>
                      <a:pt x="268223" y="507977"/>
                      <a:pt x="270507" y="497013"/>
                      <a:pt x="284599" y="487973"/>
                    </a:cubicBezTo>
                    <a:cubicBezTo>
                      <a:pt x="289526" y="484808"/>
                      <a:pt x="287615" y="480511"/>
                      <a:pt x="298659" y="472202"/>
                    </a:cubicBezTo>
                    <a:cubicBezTo>
                      <a:pt x="271850" y="445267"/>
                      <a:pt x="204942" y="386860"/>
                      <a:pt x="202641" y="370829"/>
                    </a:cubicBezTo>
                    <a:cubicBezTo>
                      <a:pt x="189188" y="347894"/>
                      <a:pt x="202143" y="341395"/>
                      <a:pt x="211952" y="328042"/>
                    </a:cubicBezTo>
                    <a:cubicBezTo>
                      <a:pt x="220349" y="316606"/>
                      <a:pt x="264861" y="259088"/>
                      <a:pt x="278124" y="253577"/>
                    </a:cubicBezTo>
                    <a:cubicBezTo>
                      <a:pt x="284913" y="250753"/>
                      <a:pt x="282288" y="243464"/>
                      <a:pt x="285254" y="243567"/>
                    </a:cubicBezTo>
                    <a:cubicBezTo>
                      <a:pt x="289883" y="243724"/>
                      <a:pt x="289948" y="240163"/>
                      <a:pt x="290500" y="237464"/>
                    </a:cubicBezTo>
                    <a:cubicBezTo>
                      <a:pt x="277486" y="225666"/>
                      <a:pt x="278184" y="225877"/>
                      <a:pt x="268921" y="215531"/>
                    </a:cubicBezTo>
                    <a:cubicBezTo>
                      <a:pt x="260470" y="206096"/>
                      <a:pt x="187564" y="185198"/>
                      <a:pt x="221708" y="139354"/>
                    </a:cubicBezTo>
                    <a:cubicBezTo>
                      <a:pt x="227728" y="131268"/>
                      <a:pt x="225005" y="123892"/>
                      <a:pt x="232519" y="122304"/>
                    </a:cubicBezTo>
                    <a:cubicBezTo>
                      <a:pt x="233147" y="122174"/>
                      <a:pt x="230522" y="125160"/>
                      <a:pt x="247261" y="97493"/>
                    </a:cubicBezTo>
                    <a:cubicBezTo>
                      <a:pt x="250114" y="92778"/>
                      <a:pt x="248923" y="101135"/>
                      <a:pt x="270107" y="74156"/>
                    </a:cubicBezTo>
                    <a:cubicBezTo>
                      <a:pt x="275883" y="66807"/>
                      <a:pt x="219537" y="36062"/>
                      <a:pt x="194298" y="0"/>
                    </a:cubicBezTo>
                    <a:cubicBezTo>
                      <a:pt x="148379" y="1198"/>
                      <a:pt x="104128" y="2341"/>
                      <a:pt x="61933" y="3431"/>
                    </a:cubicBezTo>
                    <a:cubicBezTo>
                      <a:pt x="67515" y="8709"/>
                      <a:pt x="75045" y="15229"/>
                      <a:pt x="85629" y="23250"/>
                    </a:cubicBezTo>
                    <a:cubicBezTo>
                      <a:pt x="173380" y="89748"/>
                      <a:pt x="81980" y="113426"/>
                      <a:pt x="72685" y="127794"/>
                    </a:cubicBezTo>
                    <a:cubicBezTo>
                      <a:pt x="63286" y="142313"/>
                      <a:pt x="48420" y="152843"/>
                      <a:pt x="42195" y="169703"/>
                    </a:cubicBezTo>
                    <a:cubicBezTo>
                      <a:pt x="42075" y="170023"/>
                      <a:pt x="41734" y="170299"/>
                      <a:pt x="41518" y="170603"/>
                    </a:cubicBezTo>
                    <a:cubicBezTo>
                      <a:pt x="45161" y="173784"/>
                      <a:pt x="40949" y="190119"/>
                      <a:pt x="47717" y="199462"/>
                    </a:cubicBezTo>
                    <a:cubicBezTo>
                      <a:pt x="48594" y="200687"/>
                      <a:pt x="50066" y="201657"/>
                      <a:pt x="50499" y="202990"/>
                    </a:cubicBezTo>
                    <a:cubicBezTo>
                      <a:pt x="54099" y="213992"/>
                      <a:pt x="62805" y="221688"/>
                      <a:pt x="68597" y="231259"/>
                    </a:cubicBezTo>
                    <a:cubicBezTo>
                      <a:pt x="76767" y="244764"/>
                      <a:pt x="83869" y="242196"/>
                      <a:pt x="84129" y="260817"/>
                    </a:cubicBezTo>
                    <a:cubicBezTo>
                      <a:pt x="86674" y="262123"/>
                      <a:pt x="86923" y="264221"/>
                      <a:pt x="87334" y="270632"/>
                    </a:cubicBezTo>
                    <a:cubicBezTo>
                      <a:pt x="87426" y="271949"/>
                      <a:pt x="88931" y="273136"/>
                      <a:pt x="89159" y="274485"/>
                    </a:cubicBezTo>
                    <a:cubicBezTo>
                      <a:pt x="89581" y="276978"/>
                      <a:pt x="90317" y="281471"/>
                      <a:pt x="89565" y="281780"/>
                    </a:cubicBezTo>
                    <a:cubicBezTo>
                      <a:pt x="80892" y="285330"/>
                      <a:pt x="95379" y="283726"/>
                      <a:pt x="64753" y="309425"/>
                    </a:cubicBezTo>
                    <a:cubicBezTo>
                      <a:pt x="67401" y="322514"/>
                      <a:pt x="51403" y="322774"/>
                      <a:pt x="17524" y="369485"/>
                    </a:cubicBezTo>
                    <a:cubicBezTo>
                      <a:pt x="23777" y="374628"/>
                      <a:pt x="25759" y="373517"/>
                      <a:pt x="26619" y="375463"/>
                    </a:cubicBezTo>
                    <a:cubicBezTo>
                      <a:pt x="34707" y="393651"/>
                      <a:pt x="53190" y="402593"/>
                      <a:pt x="64450" y="418202"/>
                    </a:cubicBezTo>
                    <a:cubicBezTo>
                      <a:pt x="86739" y="449110"/>
                      <a:pt x="147724" y="490407"/>
                      <a:pt x="108220" y="502677"/>
                    </a:cubicBezTo>
                    <a:cubicBezTo>
                      <a:pt x="103240" y="518372"/>
                      <a:pt x="76166" y="537476"/>
                      <a:pt x="0" y="626622"/>
                    </a:cubicBezTo>
                    <a:cubicBezTo>
                      <a:pt x="24670" y="649363"/>
                      <a:pt x="20827" y="648393"/>
                      <a:pt x="23441" y="649975"/>
                    </a:cubicBezTo>
                    <a:cubicBezTo>
                      <a:pt x="42130" y="661329"/>
                      <a:pt x="63525" y="691587"/>
                      <a:pt x="69545" y="694042"/>
                    </a:cubicBezTo>
                    <a:cubicBezTo>
                      <a:pt x="71851" y="694985"/>
                      <a:pt x="74606" y="697023"/>
                      <a:pt x="75375" y="699196"/>
                    </a:cubicBezTo>
                    <a:cubicBezTo>
                      <a:pt x="80112" y="712593"/>
                      <a:pt x="97339" y="711927"/>
                      <a:pt x="105183" y="732646"/>
                    </a:cubicBezTo>
                    <a:cubicBezTo>
                      <a:pt x="123162" y="736851"/>
                      <a:pt x="130292" y="758936"/>
                      <a:pt x="113450" y="770680"/>
                    </a:cubicBezTo>
                    <a:cubicBezTo>
                      <a:pt x="113309" y="770778"/>
                      <a:pt x="94361" y="791670"/>
                      <a:pt x="81823" y="805729"/>
                    </a:cubicBezTo>
                    <a:cubicBezTo>
                      <a:pt x="129512" y="805300"/>
                      <a:pt x="178409" y="805057"/>
                      <a:pt x="228264" y="804970"/>
                    </a:cubicBezTo>
                    <a:cubicBezTo>
                      <a:pt x="243736" y="789931"/>
                      <a:pt x="268466" y="766897"/>
                      <a:pt x="269977" y="764263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1" name="Google Shape;1931;p23"/>
              <p:cNvSpPr/>
              <p:nvPr/>
            </p:nvSpPr>
            <p:spPr>
              <a:xfrm>
                <a:off x="17082394" y="3018856"/>
                <a:ext cx="272151" cy="842841"/>
              </a:xfrm>
              <a:custGeom>
                <a:avLst/>
                <a:gdLst/>
                <a:ahLst/>
                <a:cxnLst/>
                <a:rect l="l" t="t" r="r" b="b"/>
                <a:pathLst>
                  <a:path w="272151" h="842841" extrusionOk="0">
                    <a:moveTo>
                      <a:pt x="267178" y="783113"/>
                    </a:moveTo>
                    <a:cubicBezTo>
                      <a:pt x="266144" y="781080"/>
                      <a:pt x="197335" y="713455"/>
                      <a:pt x="178885" y="697456"/>
                    </a:cubicBezTo>
                    <a:cubicBezTo>
                      <a:pt x="175161" y="694226"/>
                      <a:pt x="165026" y="675399"/>
                      <a:pt x="152743" y="667004"/>
                    </a:cubicBezTo>
                    <a:cubicBezTo>
                      <a:pt x="146354" y="662641"/>
                      <a:pt x="147816" y="659541"/>
                      <a:pt x="150399" y="654100"/>
                    </a:cubicBezTo>
                    <a:cubicBezTo>
                      <a:pt x="147968" y="644133"/>
                      <a:pt x="152174" y="631847"/>
                      <a:pt x="163743" y="626877"/>
                    </a:cubicBezTo>
                    <a:cubicBezTo>
                      <a:pt x="180190" y="598728"/>
                      <a:pt x="221556" y="556553"/>
                      <a:pt x="224783" y="549204"/>
                    </a:cubicBezTo>
                    <a:cubicBezTo>
                      <a:pt x="225817" y="546852"/>
                      <a:pt x="231290" y="546548"/>
                      <a:pt x="231967" y="545432"/>
                    </a:cubicBezTo>
                    <a:cubicBezTo>
                      <a:pt x="233721" y="542538"/>
                      <a:pt x="251023" y="520328"/>
                      <a:pt x="264812" y="507083"/>
                    </a:cubicBezTo>
                    <a:cubicBezTo>
                      <a:pt x="258305" y="501311"/>
                      <a:pt x="224962" y="471650"/>
                      <a:pt x="220257" y="464057"/>
                    </a:cubicBezTo>
                    <a:cubicBezTo>
                      <a:pt x="205553" y="440319"/>
                      <a:pt x="184278" y="437040"/>
                      <a:pt x="180385" y="431257"/>
                    </a:cubicBezTo>
                    <a:cubicBezTo>
                      <a:pt x="173288" y="420706"/>
                      <a:pt x="164030" y="401585"/>
                      <a:pt x="171479" y="391228"/>
                    </a:cubicBezTo>
                    <a:cubicBezTo>
                      <a:pt x="175253" y="385977"/>
                      <a:pt x="172860" y="377062"/>
                      <a:pt x="181284" y="374769"/>
                    </a:cubicBezTo>
                    <a:cubicBezTo>
                      <a:pt x="183438" y="367567"/>
                      <a:pt x="189935" y="363524"/>
                      <a:pt x="193779" y="357562"/>
                    </a:cubicBezTo>
                    <a:cubicBezTo>
                      <a:pt x="214237" y="325852"/>
                      <a:pt x="226277" y="323321"/>
                      <a:pt x="226867" y="318601"/>
                    </a:cubicBezTo>
                    <a:cubicBezTo>
                      <a:pt x="228313" y="307138"/>
                      <a:pt x="241035" y="298521"/>
                      <a:pt x="251364" y="293476"/>
                    </a:cubicBezTo>
                    <a:cubicBezTo>
                      <a:pt x="249399" y="291031"/>
                      <a:pt x="218601" y="237415"/>
                      <a:pt x="209944" y="229080"/>
                    </a:cubicBezTo>
                    <a:cubicBezTo>
                      <a:pt x="197823" y="217406"/>
                      <a:pt x="200253" y="207451"/>
                      <a:pt x="194450" y="192200"/>
                    </a:cubicBezTo>
                    <a:cubicBezTo>
                      <a:pt x="192848" y="187994"/>
                      <a:pt x="194759" y="184201"/>
                      <a:pt x="200833" y="165438"/>
                    </a:cubicBezTo>
                    <a:cubicBezTo>
                      <a:pt x="211476" y="165194"/>
                      <a:pt x="239324" y="134915"/>
                      <a:pt x="244760" y="129506"/>
                    </a:cubicBezTo>
                    <a:cubicBezTo>
                      <a:pt x="272673" y="101736"/>
                      <a:pt x="276327" y="103725"/>
                      <a:pt x="268640" y="100875"/>
                    </a:cubicBezTo>
                    <a:cubicBezTo>
                      <a:pt x="261483" y="98219"/>
                      <a:pt x="271032" y="98149"/>
                      <a:pt x="235177" y="74216"/>
                    </a:cubicBezTo>
                    <a:cubicBezTo>
                      <a:pt x="226537" y="68455"/>
                      <a:pt x="187028" y="22648"/>
                      <a:pt x="179373" y="21928"/>
                    </a:cubicBezTo>
                    <a:cubicBezTo>
                      <a:pt x="173986" y="15278"/>
                      <a:pt x="167636" y="9040"/>
                      <a:pt x="165378" y="0"/>
                    </a:cubicBezTo>
                    <a:cubicBezTo>
                      <a:pt x="123898" y="1230"/>
                      <a:pt x="81785" y="2460"/>
                      <a:pt x="39255" y="3685"/>
                    </a:cubicBezTo>
                    <a:cubicBezTo>
                      <a:pt x="120423" y="87738"/>
                      <a:pt x="110830" y="77906"/>
                      <a:pt x="117386" y="89195"/>
                    </a:cubicBezTo>
                    <a:cubicBezTo>
                      <a:pt x="117196" y="91016"/>
                      <a:pt x="116904" y="90800"/>
                      <a:pt x="117083" y="91640"/>
                    </a:cubicBezTo>
                    <a:cubicBezTo>
                      <a:pt x="119091" y="100945"/>
                      <a:pt x="111945" y="101097"/>
                      <a:pt x="115724" y="106327"/>
                    </a:cubicBezTo>
                    <a:cubicBezTo>
                      <a:pt x="98887" y="116499"/>
                      <a:pt x="91920" y="124634"/>
                      <a:pt x="65755" y="151179"/>
                    </a:cubicBezTo>
                    <a:cubicBezTo>
                      <a:pt x="46986" y="170218"/>
                      <a:pt x="22689" y="177849"/>
                      <a:pt x="4997" y="202253"/>
                    </a:cubicBezTo>
                    <a:cubicBezTo>
                      <a:pt x="3416" y="204437"/>
                      <a:pt x="1803" y="206399"/>
                      <a:pt x="0" y="207955"/>
                    </a:cubicBezTo>
                    <a:cubicBezTo>
                      <a:pt x="3097" y="214740"/>
                      <a:pt x="7119" y="221070"/>
                      <a:pt x="14346" y="224907"/>
                    </a:cubicBezTo>
                    <a:cubicBezTo>
                      <a:pt x="25379" y="230771"/>
                      <a:pt x="56064" y="303122"/>
                      <a:pt x="93609" y="313615"/>
                    </a:cubicBezTo>
                    <a:cubicBezTo>
                      <a:pt x="94372" y="315452"/>
                      <a:pt x="95758" y="319853"/>
                      <a:pt x="98319" y="322411"/>
                    </a:cubicBezTo>
                    <a:cubicBezTo>
                      <a:pt x="91817" y="355134"/>
                      <a:pt x="93181" y="351817"/>
                      <a:pt x="92834" y="351877"/>
                    </a:cubicBezTo>
                    <a:cubicBezTo>
                      <a:pt x="85369" y="353161"/>
                      <a:pt x="86354" y="362608"/>
                      <a:pt x="80074" y="364927"/>
                    </a:cubicBezTo>
                    <a:cubicBezTo>
                      <a:pt x="71932" y="367935"/>
                      <a:pt x="77860" y="368103"/>
                      <a:pt x="64559" y="375994"/>
                    </a:cubicBezTo>
                    <a:cubicBezTo>
                      <a:pt x="57093" y="380422"/>
                      <a:pt x="12760" y="429881"/>
                      <a:pt x="4293" y="441072"/>
                    </a:cubicBezTo>
                    <a:cubicBezTo>
                      <a:pt x="10172" y="445809"/>
                      <a:pt x="12002" y="444796"/>
                      <a:pt x="12825" y="446644"/>
                    </a:cubicBezTo>
                    <a:cubicBezTo>
                      <a:pt x="20437" y="463775"/>
                      <a:pt x="100376" y="535758"/>
                      <a:pt x="104035" y="552689"/>
                    </a:cubicBezTo>
                    <a:cubicBezTo>
                      <a:pt x="107397" y="568237"/>
                      <a:pt x="70790" y="598511"/>
                      <a:pt x="46558" y="632031"/>
                    </a:cubicBezTo>
                    <a:cubicBezTo>
                      <a:pt x="29949" y="655016"/>
                      <a:pt x="25661" y="649683"/>
                      <a:pt x="19830" y="659378"/>
                    </a:cubicBezTo>
                    <a:cubicBezTo>
                      <a:pt x="47408" y="695549"/>
                      <a:pt x="65625" y="701678"/>
                      <a:pt x="74801" y="722034"/>
                    </a:cubicBezTo>
                    <a:cubicBezTo>
                      <a:pt x="78743" y="730770"/>
                      <a:pt x="94486" y="732971"/>
                      <a:pt x="99233" y="745918"/>
                    </a:cubicBezTo>
                    <a:cubicBezTo>
                      <a:pt x="101139" y="751088"/>
                      <a:pt x="125398" y="752232"/>
                      <a:pt x="112941" y="768913"/>
                    </a:cubicBezTo>
                    <a:cubicBezTo>
                      <a:pt x="108361" y="794548"/>
                      <a:pt x="95736" y="793421"/>
                      <a:pt x="45421" y="839948"/>
                    </a:cubicBezTo>
                    <a:cubicBezTo>
                      <a:pt x="101827" y="840896"/>
                      <a:pt x="157615" y="841872"/>
                      <a:pt x="212445" y="842842"/>
                    </a:cubicBezTo>
                    <a:cubicBezTo>
                      <a:pt x="240726" y="811706"/>
                      <a:pt x="251543" y="795702"/>
                      <a:pt x="267178" y="783113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2" name="Google Shape;1932;p23"/>
              <p:cNvSpPr/>
              <p:nvPr/>
            </p:nvSpPr>
            <p:spPr>
              <a:xfrm>
                <a:off x="15509173" y="3054706"/>
                <a:ext cx="242091" cy="821293"/>
              </a:xfrm>
              <a:custGeom>
                <a:avLst/>
                <a:gdLst/>
                <a:ahLst/>
                <a:cxnLst/>
                <a:rect l="l" t="t" r="r" b="b"/>
                <a:pathLst>
                  <a:path w="242091" h="821293" extrusionOk="0">
                    <a:moveTo>
                      <a:pt x="212504" y="766545"/>
                    </a:moveTo>
                    <a:cubicBezTo>
                      <a:pt x="213798" y="764285"/>
                      <a:pt x="219244" y="764616"/>
                      <a:pt x="220045" y="763564"/>
                    </a:cubicBezTo>
                    <a:cubicBezTo>
                      <a:pt x="226401" y="755240"/>
                      <a:pt x="235236" y="749370"/>
                      <a:pt x="241954" y="741436"/>
                    </a:cubicBezTo>
                    <a:cubicBezTo>
                      <a:pt x="228907" y="724684"/>
                      <a:pt x="228642" y="732440"/>
                      <a:pt x="227749" y="729399"/>
                    </a:cubicBezTo>
                    <a:cubicBezTo>
                      <a:pt x="223494" y="714999"/>
                      <a:pt x="200523" y="704480"/>
                      <a:pt x="199186" y="699749"/>
                    </a:cubicBezTo>
                    <a:cubicBezTo>
                      <a:pt x="194525" y="683284"/>
                      <a:pt x="168950" y="663692"/>
                      <a:pt x="162811" y="655444"/>
                    </a:cubicBezTo>
                    <a:cubicBezTo>
                      <a:pt x="157793" y="648696"/>
                      <a:pt x="154252" y="640562"/>
                      <a:pt x="146115" y="636594"/>
                    </a:cubicBezTo>
                    <a:cubicBezTo>
                      <a:pt x="125987" y="593791"/>
                      <a:pt x="128039" y="605378"/>
                      <a:pt x="149623" y="576594"/>
                    </a:cubicBezTo>
                    <a:cubicBezTo>
                      <a:pt x="169806" y="549686"/>
                      <a:pt x="161761" y="556601"/>
                      <a:pt x="164717" y="554336"/>
                    </a:cubicBezTo>
                    <a:cubicBezTo>
                      <a:pt x="171592" y="549057"/>
                      <a:pt x="175555" y="541616"/>
                      <a:pt x="180455" y="534739"/>
                    </a:cubicBezTo>
                    <a:cubicBezTo>
                      <a:pt x="187606" y="524707"/>
                      <a:pt x="198796" y="518383"/>
                      <a:pt x="208065" y="503517"/>
                    </a:cubicBezTo>
                    <a:cubicBezTo>
                      <a:pt x="221171" y="482478"/>
                      <a:pt x="228534" y="483312"/>
                      <a:pt x="230716" y="478841"/>
                    </a:cubicBezTo>
                    <a:cubicBezTo>
                      <a:pt x="240531" y="458718"/>
                      <a:pt x="248018" y="472078"/>
                      <a:pt x="235566" y="459867"/>
                    </a:cubicBezTo>
                    <a:cubicBezTo>
                      <a:pt x="218199" y="442839"/>
                      <a:pt x="184905" y="409731"/>
                      <a:pt x="166303" y="393591"/>
                    </a:cubicBezTo>
                    <a:cubicBezTo>
                      <a:pt x="160289" y="388372"/>
                      <a:pt x="161128" y="380530"/>
                      <a:pt x="145612" y="371832"/>
                    </a:cubicBezTo>
                    <a:cubicBezTo>
                      <a:pt x="141340" y="359995"/>
                      <a:pt x="146289" y="366775"/>
                      <a:pt x="139928" y="355795"/>
                    </a:cubicBezTo>
                    <a:cubicBezTo>
                      <a:pt x="134378" y="346219"/>
                      <a:pt x="136836" y="331803"/>
                      <a:pt x="147853" y="324790"/>
                    </a:cubicBezTo>
                    <a:cubicBezTo>
                      <a:pt x="150306" y="320525"/>
                      <a:pt x="166677" y="295947"/>
                      <a:pt x="175712" y="288007"/>
                    </a:cubicBezTo>
                    <a:cubicBezTo>
                      <a:pt x="185511" y="279401"/>
                      <a:pt x="199792" y="259186"/>
                      <a:pt x="200155" y="259110"/>
                    </a:cubicBezTo>
                    <a:cubicBezTo>
                      <a:pt x="210647" y="256937"/>
                      <a:pt x="211833" y="244342"/>
                      <a:pt x="220895" y="240575"/>
                    </a:cubicBezTo>
                    <a:cubicBezTo>
                      <a:pt x="223883" y="239329"/>
                      <a:pt x="225751" y="237312"/>
                      <a:pt x="225984" y="233779"/>
                    </a:cubicBezTo>
                    <a:cubicBezTo>
                      <a:pt x="226433" y="226999"/>
                      <a:pt x="231473" y="234538"/>
                      <a:pt x="233634" y="223980"/>
                    </a:cubicBezTo>
                    <a:cubicBezTo>
                      <a:pt x="220191" y="211797"/>
                      <a:pt x="220944" y="212041"/>
                      <a:pt x="211410" y="201392"/>
                    </a:cubicBezTo>
                    <a:cubicBezTo>
                      <a:pt x="203230" y="192249"/>
                      <a:pt x="127795" y="169915"/>
                      <a:pt x="162784" y="122932"/>
                    </a:cubicBezTo>
                    <a:cubicBezTo>
                      <a:pt x="168988" y="114602"/>
                      <a:pt x="166179" y="107004"/>
                      <a:pt x="173920" y="105373"/>
                    </a:cubicBezTo>
                    <a:cubicBezTo>
                      <a:pt x="174283" y="105302"/>
                      <a:pt x="188624" y="79131"/>
                      <a:pt x="190595" y="78139"/>
                    </a:cubicBezTo>
                    <a:cubicBezTo>
                      <a:pt x="203301" y="71766"/>
                      <a:pt x="209445" y="57962"/>
                      <a:pt x="215037" y="53410"/>
                    </a:cubicBezTo>
                    <a:cubicBezTo>
                      <a:pt x="214696" y="53128"/>
                      <a:pt x="172166" y="17326"/>
                      <a:pt x="158854" y="6119"/>
                    </a:cubicBezTo>
                    <a:cubicBezTo>
                      <a:pt x="129154" y="5560"/>
                      <a:pt x="91437" y="1593"/>
                      <a:pt x="54190" y="0"/>
                    </a:cubicBezTo>
                    <a:cubicBezTo>
                      <a:pt x="76636" y="23196"/>
                      <a:pt x="125446" y="50944"/>
                      <a:pt x="119859" y="74254"/>
                    </a:cubicBezTo>
                    <a:cubicBezTo>
                      <a:pt x="122712" y="97325"/>
                      <a:pt x="72830" y="123165"/>
                      <a:pt x="70654" y="126531"/>
                    </a:cubicBezTo>
                    <a:cubicBezTo>
                      <a:pt x="61526" y="140627"/>
                      <a:pt x="47093" y="150854"/>
                      <a:pt x="41035" y="167226"/>
                    </a:cubicBezTo>
                    <a:cubicBezTo>
                      <a:pt x="40921" y="167535"/>
                      <a:pt x="40591" y="167806"/>
                      <a:pt x="40375" y="168099"/>
                    </a:cubicBezTo>
                    <a:cubicBezTo>
                      <a:pt x="43894" y="171167"/>
                      <a:pt x="39850" y="187078"/>
                      <a:pt x="46395" y="196118"/>
                    </a:cubicBezTo>
                    <a:cubicBezTo>
                      <a:pt x="67757" y="225633"/>
                      <a:pt x="82477" y="244293"/>
                      <a:pt x="86640" y="268957"/>
                    </a:cubicBezTo>
                    <a:cubicBezTo>
                      <a:pt x="87046" y="271375"/>
                      <a:pt x="87766" y="275737"/>
                      <a:pt x="87030" y="276035"/>
                    </a:cubicBezTo>
                    <a:cubicBezTo>
                      <a:pt x="78574" y="279498"/>
                      <a:pt x="92677" y="277927"/>
                      <a:pt x="62944" y="302879"/>
                    </a:cubicBezTo>
                    <a:cubicBezTo>
                      <a:pt x="65500" y="315522"/>
                      <a:pt x="49762" y="316140"/>
                      <a:pt x="17090" y="361188"/>
                    </a:cubicBezTo>
                    <a:cubicBezTo>
                      <a:pt x="23164" y="366185"/>
                      <a:pt x="25075" y="365106"/>
                      <a:pt x="25920" y="366992"/>
                    </a:cubicBezTo>
                    <a:cubicBezTo>
                      <a:pt x="29688" y="375479"/>
                      <a:pt x="99806" y="448839"/>
                      <a:pt x="109622" y="459905"/>
                    </a:cubicBezTo>
                    <a:cubicBezTo>
                      <a:pt x="123210" y="475237"/>
                      <a:pt x="117060" y="486808"/>
                      <a:pt x="105150" y="490504"/>
                    </a:cubicBezTo>
                    <a:cubicBezTo>
                      <a:pt x="102438" y="499067"/>
                      <a:pt x="100288" y="497474"/>
                      <a:pt x="92108" y="509343"/>
                    </a:cubicBezTo>
                    <a:cubicBezTo>
                      <a:pt x="78217" y="529509"/>
                      <a:pt x="64926" y="532875"/>
                      <a:pt x="64422" y="535931"/>
                    </a:cubicBezTo>
                    <a:cubicBezTo>
                      <a:pt x="63372" y="542294"/>
                      <a:pt x="16738" y="587883"/>
                      <a:pt x="9370" y="601237"/>
                    </a:cubicBezTo>
                    <a:cubicBezTo>
                      <a:pt x="-1246" y="620471"/>
                      <a:pt x="-8219" y="597931"/>
                      <a:pt x="19185" y="629565"/>
                    </a:cubicBezTo>
                    <a:cubicBezTo>
                      <a:pt x="20366" y="630926"/>
                      <a:pt x="21367" y="632622"/>
                      <a:pt x="22840" y="633522"/>
                    </a:cubicBezTo>
                    <a:cubicBezTo>
                      <a:pt x="40986" y="644545"/>
                      <a:pt x="61759" y="673924"/>
                      <a:pt x="67600" y="676304"/>
                    </a:cubicBezTo>
                    <a:cubicBezTo>
                      <a:pt x="69842" y="677220"/>
                      <a:pt x="72510" y="679198"/>
                      <a:pt x="73258" y="681311"/>
                    </a:cubicBezTo>
                    <a:cubicBezTo>
                      <a:pt x="77854" y="694318"/>
                      <a:pt x="94582" y="693668"/>
                      <a:pt x="102199" y="713791"/>
                    </a:cubicBezTo>
                    <a:cubicBezTo>
                      <a:pt x="119653" y="717877"/>
                      <a:pt x="126577" y="739312"/>
                      <a:pt x="110222" y="750720"/>
                    </a:cubicBezTo>
                    <a:cubicBezTo>
                      <a:pt x="108853" y="751674"/>
                      <a:pt x="63751" y="803425"/>
                      <a:pt x="47093" y="821294"/>
                    </a:cubicBezTo>
                    <a:cubicBezTo>
                      <a:pt x="82748" y="817478"/>
                      <a:pt x="122771" y="814183"/>
                      <a:pt x="166601" y="811343"/>
                    </a:cubicBezTo>
                    <a:cubicBezTo>
                      <a:pt x="186226" y="791735"/>
                      <a:pt x="210024" y="770859"/>
                      <a:pt x="212504" y="766545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3" name="Google Shape;1933;p23"/>
              <p:cNvSpPr/>
              <p:nvPr/>
            </p:nvSpPr>
            <p:spPr>
              <a:xfrm>
                <a:off x="17867744" y="3548142"/>
                <a:ext cx="213342" cy="324052"/>
              </a:xfrm>
              <a:custGeom>
                <a:avLst/>
                <a:gdLst/>
                <a:ahLst/>
                <a:cxnLst/>
                <a:rect l="l" t="t" r="r" b="b"/>
                <a:pathLst>
                  <a:path w="213342" h="324052" extrusionOk="0">
                    <a:moveTo>
                      <a:pt x="103393" y="190401"/>
                    </a:moveTo>
                    <a:cubicBezTo>
                      <a:pt x="220259" y="123225"/>
                      <a:pt x="209020" y="132460"/>
                      <a:pt x="175325" y="83001"/>
                    </a:cubicBezTo>
                    <a:cubicBezTo>
                      <a:pt x="153746" y="53161"/>
                      <a:pt x="128946" y="26198"/>
                      <a:pt x="103279" y="0"/>
                    </a:cubicBezTo>
                    <a:cubicBezTo>
                      <a:pt x="98001" y="8005"/>
                      <a:pt x="85024" y="28724"/>
                      <a:pt x="66926" y="39753"/>
                    </a:cubicBezTo>
                    <a:cubicBezTo>
                      <a:pt x="61588" y="43004"/>
                      <a:pt x="66114" y="46934"/>
                      <a:pt x="55271" y="54494"/>
                    </a:cubicBezTo>
                    <a:cubicBezTo>
                      <a:pt x="53008" y="56076"/>
                      <a:pt x="2579" y="114494"/>
                      <a:pt x="2249" y="114846"/>
                    </a:cubicBezTo>
                    <a:cubicBezTo>
                      <a:pt x="-1644" y="119068"/>
                      <a:pt x="-1682" y="115133"/>
                      <a:pt x="11977" y="128119"/>
                    </a:cubicBezTo>
                    <a:cubicBezTo>
                      <a:pt x="15875" y="131820"/>
                      <a:pt x="20563" y="138860"/>
                      <a:pt x="22566" y="140074"/>
                    </a:cubicBezTo>
                    <a:cubicBezTo>
                      <a:pt x="40713" y="151098"/>
                      <a:pt x="61486" y="180477"/>
                      <a:pt x="67327" y="182857"/>
                    </a:cubicBezTo>
                    <a:cubicBezTo>
                      <a:pt x="69568" y="183772"/>
                      <a:pt x="72243" y="185751"/>
                      <a:pt x="72984" y="187864"/>
                    </a:cubicBezTo>
                    <a:cubicBezTo>
                      <a:pt x="77516" y="200676"/>
                      <a:pt x="94287" y="200167"/>
                      <a:pt x="101926" y="220344"/>
                    </a:cubicBezTo>
                    <a:cubicBezTo>
                      <a:pt x="119380" y="224430"/>
                      <a:pt x="126304" y="245865"/>
                      <a:pt x="109949" y="257267"/>
                    </a:cubicBezTo>
                    <a:cubicBezTo>
                      <a:pt x="108671" y="258156"/>
                      <a:pt x="60506" y="313121"/>
                      <a:pt x="51351" y="323424"/>
                    </a:cubicBezTo>
                    <a:cubicBezTo>
                      <a:pt x="89160" y="323766"/>
                      <a:pt x="124783" y="323988"/>
                      <a:pt x="157855" y="324053"/>
                    </a:cubicBezTo>
                    <a:cubicBezTo>
                      <a:pt x="267467" y="297394"/>
                      <a:pt x="196195" y="254883"/>
                      <a:pt x="103393" y="190401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4" name="Google Shape;1934;p23"/>
              <p:cNvSpPr/>
              <p:nvPr/>
            </p:nvSpPr>
            <p:spPr>
              <a:xfrm>
                <a:off x="16424839" y="3038442"/>
                <a:ext cx="177065" cy="813039"/>
              </a:xfrm>
              <a:custGeom>
                <a:avLst/>
                <a:gdLst/>
                <a:ahLst/>
                <a:cxnLst/>
                <a:rect l="l" t="t" r="r" b="b"/>
                <a:pathLst>
                  <a:path w="177065" h="813039" extrusionOk="0">
                    <a:moveTo>
                      <a:pt x="170920" y="766426"/>
                    </a:moveTo>
                    <a:cubicBezTo>
                      <a:pt x="174612" y="753880"/>
                      <a:pt x="181656" y="747560"/>
                      <a:pt x="166681" y="741241"/>
                    </a:cubicBezTo>
                    <a:cubicBezTo>
                      <a:pt x="149422" y="733957"/>
                      <a:pt x="169745" y="739989"/>
                      <a:pt x="139921" y="718647"/>
                    </a:cubicBezTo>
                    <a:cubicBezTo>
                      <a:pt x="128374" y="710382"/>
                      <a:pt x="136722" y="708062"/>
                      <a:pt x="113789" y="687132"/>
                    </a:cubicBezTo>
                    <a:cubicBezTo>
                      <a:pt x="100834" y="675306"/>
                      <a:pt x="88529" y="662744"/>
                      <a:pt x="76564" y="647054"/>
                    </a:cubicBezTo>
                    <a:cubicBezTo>
                      <a:pt x="78010" y="644653"/>
                      <a:pt x="79775" y="642258"/>
                      <a:pt x="82000" y="640935"/>
                    </a:cubicBezTo>
                    <a:cubicBezTo>
                      <a:pt x="103417" y="628172"/>
                      <a:pt x="106908" y="606527"/>
                      <a:pt x="145460" y="571782"/>
                    </a:cubicBezTo>
                    <a:cubicBezTo>
                      <a:pt x="148275" y="567473"/>
                      <a:pt x="155800" y="557767"/>
                      <a:pt x="157456" y="551773"/>
                    </a:cubicBezTo>
                    <a:cubicBezTo>
                      <a:pt x="180714" y="533346"/>
                      <a:pt x="132272" y="505489"/>
                      <a:pt x="107174" y="470690"/>
                    </a:cubicBezTo>
                    <a:cubicBezTo>
                      <a:pt x="95913" y="455077"/>
                      <a:pt x="77431" y="446134"/>
                      <a:pt x="69343" y="427952"/>
                    </a:cubicBezTo>
                    <a:cubicBezTo>
                      <a:pt x="69067" y="427334"/>
                      <a:pt x="68325" y="426743"/>
                      <a:pt x="67670" y="426499"/>
                    </a:cubicBezTo>
                    <a:cubicBezTo>
                      <a:pt x="48646" y="419410"/>
                      <a:pt x="83018" y="405563"/>
                      <a:pt x="87668" y="389516"/>
                    </a:cubicBezTo>
                    <a:cubicBezTo>
                      <a:pt x="87782" y="389142"/>
                      <a:pt x="126457" y="348284"/>
                      <a:pt x="138611" y="343791"/>
                    </a:cubicBezTo>
                    <a:cubicBezTo>
                      <a:pt x="145081" y="341401"/>
                      <a:pt x="144063" y="331673"/>
                      <a:pt x="151750" y="330350"/>
                    </a:cubicBezTo>
                    <a:cubicBezTo>
                      <a:pt x="152145" y="330285"/>
                      <a:pt x="151961" y="327505"/>
                      <a:pt x="152248" y="326026"/>
                    </a:cubicBezTo>
                    <a:cubicBezTo>
                      <a:pt x="158512" y="293671"/>
                      <a:pt x="159021" y="306537"/>
                      <a:pt x="152546" y="290939"/>
                    </a:cubicBezTo>
                    <a:cubicBezTo>
                      <a:pt x="120145" y="281878"/>
                      <a:pt x="90591" y="223113"/>
                      <a:pt x="71649" y="200427"/>
                    </a:cubicBezTo>
                    <a:cubicBezTo>
                      <a:pt x="69527" y="197880"/>
                      <a:pt x="63003" y="197180"/>
                      <a:pt x="56128" y="182114"/>
                    </a:cubicBezTo>
                    <a:cubicBezTo>
                      <a:pt x="61103" y="177811"/>
                      <a:pt x="63712" y="171741"/>
                      <a:pt x="68065" y="167237"/>
                    </a:cubicBezTo>
                    <a:cubicBezTo>
                      <a:pt x="86482" y="148166"/>
                      <a:pt x="110525" y="140914"/>
                      <a:pt x="143137" y="104359"/>
                    </a:cubicBezTo>
                    <a:cubicBezTo>
                      <a:pt x="152503" y="93862"/>
                      <a:pt x="162995" y="84881"/>
                      <a:pt x="175316" y="77440"/>
                    </a:cubicBezTo>
                    <a:cubicBezTo>
                      <a:pt x="171424" y="72042"/>
                      <a:pt x="178943" y="71988"/>
                      <a:pt x="176605" y="61957"/>
                    </a:cubicBezTo>
                    <a:cubicBezTo>
                      <a:pt x="178738" y="54169"/>
                      <a:pt x="155724" y="34111"/>
                      <a:pt x="148394" y="26475"/>
                    </a:cubicBezTo>
                    <a:cubicBezTo>
                      <a:pt x="133468" y="10926"/>
                      <a:pt x="127080" y="3864"/>
                      <a:pt x="123842" y="0"/>
                    </a:cubicBezTo>
                    <a:cubicBezTo>
                      <a:pt x="101928" y="585"/>
                      <a:pt x="80170" y="1165"/>
                      <a:pt x="58613" y="1740"/>
                    </a:cubicBezTo>
                    <a:cubicBezTo>
                      <a:pt x="66636" y="9511"/>
                      <a:pt x="69397" y="16909"/>
                      <a:pt x="77144" y="24150"/>
                    </a:cubicBezTo>
                    <a:cubicBezTo>
                      <a:pt x="142255" y="85055"/>
                      <a:pt x="115143" y="41628"/>
                      <a:pt x="57292" y="119832"/>
                    </a:cubicBezTo>
                    <a:cubicBezTo>
                      <a:pt x="51694" y="127393"/>
                      <a:pt x="31328" y="135457"/>
                      <a:pt x="25768" y="143044"/>
                    </a:cubicBezTo>
                    <a:cubicBezTo>
                      <a:pt x="20294" y="150518"/>
                      <a:pt x="16304" y="156171"/>
                      <a:pt x="11389" y="158295"/>
                    </a:cubicBezTo>
                    <a:cubicBezTo>
                      <a:pt x="182" y="163140"/>
                      <a:pt x="1779" y="177822"/>
                      <a:pt x="1260" y="179052"/>
                    </a:cubicBezTo>
                    <a:cubicBezTo>
                      <a:pt x="-1886" y="186488"/>
                      <a:pt x="1325" y="192937"/>
                      <a:pt x="5769" y="197625"/>
                    </a:cubicBezTo>
                    <a:cubicBezTo>
                      <a:pt x="16185" y="208627"/>
                      <a:pt x="18340" y="219114"/>
                      <a:pt x="31420" y="227866"/>
                    </a:cubicBezTo>
                    <a:cubicBezTo>
                      <a:pt x="36644" y="231362"/>
                      <a:pt x="49599" y="259641"/>
                      <a:pt x="54033" y="264703"/>
                    </a:cubicBezTo>
                    <a:cubicBezTo>
                      <a:pt x="58705" y="270036"/>
                      <a:pt x="65331" y="273792"/>
                      <a:pt x="69500" y="279423"/>
                    </a:cubicBezTo>
                    <a:cubicBezTo>
                      <a:pt x="92291" y="310222"/>
                      <a:pt x="73809" y="285146"/>
                      <a:pt x="98674" y="308228"/>
                    </a:cubicBezTo>
                    <a:cubicBezTo>
                      <a:pt x="91977" y="315484"/>
                      <a:pt x="86071" y="323451"/>
                      <a:pt x="79780" y="330979"/>
                    </a:cubicBezTo>
                    <a:cubicBezTo>
                      <a:pt x="57806" y="357264"/>
                      <a:pt x="50048" y="356484"/>
                      <a:pt x="47439" y="363843"/>
                    </a:cubicBezTo>
                    <a:cubicBezTo>
                      <a:pt x="42799" y="376964"/>
                      <a:pt x="21783" y="396242"/>
                      <a:pt x="18243" y="412473"/>
                    </a:cubicBezTo>
                    <a:cubicBezTo>
                      <a:pt x="14242" y="418223"/>
                      <a:pt x="8644" y="418473"/>
                      <a:pt x="9868" y="433463"/>
                    </a:cubicBezTo>
                    <a:cubicBezTo>
                      <a:pt x="10826" y="445267"/>
                      <a:pt x="22308" y="461753"/>
                      <a:pt x="26986" y="464013"/>
                    </a:cubicBezTo>
                    <a:cubicBezTo>
                      <a:pt x="50573" y="475416"/>
                      <a:pt x="52251" y="488271"/>
                      <a:pt x="63718" y="499002"/>
                    </a:cubicBezTo>
                    <a:cubicBezTo>
                      <a:pt x="124037" y="555420"/>
                      <a:pt x="105366" y="531325"/>
                      <a:pt x="94018" y="547784"/>
                    </a:cubicBezTo>
                    <a:cubicBezTo>
                      <a:pt x="20430" y="654615"/>
                      <a:pt x="-3640" y="649417"/>
                      <a:pt x="42090" y="689143"/>
                    </a:cubicBezTo>
                    <a:cubicBezTo>
                      <a:pt x="94652" y="734981"/>
                      <a:pt x="106681" y="751251"/>
                      <a:pt x="113686" y="757646"/>
                    </a:cubicBezTo>
                    <a:cubicBezTo>
                      <a:pt x="117232" y="760876"/>
                      <a:pt x="113188" y="753137"/>
                      <a:pt x="58699" y="812644"/>
                    </a:cubicBezTo>
                    <a:cubicBezTo>
                      <a:pt x="81166" y="812752"/>
                      <a:pt x="103741" y="812882"/>
                      <a:pt x="126414" y="813040"/>
                    </a:cubicBezTo>
                    <a:cubicBezTo>
                      <a:pt x="130561" y="809284"/>
                      <a:pt x="135812" y="804390"/>
                      <a:pt x="143224" y="798033"/>
                    </a:cubicBezTo>
                    <a:cubicBezTo>
                      <a:pt x="155778" y="787253"/>
                      <a:pt x="166254" y="782294"/>
                      <a:pt x="170920" y="76642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5" name="Google Shape;1935;p23"/>
              <p:cNvSpPr/>
              <p:nvPr/>
            </p:nvSpPr>
            <p:spPr>
              <a:xfrm>
                <a:off x="15641336" y="3059508"/>
                <a:ext cx="175052" cy="806536"/>
              </a:xfrm>
              <a:custGeom>
                <a:avLst/>
                <a:gdLst/>
                <a:ahLst/>
                <a:cxnLst/>
                <a:rect l="l" t="t" r="r" b="b"/>
                <a:pathLst>
                  <a:path w="175052" h="806536" extrusionOk="0">
                    <a:moveTo>
                      <a:pt x="129021" y="791518"/>
                    </a:moveTo>
                    <a:cubicBezTo>
                      <a:pt x="175232" y="769797"/>
                      <a:pt x="193720" y="715737"/>
                      <a:pt x="151055" y="701575"/>
                    </a:cubicBezTo>
                    <a:cubicBezTo>
                      <a:pt x="149366" y="701012"/>
                      <a:pt x="147904" y="699570"/>
                      <a:pt x="146518" y="698345"/>
                    </a:cubicBezTo>
                    <a:cubicBezTo>
                      <a:pt x="102970" y="659850"/>
                      <a:pt x="104145" y="652799"/>
                      <a:pt x="101763" y="650349"/>
                    </a:cubicBezTo>
                    <a:cubicBezTo>
                      <a:pt x="55167" y="602261"/>
                      <a:pt x="53738" y="603909"/>
                      <a:pt x="60142" y="596267"/>
                    </a:cubicBezTo>
                    <a:cubicBezTo>
                      <a:pt x="60445" y="595910"/>
                      <a:pt x="107133" y="535091"/>
                      <a:pt x="131067" y="517575"/>
                    </a:cubicBezTo>
                    <a:cubicBezTo>
                      <a:pt x="142225" y="509408"/>
                      <a:pt x="160036" y="481903"/>
                      <a:pt x="160269" y="481150"/>
                    </a:cubicBezTo>
                    <a:cubicBezTo>
                      <a:pt x="168124" y="474918"/>
                      <a:pt x="178827" y="473015"/>
                      <a:pt x="164313" y="443083"/>
                    </a:cubicBezTo>
                    <a:cubicBezTo>
                      <a:pt x="160810" y="435864"/>
                      <a:pt x="141467" y="427610"/>
                      <a:pt x="137878" y="417454"/>
                    </a:cubicBezTo>
                    <a:cubicBezTo>
                      <a:pt x="137109" y="415275"/>
                      <a:pt x="134359" y="413243"/>
                      <a:pt x="132052" y="412300"/>
                    </a:cubicBezTo>
                    <a:cubicBezTo>
                      <a:pt x="126032" y="409850"/>
                      <a:pt x="104637" y="379587"/>
                      <a:pt x="85949" y="368233"/>
                    </a:cubicBezTo>
                    <a:cubicBezTo>
                      <a:pt x="84428" y="367306"/>
                      <a:pt x="83399" y="365561"/>
                      <a:pt x="82181" y="364163"/>
                    </a:cubicBezTo>
                    <a:cubicBezTo>
                      <a:pt x="55156" y="332968"/>
                      <a:pt x="48318" y="359432"/>
                      <a:pt x="133325" y="263148"/>
                    </a:cubicBezTo>
                    <a:cubicBezTo>
                      <a:pt x="176970" y="213716"/>
                      <a:pt x="158498" y="215786"/>
                      <a:pt x="127294" y="173697"/>
                    </a:cubicBezTo>
                    <a:cubicBezTo>
                      <a:pt x="115736" y="158105"/>
                      <a:pt x="98872" y="170142"/>
                      <a:pt x="77926" y="126796"/>
                    </a:cubicBezTo>
                    <a:cubicBezTo>
                      <a:pt x="103879" y="90100"/>
                      <a:pt x="138073" y="70959"/>
                      <a:pt x="146789" y="49643"/>
                    </a:cubicBezTo>
                    <a:cubicBezTo>
                      <a:pt x="145663" y="40219"/>
                      <a:pt x="112720" y="20166"/>
                      <a:pt x="89474" y="0"/>
                    </a:cubicBezTo>
                    <a:cubicBezTo>
                      <a:pt x="61766" y="683"/>
                      <a:pt x="46651" y="1051"/>
                      <a:pt x="46619" y="1051"/>
                    </a:cubicBezTo>
                    <a:cubicBezTo>
                      <a:pt x="40528" y="1393"/>
                      <a:pt x="33837" y="1452"/>
                      <a:pt x="26696" y="1317"/>
                    </a:cubicBezTo>
                    <a:cubicBezTo>
                      <a:pt x="40003" y="12525"/>
                      <a:pt x="82539" y="48326"/>
                      <a:pt x="82880" y="48608"/>
                    </a:cubicBezTo>
                    <a:cubicBezTo>
                      <a:pt x="77287" y="53155"/>
                      <a:pt x="71137" y="66964"/>
                      <a:pt x="58437" y="73338"/>
                    </a:cubicBezTo>
                    <a:cubicBezTo>
                      <a:pt x="56466" y="74330"/>
                      <a:pt x="42125" y="100501"/>
                      <a:pt x="41762" y="100571"/>
                    </a:cubicBezTo>
                    <a:cubicBezTo>
                      <a:pt x="34026" y="102202"/>
                      <a:pt x="36831" y="109801"/>
                      <a:pt x="30626" y="118131"/>
                    </a:cubicBezTo>
                    <a:cubicBezTo>
                      <a:pt x="-4362" y="165113"/>
                      <a:pt x="71067" y="187447"/>
                      <a:pt x="79252" y="196590"/>
                    </a:cubicBezTo>
                    <a:cubicBezTo>
                      <a:pt x="88786" y="207245"/>
                      <a:pt x="88033" y="206995"/>
                      <a:pt x="101476" y="219179"/>
                    </a:cubicBezTo>
                    <a:cubicBezTo>
                      <a:pt x="99321" y="229736"/>
                      <a:pt x="94276" y="222197"/>
                      <a:pt x="93826" y="228977"/>
                    </a:cubicBezTo>
                    <a:cubicBezTo>
                      <a:pt x="93599" y="232505"/>
                      <a:pt x="91726" y="234527"/>
                      <a:pt x="88737" y="235773"/>
                    </a:cubicBezTo>
                    <a:cubicBezTo>
                      <a:pt x="79675" y="239540"/>
                      <a:pt x="78489" y="252135"/>
                      <a:pt x="67997" y="254308"/>
                    </a:cubicBezTo>
                    <a:cubicBezTo>
                      <a:pt x="67635" y="254379"/>
                      <a:pt x="53353" y="274599"/>
                      <a:pt x="43554" y="283205"/>
                    </a:cubicBezTo>
                    <a:cubicBezTo>
                      <a:pt x="34513" y="291145"/>
                      <a:pt x="18148" y="315723"/>
                      <a:pt x="15695" y="319988"/>
                    </a:cubicBezTo>
                    <a:cubicBezTo>
                      <a:pt x="4678" y="327001"/>
                      <a:pt x="2226" y="341417"/>
                      <a:pt x="7770" y="350994"/>
                    </a:cubicBezTo>
                    <a:cubicBezTo>
                      <a:pt x="14131" y="361979"/>
                      <a:pt x="9183" y="355194"/>
                      <a:pt x="13454" y="367030"/>
                    </a:cubicBezTo>
                    <a:cubicBezTo>
                      <a:pt x="28964" y="375728"/>
                      <a:pt x="28131" y="383576"/>
                      <a:pt x="34145" y="388790"/>
                    </a:cubicBezTo>
                    <a:cubicBezTo>
                      <a:pt x="52741" y="404929"/>
                      <a:pt x="86041" y="438037"/>
                      <a:pt x="103408" y="455066"/>
                    </a:cubicBezTo>
                    <a:cubicBezTo>
                      <a:pt x="115860" y="467271"/>
                      <a:pt x="108373" y="453917"/>
                      <a:pt x="98558" y="474040"/>
                    </a:cubicBezTo>
                    <a:cubicBezTo>
                      <a:pt x="96376" y="478511"/>
                      <a:pt x="89013" y="477682"/>
                      <a:pt x="75907" y="498715"/>
                    </a:cubicBezTo>
                    <a:cubicBezTo>
                      <a:pt x="66638" y="513581"/>
                      <a:pt x="55448" y="519911"/>
                      <a:pt x="48297" y="529937"/>
                    </a:cubicBezTo>
                    <a:cubicBezTo>
                      <a:pt x="43397" y="536815"/>
                      <a:pt x="39435" y="544256"/>
                      <a:pt x="32559" y="549534"/>
                    </a:cubicBezTo>
                    <a:cubicBezTo>
                      <a:pt x="29603" y="551800"/>
                      <a:pt x="37653" y="544884"/>
                      <a:pt x="17466" y="571793"/>
                    </a:cubicBezTo>
                    <a:cubicBezTo>
                      <a:pt x="-4119" y="600576"/>
                      <a:pt x="-6171" y="588994"/>
                      <a:pt x="13958" y="631793"/>
                    </a:cubicBezTo>
                    <a:cubicBezTo>
                      <a:pt x="22094" y="635760"/>
                      <a:pt x="25630" y="643895"/>
                      <a:pt x="30653" y="650642"/>
                    </a:cubicBezTo>
                    <a:cubicBezTo>
                      <a:pt x="36787" y="658896"/>
                      <a:pt x="62367" y="678482"/>
                      <a:pt x="67028" y="694947"/>
                    </a:cubicBezTo>
                    <a:cubicBezTo>
                      <a:pt x="68365" y="699678"/>
                      <a:pt x="91336" y="710192"/>
                      <a:pt x="95591" y="724598"/>
                    </a:cubicBezTo>
                    <a:cubicBezTo>
                      <a:pt x="96484" y="727638"/>
                      <a:pt x="96750" y="719888"/>
                      <a:pt x="109797" y="736634"/>
                    </a:cubicBezTo>
                    <a:cubicBezTo>
                      <a:pt x="103078" y="744574"/>
                      <a:pt x="94243" y="750438"/>
                      <a:pt x="87887" y="758763"/>
                    </a:cubicBezTo>
                    <a:cubicBezTo>
                      <a:pt x="87086" y="759814"/>
                      <a:pt x="81640" y="759483"/>
                      <a:pt x="80346" y="761743"/>
                    </a:cubicBezTo>
                    <a:cubicBezTo>
                      <a:pt x="77867" y="766057"/>
                      <a:pt x="54062" y="786933"/>
                      <a:pt x="34449" y="806536"/>
                    </a:cubicBezTo>
                    <a:cubicBezTo>
                      <a:pt x="61793" y="804764"/>
                      <a:pt x="90610" y="803176"/>
                      <a:pt x="120759" y="801751"/>
                    </a:cubicBezTo>
                    <a:cubicBezTo>
                      <a:pt x="126141" y="797095"/>
                      <a:pt x="124327" y="793730"/>
                      <a:pt x="129021" y="79151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6" name="Google Shape;1936;p23"/>
              <p:cNvSpPr/>
              <p:nvPr/>
            </p:nvSpPr>
            <p:spPr>
              <a:xfrm>
                <a:off x="17639320" y="3003518"/>
                <a:ext cx="177087" cy="865902"/>
              </a:xfrm>
              <a:custGeom>
                <a:avLst/>
                <a:gdLst/>
                <a:ahLst/>
                <a:cxnLst/>
                <a:rect l="l" t="t" r="r" b="b"/>
                <a:pathLst>
                  <a:path w="177087" h="865902" extrusionOk="0">
                    <a:moveTo>
                      <a:pt x="172458" y="794781"/>
                    </a:moveTo>
                    <a:cubicBezTo>
                      <a:pt x="185288" y="777596"/>
                      <a:pt x="160304" y="776420"/>
                      <a:pt x="158350" y="771098"/>
                    </a:cubicBezTo>
                    <a:cubicBezTo>
                      <a:pt x="153450" y="757765"/>
                      <a:pt x="137241" y="755495"/>
                      <a:pt x="133181" y="746498"/>
                    </a:cubicBezTo>
                    <a:cubicBezTo>
                      <a:pt x="123740" y="725557"/>
                      <a:pt x="104932" y="719167"/>
                      <a:pt x="76559" y="681962"/>
                    </a:cubicBezTo>
                    <a:cubicBezTo>
                      <a:pt x="82563" y="671979"/>
                      <a:pt x="86975" y="677469"/>
                      <a:pt x="104082" y="653796"/>
                    </a:cubicBezTo>
                    <a:cubicBezTo>
                      <a:pt x="138373" y="606364"/>
                      <a:pt x="143429" y="615258"/>
                      <a:pt x="156298" y="589791"/>
                    </a:cubicBezTo>
                    <a:cubicBezTo>
                      <a:pt x="164575" y="573380"/>
                      <a:pt x="174434" y="577364"/>
                      <a:pt x="134957" y="536251"/>
                    </a:cubicBezTo>
                    <a:cubicBezTo>
                      <a:pt x="125429" y="526328"/>
                      <a:pt x="115143" y="516665"/>
                      <a:pt x="107163" y="505603"/>
                    </a:cubicBezTo>
                    <a:cubicBezTo>
                      <a:pt x="95908" y="489989"/>
                      <a:pt x="77420" y="481047"/>
                      <a:pt x="69332" y="462864"/>
                    </a:cubicBezTo>
                    <a:cubicBezTo>
                      <a:pt x="68487" y="460962"/>
                      <a:pt x="66603" y="462008"/>
                      <a:pt x="60545" y="457125"/>
                    </a:cubicBezTo>
                    <a:cubicBezTo>
                      <a:pt x="67377" y="448102"/>
                      <a:pt x="121396" y="385056"/>
                      <a:pt x="138600" y="378693"/>
                    </a:cubicBezTo>
                    <a:cubicBezTo>
                      <a:pt x="145064" y="376303"/>
                      <a:pt x="144052" y="366575"/>
                      <a:pt x="151739" y="365252"/>
                    </a:cubicBezTo>
                    <a:cubicBezTo>
                      <a:pt x="152097" y="365193"/>
                      <a:pt x="150857" y="367713"/>
                      <a:pt x="156422" y="339753"/>
                    </a:cubicBezTo>
                    <a:cubicBezTo>
                      <a:pt x="158956" y="336431"/>
                      <a:pt x="156319" y="334957"/>
                      <a:pt x="152541" y="325841"/>
                    </a:cubicBezTo>
                    <a:cubicBezTo>
                      <a:pt x="117758" y="316113"/>
                      <a:pt x="77360" y="237903"/>
                      <a:pt x="70907" y="234473"/>
                    </a:cubicBezTo>
                    <a:cubicBezTo>
                      <a:pt x="63463" y="230522"/>
                      <a:pt x="59316" y="224002"/>
                      <a:pt x="56128" y="217016"/>
                    </a:cubicBezTo>
                    <a:cubicBezTo>
                      <a:pt x="57985" y="215412"/>
                      <a:pt x="59641" y="213390"/>
                      <a:pt x="61271" y="211141"/>
                    </a:cubicBezTo>
                    <a:cubicBezTo>
                      <a:pt x="79493" y="186011"/>
                      <a:pt x="104515" y="178152"/>
                      <a:pt x="123848" y="158539"/>
                    </a:cubicBezTo>
                    <a:cubicBezTo>
                      <a:pt x="150797" y="131197"/>
                      <a:pt x="157971" y="122818"/>
                      <a:pt x="175311" y="112342"/>
                    </a:cubicBezTo>
                    <a:cubicBezTo>
                      <a:pt x="171424" y="106950"/>
                      <a:pt x="178781" y="106793"/>
                      <a:pt x="176713" y="97211"/>
                    </a:cubicBezTo>
                    <a:cubicBezTo>
                      <a:pt x="173459" y="81819"/>
                      <a:pt x="114455" y="27418"/>
                      <a:pt x="91333" y="0"/>
                    </a:cubicBezTo>
                    <a:cubicBezTo>
                      <a:pt x="70139" y="742"/>
                      <a:pt x="48218" y="1496"/>
                      <a:pt x="25654" y="2260"/>
                    </a:cubicBezTo>
                    <a:cubicBezTo>
                      <a:pt x="29568" y="13121"/>
                      <a:pt x="37044" y="22453"/>
                      <a:pt x="40412" y="24079"/>
                    </a:cubicBezTo>
                    <a:cubicBezTo>
                      <a:pt x="64075" y="35525"/>
                      <a:pt x="65640" y="48310"/>
                      <a:pt x="77144" y="59068"/>
                    </a:cubicBezTo>
                    <a:cubicBezTo>
                      <a:pt x="141881" y="119621"/>
                      <a:pt x="115056" y="76671"/>
                      <a:pt x="57292" y="154751"/>
                    </a:cubicBezTo>
                    <a:cubicBezTo>
                      <a:pt x="51694" y="162311"/>
                      <a:pt x="31328" y="170375"/>
                      <a:pt x="25768" y="177963"/>
                    </a:cubicBezTo>
                    <a:cubicBezTo>
                      <a:pt x="20294" y="185436"/>
                      <a:pt x="16305" y="191094"/>
                      <a:pt x="11389" y="193213"/>
                    </a:cubicBezTo>
                    <a:cubicBezTo>
                      <a:pt x="188" y="198058"/>
                      <a:pt x="1779" y="212740"/>
                      <a:pt x="1260" y="213970"/>
                    </a:cubicBezTo>
                    <a:cubicBezTo>
                      <a:pt x="-1886" y="221406"/>
                      <a:pt x="1325" y="227855"/>
                      <a:pt x="5769" y="232543"/>
                    </a:cubicBezTo>
                    <a:cubicBezTo>
                      <a:pt x="16185" y="243545"/>
                      <a:pt x="18340" y="254032"/>
                      <a:pt x="31420" y="262784"/>
                    </a:cubicBezTo>
                    <a:cubicBezTo>
                      <a:pt x="36644" y="266280"/>
                      <a:pt x="49599" y="294559"/>
                      <a:pt x="54033" y="299621"/>
                    </a:cubicBezTo>
                    <a:cubicBezTo>
                      <a:pt x="58705" y="304954"/>
                      <a:pt x="65331" y="308710"/>
                      <a:pt x="69500" y="314341"/>
                    </a:cubicBezTo>
                    <a:cubicBezTo>
                      <a:pt x="93342" y="346560"/>
                      <a:pt x="70485" y="316986"/>
                      <a:pt x="98680" y="343146"/>
                    </a:cubicBezTo>
                    <a:cubicBezTo>
                      <a:pt x="91983" y="350403"/>
                      <a:pt x="86077" y="358370"/>
                      <a:pt x="79786" y="365897"/>
                    </a:cubicBezTo>
                    <a:cubicBezTo>
                      <a:pt x="57801" y="392199"/>
                      <a:pt x="50054" y="391396"/>
                      <a:pt x="47444" y="398762"/>
                    </a:cubicBezTo>
                    <a:cubicBezTo>
                      <a:pt x="42810" y="411866"/>
                      <a:pt x="21789" y="431171"/>
                      <a:pt x="18248" y="447392"/>
                    </a:cubicBezTo>
                    <a:cubicBezTo>
                      <a:pt x="14236" y="453153"/>
                      <a:pt x="8649" y="453391"/>
                      <a:pt x="9873" y="468382"/>
                    </a:cubicBezTo>
                    <a:cubicBezTo>
                      <a:pt x="10831" y="480185"/>
                      <a:pt x="22314" y="496672"/>
                      <a:pt x="26991" y="498932"/>
                    </a:cubicBezTo>
                    <a:cubicBezTo>
                      <a:pt x="55922" y="512925"/>
                      <a:pt x="37299" y="514697"/>
                      <a:pt x="106308" y="572790"/>
                    </a:cubicBezTo>
                    <a:cubicBezTo>
                      <a:pt x="95328" y="582903"/>
                      <a:pt x="96173" y="579597"/>
                      <a:pt x="94024" y="582697"/>
                    </a:cubicBezTo>
                    <a:cubicBezTo>
                      <a:pt x="43985" y="655357"/>
                      <a:pt x="34625" y="653606"/>
                      <a:pt x="20516" y="688379"/>
                    </a:cubicBezTo>
                    <a:cubicBezTo>
                      <a:pt x="13332" y="706090"/>
                      <a:pt x="34256" y="717227"/>
                      <a:pt x="42095" y="724056"/>
                    </a:cubicBezTo>
                    <a:cubicBezTo>
                      <a:pt x="94657" y="769889"/>
                      <a:pt x="106670" y="786153"/>
                      <a:pt x="113692" y="792559"/>
                    </a:cubicBezTo>
                    <a:cubicBezTo>
                      <a:pt x="115397" y="794114"/>
                      <a:pt x="116734" y="791269"/>
                      <a:pt x="99118" y="806428"/>
                    </a:cubicBezTo>
                    <a:cubicBezTo>
                      <a:pt x="68682" y="832599"/>
                      <a:pt x="52977" y="853773"/>
                      <a:pt x="45760" y="864975"/>
                    </a:cubicBezTo>
                    <a:cubicBezTo>
                      <a:pt x="66230" y="865301"/>
                      <a:pt x="86347" y="865610"/>
                      <a:pt x="106102" y="865902"/>
                    </a:cubicBezTo>
                    <a:cubicBezTo>
                      <a:pt x="115982" y="857014"/>
                      <a:pt x="131092" y="842614"/>
                      <a:pt x="159936" y="819500"/>
                    </a:cubicBezTo>
                    <a:cubicBezTo>
                      <a:pt x="167510" y="811376"/>
                      <a:pt x="170704" y="804596"/>
                      <a:pt x="172458" y="79478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7" name="Google Shape;1937;p23"/>
              <p:cNvSpPr/>
              <p:nvPr/>
            </p:nvSpPr>
            <p:spPr>
              <a:xfrm>
                <a:off x="16016056" y="3049227"/>
                <a:ext cx="182520" cy="803051"/>
              </a:xfrm>
              <a:custGeom>
                <a:avLst/>
                <a:gdLst/>
                <a:ahLst/>
                <a:cxnLst/>
                <a:rect l="l" t="t" r="r" b="b"/>
                <a:pathLst>
                  <a:path w="182520" h="803051" extrusionOk="0">
                    <a:moveTo>
                      <a:pt x="164308" y="729215"/>
                    </a:moveTo>
                    <a:cubicBezTo>
                      <a:pt x="156463" y="708491"/>
                      <a:pt x="139237" y="709163"/>
                      <a:pt x="134500" y="695765"/>
                    </a:cubicBezTo>
                    <a:cubicBezTo>
                      <a:pt x="133731" y="693587"/>
                      <a:pt x="130981" y="691554"/>
                      <a:pt x="128669" y="690611"/>
                    </a:cubicBezTo>
                    <a:cubicBezTo>
                      <a:pt x="122649" y="688162"/>
                      <a:pt x="101254" y="657899"/>
                      <a:pt x="82566" y="646545"/>
                    </a:cubicBezTo>
                    <a:cubicBezTo>
                      <a:pt x="79957" y="644962"/>
                      <a:pt x="83795" y="645932"/>
                      <a:pt x="59125" y="623192"/>
                    </a:cubicBezTo>
                    <a:cubicBezTo>
                      <a:pt x="135290" y="534045"/>
                      <a:pt x="162364" y="514947"/>
                      <a:pt x="167345" y="499246"/>
                    </a:cubicBezTo>
                    <a:cubicBezTo>
                      <a:pt x="206843" y="486976"/>
                      <a:pt x="145858" y="445684"/>
                      <a:pt x="123575" y="414771"/>
                    </a:cubicBezTo>
                    <a:cubicBezTo>
                      <a:pt x="112314" y="399157"/>
                      <a:pt x="93832" y="390215"/>
                      <a:pt x="85744" y="372032"/>
                    </a:cubicBezTo>
                    <a:cubicBezTo>
                      <a:pt x="84883" y="370087"/>
                      <a:pt x="82902" y="371198"/>
                      <a:pt x="76649" y="366055"/>
                    </a:cubicBezTo>
                    <a:cubicBezTo>
                      <a:pt x="110528" y="319343"/>
                      <a:pt x="126520" y="319083"/>
                      <a:pt x="123878" y="305995"/>
                    </a:cubicBezTo>
                    <a:cubicBezTo>
                      <a:pt x="154509" y="280295"/>
                      <a:pt x="140016" y="281899"/>
                      <a:pt x="148689" y="278350"/>
                    </a:cubicBezTo>
                    <a:cubicBezTo>
                      <a:pt x="149447" y="278041"/>
                      <a:pt x="148705" y="273548"/>
                      <a:pt x="148283" y="271055"/>
                    </a:cubicBezTo>
                    <a:cubicBezTo>
                      <a:pt x="148056" y="269705"/>
                      <a:pt x="146545" y="268518"/>
                      <a:pt x="146459" y="267201"/>
                    </a:cubicBezTo>
                    <a:cubicBezTo>
                      <a:pt x="146042" y="260790"/>
                      <a:pt x="145798" y="258693"/>
                      <a:pt x="143254" y="257387"/>
                    </a:cubicBezTo>
                    <a:cubicBezTo>
                      <a:pt x="142989" y="238770"/>
                      <a:pt x="135891" y="241334"/>
                      <a:pt x="127722" y="227828"/>
                    </a:cubicBezTo>
                    <a:cubicBezTo>
                      <a:pt x="121929" y="218257"/>
                      <a:pt x="113219" y="210561"/>
                      <a:pt x="109624" y="199560"/>
                    </a:cubicBezTo>
                    <a:cubicBezTo>
                      <a:pt x="109185" y="198226"/>
                      <a:pt x="107718" y="197256"/>
                      <a:pt x="106841" y="196032"/>
                    </a:cubicBezTo>
                    <a:cubicBezTo>
                      <a:pt x="100079" y="186694"/>
                      <a:pt x="104286" y="170354"/>
                      <a:pt x="100642" y="167172"/>
                    </a:cubicBezTo>
                    <a:cubicBezTo>
                      <a:pt x="100859" y="166869"/>
                      <a:pt x="101206" y="166592"/>
                      <a:pt x="101319" y="166273"/>
                    </a:cubicBezTo>
                    <a:cubicBezTo>
                      <a:pt x="107545" y="149407"/>
                      <a:pt x="122411" y="138882"/>
                      <a:pt x="131809" y="124363"/>
                    </a:cubicBezTo>
                    <a:cubicBezTo>
                      <a:pt x="141105" y="109996"/>
                      <a:pt x="232504" y="86318"/>
                      <a:pt x="144753" y="19819"/>
                    </a:cubicBezTo>
                    <a:cubicBezTo>
                      <a:pt x="134170" y="11798"/>
                      <a:pt x="126645" y="5279"/>
                      <a:pt x="121058" y="0"/>
                    </a:cubicBezTo>
                    <a:cubicBezTo>
                      <a:pt x="94492" y="683"/>
                      <a:pt x="68750" y="1344"/>
                      <a:pt x="43928" y="1978"/>
                    </a:cubicBezTo>
                    <a:cubicBezTo>
                      <a:pt x="54480" y="10915"/>
                      <a:pt x="65957" y="20378"/>
                      <a:pt x="71674" y="29152"/>
                    </a:cubicBezTo>
                    <a:cubicBezTo>
                      <a:pt x="81922" y="44874"/>
                      <a:pt x="101043" y="49091"/>
                      <a:pt x="116109" y="67073"/>
                    </a:cubicBezTo>
                    <a:cubicBezTo>
                      <a:pt x="119125" y="70677"/>
                      <a:pt x="120137" y="69907"/>
                      <a:pt x="124484" y="72471"/>
                    </a:cubicBezTo>
                    <a:cubicBezTo>
                      <a:pt x="124273" y="72828"/>
                      <a:pt x="63964" y="134807"/>
                      <a:pt x="52699" y="135067"/>
                    </a:cubicBezTo>
                    <a:cubicBezTo>
                      <a:pt x="46624" y="153829"/>
                      <a:pt x="44713" y="157623"/>
                      <a:pt x="46316" y="161829"/>
                    </a:cubicBezTo>
                    <a:cubicBezTo>
                      <a:pt x="73937" y="234343"/>
                      <a:pt x="30854" y="142725"/>
                      <a:pt x="102499" y="262112"/>
                    </a:cubicBezTo>
                    <a:cubicBezTo>
                      <a:pt x="103739" y="264188"/>
                      <a:pt x="103912" y="261879"/>
                      <a:pt x="99013" y="265467"/>
                    </a:cubicBezTo>
                    <a:cubicBezTo>
                      <a:pt x="69535" y="287064"/>
                      <a:pt x="84401" y="285254"/>
                      <a:pt x="75350" y="292592"/>
                    </a:cubicBezTo>
                    <a:cubicBezTo>
                      <a:pt x="58876" y="305941"/>
                      <a:pt x="33832" y="342111"/>
                      <a:pt x="33144" y="344392"/>
                    </a:cubicBezTo>
                    <a:cubicBezTo>
                      <a:pt x="24715" y="346685"/>
                      <a:pt x="27108" y="355600"/>
                      <a:pt x="23340" y="360852"/>
                    </a:cubicBezTo>
                    <a:cubicBezTo>
                      <a:pt x="17109" y="369512"/>
                      <a:pt x="22187" y="397835"/>
                      <a:pt x="43382" y="408089"/>
                    </a:cubicBezTo>
                    <a:cubicBezTo>
                      <a:pt x="67023" y="419524"/>
                      <a:pt x="68620" y="432331"/>
                      <a:pt x="80114" y="443078"/>
                    </a:cubicBezTo>
                    <a:cubicBezTo>
                      <a:pt x="131788" y="491409"/>
                      <a:pt x="115514" y="470235"/>
                      <a:pt x="105038" y="488141"/>
                    </a:cubicBezTo>
                    <a:cubicBezTo>
                      <a:pt x="99224" y="498086"/>
                      <a:pt x="89804" y="505202"/>
                      <a:pt x="83827" y="515055"/>
                    </a:cubicBezTo>
                    <a:cubicBezTo>
                      <a:pt x="83156" y="516171"/>
                      <a:pt x="77683" y="516475"/>
                      <a:pt x="76643" y="518827"/>
                    </a:cubicBezTo>
                    <a:cubicBezTo>
                      <a:pt x="76486" y="519190"/>
                      <a:pt x="12691" y="597709"/>
                      <a:pt x="10401" y="599487"/>
                    </a:cubicBezTo>
                    <a:cubicBezTo>
                      <a:pt x="-1931" y="609025"/>
                      <a:pt x="3228" y="621875"/>
                      <a:pt x="1073" y="626248"/>
                    </a:cubicBezTo>
                    <a:cubicBezTo>
                      <a:pt x="-2408" y="633310"/>
                      <a:pt x="2946" y="635294"/>
                      <a:pt x="11825" y="641765"/>
                    </a:cubicBezTo>
                    <a:cubicBezTo>
                      <a:pt x="39516" y="685013"/>
                      <a:pt x="129454" y="749289"/>
                      <a:pt x="113034" y="756508"/>
                    </a:cubicBezTo>
                    <a:cubicBezTo>
                      <a:pt x="112753" y="756633"/>
                      <a:pt x="84602" y="788722"/>
                      <a:pt x="72069" y="803051"/>
                    </a:cubicBezTo>
                    <a:cubicBezTo>
                      <a:pt x="94714" y="802753"/>
                      <a:pt x="117679" y="802504"/>
                      <a:pt x="140942" y="802293"/>
                    </a:cubicBezTo>
                    <a:cubicBezTo>
                      <a:pt x="153475" y="788229"/>
                      <a:pt x="172423" y="767342"/>
                      <a:pt x="172569" y="767244"/>
                    </a:cubicBezTo>
                    <a:cubicBezTo>
                      <a:pt x="189422" y="755505"/>
                      <a:pt x="182287" y="733426"/>
                      <a:pt x="164308" y="72921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8" name="Google Shape;1938;p23"/>
              <p:cNvSpPr/>
              <p:nvPr/>
            </p:nvSpPr>
            <p:spPr>
              <a:xfrm>
                <a:off x="16855180" y="3028410"/>
                <a:ext cx="176711" cy="828024"/>
              </a:xfrm>
              <a:custGeom>
                <a:avLst/>
                <a:gdLst/>
                <a:ahLst/>
                <a:cxnLst/>
                <a:rect l="l" t="t" r="r" b="b"/>
                <a:pathLst>
                  <a:path w="176711" h="828024" extrusionOk="0">
                    <a:moveTo>
                      <a:pt x="157794" y="800949"/>
                    </a:moveTo>
                    <a:cubicBezTo>
                      <a:pt x="164772" y="792846"/>
                      <a:pt x="184489" y="781248"/>
                      <a:pt x="173396" y="752649"/>
                    </a:cubicBezTo>
                    <a:cubicBezTo>
                      <a:pt x="175610" y="746379"/>
                      <a:pt x="158476" y="734938"/>
                      <a:pt x="151676" y="732678"/>
                    </a:cubicBezTo>
                    <a:cubicBezTo>
                      <a:pt x="145737" y="730711"/>
                      <a:pt x="111853" y="694606"/>
                      <a:pt x="107262" y="689582"/>
                    </a:cubicBezTo>
                    <a:cubicBezTo>
                      <a:pt x="105172" y="687295"/>
                      <a:pt x="104523" y="683658"/>
                      <a:pt x="102379" y="681441"/>
                    </a:cubicBezTo>
                    <a:cubicBezTo>
                      <a:pt x="41437" y="618553"/>
                      <a:pt x="58425" y="637055"/>
                      <a:pt x="65398" y="622487"/>
                    </a:cubicBezTo>
                    <a:cubicBezTo>
                      <a:pt x="71353" y="610049"/>
                      <a:pt x="116801" y="559555"/>
                      <a:pt x="131678" y="548667"/>
                    </a:cubicBezTo>
                    <a:cubicBezTo>
                      <a:pt x="148477" y="536365"/>
                      <a:pt x="149982" y="520377"/>
                      <a:pt x="171539" y="504232"/>
                    </a:cubicBezTo>
                    <a:cubicBezTo>
                      <a:pt x="176119" y="465368"/>
                      <a:pt x="144162" y="464599"/>
                      <a:pt x="138488" y="448551"/>
                    </a:cubicBezTo>
                    <a:cubicBezTo>
                      <a:pt x="137720" y="446373"/>
                      <a:pt x="134969" y="444340"/>
                      <a:pt x="132658" y="443397"/>
                    </a:cubicBezTo>
                    <a:cubicBezTo>
                      <a:pt x="126638" y="440948"/>
                      <a:pt x="105243" y="410685"/>
                      <a:pt x="86555" y="399331"/>
                    </a:cubicBezTo>
                    <a:cubicBezTo>
                      <a:pt x="84156" y="397873"/>
                      <a:pt x="86246" y="396924"/>
                      <a:pt x="63741" y="376552"/>
                    </a:cubicBezTo>
                    <a:cubicBezTo>
                      <a:pt x="70784" y="362423"/>
                      <a:pt x="69685" y="364190"/>
                      <a:pt x="108984" y="321701"/>
                    </a:cubicBezTo>
                    <a:cubicBezTo>
                      <a:pt x="181701" y="243084"/>
                      <a:pt x="165709" y="255788"/>
                      <a:pt x="127905" y="204795"/>
                    </a:cubicBezTo>
                    <a:cubicBezTo>
                      <a:pt x="122491" y="197489"/>
                      <a:pt x="100863" y="190352"/>
                      <a:pt x="95038" y="183377"/>
                    </a:cubicBezTo>
                    <a:cubicBezTo>
                      <a:pt x="66313" y="148963"/>
                      <a:pt x="85461" y="159075"/>
                      <a:pt x="87475" y="143456"/>
                    </a:cubicBezTo>
                    <a:cubicBezTo>
                      <a:pt x="173180" y="64097"/>
                      <a:pt x="150702" y="85055"/>
                      <a:pt x="113385" y="50613"/>
                    </a:cubicBezTo>
                    <a:cubicBezTo>
                      <a:pt x="84449" y="23938"/>
                      <a:pt x="68635" y="8736"/>
                      <a:pt x="60125" y="0"/>
                    </a:cubicBezTo>
                    <a:cubicBezTo>
                      <a:pt x="40089" y="558"/>
                      <a:pt x="20036" y="1116"/>
                      <a:pt x="0" y="1675"/>
                    </a:cubicBezTo>
                    <a:cubicBezTo>
                      <a:pt x="12603" y="22470"/>
                      <a:pt x="34832" y="40121"/>
                      <a:pt x="83485" y="79700"/>
                    </a:cubicBezTo>
                    <a:cubicBezTo>
                      <a:pt x="77876" y="84269"/>
                      <a:pt x="71791" y="98035"/>
                      <a:pt x="59042" y="104430"/>
                    </a:cubicBezTo>
                    <a:cubicBezTo>
                      <a:pt x="57071" y="105422"/>
                      <a:pt x="42731" y="131593"/>
                      <a:pt x="42368" y="131663"/>
                    </a:cubicBezTo>
                    <a:cubicBezTo>
                      <a:pt x="34626" y="133295"/>
                      <a:pt x="37436" y="140893"/>
                      <a:pt x="31232" y="149223"/>
                    </a:cubicBezTo>
                    <a:cubicBezTo>
                      <a:pt x="-4158" y="196742"/>
                      <a:pt x="70968" y="217759"/>
                      <a:pt x="79858" y="227682"/>
                    </a:cubicBezTo>
                    <a:cubicBezTo>
                      <a:pt x="89408" y="238353"/>
                      <a:pt x="88671" y="238115"/>
                      <a:pt x="102081" y="250271"/>
                    </a:cubicBezTo>
                    <a:cubicBezTo>
                      <a:pt x="99921" y="260828"/>
                      <a:pt x="94881" y="253289"/>
                      <a:pt x="94431" y="260069"/>
                    </a:cubicBezTo>
                    <a:cubicBezTo>
                      <a:pt x="94204" y="263597"/>
                      <a:pt x="92331" y="265619"/>
                      <a:pt x="89343" y="266865"/>
                    </a:cubicBezTo>
                    <a:cubicBezTo>
                      <a:pt x="80280" y="270632"/>
                      <a:pt x="79094" y="283227"/>
                      <a:pt x="68603" y="285400"/>
                    </a:cubicBezTo>
                    <a:cubicBezTo>
                      <a:pt x="68245" y="285471"/>
                      <a:pt x="53959" y="305691"/>
                      <a:pt x="44160" y="314298"/>
                    </a:cubicBezTo>
                    <a:cubicBezTo>
                      <a:pt x="35119" y="322237"/>
                      <a:pt x="18753" y="346815"/>
                      <a:pt x="16301" y="351080"/>
                    </a:cubicBezTo>
                    <a:cubicBezTo>
                      <a:pt x="5284" y="358104"/>
                      <a:pt x="2837" y="372509"/>
                      <a:pt x="8375" y="382086"/>
                    </a:cubicBezTo>
                    <a:cubicBezTo>
                      <a:pt x="14693" y="393001"/>
                      <a:pt x="9820" y="386389"/>
                      <a:pt x="14060" y="398122"/>
                    </a:cubicBezTo>
                    <a:cubicBezTo>
                      <a:pt x="29580" y="406831"/>
                      <a:pt x="28725" y="414657"/>
                      <a:pt x="34751" y="419882"/>
                    </a:cubicBezTo>
                    <a:cubicBezTo>
                      <a:pt x="45313" y="429041"/>
                      <a:pt x="71770" y="454350"/>
                      <a:pt x="72105" y="454708"/>
                    </a:cubicBezTo>
                    <a:cubicBezTo>
                      <a:pt x="124191" y="510622"/>
                      <a:pt x="111566" y="479698"/>
                      <a:pt x="99158" y="505126"/>
                    </a:cubicBezTo>
                    <a:cubicBezTo>
                      <a:pt x="96976" y="509597"/>
                      <a:pt x="89613" y="508768"/>
                      <a:pt x="76507" y="529802"/>
                    </a:cubicBezTo>
                    <a:cubicBezTo>
                      <a:pt x="67244" y="544673"/>
                      <a:pt x="56064" y="550965"/>
                      <a:pt x="48897" y="561024"/>
                    </a:cubicBezTo>
                    <a:cubicBezTo>
                      <a:pt x="43997" y="567901"/>
                      <a:pt x="40034" y="575342"/>
                      <a:pt x="33159" y="580621"/>
                    </a:cubicBezTo>
                    <a:cubicBezTo>
                      <a:pt x="32802" y="580897"/>
                      <a:pt x="16052" y="610131"/>
                      <a:pt x="9875" y="610434"/>
                    </a:cubicBezTo>
                    <a:cubicBezTo>
                      <a:pt x="-2420" y="631966"/>
                      <a:pt x="-4022" y="623365"/>
                      <a:pt x="14557" y="662885"/>
                    </a:cubicBezTo>
                    <a:cubicBezTo>
                      <a:pt x="22716" y="666863"/>
                      <a:pt x="26257" y="674998"/>
                      <a:pt x="31275" y="681745"/>
                    </a:cubicBezTo>
                    <a:cubicBezTo>
                      <a:pt x="37409" y="689999"/>
                      <a:pt x="62989" y="709585"/>
                      <a:pt x="67650" y="726050"/>
                    </a:cubicBezTo>
                    <a:cubicBezTo>
                      <a:pt x="68982" y="730749"/>
                      <a:pt x="92001" y="741436"/>
                      <a:pt x="96213" y="755695"/>
                    </a:cubicBezTo>
                    <a:cubicBezTo>
                      <a:pt x="97111" y="758735"/>
                      <a:pt x="97371" y="750985"/>
                      <a:pt x="110418" y="767732"/>
                    </a:cubicBezTo>
                    <a:cubicBezTo>
                      <a:pt x="103694" y="775661"/>
                      <a:pt x="94859" y="781525"/>
                      <a:pt x="88503" y="789849"/>
                    </a:cubicBezTo>
                    <a:cubicBezTo>
                      <a:pt x="87702" y="790901"/>
                      <a:pt x="82256" y="790570"/>
                      <a:pt x="80962" y="792830"/>
                    </a:cubicBezTo>
                    <a:cubicBezTo>
                      <a:pt x="79609" y="795188"/>
                      <a:pt x="61614" y="812048"/>
                      <a:pt x="46157" y="826860"/>
                    </a:cubicBezTo>
                    <a:cubicBezTo>
                      <a:pt x="72603" y="827234"/>
                      <a:pt x="99017" y="827624"/>
                      <a:pt x="125360" y="828025"/>
                    </a:cubicBezTo>
                    <a:cubicBezTo>
                      <a:pt x="125804" y="827158"/>
                      <a:pt x="126199" y="826204"/>
                      <a:pt x="126502" y="825098"/>
                    </a:cubicBezTo>
                    <a:cubicBezTo>
                      <a:pt x="127363" y="822042"/>
                      <a:pt x="141276" y="820139"/>
                      <a:pt x="157794" y="80094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9" name="Google Shape;1939;p23"/>
              <p:cNvSpPr/>
              <p:nvPr/>
            </p:nvSpPr>
            <p:spPr>
              <a:xfrm>
                <a:off x="17230592" y="3016704"/>
                <a:ext cx="182422" cy="846180"/>
              </a:xfrm>
              <a:custGeom>
                <a:avLst/>
                <a:gdLst/>
                <a:ahLst/>
                <a:cxnLst/>
                <a:rect l="l" t="t" r="r" b="b"/>
                <a:pathLst>
                  <a:path w="182422" h="846180" extrusionOk="0">
                    <a:moveTo>
                      <a:pt x="136542" y="839254"/>
                    </a:moveTo>
                    <a:cubicBezTo>
                      <a:pt x="148002" y="828496"/>
                      <a:pt x="170112" y="801442"/>
                      <a:pt x="172510" y="799772"/>
                    </a:cubicBezTo>
                    <a:cubicBezTo>
                      <a:pt x="189358" y="788028"/>
                      <a:pt x="182223" y="765943"/>
                      <a:pt x="164244" y="761738"/>
                    </a:cubicBezTo>
                    <a:cubicBezTo>
                      <a:pt x="156399" y="741013"/>
                      <a:pt x="139173" y="741680"/>
                      <a:pt x="134436" y="728288"/>
                    </a:cubicBezTo>
                    <a:cubicBezTo>
                      <a:pt x="133667" y="726110"/>
                      <a:pt x="130917" y="724077"/>
                      <a:pt x="128605" y="723134"/>
                    </a:cubicBezTo>
                    <a:cubicBezTo>
                      <a:pt x="122585" y="720685"/>
                      <a:pt x="101190" y="690422"/>
                      <a:pt x="82502" y="679068"/>
                    </a:cubicBezTo>
                    <a:cubicBezTo>
                      <a:pt x="80981" y="678141"/>
                      <a:pt x="79952" y="676396"/>
                      <a:pt x="78734" y="674992"/>
                    </a:cubicBezTo>
                    <a:cubicBezTo>
                      <a:pt x="50507" y="642410"/>
                      <a:pt x="57691" y="665622"/>
                      <a:pt x="68626" y="645813"/>
                    </a:cubicBezTo>
                    <a:cubicBezTo>
                      <a:pt x="76233" y="632031"/>
                      <a:pt x="124242" y="585114"/>
                      <a:pt x="125330" y="578551"/>
                    </a:cubicBezTo>
                    <a:cubicBezTo>
                      <a:pt x="125849" y="575397"/>
                      <a:pt x="139541" y="571933"/>
                      <a:pt x="153849" y="551166"/>
                    </a:cubicBezTo>
                    <a:cubicBezTo>
                      <a:pt x="162273" y="538945"/>
                      <a:pt x="164487" y="540581"/>
                      <a:pt x="167281" y="531764"/>
                    </a:cubicBezTo>
                    <a:cubicBezTo>
                      <a:pt x="179548" y="527954"/>
                      <a:pt x="185888" y="516041"/>
                      <a:pt x="171888" y="500249"/>
                    </a:cubicBezTo>
                    <a:cubicBezTo>
                      <a:pt x="161780" y="488851"/>
                      <a:pt x="89561" y="413292"/>
                      <a:pt x="85680" y="404550"/>
                    </a:cubicBezTo>
                    <a:cubicBezTo>
                      <a:pt x="84813" y="402604"/>
                      <a:pt x="82837" y="403715"/>
                      <a:pt x="76585" y="398572"/>
                    </a:cubicBezTo>
                    <a:cubicBezTo>
                      <a:pt x="110236" y="352175"/>
                      <a:pt x="126445" y="351535"/>
                      <a:pt x="123814" y="338512"/>
                    </a:cubicBezTo>
                    <a:cubicBezTo>
                      <a:pt x="154439" y="312813"/>
                      <a:pt x="139914" y="314433"/>
                      <a:pt x="148620" y="310867"/>
                    </a:cubicBezTo>
                    <a:cubicBezTo>
                      <a:pt x="149378" y="310558"/>
                      <a:pt x="148636" y="306065"/>
                      <a:pt x="148214" y="303572"/>
                    </a:cubicBezTo>
                    <a:cubicBezTo>
                      <a:pt x="141316" y="262698"/>
                      <a:pt x="116949" y="254698"/>
                      <a:pt x="109549" y="232077"/>
                    </a:cubicBezTo>
                    <a:cubicBezTo>
                      <a:pt x="109110" y="230744"/>
                      <a:pt x="107643" y="229774"/>
                      <a:pt x="106766" y="228549"/>
                    </a:cubicBezTo>
                    <a:cubicBezTo>
                      <a:pt x="100026" y="219244"/>
                      <a:pt x="104195" y="202849"/>
                      <a:pt x="100567" y="199690"/>
                    </a:cubicBezTo>
                    <a:cubicBezTo>
                      <a:pt x="100784" y="199386"/>
                      <a:pt x="101130" y="199110"/>
                      <a:pt x="101244" y="198790"/>
                    </a:cubicBezTo>
                    <a:cubicBezTo>
                      <a:pt x="107470" y="181924"/>
                      <a:pt x="122336" y="171400"/>
                      <a:pt x="131734" y="156881"/>
                    </a:cubicBezTo>
                    <a:cubicBezTo>
                      <a:pt x="141955" y="141082"/>
                      <a:pt x="231942" y="118467"/>
                      <a:pt x="144678" y="52337"/>
                    </a:cubicBezTo>
                    <a:cubicBezTo>
                      <a:pt x="103112" y="20838"/>
                      <a:pt x="110280" y="17695"/>
                      <a:pt x="89323" y="0"/>
                    </a:cubicBezTo>
                    <a:cubicBezTo>
                      <a:pt x="65524" y="715"/>
                      <a:pt x="41460" y="1436"/>
                      <a:pt x="17180" y="2152"/>
                    </a:cubicBezTo>
                    <a:cubicBezTo>
                      <a:pt x="19437" y="11191"/>
                      <a:pt x="25788" y="17429"/>
                      <a:pt x="31174" y="24079"/>
                    </a:cubicBezTo>
                    <a:cubicBezTo>
                      <a:pt x="38829" y="24805"/>
                      <a:pt x="78333" y="70606"/>
                      <a:pt x="86979" y="76367"/>
                    </a:cubicBezTo>
                    <a:cubicBezTo>
                      <a:pt x="122834" y="100300"/>
                      <a:pt x="113284" y="100371"/>
                      <a:pt x="120441" y="103026"/>
                    </a:cubicBezTo>
                    <a:cubicBezTo>
                      <a:pt x="128129" y="105877"/>
                      <a:pt x="124474" y="103888"/>
                      <a:pt x="96561" y="131658"/>
                    </a:cubicBezTo>
                    <a:cubicBezTo>
                      <a:pt x="91126" y="137067"/>
                      <a:pt x="63278" y="167346"/>
                      <a:pt x="52634" y="167590"/>
                    </a:cubicBezTo>
                    <a:cubicBezTo>
                      <a:pt x="46560" y="186352"/>
                      <a:pt x="44649" y="190146"/>
                      <a:pt x="46252" y="194351"/>
                    </a:cubicBezTo>
                    <a:cubicBezTo>
                      <a:pt x="52055" y="209597"/>
                      <a:pt x="49624" y="219558"/>
                      <a:pt x="61746" y="231232"/>
                    </a:cubicBezTo>
                    <a:cubicBezTo>
                      <a:pt x="70402" y="239567"/>
                      <a:pt x="101201" y="293183"/>
                      <a:pt x="103166" y="295627"/>
                    </a:cubicBezTo>
                    <a:cubicBezTo>
                      <a:pt x="92831" y="300678"/>
                      <a:pt x="80114" y="309290"/>
                      <a:pt x="78669" y="320752"/>
                    </a:cubicBezTo>
                    <a:cubicBezTo>
                      <a:pt x="78073" y="325473"/>
                      <a:pt x="66039" y="327998"/>
                      <a:pt x="45580" y="359714"/>
                    </a:cubicBezTo>
                    <a:cubicBezTo>
                      <a:pt x="41736" y="365670"/>
                      <a:pt x="35240" y="369718"/>
                      <a:pt x="33085" y="376921"/>
                    </a:cubicBezTo>
                    <a:cubicBezTo>
                      <a:pt x="24656" y="379213"/>
                      <a:pt x="27049" y="388128"/>
                      <a:pt x="23281" y="393380"/>
                    </a:cubicBezTo>
                    <a:cubicBezTo>
                      <a:pt x="15827" y="403742"/>
                      <a:pt x="25084" y="422857"/>
                      <a:pt x="32187" y="433409"/>
                    </a:cubicBezTo>
                    <a:cubicBezTo>
                      <a:pt x="36074" y="439192"/>
                      <a:pt x="57355" y="442476"/>
                      <a:pt x="72059" y="466208"/>
                    </a:cubicBezTo>
                    <a:cubicBezTo>
                      <a:pt x="76763" y="473807"/>
                      <a:pt x="110106" y="503462"/>
                      <a:pt x="116614" y="509234"/>
                    </a:cubicBezTo>
                    <a:cubicBezTo>
                      <a:pt x="102830" y="522480"/>
                      <a:pt x="85523" y="544689"/>
                      <a:pt x="83769" y="547583"/>
                    </a:cubicBezTo>
                    <a:cubicBezTo>
                      <a:pt x="83092" y="548700"/>
                      <a:pt x="77624" y="549003"/>
                      <a:pt x="76585" y="551355"/>
                    </a:cubicBezTo>
                    <a:cubicBezTo>
                      <a:pt x="73358" y="558704"/>
                      <a:pt x="31992" y="600879"/>
                      <a:pt x="15545" y="629029"/>
                    </a:cubicBezTo>
                    <a:cubicBezTo>
                      <a:pt x="3981" y="633998"/>
                      <a:pt x="-231" y="646285"/>
                      <a:pt x="2200" y="656251"/>
                    </a:cubicBezTo>
                    <a:cubicBezTo>
                      <a:pt x="-382" y="661692"/>
                      <a:pt x="-1844" y="664787"/>
                      <a:pt x="4544" y="669155"/>
                    </a:cubicBezTo>
                    <a:cubicBezTo>
                      <a:pt x="16828" y="677550"/>
                      <a:pt x="26957" y="696372"/>
                      <a:pt x="30687" y="699608"/>
                    </a:cubicBezTo>
                    <a:cubicBezTo>
                      <a:pt x="49137" y="715606"/>
                      <a:pt x="117946" y="783232"/>
                      <a:pt x="118979" y="785264"/>
                    </a:cubicBezTo>
                    <a:cubicBezTo>
                      <a:pt x="103345" y="797854"/>
                      <a:pt x="92534" y="813858"/>
                      <a:pt x="64263" y="845004"/>
                    </a:cubicBezTo>
                    <a:cubicBezTo>
                      <a:pt x="86383" y="845394"/>
                      <a:pt x="108341" y="845790"/>
                      <a:pt x="130121" y="846180"/>
                    </a:cubicBezTo>
                    <a:cubicBezTo>
                      <a:pt x="131723" y="844137"/>
                      <a:pt x="133775" y="841845"/>
                      <a:pt x="136542" y="83925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0" name="Google Shape;1940;p23"/>
              <p:cNvSpPr/>
              <p:nvPr/>
            </p:nvSpPr>
            <p:spPr>
              <a:xfrm>
                <a:off x="17810198" y="2996635"/>
                <a:ext cx="177148" cy="874931"/>
              </a:xfrm>
              <a:custGeom>
                <a:avLst/>
                <a:gdLst/>
                <a:ahLst/>
                <a:cxnLst/>
                <a:rect l="l" t="t" r="r" b="b"/>
                <a:pathLst>
                  <a:path w="177148" h="874931" extrusionOk="0">
                    <a:moveTo>
                      <a:pt x="167493" y="808774"/>
                    </a:moveTo>
                    <a:cubicBezTo>
                      <a:pt x="183848" y="797377"/>
                      <a:pt x="176924" y="775937"/>
                      <a:pt x="159470" y="771851"/>
                    </a:cubicBezTo>
                    <a:cubicBezTo>
                      <a:pt x="151836" y="751679"/>
                      <a:pt x="135065" y="752183"/>
                      <a:pt x="130528" y="739371"/>
                    </a:cubicBezTo>
                    <a:cubicBezTo>
                      <a:pt x="129781" y="737258"/>
                      <a:pt x="127112" y="735280"/>
                      <a:pt x="124871" y="734364"/>
                    </a:cubicBezTo>
                    <a:cubicBezTo>
                      <a:pt x="119029" y="731984"/>
                      <a:pt x="98257" y="702605"/>
                      <a:pt x="80110" y="691581"/>
                    </a:cubicBezTo>
                    <a:cubicBezTo>
                      <a:pt x="78107" y="690367"/>
                      <a:pt x="73419" y="683327"/>
                      <a:pt x="69521" y="679626"/>
                    </a:cubicBezTo>
                    <a:cubicBezTo>
                      <a:pt x="55862" y="666641"/>
                      <a:pt x="55900" y="670575"/>
                      <a:pt x="59792" y="666353"/>
                    </a:cubicBezTo>
                    <a:cubicBezTo>
                      <a:pt x="60117" y="666001"/>
                      <a:pt x="110551" y="607578"/>
                      <a:pt x="112814" y="606001"/>
                    </a:cubicBezTo>
                    <a:cubicBezTo>
                      <a:pt x="123658" y="598435"/>
                      <a:pt x="119132" y="594511"/>
                      <a:pt x="124470" y="591260"/>
                    </a:cubicBezTo>
                    <a:cubicBezTo>
                      <a:pt x="142574" y="580236"/>
                      <a:pt x="155545" y="559512"/>
                      <a:pt x="160823" y="551507"/>
                    </a:cubicBezTo>
                    <a:cubicBezTo>
                      <a:pt x="152930" y="543454"/>
                      <a:pt x="144966" y="535465"/>
                      <a:pt x="136976" y="527498"/>
                    </a:cubicBezTo>
                    <a:cubicBezTo>
                      <a:pt x="145302" y="521450"/>
                      <a:pt x="153044" y="515928"/>
                      <a:pt x="160249" y="510811"/>
                    </a:cubicBezTo>
                    <a:cubicBezTo>
                      <a:pt x="146277" y="495951"/>
                      <a:pt x="86341" y="432108"/>
                      <a:pt x="83201" y="425057"/>
                    </a:cubicBezTo>
                    <a:cubicBezTo>
                      <a:pt x="82362" y="423166"/>
                      <a:pt x="80440" y="424245"/>
                      <a:pt x="74371" y="419253"/>
                    </a:cubicBezTo>
                    <a:cubicBezTo>
                      <a:pt x="107249" y="373913"/>
                      <a:pt x="122792" y="373642"/>
                      <a:pt x="120226" y="360944"/>
                    </a:cubicBezTo>
                    <a:cubicBezTo>
                      <a:pt x="149963" y="335992"/>
                      <a:pt x="135893" y="337553"/>
                      <a:pt x="144311" y="334101"/>
                    </a:cubicBezTo>
                    <a:cubicBezTo>
                      <a:pt x="145048" y="333803"/>
                      <a:pt x="144328" y="329440"/>
                      <a:pt x="143922" y="327023"/>
                    </a:cubicBezTo>
                    <a:cubicBezTo>
                      <a:pt x="143700" y="325711"/>
                      <a:pt x="142232" y="324562"/>
                      <a:pt x="142146" y="323283"/>
                    </a:cubicBezTo>
                    <a:cubicBezTo>
                      <a:pt x="141745" y="317056"/>
                      <a:pt x="141502" y="315018"/>
                      <a:pt x="139033" y="313750"/>
                    </a:cubicBezTo>
                    <a:cubicBezTo>
                      <a:pt x="138784" y="295670"/>
                      <a:pt x="131887" y="298163"/>
                      <a:pt x="123950" y="285054"/>
                    </a:cubicBezTo>
                    <a:cubicBezTo>
                      <a:pt x="118326" y="275759"/>
                      <a:pt x="109869" y="268291"/>
                      <a:pt x="106377" y="257609"/>
                    </a:cubicBezTo>
                    <a:cubicBezTo>
                      <a:pt x="105955" y="256313"/>
                      <a:pt x="104526" y="255370"/>
                      <a:pt x="103671" y="254184"/>
                    </a:cubicBezTo>
                    <a:cubicBezTo>
                      <a:pt x="97125" y="245149"/>
                      <a:pt x="101175" y="229232"/>
                      <a:pt x="97651" y="226164"/>
                    </a:cubicBezTo>
                    <a:cubicBezTo>
                      <a:pt x="97862" y="225872"/>
                      <a:pt x="98197" y="225601"/>
                      <a:pt x="98311" y="225292"/>
                    </a:cubicBezTo>
                    <a:cubicBezTo>
                      <a:pt x="104358" y="208919"/>
                      <a:pt x="118791" y="198698"/>
                      <a:pt x="127913" y="184602"/>
                    </a:cubicBezTo>
                    <a:cubicBezTo>
                      <a:pt x="136932" y="170663"/>
                      <a:pt x="225680" y="147662"/>
                      <a:pt x="140484" y="83098"/>
                    </a:cubicBezTo>
                    <a:cubicBezTo>
                      <a:pt x="96876" y="50055"/>
                      <a:pt x="108543" y="49166"/>
                      <a:pt x="81274" y="27846"/>
                    </a:cubicBezTo>
                    <a:cubicBezTo>
                      <a:pt x="72931" y="21321"/>
                      <a:pt x="84252" y="25369"/>
                      <a:pt x="87781" y="15619"/>
                    </a:cubicBezTo>
                    <a:cubicBezTo>
                      <a:pt x="89010" y="12232"/>
                      <a:pt x="91880" y="10845"/>
                      <a:pt x="93958" y="8520"/>
                    </a:cubicBezTo>
                    <a:cubicBezTo>
                      <a:pt x="97726" y="4298"/>
                      <a:pt x="100671" y="1648"/>
                      <a:pt x="102425" y="0"/>
                    </a:cubicBezTo>
                    <a:cubicBezTo>
                      <a:pt x="79092" y="976"/>
                      <a:pt x="53696" y="1984"/>
                      <a:pt x="26482" y="3024"/>
                    </a:cubicBezTo>
                    <a:cubicBezTo>
                      <a:pt x="15611" y="9360"/>
                      <a:pt x="14701" y="26903"/>
                      <a:pt x="17149" y="33173"/>
                    </a:cubicBezTo>
                    <a:cubicBezTo>
                      <a:pt x="16824" y="41021"/>
                      <a:pt x="31251" y="58000"/>
                      <a:pt x="34234" y="58965"/>
                    </a:cubicBezTo>
                    <a:cubicBezTo>
                      <a:pt x="44266" y="62217"/>
                      <a:pt x="74285" y="99639"/>
                      <a:pt x="84457" y="106430"/>
                    </a:cubicBezTo>
                    <a:cubicBezTo>
                      <a:pt x="119267" y="129663"/>
                      <a:pt x="109999" y="129734"/>
                      <a:pt x="116945" y="132314"/>
                    </a:cubicBezTo>
                    <a:cubicBezTo>
                      <a:pt x="119701" y="133332"/>
                      <a:pt x="123848" y="134584"/>
                      <a:pt x="115110" y="139912"/>
                    </a:cubicBezTo>
                    <a:cubicBezTo>
                      <a:pt x="105804" y="145581"/>
                      <a:pt x="64345" y="194698"/>
                      <a:pt x="51114" y="194996"/>
                    </a:cubicBezTo>
                    <a:cubicBezTo>
                      <a:pt x="45219" y="213217"/>
                      <a:pt x="43362" y="216897"/>
                      <a:pt x="44916" y="220983"/>
                    </a:cubicBezTo>
                    <a:cubicBezTo>
                      <a:pt x="50551" y="235790"/>
                      <a:pt x="48191" y="245453"/>
                      <a:pt x="59960" y="256790"/>
                    </a:cubicBezTo>
                    <a:cubicBezTo>
                      <a:pt x="68384" y="264898"/>
                      <a:pt x="98251" y="316926"/>
                      <a:pt x="100184" y="319311"/>
                    </a:cubicBezTo>
                    <a:cubicBezTo>
                      <a:pt x="90158" y="324215"/>
                      <a:pt x="77799" y="332578"/>
                      <a:pt x="76396" y="343704"/>
                    </a:cubicBezTo>
                    <a:cubicBezTo>
                      <a:pt x="75817" y="348289"/>
                      <a:pt x="64134" y="350733"/>
                      <a:pt x="44266" y="381533"/>
                    </a:cubicBezTo>
                    <a:cubicBezTo>
                      <a:pt x="40536" y="387316"/>
                      <a:pt x="34229" y="391245"/>
                      <a:pt x="32134" y="398236"/>
                    </a:cubicBezTo>
                    <a:cubicBezTo>
                      <a:pt x="23948" y="400463"/>
                      <a:pt x="26276" y="409118"/>
                      <a:pt x="22611" y="414218"/>
                    </a:cubicBezTo>
                    <a:cubicBezTo>
                      <a:pt x="15373" y="424277"/>
                      <a:pt x="24365" y="442839"/>
                      <a:pt x="31257" y="453088"/>
                    </a:cubicBezTo>
                    <a:cubicBezTo>
                      <a:pt x="35035" y="458702"/>
                      <a:pt x="55689" y="461889"/>
                      <a:pt x="69970" y="484933"/>
                    </a:cubicBezTo>
                    <a:cubicBezTo>
                      <a:pt x="74529" y="492293"/>
                      <a:pt x="106708" y="520924"/>
                      <a:pt x="113231" y="526707"/>
                    </a:cubicBezTo>
                    <a:cubicBezTo>
                      <a:pt x="93693" y="545481"/>
                      <a:pt x="29486" y="618396"/>
                      <a:pt x="15102" y="643017"/>
                    </a:cubicBezTo>
                    <a:cubicBezTo>
                      <a:pt x="3874" y="647835"/>
                      <a:pt x="-213" y="659769"/>
                      <a:pt x="2147" y="669448"/>
                    </a:cubicBezTo>
                    <a:cubicBezTo>
                      <a:pt x="-359" y="674721"/>
                      <a:pt x="-1810" y="677724"/>
                      <a:pt x="4421" y="681973"/>
                    </a:cubicBezTo>
                    <a:cubicBezTo>
                      <a:pt x="16342" y="690124"/>
                      <a:pt x="26184" y="708398"/>
                      <a:pt x="29800" y="711536"/>
                    </a:cubicBezTo>
                    <a:cubicBezTo>
                      <a:pt x="57286" y="735377"/>
                      <a:pt x="115348" y="794348"/>
                      <a:pt x="115527" y="794700"/>
                    </a:cubicBezTo>
                    <a:cubicBezTo>
                      <a:pt x="109447" y="799588"/>
                      <a:pt x="111006" y="796244"/>
                      <a:pt x="106903" y="801371"/>
                    </a:cubicBezTo>
                    <a:cubicBezTo>
                      <a:pt x="67074" y="851150"/>
                      <a:pt x="42690" y="868487"/>
                      <a:pt x="44618" y="874259"/>
                    </a:cubicBezTo>
                    <a:cubicBezTo>
                      <a:pt x="66690" y="874519"/>
                      <a:pt x="88112" y="874742"/>
                      <a:pt x="108889" y="874931"/>
                    </a:cubicBezTo>
                    <a:cubicBezTo>
                      <a:pt x="118049" y="864629"/>
                      <a:pt x="166215" y="809669"/>
                      <a:pt x="167493" y="80877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1" name="Google Shape;1941;p23"/>
              <p:cNvSpPr/>
              <p:nvPr/>
            </p:nvSpPr>
            <p:spPr>
              <a:xfrm>
                <a:off x="15848759" y="3053454"/>
                <a:ext cx="171950" cy="802915"/>
              </a:xfrm>
              <a:custGeom>
                <a:avLst/>
                <a:gdLst/>
                <a:ahLst/>
                <a:cxnLst/>
                <a:rect l="l" t="t" r="r" b="b"/>
                <a:pathLst>
                  <a:path w="171950" h="802915" extrusionOk="0">
                    <a:moveTo>
                      <a:pt x="167434" y="734315"/>
                    </a:moveTo>
                    <a:cubicBezTo>
                      <a:pt x="179891" y="717633"/>
                      <a:pt x="155633" y="716490"/>
                      <a:pt x="153727" y="711320"/>
                    </a:cubicBezTo>
                    <a:cubicBezTo>
                      <a:pt x="148974" y="698372"/>
                      <a:pt x="133231" y="696172"/>
                      <a:pt x="129295" y="687435"/>
                    </a:cubicBezTo>
                    <a:cubicBezTo>
                      <a:pt x="120129" y="667101"/>
                      <a:pt x="101869" y="660901"/>
                      <a:pt x="74324" y="624780"/>
                    </a:cubicBezTo>
                    <a:cubicBezTo>
                      <a:pt x="80149" y="615084"/>
                      <a:pt x="84437" y="620417"/>
                      <a:pt x="101051" y="597433"/>
                    </a:cubicBezTo>
                    <a:cubicBezTo>
                      <a:pt x="134346" y="551382"/>
                      <a:pt x="139256" y="560016"/>
                      <a:pt x="151751" y="535286"/>
                    </a:cubicBezTo>
                    <a:cubicBezTo>
                      <a:pt x="159785" y="519353"/>
                      <a:pt x="169356" y="523222"/>
                      <a:pt x="131033" y="483302"/>
                    </a:cubicBezTo>
                    <a:cubicBezTo>
                      <a:pt x="121786" y="473666"/>
                      <a:pt x="111792" y="464290"/>
                      <a:pt x="104051" y="453548"/>
                    </a:cubicBezTo>
                    <a:cubicBezTo>
                      <a:pt x="93120" y="438390"/>
                      <a:pt x="75168" y="429707"/>
                      <a:pt x="67319" y="412050"/>
                    </a:cubicBezTo>
                    <a:cubicBezTo>
                      <a:pt x="66496" y="410202"/>
                      <a:pt x="64671" y="411216"/>
                      <a:pt x="58787" y="406479"/>
                    </a:cubicBezTo>
                    <a:cubicBezTo>
                      <a:pt x="65445" y="397683"/>
                      <a:pt x="117861" y="336512"/>
                      <a:pt x="134573" y="330329"/>
                    </a:cubicBezTo>
                    <a:cubicBezTo>
                      <a:pt x="140853" y="328009"/>
                      <a:pt x="139868" y="318563"/>
                      <a:pt x="147333" y="317278"/>
                    </a:cubicBezTo>
                    <a:cubicBezTo>
                      <a:pt x="147680" y="317219"/>
                      <a:pt x="146478" y="319668"/>
                      <a:pt x="151881" y="292522"/>
                    </a:cubicBezTo>
                    <a:cubicBezTo>
                      <a:pt x="154339" y="289297"/>
                      <a:pt x="151783" y="287866"/>
                      <a:pt x="148113" y="279016"/>
                    </a:cubicBezTo>
                    <a:cubicBezTo>
                      <a:pt x="114413" y="269591"/>
                      <a:pt x="75066" y="193614"/>
                      <a:pt x="68851" y="190308"/>
                    </a:cubicBezTo>
                    <a:cubicBezTo>
                      <a:pt x="61623" y="186471"/>
                      <a:pt x="57601" y="180147"/>
                      <a:pt x="54504" y="173356"/>
                    </a:cubicBezTo>
                    <a:cubicBezTo>
                      <a:pt x="56307" y="171801"/>
                      <a:pt x="57915" y="169839"/>
                      <a:pt x="59501" y="167655"/>
                    </a:cubicBezTo>
                    <a:cubicBezTo>
                      <a:pt x="77193" y="143256"/>
                      <a:pt x="101490" y="135625"/>
                      <a:pt x="120259" y="116581"/>
                    </a:cubicBezTo>
                    <a:cubicBezTo>
                      <a:pt x="146424" y="90035"/>
                      <a:pt x="153386" y="81901"/>
                      <a:pt x="170228" y="71728"/>
                    </a:cubicBezTo>
                    <a:cubicBezTo>
                      <a:pt x="166455" y="66493"/>
                      <a:pt x="173595" y="66341"/>
                      <a:pt x="171587" y="57036"/>
                    </a:cubicBezTo>
                    <a:cubicBezTo>
                      <a:pt x="168907" y="44403"/>
                      <a:pt x="138866" y="18248"/>
                      <a:pt x="123172" y="0"/>
                    </a:cubicBezTo>
                    <a:cubicBezTo>
                      <a:pt x="101100" y="558"/>
                      <a:pt x="80052" y="1095"/>
                      <a:pt x="60118" y="1593"/>
                    </a:cubicBezTo>
                    <a:cubicBezTo>
                      <a:pt x="66766" y="8823"/>
                      <a:pt x="66810" y="12416"/>
                      <a:pt x="74909" y="19993"/>
                    </a:cubicBezTo>
                    <a:cubicBezTo>
                      <a:pt x="137702" y="78725"/>
                      <a:pt x="111944" y="36777"/>
                      <a:pt x="55630" y="112890"/>
                    </a:cubicBezTo>
                    <a:cubicBezTo>
                      <a:pt x="50195" y="120233"/>
                      <a:pt x="30424" y="128059"/>
                      <a:pt x="25021" y="135430"/>
                    </a:cubicBezTo>
                    <a:cubicBezTo>
                      <a:pt x="19515" y="142952"/>
                      <a:pt x="15775" y="148204"/>
                      <a:pt x="11059" y="150242"/>
                    </a:cubicBezTo>
                    <a:cubicBezTo>
                      <a:pt x="178" y="154946"/>
                      <a:pt x="1726" y="169199"/>
                      <a:pt x="1222" y="170397"/>
                    </a:cubicBezTo>
                    <a:cubicBezTo>
                      <a:pt x="-1831" y="177616"/>
                      <a:pt x="1287" y="183875"/>
                      <a:pt x="5602" y="188433"/>
                    </a:cubicBezTo>
                    <a:cubicBezTo>
                      <a:pt x="15715" y="199115"/>
                      <a:pt x="17805" y="209299"/>
                      <a:pt x="30505" y="217797"/>
                    </a:cubicBezTo>
                    <a:cubicBezTo>
                      <a:pt x="35578" y="221189"/>
                      <a:pt x="48154" y="248645"/>
                      <a:pt x="52458" y="253560"/>
                    </a:cubicBezTo>
                    <a:cubicBezTo>
                      <a:pt x="56995" y="258741"/>
                      <a:pt x="63426" y="262383"/>
                      <a:pt x="67476" y="267852"/>
                    </a:cubicBezTo>
                    <a:cubicBezTo>
                      <a:pt x="90619" y="299134"/>
                      <a:pt x="68423" y="270404"/>
                      <a:pt x="95800" y="295822"/>
                    </a:cubicBezTo>
                    <a:cubicBezTo>
                      <a:pt x="89298" y="302868"/>
                      <a:pt x="83565" y="310607"/>
                      <a:pt x="77453" y="317912"/>
                    </a:cubicBezTo>
                    <a:cubicBezTo>
                      <a:pt x="56107" y="343444"/>
                      <a:pt x="48587" y="342669"/>
                      <a:pt x="46053" y="349817"/>
                    </a:cubicBezTo>
                    <a:cubicBezTo>
                      <a:pt x="41555" y="362543"/>
                      <a:pt x="21145" y="381284"/>
                      <a:pt x="17707" y="397033"/>
                    </a:cubicBezTo>
                    <a:cubicBezTo>
                      <a:pt x="13815" y="402626"/>
                      <a:pt x="8385" y="402853"/>
                      <a:pt x="9570" y="417416"/>
                    </a:cubicBezTo>
                    <a:cubicBezTo>
                      <a:pt x="10502" y="428878"/>
                      <a:pt x="21648" y="444882"/>
                      <a:pt x="26191" y="447077"/>
                    </a:cubicBezTo>
                    <a:cubicBezTo>
                      <a:pt x="54282" y="460659"/>
                      <a:pt x="36195" y="462382"/>
                      <a:pt x="103201" y="518789"/>
                    </a:cubicBezTo>
                    <a:cubicBezTo>
                      <a:pt x="92541" y="528609"/>
                      <a:pt x="93359" y="525396"/>
                      <a:pt x="91274" y="528409"/>
                    </a:cubicBezTo>
                    <a:cubicBezTo>
                      <a:pt x="42681" y="598961"/>
                      <a:pt x="33607" y="597248"/>
                      <a:pt x="19905" y="631018"/>
                    </a:cubicBezTo>
                    <a:cubicBezTo>
                      <a:pt x="12927" y="648219"/>
                      <a:pt x="33245" y="659026"/>
                      <a:pt x="40856" y="665660"/>
                    </a:cubicBezTo>
                    <a:cubicBezTo>
                      <a:pt x="91891" y="710160"/>
                      <a:pt x="103553" y="725947"/>
                      <a:pt x="110374" y="732169"/>
                    </a:cubicBezTo>
                    <a:cubicBezTo>
                      <a:pt x="110704" y="732472"/>
                      <a:pt x="53443" y="785318"/>
                      <a:pt x="42800" y="802916"/>
                    </a:cubicBezTo>
                    <a:cubicBezTo>
                      <a:pt x="62268" y="802336"/>
                      <a:pt x="82120" y="801810"/>
                      <a:pt x="102329" y="801328"/>
                    </a:cubicBezTo>
                    <a:cubicBezTo>
                      <a:pt x="112664" y="797285"/>
                      <a:pt x="119556" y="786950"/>
                      <a:pt x="155275" y="758329"/>
                    </a:cubicBezTo>
                    <a:cubicBezTo>
                      <a:pt x="162578" y="750481"/>
                      <a:pt x="165713" y="743918"/>
                      <a:pt x="167434" y="73431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2" name="Google Shape;1942;p23"/>
              <p:cNvSpPr/>
              <p:nvPr/>
            </p:nvSpPr>
            <p:spPr>
              <a:xfrm>
                <a:off x="16267213" y="3044225"/>
                <a:ext cx="170956" cy="806530"/>
              </a:xfrm>
              <a:custGeom>
                <a:avLst/>
                <a:gdLst/>
                <a:ahLst/>
                <a:cxnLst/>
                <a:rect l="l" t="t" r="r" b="b"/>
                <a:pathLst>
                  <a:path w="170956" h="806530" extrusionOk="0">
                    <a:moveTo>
                      <a:pt x="122186" y="797171"/>
                    </a:moveTo>
                    <a:cubicBezTo>
                      <a:pt x="123014" y="794180"/>
                      <a:pt x="136592" y="792261"/>
                      <a:pt x="152562" y="773710"/>
                    </a:cubicBezTo>
                    <a:cubicBezTo>
                      <a:pt x="159503" y="765629"/>
                      <a:pt x="178505" y="754617"/>
                      <a:pt x="167710" y="726798"/>
                    </a:cubicBezTo>
                    <a:cubicBezTo>
                      <a:pt x="169865" y="720706"/>
                      <a:pt x="153223" y="709602"/>
                      <a:pt x="146624" y="707407"/>
                    </a:cubicBezTo>
                    <a:cubicBezTo>
                      <a:pt x="140858" y="705493"/>
                      <a:pt x="107959" y="670440"/>
                      <a:pt x="103498" y="665568"/>
                    </a:cubicBezTo>
                    <a:cubicBezTo>
                      <a:pt x="101468" y="663345"/>
                      <a:pt x="100840" y="659817"/>
                      <a:pt x="98761" y="657666"/>
                    </a:cubicBezTo>
                    <a:cubicBezTo>
                      <a:pt x="39567" y="596582"/>
                      <a:pt x="56090" y="614564"/>
                      <a:pt x="62857" y="600430"/>
                    </a:cubicBezTo>
                    <a:cubicBezTo>
                      <a:pt x="68639" y="588355"/>
                      <a:pt x="112766" y="539329"/>
                      <a:pt x="127210" y="528756"/>
                    </a:cubicBezTo>
                    <a:cubicBezTo>
                      <a:pt x="143500" y="516827"/>
                      <a:pt x="145016" y="501257"/>
                      <a:pt x="165907" y="485610"/>
                    </a:cubicBezTo>
                    <a:cubicBezTo>
                      <a:pt x="170352" y="447874"/>
                      <a:pt x="139326" y="447131"/>
                      <a:pt x="133820" y="431545"/>
                    </a:cubicBezTo>
                    <a:cubicBezTo>
                      <a:pt x="133073" y="429431"/>
                      <a:pt x="130404" y="427453"/>
                      <a:pt x="128163" y="426537"/>
                    </a:cubicBezTo>
                    <a:cubicBezTo>
                      <a:pt x="122321" y="424158"/>
                      <a:pt x="101549" y="394778"/>
                      <a:pt x="83402" y="383755"/>
                    </a:cubicBezTo>
                    <a:cubicBezTo>
                      <a:pt x="81074" y="382340"/>
                      <a:pt x="83104" y="381419"/>
                      <a:pt x="61255" y="361643"/>
                    </a:cubicBezTo>
                    <a:cubicBezTo>
                      <a:pt x="78838" y="326378"/>
                      <a:pt x="172593" y="252195"/>
                      <a:pt x="152026" y="235052"/>
                    </a:cubicBezTo>
                    <a:cubicBezTo>
                      <a:pt x="153337" y="224967"/>
                      <a:pt x="148415" y="228424"/>
                      <a:pt x="123550" y="194883"/>
                    </a:cubicBezTo>
                    <a:cubicBezTo>
                      <a:pt x="118294" y="187794"/>
                      <a:pt x="97294" y="180857"/>
                      <a:pt x="91642" y="174088"/>
                    </a:cubicBezTo>
                    <a:cubicBezTo>
                      <a:pt x="63750" y="140665"/>
                      <a:pt x="82341" y="150485"/>
                      <a:pt x="84295" y="135327"/>
                    </a:cubicBezTo>
                    <a:cubicBezTo>
                      <a:pt x="167504" y="58277"/>
                      <a:pt x="145682" y="78622"/>
                      <a:pt x="109453" y="45183"/>
                    </a:cubicBezTo>
                    <a:cubicBezTo>
                      <a:pt x="50232" y="-9408"/>
                      <a:pt x="82877" y="21169"/>
                      <a:pt x="62186" y="0"/>
                    </a:cubicBezTo>
                    <a:cubicBezTo>
                      <a:pt x="41928" y="531"/>
                      <a:pt x="21956" y="1051"/>
                      <a:pt x="2278" y="1566"/>
                    </a:cubicBezTo>
                    <a:cubicBezTo>
                      <a:pt x="27511" y="37628"/>
                      <a:pt x="83862" y="68373"/>
                      <a:pt x="78086" y="75722"/>
                    </a:cubicBezTo>
                    <a:cubicBezTo>
                      <a:pt x="56902" y="102706"/>
                      <a:pt x="58093" y="94344"/>
                      <a:pt x="55240" y="99059"/>
                    </a:cubicBezTo>
                    <a:cubicBezTo>
                      <a:pt x="38506" y="126721"/>
                      <a:pt x="41126" y="123740"/>
                      <a:pt x="40498" y="123870"/>
                    </a:cubicBezTo>
                    <a:cubicBezTo>
                      <a:pt x="32984" y="125452"/>
                      <a:pt x="35713" y="132828"/>
                      <a:pt x="29687" y="140920"/>
                    </a:cubicBezTo>
                    <a:cubicBezTo>
                      <a:pt x="-4452" y="186764"/>
                      <a:pt x="68455" y="207662"/>
                      <a:pt x="76900" y="217097"/>
                    </a:cubicBezTo>
                    <a:cubicBezTo>
                      <a:pt x="86158" y="227443"/>
                      <a:pt x="85465" y="227232"/>
                      <a:pt x="98479" y="239030"/>
                    </a:cubicBezTo>
                    <a:cubicBezTo>
                      <a:pt x="97927" y="241724"/>
                      <a:pt x="97862" y="245290"/>
                      <a:pt x="93233" y="245133"/>
                    </a:cubicBezTo>
                    <a:cubicBezTo>
                      <a:pt x="90267" y="245030"/>
                      <a:pt x="92898" y="252325"/>
                      <a:pt x="86104" y="255143"/>
                    </a:cubicBezTo>
                    <a:cubicBezTo>
                      <a:pt x="72840" y="260655"/>
                      <a:pt x="28328" y="318173"/>
                      <a:pt x="19932" y="329608"/>
                    </a:cubicBezTo>
                    <a:cubicBezTo>
                      <a:pt x="10122" y="342962"/>
                      <a:pt x="-2833" y="349460"/>
                      <a:pt x="10620" y="372395"/>
                    </a:cubicBezTo>
                    <a:cubicBezTo>
                      <a:pt x="12921" y="388427"/>
                      <a:pt x="79829" y="446833"/>
                      <a:pt x="106638" y="473769"/>
                    </a:cubicBezTo>
                    <a:cubicBezTo>
                      <a:pt x="95594" y="482082"/>
                      <a:pt x="97505" y="486380"/>
                      <a:pt x="92578" y="489540"/>
                    </a:cubicBezTo>
                    <a:cubicBezTo>
                      <a:pt x="78487" y="498579"/>
                      <a:pt x="76202" y="509543"/>
                      <a:pt x="64276" y="522507"/>
                    </a:cubicBezTo>
                    <a:cubicBezTo>
                      <a:pt x="45858" y="542527"/>
                      <a:pt x="66138" y="514107"/>
                      <a:pt x="11546" y="588544"/>
                    </a:cubicBezTo>
                    <a:cubicBezTo>
                      <a:pt x="5840" y="588945"/>
                      <a:pt x="7984" y="595032"/>
                      <a:pt x="3550" y="597628"/>
                    </a:cubicBezTo>
                    <a:cubicBezTo>
                      <a:pt x="-8025" y="604397"/>
                      <a:pt x="12309" y="637147"/>
                      <a:pt x="13489" y="639646"/>
                    </a:cubicBezTo>
                    <a:cubicBezTo>
                      <a:pt x="21410" y="643510"/>
                      <a:pt x="24847" y="651406"/>
                      <a:pt x="29720" y="657958"/>
                    </a:cubicBezTo>
                    <a:cubicBezTo>
                      <a:pt x="35675" y="665969"/>
                      <a:pt x="60508" y="684991"/>
                      <a:pt x="65033" y="700974"/>
                    </a:cubicBezTo>
                    <a:cubicBezTo>
                      <a:pt x="66333" y="705564"/>
                      <a:pt x="88637" y="715780"/>
                      <a:pt x="92762" y="729757"/>
                    </a:cubicBezTo>
                    <a:cubicBezTo>
                      <a:pt x="93629" y="732711"/>
                      <a:pt x="93889" y="725183"/>
                      <a:pt x="106557" y="741447"/>
                    </a:cubicBezTo>
                    <a:cubicBezTo>
                      <a:pt x="100033" y="749154"/>
                      <a:pt x="91452" y="754850"/>
                      <a:pt x="85281" y="762936"/>
                    </a:cubicBezTo>
                    <a:cubicBezTo>
                      <a:pt x="84501" y="763954"/>
                      <a:pt x="79217" y="763635"/>
                      <a:pt x="77956" y="765830"/>
                    </a:cubicBezTo>
                    <a:cubicBezTo>
                      <a:pt x="76446" y="768458"/>
                      <a:pt x="51716" y="791497"/>
                      <a:pt x="36227" y="806531"/>
                    </a:cubicBezTo>
                    <a:cubicBezTo>
                      <a:pt x="61888" y="806487"/>
                      <a:pt x="87804" y="806487"/>
                      <a:pt x="113925" y="806520"/>
                    </a:cubicBezTo>
                    <a:cubicBezTo>
                      <a:pt x="119295" y="804948"/>
                      <a:pt x="120806" y="802119"/>
                      <a:pt x="122186" y="79717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3" name="Google Shape;1943;p23"/>
              <p:cNvSpPr/>
              <p:nvPr/>
            </p:nvSpPr>
            <p:spPr>
              <a:xfrm>
                <a:off x="15451934" y="3054055"/>
                <a:ext cx="177550" cy="833342"/>
              </a:xfrm>
              <a:custGeom>
                <a:avLst/>
                <a:gdLst/>
                <a:ahLst/>
                <a:cxnLst/>
                <a:rect l="l" t="t" r="r" b="b"/>
                <a:pathLst>
                  <a:path w="177550" h="833342" extrusionOk="0">
                    <a:moveTo>
                      <a:pt x="167472" y="751366"/>
                    </a:moveTo>
                    <a:cubicBezTo>
                      <a:pt x="183827" y="739963"/>
                      <a:pt x="176903" y="718523"/>
                      <a:pt x="159449" y="714437"/>
                    </a:cubicBezTo>
                    <a:cubicBezTo>
                      <a:pt x="151832" y="694319"/>
                      <a:pt x="135109" y="694964"/>
                      <a:pt x="130508" y="681957"/>
                    </a:cubicBezTo>
                    <a:cubicBezTo>
                      <a:pt x="129760" y="679844"/>
                      <a:pt x="127092" y="677865"/>
                      <a:pt x="124850" y="676950"/>
                    </a:cubicBezTo>
                    <a:cubicBezTo>
                      <a:pt x="119009" y="674570"/>
                      <a:pt x="98236" y="645191"/>
                      <a:pt x="80090" y="634167"/>
                    </a:cubicBezTo>
                    <a:cubicBezTo>
                      <a:pt x="78617" y="633268"/>
                      <a:pt x="77616" y="631577"/>
                      <a:pt x="76435" y="630211"/>
                    </a:cubicBezTo>
                    <a:cubicBezTo>
                      <a:pt x="49031" y="598577"/>
                      <a:pt x="56004" y="621117"/>
                      <a:pt x="66620" y="601883"/>
                    </a:cubicBezTo>
                    <a:cubicBezTo>
                      <a:pt x="73994" y="588529"/>
                      <a:pt x="120628" y="542940"/>
                      <a:pt x="121672" y="536577"/>
                    </a:cubicBezTo>
                    <a:cubicBezTo>
                      <a:pt x="122176" y="533515"/>
                      <a:pt x="135472" y="530149"/>
                      <a:pt x="149358" y="509989"/>
                    </a:cubicBezTo>
                    <a:cubicBezTo>
                      <a:pt x="157533" y="498120"/>
                      <a:pt x="159682" y="499713"/>
                      <a:pt x="162400" y="491150"/>
                    </a:cubicBezTo>
                    <a:cubicBezTo>
                      <a:pt x="174310" y="487454"/>
                      <a:pt x="180465" y="475883"/>
                      <a:pt x="166872" y="460551"/>
                    </a:cubicBezTo>
                    <a:cubicBezTo>
                      <a:pt x="157056" y="449484"/>
                      <a:pt x="86943" y="376125"/>
                      <a:pt x="83170" y="367638"/>
                    </a:cubicBezTo>
                    <a:cubicBezTo>
                      <a:pt x="82325" y="365747"/>
                      <a:pt x="80409" y="366825"/>
                      <a:pt x="74340" y="361834"/>
                    </a:cubicBezTo>
                    <a:cubicBezTo>
                      <a:pt x="107012" y="316786"/>
                      <a:pt x="122750" y="316163"/>
                      <a:pt x="120194" y="303524"/>
                    </a:cubicBezTo>
                    <a:cubicBezTo>
                      <a:pt x="149927" y="278573"/>
                      <a:pt x="135824" y="280150"/>
                      <a:pt x="144280" y="276681"/>
                    </a:cubicBezTo>
                    <a:cubicBezTo>
                      <a:pt x="145016" y="276383"/>
                      <a:pt x="144296" y="272020"/>
                      <a:pt x="143890" y="269603"/>
                    </a:cubicBezTo>
                    <a:cubicBezTo>
                      <a:pt x="139727" y="244939"/>
                      <a:pt x="125007" y="226279"/>
                      <a:pt x="103645" y="196764"/>
                    </a:cubicBezTo>
                    <a:cubicBezTo>
                      <a:pt x="97100" y="187730"/>
                      <a:pt x="101149" y="171812"/>
                      <a:pt x="97625" y="168745"/>
                    </a:cubicBezTo>
                    <a:cubicBezTo>
                      <a:pt x="97836" y="168452"/>
                      <a:pt x="98171" y="168181"/>
                      <a:pt x="98285" y="167872"/>
                    </a:cubicBezTo>
                    <a:cubicBezTo>
                      <a:pt x="104349" y="151500"/>
                      <a:pt x="118776" y="141273"/>
                      <a:pt x="127904" y="127177"/>
                    </a:cubicBezTo>
                    <a:cubicBezTo>
                      <a:pt x="130080" y="123811"/>
                      <a:pt x="179962" y="97971"/>
                      <a:pt x="177109" y="74899"/>
                    </a:cubicBezTo>
                    <a:cubicBezTo>
                      <a:pt x="182690" y="51590"/>
                      <a:pt x="133886" y="23836"/>
                      <a:pt x="111440" y="646"/>
                    </a:cubicBezTo>
                    <a:cubicBezTo>
                      <a:pt x="85336" y="-471"/>
                      <a:pt x="59496" y="-378"/>
                      <a:pt x="36802" y="2852"/>
                    </a:cubicBezTo>
                    <a:cubicBezTo>
                      <a:pt x="48701" y="10233"/>
                      <a:pt x="74882" y="42626"/>
                      <a:pt x="84442" y="49005"/>
                    </a:cubicBezTo>
                    <a:cubicBezTo>
                      <a:pt x="119252" y="72238"/>
                      <a:pt x="109979" y="72309"/>
                      <a:pt x="116930" y="74889"/>
                    </a:cubicBezTo>
                    <a:cubicBezTo>
                      <a:pt x="124395" y="77658"/>
                      <a:pt x="120849" y="75729"/>
                      <a:pt x="93748" y="102686"/>
                    </a:cubicBezTo>
                    <a:cubicBezTo>
                      <a:pt x="88470" y="107937"/>
                      <a:pt x="61429" y="137338"/>
                      <a:pt x="51099" y="137571"/>
                    </a:cubicBezTo>
                    <a:cubicBezTo>
                      <a:pt x="45204" y="155792"/>
                      <a:pt x="43347" y="159472"/>
                      <a:pt x="44900" y="163558"/>
                    </a:cubicBezTo>
                    <a:cubicBezTo>
                      <a:pt x="50536" y="178365"/>
                      <a:pt x="48176" y="188028"/>
                      <a:pt x="59945" y="199365"/>
                    </a:cubicBezTo>
                    <a:cubicBezTo>
                      <a:pt x="68353" y="207457"/>
                      <a:pt x="98253" y="259512"/>
                      <a:pt x="100164" y="261886"/>
                    </a:cubicBezTo>
                    <a:cubicBezTo>
                      <a:pt x="90132" y="266785"/>
                      <a:pt x="77778" y="275153"/>
                      <a:pt x="76376" y="286279"/>
                    </a:cubicBezTo>
                    <a:cubicBezTo>
                      <a:pt x="75797" y="290859"/>
                      <a:pt x="64114" y="293314"/>
                      <a:pt x="44251" y="324108"/>
                    </a:cubicBezTo>
                    <a:cubicBezTo>
                      <a:pt x="40521" y="329891"/>
                      <a:pt x="34214" y="333820"/>
                      <a:pt x="32119" y="340811"/>
                    </a:cubicBezTo>
                    <a:cubicBezTo>
                      <a:pt x="23939" y="343038"/>
                      <a:pt x="26261" y="351694"/>
                      <a:pt x="22596" y="356793"/>
                    </a:cubicBezTo>
                    <a:cubicBezTo>
                      <a:pt x="15358" y="366852"/>
                      <a:pt x="24350" y="385414"/>
                      <a:pt x="31242" y="395663"/>
                    </a:cubicBezTo>
                    <a:cubicBezTo>
                      <a:pt x="35015" y="401277"/>
                      <a:pt x="55674" y="404464"/>
                      <a:pt x="69955" y="427508"/>
                    </a:cubicBezTo>
                    <a:cubicBezTo>
                      <a:pt x="74524" y="434884"/>
                      <a:pt x="106898" y="463678"/>
                      <a:pt x="113216" y="469282"/>
                    </a:cubicBezTo>
                    <a:cubicBezTo>
                      <a:pt x="99833" y="482143"/>
                      <a:pt x="83029" y="503707"/>
                      <a:pt x="81329" y="506515"/>
                    </a:cubicBezTo>
                    <a:cubicBezTo>
                      <a:pt x="80669" y="507599"/>
                      <a:pt x="75363" y="507891"/>
                      <a:pt x="74357" y="510173"/>
                    </a:cubicBezTo>
                    <a:cubicBezTo>
                      <a:pt x="71222" y="517310"/>
                      <a:pt x="31058" y="558255"/>
                      <a:pt x="15093" y="585586"/>
                    </a:cubicBezTo>
                    <a:cubicBezTo>
                      <a:pt x="3864" y="590410"/>
                      <a:pt x="-223" y="602338"/>
                      <a:pt x="2137" y="612018"/>
                    </a:cubicBezTo>
                    <a:cubicBezTo>
                      <a:pt x="-369" y="617302"/>
                      <a:pt x="-1793" y="620310"/>
                      <a:pt x="4411" y="624542"/>
                    </a:cubicBezTo>
                    <a:cubicBezTo>
                      <a:pt x="16338" y="632688"/>
                      <a:pt x="26174" y="650968"/>
                      <a:pt x="29791" y="654106"/>
                    </a:cubicBezTo>
                    <a:cubicBezTo>
                      <a:pt x="47699" y="669639"/>
                      <a:pt x="114510" y="735297"/>
                      <a:pt x="115517" y="737269"/>
                    </a:cubicBezTo>
                    <a:cubicBezTo>
                      <a:pt x="101755" y="748347"/>
                      <a:pt x="40028" y="821820"/>
                      <a:pt x="34723" y="824053"/>
                    </a:cubicBezTo>
                    <a:cubicBezTo>
                      <a:pt x="29542" y="826232"/>
                      <a:pt x="23960" y="826237"/>
                      <a:pt x="20160" y="833342"/>
                    </a:cubicBezTo>
                    <a:cubicBezTo>
                      <a:pt x="44494" y="829110"/>
                      <a:pt x="72689" y="825316"/>
                      <a:pt x="104349" y="821929"/>
                    </a:cubicBezTo>
                    <a:cubicBezTo>
                      <a:pt x="121001" y="804077"/>
                      <a:pt x="166103" y="752320"/>
                      <a:pt x="167472" y="75136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4" name="Google Shape;1944;p23"/>
              <p:cNvSpPr/>
              <p:nvPr/>
            </p:nvSpPr>
            <p:spPr>
              <a:xfrm>
                <a:off x="17438766" y="3010748"/>
                <a:ext cx="178539" cy="855377"/>
              </a:xfrm>
              <a:custGeom>
                <a:avLst/>
                <a:gdLst/>
                <a:ahLst/>
                <a:cxnLst/>
                <a:rect l="l" t="t" r="r" b="b"/>
                <a:pathLst>
                  <a:path w="178539" h="855377" extrusionOk="0">
                    <a:moveTo>
                      <a:pt x="119651" y="841633"/>
                    </a:moveTo>
                    <a:cubicBezTo>
                      <a:pt x="123793" y="839362"/>
                      <a:pt x="128254" y="836100"/>
                      <a:pt x="129770" y="830653"/>
                    </a:cubicBezTo>
                    <a:cubicBezTo>
                      <a:pt x="130598" y="827672"/>
                      <a:pt x="144100" y="825830"/>
                      <a:pt x="160146" y="807197"/>
                    </a:cubicBezTo>
                    <a:cubicBezTo>
                      <a:pt x="167081" y="799122"/>
                      <a:pt x="186088" y="788104"/>
                      <a:pt x="175293" y="760280"/>
                    </a:cubicBezTo>
                    <a:cubicBezTo>
                      <a:pt x="177443" y="754188"/>
                      <a:pt x="160806" y="743084"/>
                      <a:pt x="154207" y="740889"/>
                    </a:cubicBezTo>
                    <a:cubicBezTo>
                      <a:pt x="148441" y="738976"/>
                      <a:pt x="115542" y="703922"/>
                      <a:pt x="111081" y="699050"/>
                    </a:cubicBezTo>
                    <a:cubicBezTo>
                      <a:pt x="109051" y="696828"/>
                      <a:pt x="108423" y="693300"/>
                      <a:pt x="106344" y="691148"/>
                    </a:cubicBezTo>
                    <a:cubicBezTo>
                      <a:pt x="47178" y="630086"/>
                      <a:pt x="63668" y="648057"/>
                      <a:pt x="70441" y="633912"/>
                    </a:cubicBezTo>
                    <a:cubicBezTo>
                      <a:pt x="76222" y="621837"/>
                      <a:pt x="120350" y="572811"/>
                      <a:pt x="134794" y="562238"/>
                    </a:cubicBezTo>
                    <a:cubicBezTo>
                      <a:pt x="151083" y="550309"/>
                      <a:pt x="152599" y="534739"/>
                      <a:pt x="173491" y="519093"/>
                    </a:cubicBezTo>
                    <a:cubicBezTo>
                      <a:pt x="177935" y="481356"/>
                      <a:pt x="146909" y="480614"/>
                      <a:pt x="141404" y="465027"/>
                    </a:cubicBezTo>
                    <a:cubicBezTo>
                      <a:pt x="140656" y="462913"/>
                      <a:pt x="137988" y="460935"/>
                      <a:pt x="135746" y="460019"/>
                    </a:cubicBezTo>
                    <a:cubicBezTo>
                      <a:pt x="129905" y="457640"/>
                      <a:pt x="109132" y="428260"/>
                      <a:pt x="90986" y="417237"/>
                    </a:cubicBezTo>
                    <a:cubicBezTo>
                      <a:pt x="88658" y="415823"/>
                      <a:pt x="90693" y="414901"/>
                      <a:pt x="68838" y="395125"/>
                    </a:cubicBezTo>
                    <a:cubicBezTo>
                      <a:pt x="86417" y="359865"/>
                      <a:pt x="180166" y="285688"/>
                      <a:pt x="159610" y="268535"/>
                    </a:cubicBezTo>
                    <a:cubicBezTo>
                      <a:pt x="160915" y="258449"/>
                      <a:pt x="155999" y="261907"/>
                      <a:pt x="131134" y="228365"/>
                    </a:cubicBezTo>
                    <a:cubicBezTo>
                      <a:pt x="125877" y="221276"/>
                      <a:pt x="104877" y="214339"/>
                      <a:pt x="99225" y="207570"/>
                    </a:cubicBezTo>
                    <a:cubicBezTo>
                      <a:pt x="71334" y="174153"/>
                      <a:pt x="89924" y="183973"/>
                      <a:pt x="91879" y="168809"/>
                    </a:cubicBezTo>
                    <a:cubicBezTo>
                      <a:pt x="174920" y="91916"/>
                      <a:pt x="153541" y="112353"/>
                      <a:pt x="117036" y="78665"/>
                    </a:cubicBezTo>
                    <a:cubicBezTo>
                      <a:pt x="45370" y="12590"/>
                      <a:pt x="54070" y="19792"/>
                      <a:pt x="60469" y="14194"/>
                    </a:cubicBezTo>
                    <a:cubicBezTo>
                      <a:pt x="76904" y="-179"/>
                      <a:pt x="64832" y="9891"/>
                      <a:pt x="74241" y="0"/>
                    </a:cubicBezTo>
                    <a:cubicBezTo>
                      <a:pt x="50307" y="759"/>
                      <a:pt x="25896" y="1528"/>
                      <a:pt x="1096" y="2298"/>
                    </a:cubicBezTo>
                    <a:cubicBezTo>
                      <a:pt x="-11799" y="45584"/>
                      <a:pt x="93487" y="99260"/>
                      <a:pt x="85664" y="109210"/>
                    </a:cubicBezTo>
                    <a:cubicBezTo>
                      <a:pt x="64523" y="136140"/>
                      <a:pt x="65649" y="127870"/>
                      <a:pt x="62818" y="132547"/>
                    </a:cubicBezTo>
                    <a:cubicBezTo>
                      <a:pt x="46084" y="160208"/>
                      <a:pt x="48705" y="157227"/>
                      <a:pt x="48077" y="157357"/>
                    </a:cubicBezTo>
                    <a:cubicBezTo>
                      <a:pt x="40562" y="158940"/>
                      <a:pt x="43291" y="166316"/>
                      <a:pt x="37265" y="174407"/>
                    </a:cubicBezTo>
                    <a:cubicBezTo>
                      <a:pt x="26303" y="189127"/>
                      <a:pt x="25972" y="205337"/>
                      <a:pt x="35760" y="218322"/>
                    </a:cubicBezTo>
                    <a:cubicBezTo>
                      <a:pt x="41948" y="226528"/>
                      <a:pt x="83509" y="249496"/>
                      <a:pt x="84484" y="250585"/>
                    </a:cubicBezTo>
                    <a:cubicBezTo>
                      <a:pt x="93736" y="260926"/>
                      <a:pt x="93010" y="260687"/>
                      <a:pt x="106063" y="272518"/>
                    </a:cubicBezTo>
                    <a:cubicBezTo>
                      <a:pt x="105511" y="275212"/>
                      <a:pt x="105446" y="278778"/>
                      <a:pt x="100817" y="278620"/>
                    </a:cubicBezTo>
                    <a:cubicBezTo>
                      <a:pt x="97850" y="278518"/>
                      <a:pt x="100481" y="285812"/>
                      <a:pt x="93687" y="288630"/>
                    </a:cubicBezTo>
                    <a:cubicBezTo>
                      <a:pt x="84890" y="292283"/>
                      <a:pt x="83737" y="304521"/>
                      <a:pt x="73553" y="306623"/>
                    </a:cubicBezTo>
                    <a:cubicBezTo>
                      <a:pt x="71296" y="307090"/>
                      <a:pt x="21273" y="371290"/>
                      <a:pt x="20927" y="371561"/>
                    </a:cubicBezTo>
                    <a:cubicBezTo>
                      <a:pt x="-14268" y="398773"/>
                      <a:pt x="70733" y="463536"/>
                      <a:pt x="114232" y="507251"/>
                    </a:cubicBezTo>
                    <a:cubicBezTo>
                      <a:pt x="103102" y="515629"/>
                      <a:pt x="105224" y="519775"/>
                      <a:pt x="100173" y="523022"/>
                    </a:cubicBezTo>
                    <a:cubicBezTo>
                      <a:pt x="86081" y="532062"/>
                      <a:pt x="83796" y="543025"/>
                      <a:pt x="71870" y="555989"/>
                    </a:cubicBezTo>
                    <a:cubicBezTo>
                      <a:pt x="66164" y="562194"/>
                      <a:pt x="59245" y="567451"/>
                      <a:pt x="54416" y="574237"/>
                    </a:cubicBezTo>
                    <a:cubicBezTo>
                      <a:pt x="-30" y="650642"/>
                      <a:pt x="-885" y="626427"/>
                      <a:pt x="21078" y="673133"/>
                    </a:cubicBezTo>
                    <a:cubicBezTo>
                      <a:pt x="28999" y="676997"/>
                      <a:pt x="32436" y="684894"/>
                      <a:pt x="37309" y="691446"/>
                    </a:cubicBezTo>
                    <a:cubicBezTo>
                      <a:pt x="43264" y="699456"/>
                      <a:pt x="68096" y="718479"/>
                      <a:pt x="72622" y="734461"/>
                    </a:cubicBezTo>
                    <a:cubicBezTo>
                      <a:pt x="73922" y="739052"/>
                      <a:pt x="96226" y="749267"/>
                      <a:pt x="100351" y="763245"/>
                    </a:cubicBezTo>
                    <a:cubicBezTo>
                      <a:pt x="101217" y="766198"/>
                      <a:pt x="101477" y="758670"/>
                      <a:pt x="114145" y="774935"/>
                    </a:cubicBezTo>
                    <a:cubicBezTo>
                      <a:pt x="107622" y="782641"/>
                      <a:pt x="99041" y="788337"/>
                      <a:pt x="92870" y="796423"/>
                    </a:cubicBezTo>
                    <a:cubicBezTo>
                      <a:pt x="92090" y="797442"/>
                      <a:pt x="86801" y="797122"/>
                      <a:pt x="85545" y="799317"/>
                    </a:cubicBezTo>
                    <a:cubicBezTo>
                      <a:pt x="85491" y="799409"/>
                      <a:pt x="40313" y="843389"/>
                      <a:pt x="30098" y="854066"/>
                    </a:cubicBezTo>
                    <a:cubicBezTo>
                      <a:pt x="55201" y="854510"/>
                      <a:pt x="79985" y="854949"/>
                      <a:pt x="104428" y="855377"/>
                    </a:cubicBezTo>
                    <a:cubicBezTo>
                      <a:pt x="110849" y="854071"/>
                      <a:pt x="103491" y="850500"/>
                      <a:pt x="119651" y="84163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5" name="Google Shape;1945;p23"/>
              <p:cNvSpPr/>
              <p:nvPr/>
            </p:nvSpPr>
            <p:spPr>
              <a:xfrm>
                <a:off x="17027911" y="3022552"/>
                <a:ext cx="171939" cy="836273"/>
              </a:xfrm>
              <a:custGeom>
                <a:avLst/>
                <a:gdLst/>
                <a:ahLst/>
                <a:cxnLst/>
                <a:rect l="l" t="t" r="r" b="b"/>
                <a:pathLst>
                  <a:path w="171939" h="836273" extrusionOk="0">
                    <a:moveTo>
                      <a:pt x="167435" y="765228"/>
                    </a:moveTo>
                    <a:cubicBezTo>
                      <a:pt x="179891" y="748547"/>
                      <a:pt x="155633" y="747403"/>
                      <a:pt x="153727" y="742233"/>
                    </a:cubicBezTo>
                    <a:cubicBezTo>
                      <a:pt x="148979" y="729285"/>
                      <a:pt x="133231" y="727085"/>
                      <a:pt x="129295" y="718349"/>
                    </a:cubicBezTo>
                    <a:cubicBezTo>
                      <a:pt x="120119" y="697987"/>
                      <a:pt x="101901" y="691863"/>
                      <a:pt x="74324" y="655693"/>
                    </a:cubicBezTo>
                    <a:cubicBezTo>
                      <a:pt x="80149" y="645997"/>
                      <a:pt x="84437" y="651330"/>
                      <a:pt x="101051" y="628346"/>
                    </a:cubicBezTo>
                    <a:cubicBezTo>
                      <a:pt x="125283" y="594826"/>
                      <a:pt x="161891" y="564557"/>
                      <a:pt x="158529" y="549003"/>
                    </a:cubicBezTo>
                    <a:cubicBezTo>
                      <a:pt x="154875" y="532067"/>
                      <a:pt x="74930" y="460090"/>
                      <a:pt x="67319" y="442958"/>
                    </a:cubicBezTo>
                    <a:cubicBezTo>
                      <a:pt x="66496" y="441110"/>
                      <a:pt x="64671" y="442124"/>
                      <a:pt x="58787" y="437387"/>
                    </a:cubicBezTo>
                    <a:cubicBezTo>
                      <a:pt x="67259" y="426201"/>
                      <a:pt x="111587" y="376737"/>
                      <a:pt x="119052" y="372309"/>
                    </a:cubicBezTo>
                    <a:cubicBezTo>
                      <a:pt x="132354" y="364418"/>
                      <a:pt x="126426" y="364250"/>
                      <a:pt x="134568" y="361242"/>
                    </a:cubicBezTo>
                    <a:cubicBezTo>
                      <a:pt x="140848" y="358922"/>
                      <a:pt x="139862" y="349476"/>
                      <a:pt x="147328" y="348192"/>
                    </a:cubicBezTo>
                    <a:cubicBezTo>
                      <a:pt x="147674" y="348132"/>
                      <a:pt x="146310" y="351449"/>
                      <a:pt x="152812" y="318725"/>
                    </a:cubicBezTo>
                    <a:cubicBezTo>
                      <a:pt x="150251" y="316167"/>
                      <a:pt x="148860" y="311767"/>
                      <a:pt x="148102" y="309929"/>
                    </a:cubicBezTo>
                    <a:cubicBezTo>
                      <a:pt x="110563" y="299432"/>
                      <a:pt x="79873" y="227086"/>
                      <a:pt x="68840" y="221222"/>
                    </a:cubicBezTo>
                    <a:cubicBezTo>
                      <a:pt x="61612" y="217390"/>
                      <a:pt x="57590" y="211060"/>
                      <a:pt x="54494" y="204269"/>
                    </a:cubicBezTo>
                    <a:cubicBezTo>
                      <a:pt x="56296" y="202714"/>
                      <a:pt x="57904" y="200752"/>
                      <a:pt x="59490" y="198568"/>
                    </a:cubicBezTo>
                    <a:cubicBezTo>
                      <a:pt x="77182" y="174169"/>
                      <a:pt x="101474" y="166538"/>
                      <a:pt x="120249" y="147494"/>
                    </a:cubicBezTo>
                    <a:cubicBezTo>
                      <a:pt x="146413" y="120949"/>
                      <a:pt x="153375" y="112814"/>
                      <a:pt x="170217" y="102641"/>
                    </a:cubicBezTo>
                    <a:cubicBezTo>
                      <a:pt x="166444" y="97406"/>
                      <a:pt x="173584" y="97254"/>
                      <a:pt x="171576" y="87954"/>
                    </a:cubicBezTo>
                    <a:cubicBezTo>
                      <a:pt x="171397" y="87114"/>
                      <a:pt x="171690" y="87326"/>
                      <a:pt x="171879" y="85510"/>
                    </a:cubicBezTo>
                    <a:cubicBezTo>
                      <a:pt x="165323" y="74216"/>
                      <a:pt x="174911" y="84052"/>
                      <a:pt x="93748" y="0"/>
                    </a:cubicBezTo>
                    <a:cubicBezTo>
                      <a:pt x="71774" y="634"/>
                      <a:pt x="49697" y="1268"/>
                      <a:pt x="27533" y="1902"/>
                    </a:cubicBezTo>
                    <a:cubicBezTo>
                      <a:pt x="41262" y="27125"/>
                      <a:pt x="50249" y="14552"/>
                      <a:pt x="67129" y="41785"/>
                    </a:cubicBezTo>
                    <a:cubicBezTo>
                      <a:pt x="71991" y="49638"/>
                      <a:pt x="110212" y="83451"/>
                      <a:pt x="112680" y="85624"/>
                    </a:cubicBezTo>
                    <a:cubicBezTo>
                      <a:pt x="85292" y="116570"/>
                      <a:pt x="82374" y="107633"/>
                      <a:pt x="55620" y="143803"/>
                    </a:cubicBezTo>
                    <a:cubicBezTo>
                      <a:pt x="48235" y="153781"/>
                      <a:pt x="36655" y="150903"/>
                      <a:pt x="16175" y="177719"/>
                    </a:cubicBezTo>
                    <a:cubicBezTo>
                      <a:pt x="8569" y="183821"/>
                      <a:pt x="5126" y="181388"/>
                      <a:pt x="1683" y="194872"/>
                    </a:cubicBezTo>
                    <a:cubicBezTo>
                      <a:pt x="1163" y="196926"/>
                      <a:pt x="2008" y="199435"/>
                      <a:pt x="1222" y="201305"/>
                    </a:cubicBezTo>
                    <a:cubicBezTo>
                      <a:pt x="-1831" y="208524"/>
                      <a:pt x="1288" y="214783"/>
                      <a:pt x="5602" y="219341"/>
                    </a:cubicBezTo>
                    <a:cubicBezTo>
                      <a:pt x="15715" y="230023"/>
                      <a:pt x="17805" y="240207"/>
                      <a:pt x="30505" y="248704"/>
                    </a:cubicBezTo>
                    <a:cubicBezTo>
                      <a:pt x="35578" y="252097"/>
                      <a:pt x="48154" y="279553"/>
                      <a:pt x="52458" y="284468"/>
                    </a:cubicBezTo>
                    <a:cubicBezTo>
                      <a:pt x="56995" y="289649"/>
                      <a:pt x="63426" y="293291"/>
                      <a:pt x="67476" y="298760"/>
                    </a:cubicBezTo>
                    <a:cubicBezTo>
                      <a:pt x="90625" y="330041"/>
                      <a:pt x="68434" y="301323"/>
                      <a:pt x="95800" y="326730"/>
                    </a:cubicBezTo>
                    <a:cubicBezTo>
                      <a:pt x="83912" y="339623"/>
                      <a:pt x="71644" y="358592"/>
                      <a:pt x="55982" y="370634"/>
                    </a:cubicBezTo>
                    <a:cubicBezTo>
                      <a:pt x="52236" y="373523"/>
                      <a:pt x="47488" y="376682"/>
                      <a:pt x="46059" y="380725"/>
                    </a:cubicBezTo>
                    <a:cubicBezTo>
                      <a:pt x="41441" y="393787"/>
                      <a:pt x="29141" y="401753"/>
                      <a:pt x="24729" y="414722"/>
                    </a:cubicBezTo>
                    <a:cubicBezTo>
                      <a:pt x="17198" y="420581"/>
                      <a:pt x="20144" y="426949"/>
                      <a:pt x="14892" y="431214"/>
                    </a:cubicBezTo>
                    <a:cubicBezTo>
                      <a:pt x="1764" y="441885"/>
                      <a:pt x="13842" y="462409"/>
                      <a:pt x="23451" y="476392"/>
                    </a:cubicBezTo>
                    <a:cubicBezTo>
                      <a:pt x="24610" y="478083"/>
                      <a:pt x="41620" y="482700"/>
                      <a:pt x="54098" y="502828"/>
                    </a:cubicBezTo>
                    <a:cubicBezTo>
                      <a:pt x="58965" y="510687"/>
                      <a:pt x="95870" y="543519"/>
                      <a:pt x="103206" y="549692"/>
                    </a:cubicBezTo>
                    <a:cubicBezTo>
                      <a:pt x="81757" y="569446"/>
                      <a:pt x="105464" y="540359"/>
                      <a:pt x="74335" y="583726"/>
                    </a:cubicBezTo>
                    <a:cubicBezTo>
                      <a:pt x="45490" y="623858"/>
                      <a:pt x="32211" y="631603"/>
                      <a:pt x="19911" y="661926"/>
                    </a:cubicBezTo>
                    <a:cubicBezTo>
                      <a:pt x="13409" y="677957"/>
                      <a:pt x="25357" y="681864"/>
                      <a:pt x="63188" y="716175"/>
                    </a:cubicBezTo>
                    <a:cubicBezTo>
                      <a:pt x="97354" y="747159"/>
                      <a:pt x="101885" y="755570"/>
                      <a:pt x="111413" y="763933"/>
                    </a:cubicBezTo>
                    <a:cubicBezTo>
                      <a:pt x="76441" y="792657"/>
                      <a:pt x="91448" y="779910"/>
                      <a:pt x="53963" y="820199"/>
                    </a:cubicBezTo>
                    <a:cubicBezTo>
                      <a:pt x="46292" y="828447"/>
                      <a:pt x="41533" y="832892"/>
                      <a:pt x="41966" y="835314"/>
                    </a:cubicBezTo>
                    <a:cubicBezTo>
                      <a:pt x="61347" y="835628"/>
                      <a:pt x="80674" y="835948"/>
                      <a:pt x="99931" y="836273"/>
                    </a:cubicBezTo>
                    <a:cubicBezTo>
                      <a:pt x="150230" y="789735"/>
                      <a:pt x="162855" y="790863"/>
                      <a:pt x="167435" y="76522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6" name="Google Shape;1946;p23"/>
              <p:cNvSpPr/>
              <p:nvPr/>
            </p:nvSpPr>
            <p:spPr>
              <a:xfrm>
                <a:off x="16631006" y="3034605"/>
                <a:ext cx="177184" cy="818795"/>
              </a:xfrm>
              <a:custGeom>
                <a:avLst/>
                <a:gdLst/>
                <a:ahLst/>
                <a:cxnLst/>
                <a:rect l="l" t="t" r="r" b="b"/>
                <a:pathLst>
                  <a:path w="177184" h="818795" extrusionOk="0">
                    <a:moveTo>
                      <a:pt x="159517" y="733870"/>
                    </a:moveTo>
                    <a:cubicBezTo>
                      <a:pt x="151938" y="713834"/>
                      <a:pt x="135166" y="714354"/>
                      <a:pt x="130575" y="701391"/>
                    </a:cubicBezTo>
                    <a:cubicBezTo>
                      <a:pt x="129828" y="699277"/>
                      <a:pt x="127159" y="697299"/>
                      <a:pt x="124918" y="696383"/>
                    </a:cubicBezTo>
                    <a:cubicBezTo>
                      <a:pt x="119077" y="694004"/>
                      <a:pt x="98304" y="664624"/>
                      <a:pt x="80157" y="653601"/>
                    </a:cubicBezTo>
                    <a:cubicBezTo>
                      <a:pt x="75236" y="650609"/>
                      <a:pt x="85723" y="657032"/>
                      <a:pt x="57398" y="630926"/>
                    </a:cubicBezTo>
                    <a:cubicBezTo>
                      <a:pt x="131046" y="544733"/>
                      <a:pt x="157639" y="525807"/>
                      <a:pt x="162468" y="510589"/>
                    </a:cubicBezTo>
                    <a:cubicBezTo>
                      <a:pt x="200824" y="498677"/>
                      <a:pt x="141609" y="458583"/>
                      <a:pt x="119970" y="428575"/>
                    </a:cubicBezTo>
                    <a:cubicBezTo>
                      <a:pt x="109040" y="413416"/>
                      <a:pt x="91093" y="404734"/>
                      <a:pt x="83238" y="387077"/>
                    </a:cubicBezTo>
                    <a:cubicBezTo>
                      <a:pt x="82399" y="385186"/>
                      <a:pt x="80477" y="386264"/>
                      <a:pt x="74408" y="381273"/>
                    </a:cubicBezTo>
                    <a:cubicBezTo>
                      <a:pt x="107280" y="335949"/>
                      <a:pt x="122823" y="335656"/>
                      <a:pt x="120262" y="322963"/>
                    </a:cubicBezTo>
                    <a:cubicBezTo>
                      <a:pt x="149994" y="298012"/>
                      <a:pt x="135892" y="299589"/>
                      <a:pt x="144348" y="296120"/>
                    </a:cubicBezTo>
                    <a:cubicBezTo>
                      <a:pt x="145084" y="295822"/>
                      <a:pt x="144364" y="291459"/>
                      <a:pt x="143958" y="289042"/>
                    </a:cubicBezTo>
                    <a:cubicBezTo>
                      <a:pt x="137234" y="249317"/>
                      <a:pt x="113641" y="241708"/>
                      <a:pt x="106419" y="219623"/>
                    </a:cubicBezTo>
                    <a:cubicBezTo>
                      <a:pt x="105997" y="218328"/>
                      <a:pt x="104568" y="217385"/>
                      <a:pt x="103718" y="216198"/>
                    </a:cubicBezTo>
                    <a:cubicBezTo>
                      <a:pt x="97173" y="207163"/>
                      <a:pt x="101228" y="191257"/>
                      <a:pt x="97698" y="188179"/>
                    </a:cubicBezTo>
                    <a:cubicBezTo>
                      <a:pt x="97909" y="187886"/>
                      <a:pt x="98239" y="187615"/>
                      <a:pt x="98358" y="187306"/>
                    </a:cubicBezTo>
                    <a:cubicBezTo>
                      <a:pt x="104416" y="170950"/>
                      <a:pt x="118849" y="160723"/>
                      <a:pt x="127971" y="146627"/>
                    </a:cubicBezTo>
                    <a:cubicBezTo>
                      <a:pt x="137895" y="131289"/>
                      <a:pt x="225261" y="109329"/>
                      <a:pt x="140542" y="45123"/>
                    </a:cubicBezTo>
                    <a:cubicBezTo>
                      <a:pt x="108130" y="20556"/>
                      <a:pt x="115054" y="22264"/>
                      <a:pt x="92598" y="0"/>
                    </a:cubicBezTo>
                    <a:cubicBezTo>
                      <a:pt x="10201" y="2764"/>
                      <a:pt x="15913" y="358"/>
                      <a:pt x="21955" y="7371"/>
                    </a:cubicBezTo>
                    <a:cubicBezTo>
                      <a:pt x="29041" y="15592"/>
                      <a:pt x="31418" y="20063"/>
                      <a:pt x="34292" y="20990"/>
                    </a:cubicBezTo>
                    <a:cubicBezTo>
                      <a:pt x="39814" y="22784"/>
                      <a:pt x="66158" y="48912"/>
                      <a:pt x="69595" y="54180"/>
                    </a:cubicBezTo>
                    <a:cubicBezTo>
                      <a:pt x="79529" y="69430"/>
                      <a:pt x="98109" y="73538"/>
                      <a:pt x="112743" y="91000"/>
                    </a:cubicBezTo>
                    <a:cubicBezTo>
                      <a:pt x="115672" y="94496"/>
                      <a:pt x="116657" y="93753"/>
                      <a:pt x="120874" y="96241"/>
                    </a:cubicBezTo>
                    <a:cubicBezTo>
                      <a:pt x="120668" y="96588"/>
                      <a:pt x="62227" y="156761"/>
                      <a:pt x="51178" y="157016"/>
                    </a:cubicBezTo>
                    <a:cubicBezTo>
                      <a:pt x="39679" y="192541"/>
                      <a:pt x="37611" y="177182"/>
                      <a:pt x="99522" y="280371"/>
                    </a:cubicBezTo>
                    <a:cubicBezTo>
                      <a:pt x="100724" y="282382"/>
                      <a:pt x="100887" y="280149"/>
                      <a:pt x="96139" y="283628"/>
                    </a:cubicBezTo>
                    <a:cubicBezTo>
                      <a:pt x="67527" y="304597"/>
                      <a:pt x="81955" y="302841"/>
                      <a:pt x="73163" y="309962"/>
                    </a:cubicBezTo>
                    <a:cubicBezTo>
                      <a:pt x="57165" y="322920"/>
                      <a:pt x="32847" y="358039"/>
                      <a:pt x="32181" y="360256"/>
                    </a:cubicBezTo>
                    <a:cubicBezTo>
                      <a:pt x="24001" y="362483"/>
                      <a:pt x="26323" y="371138"/>
                      <a:pt x="22658" y="376238"/>
                    </a:cubicBezTo>
                    <a:cubicBezTo>
                      <a:pt x="16774" y="384421"/>
                      <a:pt x="20704" y="411747"/>
                      <a:pt x="42115" y="422098"/>
                    </a:cubicBezTo>
                    <a:cubicBezTo>
                      <a:pt x="67387" y="434320"/>
                      <a:pt x="49234" y="431946"/>
                      <a:pt x="113273" y="488721"/>
                    </a:cubicBezTo>
                    <a:cubicBezTo>
                      <a:pt x="99890" y="501587"/>
                      <a:pt x="83092" y="523136"/>
                      <a:pt x="81386" y="525954"/>
                    </a:cubicBezTo>
                    <a:cubicBezTo>
                      <a:pt x="80731" y="527038"/>
                      <a:pt x="75420" y="527330"/>
                      <a:pt x="74414" y="529612"/>
                    </a:cubicBezTo>
                    <a:cubicBezTo>
                      <a:pt x="74262" y="529964"/>
                      <a:pt x="12378" y="606158"/>
                      <a:pt x="10099" y="607925"/>
                    </a:cubicBezTo>
                    <a:cubicBezTo>
                      <a:pt x="-1871" y="617182"/>
                      <a:pt x="3131" y="629663"/>
                      <a:pt x="1041" y="633912"/>
                    </a:cubicBezTo>
                    <a:cubicBezTo>
                      <a:pt x="-2337" y="640767"/>
                      <a:pt x="2860" y="642691"/>
                      <a:pt x="11484" y="648978"/>
                    </a:cubicBezTo>
                    <a:cubicBezTo>
                      <a:pt x="37216" y="689153"/>
                      <a:pt x="125194" y="753592"/>
                      <a:pt x="109749" y="760383"/>
                    </a:cubicBezTo>
                    <a:cubicBezTo>
                      <a:pt x="109402" y="760535"/>
                      <a:pt x="64496" y="811793"/>
                      <a:pt x="64241" y="812145"/>
                    </a:cubicBezTo>
                    <a:cubicBezTo>
                      <a:pt x="62141" y="815012"/>
                      <a:pt x="59661" y="816850"/>
                      <a:pt x="58854" y="818069"/>
                    </a:cubicBezTo>
                    <a:cubicBezTo>
                      <a:pt x="80964" y="818297"/>
                      <a:pt x="103112" y="818540"/>
                      <a:pt x="125281" y="818795"/>
                    </a:cubicBezTo>
                    <a:cubicBezTo>
                      <a:pt x="138420" y="802520"/>
                      <a:pt x="167210" y="771027"/>
                      <a:pt x="167540" y="770794"/>
                    </a:cubicBezTo>
                    <a:cubicBezTo>
                      <a:pt x="183895" y="759397"/>
                      <a:pt x="176966" y="737957"/>
                      <a:pt x="159517" y="73387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8" name="Google Shape;2406;p26"/>
          <p:cNvGrpSpPr/>
          <p:nvPr/>
        </p:nvGrpSpPr>
        <p:grpSpPr>
          <a:xfrm>
            <a:off x="1605888" y="2337425"/>
            <a:ext cx="1109922" cy="1125227"/>
            <a:chOff x="5105107" y="2879121"/>
            <a:chExt cx="1857556" cy="1883171"/>
          </a:xfrm>
        </p:grpSpPr>
        <p:sp>
          <p:nvSpPr>
            <p:cNvPr id="79" name="Google Shape;2407;p26"/>
            <p:cNvSpPr/>
            <p:nvPr/>
          </p:nvSpPr>
          <p:spPr>
            <a:xfrm>
              <a:off x="5105107" y="2879121"/>
              <a:ext cx="1857556" cy="1883171"/>
            </a:xfrm>
            <a:custGeom>
              <a:avLst/>
              <a:gdLst/>
              <a:ahLst/>
              <a:cxnLst/>
              <a:rect l="l" t="t" r="r" b="b"/>
              <a:pathLst>
                <a:path w="3715111" h="3766341" extrusionOk="0">
                  <a:moveTo>
                    <a:pt x="1" y="61440"/>
                  </a:moveTo>
                  <a:cubicBezTo>
                    <a:pt x="-187" y="27113"/>
                    <a:pt x="27909" y="-629"/>
                    <a:pt x="62209" y="11"/>
                  </a:cubicBezTo>
                  <a:cubicBezTo>
                    <a:pt x="3775000" y="69410"/>
                    <a:pt x="3711776" y="4274"/>
                    <a:pt x="3712371" y="110885"/>
                  </a:cubicBezTo>
                  <a:cubicBezTo>
                    <a:pt x="3713229" y="266096"/>
                    <a:pt x="3715111" y="3704432"/>
                    <a:pt x="3715111" y="3703927"/>
                  </a:cubicBezTo>
                  <a:cubicBezTo>
                    <a:pt x="3715299" y="3737937"/>
                    <a:pt x="3687700" y="3765552"/>
                    <a:pt x="3653708" y="3765364"/>
                  </a:cubicBezTo>
                  <a:cubicBezTo>
                    <a:pt x="-57133" y="3744890"/>
                    <a:pt x="3336" y="3809603"/>
                    <a:pt x="2741" y="3701878"/>
                  </a:cubicBezTo>
                  <a:cubicBezTo>
                    <a:pt x="1876" y="3544498"/>
                    <a:pt x="1" y="60943"/>
                    <a:pt x="1" y="6144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2408;p26"/>
            <p:cNvSpPr/>
            <p:nvPr/>
          </p:nvSpPr>
          <p:spPr>
            <a:xfrm>
              <a:off x="5233514" y="3030582"/>
              <a:ext cx="1608934" cy="1619718"/>
            </a:xfrm>
            <a:custGeom>
              <a:avLst/>
              <a:gdLst/>
              <a:ahLst/>
              <a:cxnLst/>
              <a:rect l="l" t="t" r="r" b="b"/>
              <a:pathLst>
                <a:path w="3217868" h="3239437" extrusionOk="0">
                  <a:moveTo>
                    <a:pt x="930315" y="384809"/>
                  </a:moveTo>
                  <a:cubicBezTo>
                    <a:pt x="931060" y="406127"/>
                    <a:pt x="903491" y="422593"/>
                    <a:pt x="883397" y="403890"/>
                  </a:cubicBezTo>
                  <a:cubicBezTo>
                    <a:pt x="867128" y="388741"/>
                    <a:pt x="877306" y="357029"/>
                    <a:pt x="903091" y="357202"/>
                  </a:cubicBezTo>
                  <a:cubicBezTo>
                    <a:pt x="916560" y="357292"/>
                    <a:pt x="929720" y="367484"/>
                    <a:pt x="930315" y="384809"/>
                  </a:cubicBezTo>
                  <a:close/>
                  <a:moveTo>
                    <a:pt x="905403" y="5666"/>
                  </a:moveTo>
                  <a:cubicBezTo>
                    <a:pt x="879670" y="5493"/>
                    <a:pt x="869409" y="37183"/>
                    <a:pt x="885708" y="52354"/>
                  </a:cubicBezTo>
                  <a:cubicBezTo>
                    <a:pt x="905817" y="71065"/>
                    <a:pt x="933356" y="54568"/>
                    <a:pt x="932634" y="33266"/>
                  </a:cubicBezTo>
                  <a:cubicBezTo>
                    <a:pt x="932031" y="15948"/>
                    <a:pt x="918879" y="5749"/>
                    <a:pt x="905403" y="5666"/>
                  </a:cubicBezTo>
                  <a:close/>
                  <a:moveTo>
                    <a:pt x="900765" y="708738"/>
                  </a:moveTo>
                  <a:cubicBezTo>
                    <a:pt x="875055" y="708572"/>
                    <a:pt x="864756" y="740239"/>
                    <a:pt x="881078" y="755433"/>
                  </a:cubicBezTo>
                  <a:cubicBezTo>
                    <a:pt x="901179" y="774144"/>
                    <a:pt x="928741" y="757632"/>
                    <a:pt x="927996" y="736353"/>
                  </a:cubicBezTo>
                  <a:cubicBezTo>
                    <a:pt x="927401" y="719050"/>
                    <a:pt x="914271" y="708828"/>
                    <a:pt x="900765" y="708738"/>
                  </a:cubicBezTo>
                  <a:close/>
                  <a:moveTo>
                    <a:pt x="898446" y="1060274"/>
                  </a:moveTo>
                  <a:cubicBezTo>
                    <a:pt x="872721" y="1060100"/>
                    <a:pt x="862445" y="1091783"/>
                    <a:pt x="878752" y="1106961"/>
                  </a:cubicBezTo>
                  <a:cubicBezTo>
                    <a:pt x="898853" y="1125672"/>
                    <a:pt x="926415" y="1109183"/>
                    <a:pt x="925670" y="1087881"/>
                  </a:cubicBezTo>
                  <a:cubicBezTo>
                    <a:pt x="925082" y="1070556"/>
                    <a:pt x="911922" y="1060364"/>
                    <a:pt x="898446" y="1060274"/>
                  </a:cubicBezTo>
                  <a:close/>
                  <a:moveTo>
                    <a:pt x="1170189" y="3171386"/>
                  </a:moveTo>
                  <a:cubicBezTo>
                    <a:pt x="1144509" y="3171213"/>
                    <a:pt x="1134157" y="3202873"/>
                    <a:pt x="1150494" y="3218074"/>
                  </a:cubicBezTo>
                  <a:cubicBezTo>
                    <a:pt x="1170603" y="3236785"/>
                    <a:pt x="1198142" y="3220289"/>
                    <a:pt x="1197419" y="3198986"/>
                  </a:cubicBezTo>
                  <a:cubicBezTo>
                    <a:pt x="1196817" y="3181669"/>
                    <a:pt x="1183665" y="3171477"/>
                    <a:pt x="1170189" y="3171386"/>
                  </a:cubicBezTo>
                  <a:close/>
                  <a:moveTo>
                    <a:pt x="1174826" y="2468315"/>
                  </a:moveTo>
                  <a:cubicBezTo>
                    <a:pt x="1149109" y="2468142"/>
                    <a:pt x="1138817" y="2499816"/>
                    <a:pt x="1155139" y="2515003"/>
                  </a:cubicBezTo>
                  <a:cubicBezTo>
                    <a:pt x="1175233" y="2533706"/>
                    <a:pt x="1202787" y="2517240"/>
                    <a:pt x="1202057" y="2495922"/>
                  </a:cubicBezTo>
                  <a:cubicBezTo>
                    <a:pt x="1201462" y="2478597"/>
                    <a:pt x="1188302" y="2468405"/>
                    <a:pt x="1174826" y="2468315"/>
                  </a:cubicBezTo>
                  <a:close/>
                  <a:moveTo>
                    <a:pt x="1172507" y="2819851"/>
                  </a:moveTo>
                  <a:cubicBezTo>
                    <a:pt x="1146797" y="2819677"/>
                    <a:pt x="1136498" y="2851352"/>
                    <a:pt x="1152820" y="2866538"/>
                  </a:cubicBezTo>
                  <a:cubicBezTo>
                    <a:pt x="1172914" y="2885242"/>
                    <a:pt x="1200468" y="2868776"/>
                    <a:pt x="1199738" y="2847451"/>
                  </a:cubicBezTo>
                  <a:cubicBezTo>
                    <a:pt x="1199143" y="2830133"/>
                    <a:pt x="1185983" y="2819941"/>
                    <a:pt x="1172507" y="2819851"/>
                  </a:cubicBezTo>
                  <a:close/>
                  <a:moveTo>
                    <a:pt x="891490" y="2114888"/>
                  </a:moveTo>
                  <a:cubicBezTo>
                    <a:pt x="865773" y="2114715"/>
                    <a:pt x="855481" y="2146390"/>
                    <a:pt x="871803" y="2161576"/>
                  </a:cubicBezTo>
                  <a:cubicBezTo>
                    <a:pt x="891791" y="2180182"/>
                    <a:pt x="919459" y="2163926"/>
                    <a:pt x="918728" y="2142496"/>
                  </a:cubicBezTo>
                  <a:cubicBezTo>
                    <a:pt x="918118" y="2125163"/>
                    <a:pt x="904966" y="2114979"/>
                    <a:pt x="891490" y="2114888"/>
                  </a:cubicBezTo>
                  <a:close/>
                  <a:moveTo>
                    <a:pt x="884526" y="3169503"/>
                  </a:moveTo>
                  <a:cubicBezTo>
                    <a:pt x="858816" y="3169330"/>
                    <a:pt x="848517" y="3201012"/>
                    <a:pt x="864839" y="3216191"/>
                  </a:cubicBezTo>
                  <a:cubicBezTo>
                    <a:pt x="884933" y="3234895"/>
                    <a:pt x="912487" y="3218428"/>
                    <a:pt x="911757" y="3197103"/>
                  </a:cubicBezTo>
                  <a:cubicBezTo>
                    <a:pt x="911162" y="3179785"/>
                    <a:pt x="898002" y="3169594"/>
                    <a:pt x="884526" y="3169503"/>
                  </a:cubicBezTo>
                  <a:close/>
                  <a:moveTo>
                    <a:pt x="886845" y="2817960"/>
                  </a:moveTo>
                  <a:cubicBezTo>
                    <a:pt x="861128" y="2817787"/>
                    <a:pt x="850836" y="2849462"/>
                    <a:pt x="867158" y="2864648"/>
                  </a:cubicBezTo>
                  <a:cubicBezTo>
                    <a:pt x="887252" y="2883351"/>
                    <a:pt x="914806" y="2866885"/>
                    <a:pt x="914076" y="2845567"/>
                  </a:cubicBezTo>
                  <a:cubicBezTo>
                    <a:pt x="913481" y="2828250"/>
                    <a:pt x="900321" y="2818050"/>
                    <a:pt x="886845" y="2817960"/>
                  </a:cubicBezTo>
                  <a:close/>
                  <a:moveTo>
                    <a:pt x="617429" y="355311"/>
                  </a:moveTo>
                  <a:cubicBezTo>
                    <a:pt x="591742" y="355138"/>
                    <a:pt x="581405" y="386798"/>
                    <a:pt x="597734" y="401999"/>
                  </a:cubicBezTo>
                  <a:cubicBezTo>
                    <a:pt x="617843" y="420710"/>
                    <a:pt x="645383" y="404213"/>
                    <a:pt x="644660" y="382911"/>
                  </a:cubicBezTo>
                  <a:cubicBezTo>
                    <a:pt x="644058" y="365593"/>
                    <a:pt x="630898" y="355402"/>
                    <a:pt x="617429" y="355311"/>
                  </a:cubicBezTo>
                  <a:close/>
                  <a:moveTo>
                    <a:pt x="1177145" y="2116779"/>
                  </a:moveTo>
                  <a:cubicBezTo>
                    <a:pt x="1151428" y="2116606"/>
                    <a:pt x="1141144" y="2148288"/>
                    <a:pt x="1157458" y="2163467"/>
                  </a:cubicBezTo>
                  <a:cubicBezTo>
                    <a:pt x="1177574" y="2182185"/>
                    <a:pt x="1205121" y="2165636"/>
                    <a:pt x="1204376" y="2144379"/>
                  </a:cubicBezTo>
                  <a:cubicBezTo>
                    <a:pt x="1203781" y="2127061"/>
                    <a:pt x="1190621" y="2116862"/>
                    <a:pt x="1177145" y="2116779"/>
                  </a:cubicBezTo>
                  <a:close/>
                  <a:moveTo>
                    <a:pt x="893809" y="1763353"/>
                  </a:moveTo>
                  <a:cubicBezTo>
                    <a:pt x="868107" y="1763179"/>
                    <a:pt x="857792" y="1794854"/>
                    <a:pt x="874122" y="1810040"/>
                  </a:cubicBezTo>
                  <a:cubicBezTo>
                    <a:pt x="894231" y="1828766"/>
                    <a:pt x="921770" y="1812225"/>
                    <a:pt x="921040" y="1790952"/>
                  </a:cubicBezTo>
                  <a:cubicBezTo>
                    <a:pt x="920445" y="1773635"/>
                    <a:pt x="907285" y="1763443"/>
                    <a:pt x="893809" y="1763353"/>
                  </a:cubicBezTo>
                  <a:close/>
                  <a:moveTo>
                    <a:pt x="889171" y="2466424"/>
                  </a:moveTo>
                  <a:cubicBezTo>
                    <a:pt x="863454" y="2466251"/>
                    <a:pt x="853162" y="2497926"/>
                    <a:pt x="869484" y="2513112"/>
                  </a:cubicBezTo>
                  <a:cubicBezTo>
                    <a:pt x="889600" y="2531830"/>
                    <a:pt x="917147" y="2515281"/>
                    <a:pt x="916402" y="2494024"/>
                  </a:cubicBezTo>
                  <a:cubicBezTo>
                    <a:pt x="915800" y="2476706"/>
                    <a:pt x="902640" y="2466515"/>
                    <a:pt x="889171" y="2466424"/>
                  </a:cubicBezTo>
                  <a:close/>
                  <a:moveTo>
                    <a:pt x="896128" y="1411817"/>
                  </a:moveTo>
                  <a:cubicBezTo>
                    <a:pt x="870418" y="1411644"/>
                    <a:pt x="860119" y="1443326"/>
                    <a:pt x="876441" y="1458504"/>
                  </a:cubicBezTo>
                  <a:cubicBezTo>
                    <a:pt x="896534" y="1477208"/>
                    <a:pt x="924089" y="1460742"/>
                    <a:pt x="923358" y="1439417"/>
                  </a:cubicBezTo>
                  <a:cubicBezTo>
                    <a:pt x="922764" y="1422091"/>
                    <a:pt x="909604" y="1411900"/>
                    <a:pt x="896128" y="1411817"/>
                  </a:cubicBezTo>
                  <a:close/>
                  <a:moveTo>
                    <a:pt x="619748" y="3775"/>
                  </a:moveTo>
                  <a:cubicBezTo>
                    <a:pt x="594038" y="3602"/>
                    <a:pt x="583731" y="35277"/>
                    <a:pt x="600061" y="50463"/>
                  </a:cubicBezTo>
                  <a:cubicBezTo>
                    <a:pt x="620026" y="69046"/>
                    <a:pt x="647716" y="52836"/>
                    <a:pt x="646979" y="31383"/>
                  </a:cubicBezTo>
                  <a:cubicBezTo>
                    <a:pt x="646376" y="14058"/>
                    <a:pt x="633216" y="3866"/>
                    <a:pt x="619748" y="3775"/>
                  </a:cubicBezTo>
                  <a:close/>
                  <a:moveTo>
                    <a:pt x="1462807" y="2118662"/>
                  </a:moveTo>
                  <a:cubicBezTo>
                    <a:pt x="1437090" y="2118489"/>
                    <a:pt x="1426798" y="2150164"/>
                    <a:pt x="1443113" y="2165350"/>
                  </a:cubicBezTo>
                  <a:cubicBezTo>
                    <a:pt x="1463206" y="2184054"/>
                    <a:pt x="1490776" y="2167580"/>
                    <a:pt x="1490031" y="2146270"/>
                  </a:cubicBezTo>
                  <a:cubicBezTo>
                    <a:pt x="1489443" y="2128944"/>
                    <a:pt x="1476283" y="2118753"/>
                    <a:pt x="1462807" y="2118662"/>
                  </a:cubicBezTo>
                  <a:close/>
                  <a:moveTo>
                    <a:pt x="1458170" y="2821734"/>
                  </a:moveTo>
                  <a:cubicBezTo>
                    <a:pt x="1432490" y="2821561"/>
                    <a:pt x="1422138" y="2853220"/>
                    <a:pt x="1438475" y="2868422"/>
                  </a:cubicBezTo>
                  <a:cubicBezTo>
                    <a:pt x="1458584" y="2887133"/>
                    <a:pt x="1486123" y="2870636"/>
                    <a:pt x="1485401" y="2849341"/>
                  </a:cubicBezTo>
                  <a:cubicBezTo>
                    <a:pt x="1484798" y="2832016"/>
                    <a:pt x="1471646" y="2821824"/>
                    <a:pt x="1458170" y="2821734"/>
                  </a:cubicBezTo>
                  <a:close/>
                  <a:moveTo>
                    <a:pt x="1465126" y="1767127"/>
                  </a:moveTo>
                  <a:cubicBezTo>
                    <a:pt x="1439409" y="1766953"/>
                    <a:pt x="1429125" y="1798636"/>
                    <a:pt x="1445439" y="1813814"/>
                  </a:cubicBezTo>
                  <a:cubicBezTo>
                    <a:pt x="1465555" y="1832533"/>
                    <a:pt x="1493102" y="1815984"/>
                    <a:pt x="1492357" y="1794734"/>
                  </a:cubicBezTo>
                  <a:cubicBezTo>
                    <a:pt x="1491762" y="1777409"/>
                    <a:pt x="1478602" y="1767217"/>
                    <a:pt x="1465126" y="1767127"/>
                  </a:cubicBezTo>
                  <a:close/>
                  <a:moveTo>
                    <a:pt x="1460489" y="2470198"/>
                  </a:moveTo>
                  <a:cubicBezTo>
                    <a:pt x="1434779" y="2470025"/>
                    <a:pt x="1424480" y="2501700"/>
                    <a:pt x="1440802" y="2516886"/>
                  </a:cubicBezTo>
                  <a:cubicBezTo>
                    <a:pt x="1460895" y="2535589"/>
                    <a:pt x="1488450" y="2519123"/>
                    <a:pt x="1487719" y="2497798"/>
                  </a:cubicBezTo>
                  <a:cubicBezTo>
                    <a:pt x="1487125" y="2480480"/>
                    <a:pt x="1473965" y="2470288"/>
                    <a:pt x="1460489" y="2470198"/>
                  </a:cubicBezTo>
                  <a:close/>
                  <a:moveTo>
                    <a:pt x="1474401" y="360976"/>
                  </a:moveTo>
                  <a:cubicBezTo>
                    <a:pt x="1448639" y="360803"/>
                    <a:pt x="1438430" y="392508"/>
                    <a:pt x="1454714" y="407663"/>
                  </a:cubicBezTo>
                  <a:cubicBezTo>
                    <a:pt x="1474815" y="426375"/>
                    <a:pt x="1502377" y="409863"/>
                    <a:pt x="1501632" y="388576"/>
                  </a:cubicBezTo>
                  <a:cubicBezTo>
                    <a:pt x="1501037" y="371258"/>
                    <a:pt x="1487877" y="361066"/>
                    <a:pt x="1474401" y="360976"/>
                  </a:cubicBezTo>
                  <a:close/>
                  <a:moveTo>
                    <a:pt x="1469764" y="1064047"/>
                  </a:moveTo>
                  <a:cubicBezTo>
                    <a:pt x="1444031" y="1063874"/>
                    <a:pt x="1433762" y="1095564"/>
                    <a:pt x="1450077" y="1110735"/>
                  </a:cubicBezTo>
                  <a:cubicBezTo>
                    <a:pt x="1470170" y="1129439"/>
                    <a:pt x="1497725" y="1112972"/>
                    <a:pt x="1496995" y="1091655"/>
                  </a:cubicBezTo>
                  <a:cubicBezTo>
                    <a:pt x="1496400" y="1074329"/>
                    <a:pt x="1483240" y="1064138"/>
                    <a:pt x="1469764" y="1064047"/>
                  </a:cubicBezTo>
                  <a:close/>
                  <a:moveTo>
                    <a:pt x="1467445" y="1415591"/>
                  </a:moveTo>
                  <a:cubicBezTo>
                    <a:pt x="1441773" y="1415417"/>
                    <a:pt x="1431406" y="1447062"/>
                    <a:pt x="1447750" y="1462278"/>
                  </a:cubicBezTo>
                  <a:cubicBezTo>
                    <a:pt x="1467739" y="1480884"/>
                    <a:pt x="1495406" y="1464628"/>
                    <a:pt x="1494676" y="1443190"/>
                  </a:cubicBezTo>
                  <a:cubicBezTo>
                    <a:pt x="1494073" y="1425835"/>
                    <a:pt x="1480808" y="1415674"/>
                    <a:pt x="1467445" y="1415591"/>
                  </a:cubicBezTo>
                  <a:close/>
                  <a:moveTo>
                    <a:pt x="1191065" y="7549"/>
                  </a:moveTo>
                  <a:cubicBezTo>
                    <a:pt x="1165355" y="7376"/>
                    <a:pt x="1155056" y="39051"/>
                    <a:pt x="1171371" y="54237"/>
                  </a:cubicBezTo>
                  <a:cubicBezTo>
                    <a:pt x="1191457" y="72933"/>
                    <a:pt x="1219034" y="56482"/>
                    <a:pt x="1218288" y="35157"/>
                  </a:cubicBezTo>
                  <a:cubicBezTo>
                    <a:pt x="1217701" y="17831"/>
                    <a:pt x="1204541" y="7640"/>
                    <a:pt x="1191065" y="7549"/>
                  </a:cubicBezTo>
                  <a:close/>
                  <a:moveTo>
                    <a:pt x="1184109" y="1062164"/>
                  </a:moveTo>
                  <a:cubicBezTo>
                    <a:pt x="1158399" y="1061991"/>
                    <a:pt x="1148100" y="1093674"/>
                    <a:pt x="1164422" y="1108852"/>
                  </a:cubicBezTo>
                  <a:cubicBezTo>
                    <a:pt x="1184515" y="1127555"/>
                    <a:pt x="1212070" y="1111089"/>
                    <a:pt x="1211340" y="1089764"/>
                  </a:cubicBezTo>
                  <a:cubicBezTo>
                    <a:pt x="1210737" y="1072446"/>
                    <a:pt x="1197577" y="1062255"/>
                    <a:pt x="1184109" y="1062164"/>
                  </a:cubicBezTo>
                  <a:close/>
                  <a:moveTo>
                    <a:pt x="1455851" y="3173277"/>
                  </a:moveTo>
                  <a:cubicBezTo>
                    <a:pt x="1430134" y="3173104"/>
                    <a:pt x="1419842" y="3204779"/>
                    <a:pt x="1436156" y="3219965"/>
                  </a:cubicBezTo>
                  <a:cubicBezTo>
                    <a:pt x="1456250" y="3238668"/>
                    <a:pt x="1483820" y="3222202"/>
                    <a:pt x="1483074" y="3200877"/>
                  </a:cubicBezTo>
                  <a:cubicBezTo>
                    <a:pt x="1482479" y="3183559"/>
                    <a:pt x="1469320" y="3173368"/>
                    <a:pt x="1455851" y="3173277"/>
                  </a:cubicBezTo>
                  <a:close/>
                  <a:moveTo>
                    <a:pt x="1186428" y="710621"/>
                  </a:moveTo>
                  <a:cubicBezTo>
                    <a:pt x="1160718" y="710455"/>
                    <a:pt x="1150419" y="742123"/>
                    <a:pt x="1166741" y="757316"/>
                  </a:cubicBezTo>
                  <a:cubicBezTo>
                    <a:pt x="1186842" y="776027"/>
                    <a:pt x="1214404" y="759516"/>
                    <a:pt x="1213658" y="738236"/>
                  </a:cubicBezTo>
                  <a:cubicBezTo>
                    <a:pt x="1213056" y="720911"/>
                    <a:pt x="1199896" y="710711"/>
                    <a:pt x="1186428" y="710621"/>
                  </a:cubicBezTo>
                  <a:close/>
                  <a:moveTo>
                    <a:pt x="1181790" y="1413700"/>
                  </a:moveTo>
                  <a:cubicBezTo>
                    <a:pt x="1156088" y="1413527"/>
                    <a:pt x="1145774" y="1445202"/>
                    <a:pt x="1162095" y="1460388"/>
                  </a:cubicBezTo>
                  <a:cubicBezTo>
                    <a:pt x="1182189" y="1479091"/>
                    <a:pt x="1209744" y="1462625"/>
                    <a:pt x="1209013" y="1441300"/>
                  </a:cubicBezTo>
                  <a:cubicBezTo>
                    <a:pt x="1208418" y="1423982"/>
                    <a:pt x="1195259" y="1413790"/>
                    <a:pt x="1181790" y="1413700"/>
                  </a:cubicBezTo>
                  <a:close/>
                  <a:moveTo>
                    <a:pt x="1179464" y="1765236"/>
                  </a:moveTo>
                  <a:cubicBezTo>
                    <a:pt x="1153784" y="1765062"/>
                    <a:pt x="1143432" y="1796715"/>
                    <a:pt x="1159769" y="1811923"/>
                  </a:cubicBezTo>
                  <a:cubicBezTo>
                    <a:pt x="1179757" y="1830529"/>
                    <a:pt x="1207425" y="1814273"/>
                    <a:pt x="1206695" y="1792836"/>
                  </a:cubicBezTo>
                  <a:cubicBezTo>
                    <a:pt x="1206100" y="1775518"/>
                    <a:pt x="1192940" y="1765326"/>
                    <a:pt x="1179464" y="1765236"/>
                  </a:cubicBezTo>
                  <a:close/>
                  <a:moveTo>
                    <a:pt x="1188746" y="359085"/>
                  </a:moveTo>
                  <a:cubicBezTo>
                    <a:pt x="1162969" y="358912"/>
                    <a:pt x="1152783" y="390632"/>
                    <a:pt x="1169059" y="405773"/>
                  </a:cubicBezTo>
                  <a:cubicBezTo>
                    <a:pt x="1189161" y="424484"/>
                    <a:pt x="1216723" y="407972"/>
                    <a:pt x="1215977" y="386685"/>
                  </a:cubicBezTo>
                  <a:cubicBezTo>
                    <a:pt x="1215382" y="369397"/>
                    <a:pt x="1202253" y="359176"/>
                    <a:pt x="1188746" y="359085"/>
                  </a:cubicBezTo>
                  <a:close/>
                  <a:moveTo>
                    <a:pt x="1472083" y="712512"/>
                  </a:moveTo>
                  <a:cubicBezTo>
                    <a:pt x="1446388" y="712346"/>
                    <a:pt x="1436059" y="744006"/>
                    <a:pt x="1452396" y="759199"/>
                  </a:cubicBezTo>
                  <a:cubicBezTo>
                    <a:pt x="1472497" y="777910"/>
                    <a:pt x="1500059" y="761406"/>
                    <a:pt x="1499313" y="740111"/>
                  </a:cubicBezTo>
                  <a:cubicBezTo>
                    <a:pt x="1498719" y="722794"/>
                    <a:pt x="1485559" y="712602"/>
                    <a:pt x="1472083" y="712512"/>
                  </a:cubicBezTo>
                  <a:close/>
                  <a:moveTo>
                    <a:pt x="43785" y="703081"/>
                  </a:moveTo>
                  <a:cubicBezTo>
                    <a:pt x="18068" y="702907"/>
                    <a:pt x="7776" y="734590"/>
                    <a:pt x="24098" y="749768"/>
                  </a:cubicBezTo>
                  <a:cubicBezTo>
                    <a:pt x="44192" y="768472"/>
                    <a:pt x="71746" y="752006"/>
                    <a:pt x="71016" y="730688"/>
                  </a:cubicBezTo>
                  <a:cubicBezTo>
                    <a:pt x="70414" y="713363"/>
                    <a:pt x="57261" y="703163"/>
                    <a:pt x="43785" y="703081"/>
                  </a:cubicBezTo>
                  <a:close/>
                  <a:moveTo>
                    <a:pt x="317846" y="2462650"/>
                  </a:moveTo>
                  <a:cubicBezTo>
                    <a:pt x="292174" y="2462477"/>
                    <a:pt x="281807" y="2494122"/>
                    <a:pt x="298152" y="2509338"/>
                  </a:cubicBezTo>
                  <a:cubicBezTo>
                    <a:pt x="318140" y="2527944"/>
                    <a:pt x="345807" y="2511688"/>
                    <a:pt x="345077" y="2490250"/>
                  </a:cubicBezTo>
                  <a:cubicBezTo>
                    <a:pt x="344475" y="2472932"/>
                    <a:pt x="331322" y="2462741"/>
                    <a:pt x="317846" y="2462650"/>
                  </a:cubicBezTo>
                  <a:close/>
                  <a:moveTo>
                    <a:pt x="46104" y="351537"/>
                  </a:moveTo>
                  <a:cubicBezTo>
                    <a:pt x="20342" y="351364"/>
                    <a:pt x="10133" y="383069"/>
                    <a:pt x="26417" y="398225"/>
                  </a:cubicBezTo>
                  <a:cubicBezTo>
                    <a:pt x="46511" y="416929"/>
                    <a:pt x="74065" y="400462"/>
                    <a:pt x="73335" y="379137"/>
                  </a:cubicBezTo>
                  <a:cubicBezTo>
                    <a:pt x="72740" y="361819"/>
                    <a:pt x="59580" y="351628"/>
                    <a:pt x="46104" y="351537"/>
                  </a:cubicBezTo>
                  <a:close/>
                  <a:moveTo>
                    <a:pt x="41467" y="1054616"/>
                  </a:moveTo>
                  <a:cubicBezTo>
                    <a:pt x="15862" y="1054451"/>
                    <a:pt x="5382" y="1086050"/>
                    <a:pt x="21772" y="1101304"/>
                  </a:cubicBezTo>
                  <a:cubicBezTo>
                    <a:pt x="41866" y="1120008"/>
                    <a:pt x="69428" y="1103541"/>
                    <a:pt x="68697" y="1082224"/>
                  </a:cubicBezTo>
                  <a:cubicBezTo>
                    <a:pt x="68095" y="1064861"/>
                    <a:pt x="54830" y="1054707"/>
                    <a:pt x="41467" y="1054616"/>
                  </a:cubicBezTo>
                  <a:close/>
                  <a:moveTo>
                    <a:pt x="315528" y="2814186"/>
                  </a:moveTo>
                  <a:cubicBezTo>
                    <a:pt x="289765" y="2814013"/>
                    <a:pt x="279556" y="2845718"/>
                    <a:pt x="295840" y="2860874"/>
                  </a:cubicBezTo>
                  <a:cubicBezTo>
                    <a:pt x="315957" y="2879592"/>
                    <a:pt x="343504" y="2863043"/>
                    <a:pt x="342758" y="2841786"/>
                  </a:cubicBezTo>
                  <a:cubicBezTo>
                    <a:pt x="342164" y="2824468"/>
                    <a:pt x="329004" y="2814276"/>
                    <a:pt x="315528" y="2814186"/>
                  </a:cubicBezTo>
                  <a:close/>
                  <a:moveTo>
                    <a:pt x="313209" y="3165729"/>
                  </a:moveTo>
                  <a:cubicBezTo>
                    <a:pt x="287431" y="3165556"/>
                    <a:pt x="277245" y="3197276"/>
                    <a:pt x="293522" y="3212417"/>
                  </a:cubicBezTo>
                  <a:cubicBezTo>
                    <a:pt x="313623" y="3231128"/>
                    <a:pt x="341185" y="3214639"/>
                    <a:pt x="340440" y="3193329"/>
                  </a:cubicBezTo>
                  <a:cubicBezTo>
                    <a:pt x="339845" y="3176011"/>
                    <a:pt x="326685" y="3165820"/>
                    <a:pt x="313209" y="3165729"/>
                  </a:cubicBezTo>
                  <a:close/>
                  <a:moveTo>
                    <a:pt x="28992" y="7903"/>
                  </a:moveTo>
                  <a:cubicBezTo>
                    <a:pt x="12384" y="23134"/>
                    <a:pt x="22495" y="54681"/>
                    <a:pt x="48062" y="54847"/>
                  </a:cubicBezTo>
                  <a:cubicBezTo>
                    <a:pt x="73832" y="55020"/>
                    <a:pt x="84025" y="23308"/>
                    <a:pt x="67749" y="8159"/>
                  </a:cubicBezTo>
                  <a:cubicBezTo>
                    <a:pt x="55334" y="-3396"/>
                    <a:pt x="38967" y="-1942"/>
                    <a:pt x="28992" y="7903"/>
                  </a:cubicBezTo>
                  <a:close/>
                  <a:moveTo>
                    <a:pt x="39148" y="1406152"/>
                  </a:moveTo>
                  <a:cubicBezTo>
                    <a:pt x="13430" y="1405979"/>
                    <a:pt x="3139" y="1437654"/>
                    <a:pt x="19461" y="1452840"/>
                  </a:cubicBezTo>
                  <a:cubicBezTo>
                    <a:pt x="39562" y="1471551"/>
                    <a:pt x="67124" y="1455039"/>
                    <a:pt x="66379" y="1433752"/>
                  </a:cubicBezTo>
                  <a:cubicBezTo>
                    <a:pt x="65784" y="1416464"/>
                    <a:pt x="52654" y="1406243"/>
                    <a:pt x="39148" y="1406152"/>
                  </a:cubicBezTo>
                  <a:close/>
                  <a:moveTo>
                    <a:pt x="29865" y="2812303"/>
                  </a:moveTo>
                  <a:cubicBezTo>
                    <a:pt x="4185" y="2812130"/>
                    <a:pt x="-6166" y="2843782"/>
                    <a:pt x="10178" y="2858990"/>
                  </a:cubicBezTo>
                  <a:cubicBezTo>
                    <a:pt x="30166" y="2877596"/>
                    <a:pt x="57834" y="2861341"/>
                    <a:pt x="57103" y="2839910"/>
                  </a:cubicBezTo>
                  <a:cubicBezTo>
                    <a:pt x="56501" y="2822578"/>
                    <a:pt x="43349" y="2812393"/>
                    <a:pt x="29865" y="2812303"/>
                  </a:cubicBezTo>
                  <a:close/>
                  <a:moveTo>
                    <a:pt x="36829" y="1757688"/>
                  </a:moveTo>
                  <a:cubicBezTo>
                    <a:pt x="11104" y="1757515"/>
                    <a:pt x="828" y="1789197"/>
                    <a:pt x="17134" y="1804376"/>
                  </a:cubicBezTo>
                  <a:cubicBezTo>
                    <a:pt x="37251" y="1823094"/>
                    <a:pt x="64798" y="1806545"/>
                    <a:pt x="64052" y="1785295"/>
                  </a:cubicBezTo>
                  <a:cubicBezTo>
                    <a:pt x="63465" y="1767970"/>
                    <a:pt x="50298" y="1757778"/>
                    <a:pt x="36829" y="1757688"/>
                  </a:cubicBezTo>
                  <a:close/>
                  <a:moveTo>
                    <a:pt x="3190319" y="75615"/>
                  </a:moveTo>
                  <a:cubicBezTo>
                    <a:pt x="3216059" y="75780"/>
                    <a:pt x="3226305" y="44090"/>
                    <a:pt x="3210013" y="28927"/>
                  </a:cubicBezTo>
                  <a:cubicBezTo>
                    <a:pt x="3190010" y="10314"/>
                    <a:pt x="3162425" y="26524"/>
                    <a:pt x="3163088" y="48015"/>
                  </a:cubicBezTo>
                  <a:cubicBezTo>
                    <a:pt x="3163750" y="65400"/>
                    <a:pt x="3176933" y="75524"/>
                    <a:pt x="3190319" y="75615"/>
                  </a:cubicBezTo>
                  <a:close/>
                  <a:moveTo>
                    <a:pt x="27546" y="3163839"/>
                  </a:moveTo>
                  <a:cubicBezTo>
                    <a:pt x="1784" y="3163665"/>
                    <a:pt x="-8425" y="3195370"/>
                    <a:pt x="7859" y="3210526"/>
                  </a:cubicBezTo>
                  <a:cubicBezTo>
                    <a:pt x="27848" y="3229132"/>
                    <a:pt x="55447" y="3212929"/>
                    <a:pt x="54777" y="3191438"/>
                  </a:cubicBezTo>
                  <a:cubicBezTo>
                    <a:pt x="54115" y="3174053"/>
                    <a:pt x="40932" y="3163929"/>
                    <a:pt x="27546" y="3163839"/>
                  </a:cubicBezTo>
                  <a:close/>
                  <a:moveTo>
                    <a:pt x="615110" y="706855"/>
                  </a:moveTo>
                  <a:cubicBezTo>
                    <a:pt x="589393" y="706681"/>
                    <a:pt x="579101" y="738356"/>
                    <a:pt x="595416" y="753542"/>
                  </a:cubicBezTo>
                  <a:cubicBezTo>
                    <a:pt x="615509" y="772246"/>
                    <a:pt x="643079" y="755779"/>
                    <a:pt x="642333" y="734454"/>
                  </a:cubicBezTo>
                  <a:cubicBezTo>
                    <a:pt x="641739" y="717137"/>
                    <a:pt x="628579" y="706937"/>
                    <a:pt x="615110" y="706855"/>
                  </a:cubicBezTo>
                  <a:close/>
                  <a:moveTo>
                    <a:pt x="34510" y="2109231"/>
                  </a:moveTo>
                  <a:cubicBezTo>
                    <a:pt x="8800" y="2109058"/>
                    <a:pt x="-1506" y="2140733"/>
                    <a:pt x="14823" y="2155919"/>
                  </a:cubicBezTo>
                  <a:cubicBezTo>
                    <a:pt x="34917" y="2174623"/>
                    <a:pt x="62471" y="2158156"/>
                    <a:pt x="61741" y="2136831"/>
                  </a:cubicBezTo>
                  <a:cubicBezTo>
                    <a:pt x="61139" y="2119513"/>
                    <a:pt x="47979" y="2109314"/>
                    <a:pt x="34510" y="2109231"/>
                  </a:cubicBezTo>
                  <a:close/>
                  <a:moveTo>
                    <a:pt x="32191" y="2460767"/>
                  </a:moveTo>
                  <a:cubicBezTo>
                    <a:pt x="6459" y="2460594"/>
                    <a:pt x="-3810" y="2492284"/>
                    <a:pt x="12504" y="2507455"/>
                  </a:cubicBezTo>
                  <a:cubicBezTo>
                    <a:pt x="32598" y="2526158"/>
                    <a:pt x="60152" y="2509692"/>
                    <a:pt x="59422" y="2488374"/>
                  </a:cubicBezTo>
                  <a:cubicBezTo>
                    <a:pt x="58820" y="2471049"/>
                    <a:pt x="45660" y="2460857"/>
                    <a:pt x="32191" y="2460767"/>
                  </a:cubicBezTo>
                  <a:close/>
                  <a:moveTo>
                    <a:pt x="598871" y="3167613"/>
                  </a:moveTo>
                  <a:cubicBezTo>
                    <a:pt x="573154" y="3167439"/>
                    <a:pt x="562870" y="3199122"/>
                    <a:pt x="579184" y="3214300"/>
                  </a:cubicBezTo>
                  <a:cubicBezTo>
                    <a:pt x="599278" y="3233004"/>
                    <a:pt x="626832" y="3216537"/>
                    <a:pt x="626102" y="3195220"/>
                  </a:cubicBezTo>
                  <a:cubicBezTo>
                    <a:pt x="625500" y="3177895"/>
                    <a:pt x="612340" y="3167703"/>
                    <a:pt x="598871" y="3167613"/>
                  </a:cubicBezTo>
                  <a:close/>
                  <a:moveTo>
                    <a:pt x="605828" y="2112998"/>
                  </a:moveTo>
                  <a:cubicBezTo>
                    <a:pt x="580155" y="2112832"/>
                    <a:pt x="569789" y="2144469"/>
                    <a:pt x="586133" y="2159685"/>
                  </a:cubicBezTo>
                  <a:cubicBezTo>
                    <a:pt x="606227" y="2178389"/>
                    <a:pt x="633789" y="2161922"/>
                    <a:pt x="633058" y="2140597"/>
                  </a:cubicBezTo>
                  <a:cubicBezTo>
                    <a:pt x="632456" y="2123287"/>
                    <a:pt x="619304" y="2113088"/>
                    <a:pt x="605828" y="2112998"/>
                  </a:cubicBezTo>
                  <a:close/>
                  <a:moveTo>
                    <a:pt x="601190" y="2816077"/>
                  </a:moveTo>
                  <a:cubicBezTo>
                    <a:pt x="575473" y="2815903"/>
                    <a:pt x="565181" y="2847579"/>
                    <a:pt x="581495" y="2862764"/>
                  </a:cubicBezTo>
                  <a:cubicBezTo>
                    <a:pt x="601597" y="2881476"/>
                    <a:pt x="629159" y="2864986"/>
                    <a:pt x="628413" y="2843677"/>
                  </a:cubicBezTo>
                  <a:cubicBezTo>
                    <a:pt x="627826" y="2826359"/>
                    <a:pt x="614659" y="2816167"/>
                    <a:pt x="601190" y="2816077"/>
                  </a:cubicBezTo>
                  <a:close/>
                  <a:moveTo>
                    <a:pt x="603509" y="2464541"/>
                  </a:moveTo>
                  <a:cubicBezTo>
                    <a:pt x="577731" y="2464368"/>
                    <a:pt x="567545" y="2496088"/>
                    <a:pt x="583822" y="2511229"/>
                  </a:cubicBezTo>
                  <a:cubicBezTo>
                    <a:pt x="603938" y="2529947"/>
                    <a:pt x="631485" y="2513398"/>
                    <a:pt x="630740" y="2492148"/>
                  </a:cubicBezTo>
                  <a:cubicBezTo>
                    <a:pt x="630145" y="2474853"/>
                    <a:pt x="617015" y="2464631"/>
                    <a:pt x="603509" y="2464541"/>
                  </a:cubicBezTo>
                  <a:close/>
                  <a:moveTo>
                    <a:pt x="612784" y="1058390"/>
                  </a:moveTo>
                  <a:cubicBezTo>
                    <a:pt x="587067" y="1058217"/>
                    <a:pt x="576775" y="1089892"/>
                    <a:pt x="593097" y="1105078"/>
                  </a:cubicBezTo>
                  <a:cubicBezTo>
                    <a:pt x="613213" y="1123797"/>
                    <a:pt x="640760" y="1107247"/>
                    <a:pt x="640015" y="1085990"/>
                  </a:cubicBezTo>
                  <a:cubicBezTo>
                    <a:pt x="639420" y="1068703"/>
                    <a:pt x="626290" y="1058481"/>
                    <a:pt x="612784" y="1058390"/>
                  </a:cubicBezTo>
                  <a:close/>
                  <a:moveTo>
                    <a:pt x="610465" y="1409926"/>
                  </a:moveTo>
                  <a:cubicBezTo>
                    <a:pt x="584755" y="1409753"/>
                    <a:pt x="574456" y="1441428"/>
                    <a:pt x="590778" y="1456614"/>
                  </a:cubicBezTo>
                  <a:cubicBezTo>
                    <a:pt x="610879" y="1475325"/>
                    <a:pt x="638441" y="1458836"/>
                    <a:pt x="637696" y="1437533"/>
                  </a:cubicBezTo>
                  <a:cubicBezTo>
                    <a:pt x="637101" y="1420208"/>
                    <a:pt x="623941" y="1410016"/>
                    <a:pt x="610465" y="1409926"/>
                  </a:cubicBezTo>
                  <a:close/>
                  <a:moveTo>
                    <a:pt x="608146" y="1761462"/>
                  </a:moveTo>
                  <a:cubicBezTo>
                    <a:pt x="582436" y="1761289"/>
                    <a:pt x="572137" y="1792971"/>
                    <a:pt x="588459" y="1808149"/>
                  </a:cubicBezTo>
                  <a:cubicBezTo>
                    <a:pt x="608553" y="1826853"/>
                    <a:pt x="636107" y="1810387"/>
                    <a:pt x="635377" y="1789069"/>
                  </a:cubicBezTo>
                  <a:cubicBezTo>
                    <a:pt x="634782" y="1771744"/>
                    <a:pt x="621622" y="1761552"/>
                    <a:pt x="608146" y="1761462"/>
                  </a:cubicBezTo>
                  <a:close/>
                  <a:moveTo>
                    <a:pt x="320165" y="2111114"/>
                  </a:moveTo>
                  <a:cubicBezTo>
                    <a:pt x="294455" y="2110941"/>
                    <a:pt x="284156" y="2142624"/>
                    <a:pt x="300471" y="2157802"/>
                  </a:cubicBezTo>
                  <a:cubicBezTo>
                    <a:pt x="320564" y="2176506"/>
                    <a:pt x="348119" y="2160039"/>
                    <a:pt x="347388" y="2138722"/>
                  </a:cubicBezTo>
                  <a:cubicBezTo>
                    <a:pt x="346801" y="2121397"/>
                    <a:pt x="333641" y="2111205"/>
                    <a:pt x="320165" y="2111114"/>
                  </a:cubicBezTo>
                  <a:close/>
                  <a:moveTo>
                    <a:pt x="324803" y="1408043"/>
                  </a:moveTo>
                  <a:cubicBezTo>
                    <a:pt x="299025" y="1407870"/>
                    <a:pt x="288839" y="1439590"/>
                    <a:pt x="305116" y="1454731"/>
                  </a:cubicBezTo>
                  <a:cubicBezTo>
                    <a:pt x="325232" y="1473449"/>
                    <a:pt x="352779" y="1456900"/>
                    <a:pt x="352033" y="1435643"/>
                  </a:cubicBezTo>
                  <a:cubicBezTo>
                    <a:pt x="351439" y="1418325"/>
                    <a:pt x="338279" y="1408126"/>
                    <a:pt x="324803" y="1408043"/>
                  </a:cubicBezTo>
                  <a:close/>
                  <a:moveTo>
                    <a:pt x="322484" y="1759579"/>
                  </a:moveTo>
                  <a:cubicBezTo>
                    <a:pt x="296774" y="1759405"/>
                    <a:pt x="286475" y="1791080"/>
                    <a:pt x="302797" y="1806266"/>
                  </a:cubicBezTo>
                  <a:cubicBezTo>
                    <a:pt x="322898" y="1824978"/>
                    <a:pt x="350460" y="1808489"/>
                    <a:pt x="349715" y="1787178"/>
                  </a:cubicBezTo>
                  <a:cubicBezTo>
                    <a:pt x="349120" y="1769861"/>
                    <a:pt x="335960" y="1759669"/>
                    <a:pt x="322484" y="1759579"/>
                  </a:cubicBezTo>
                  <a:close/>
                  <a:moveTo>
                    <a:pt x="327129" y="1056500"/>
                  </a:moveTo>
                  <a:cubicBezTo>
                    <a:pt x="301351" y="1056326"/>
                    <a:pt x="291165" y="1088047"/>
                    <a:pt x="307442" y="1103187"/>
                  </a:cubicBezTo>
                  <a:cubicBezTo>
                    <a:pt x="327558" y="1121906"/>
                    <a:pt x="355105" y="1105357"/>
                    <a:pt x="354360" y="1084099"/>
                  </a:cubicBezTo>
                  <a:cubicBezTo>
                    <a:pt x="353757" y="1066812"/>
                    <a:pt x="340628" y="1056590"/>
                    <a:pt x="327129" y="1056500"/>
                  </a:cubicBezTo>
                  <a:close/>
                  <a:moveTo>
                    <a:pt x="329448" y="704964"/>
                  </a:moveTo>
                  <a:cubicBezTo>
                    <a:pt x="303738" y="704791"/>
                    <a:pt x="293439" y="736466"/>
                    <a:pt x="309753" y="751651"/>
                  </a:cubicBezTo>
                  <a:cubicBezTo>
                    <a:pt x="329862" y="770363"/>
                    <a:pt x="357401" y="753866"/>
                    <a:pt x="356679" y="732564"/>
                  </a:cubicBezTo>
                  <a:cubicBezTo>
                    <a:pt x="356076" y="715246"/>
                    <a:pt x="342916" y="705054"/>
                    <a:pt x="329448" y="704964"/>
                  </a:cubicBezTo>
                  <a:close/>
                  <a:moveTo>
                    <a:pt x="334085" y="1892"/>
                  </a:moveTo>
                  <a:cubicBezTo>
                    <a:pt x="308368" y="1719"/>
                    <a:pt x="298076" y="33394"/>
                    <a:pt x="314398" y="48580"/>
                  </a:cubicBezTo>
                  <a:cubicBezTo>
                    <a:pt x="334492" y="67284"/>
                    <a:pt x="362046" y="50817"/>
                    <a:pt x="361316" y="29492"/>
                  </a:cubicBezTo>
                  <a:cubicBezTo>
                    <a:pt x="360721" y="12174"/>
                    <a:pt x="347561" y="1975"/>
                    <a:pt x="334085" y="1892"/>
                  </a:cubicBezTo>
                  <a:close/>
                  <a:moveTo>
                    <a:pt x="331767" y="353428"/>
                  </a:moveTo>
                  <a:cubicBezTo>
                    <a:pt x="306057" y="353255"/>
                    <a:pt x="295750" y="384930"/>
                    <a:pt x="312080" y="400116"/>
                  </a:cubicBezTo>
                  <a:cubicBezTo>
                    <a:pt x="332173" y="418819"/>
                    <a:pt x="359728" y="402353"/>
                    <a:pt x="358997" y="381035"/>
                  </a:cubicBezTo>
                  <a:cubicBezTo>
                    <a:pt x="358403" y="363710"/>
                    <a:pt x="345243" y="353518"/>
                    <a:pt x="331767" y="353428"/>
                  </a:cubicBezTo>
                  <a:close/>
                  <a:moveTo>
                    <a:pt x="2893431" y="1776557"/>
                  </a:moveTo>
                  <a:cubicBezTo>
                    <a:pt x="2867827" y="1776392"/>
                    <a:pt x="2857347" y="1807991"/>
                    <a:pt x="2873736" y="1823245"/>
                  </a:cubicBezTo>
                  <a:cubicBezTo>
                    <a:pt x="2893830" y="1841949"/>
                    <a:pt x="2921400" y="1825482"/>
                    <a:pt x="2920654" y="1804157"/>
                  </a:cubicBezTo>
                  <a:cubicBezTo>
                    <a:pt x="2920059" y="1786839"/>
                    <a:pt x="2906900" y="1776648"/>
                    <a:pt x="2893431" y="1776557"/>
                  </a:cubicBezTo>
                  <a:close/>
                  <a:moveTo>
                    <a:pt x="2617044" y="368524"/>
                  </a:moveTo>
                  <a:cubicBezTo>
                    <a:pt x="2591311" y="368358"/>
                    <a:pt x="2581050" y="400033"/>
                    <a:pt x="2597357" y="415211"/>
                  </a:cubicBezTo>
                  <a:cubicBezTo>
                    <a:pt x="2617345" y="433817"/>
                    <a:pt x="2645012" y="417561"/>
                    <a:pt x="2644282" y="396131"/>
                  </a:cubicBezTo>
                  <a:cubicBezTo>
                    <a:pt x="2643672" y="378798"/>
                    <a:pt x="2630520" y="368614"/>
                    <a:pt x="2617044" y="368524"/>
                  </a:cubicBezTo>
                  <a:close/>
                  <a:moveTo>
                    <a:pt x="2619362" y="16988"/>
                  </a:moveTo>
                  <a:cubicBezTo>
                    <a:pt x="2593637" y="16815"/>
                    <a:pt x="2583361" y="48505"/>
                    <a:pt x="2599675" y="63675"/>
                  </a:cubicBezTo>
                  <a:cubicBezTo>
                    <a:pt x="2619769" y="82379"/>
                    <a:pt x="2647323" y="65913"/>
                    <a:pt x="2646593" y="44595"/>
                  </a:cubicBezTo>
                  <a:cubicBezTo>
                    <a:pt x="2645999" y="27270"/>
                    <a:pt x="2632839" y="17071"/>
                    <a:pt x="2619362" y="16988"/>
                  </a:cubicBezTo>
                  <a:close/>
                  <a:moveTo>
                    <a:pt x="2614725" y="720059"/>
                  </a:moveTo>
                  <a:cubicBezTo>
                    <a:pt x="2589008" y="719886"/>
                    <a:pt x="2578716" y="751561"/>
                    <a:pt x="2595038" y="766747"/>
                  </a:cubicBezTo>
                  <a:cubicBezTo>
                    <a:pt x="2615132" y="785451"/>
                    <a:pt x="2642701" y="768969"/>
                    <a:pt x="2641956" y="747659"/>
                  </a:cubicBezTo>
                  <a:cubicBezTo>
                    <a:pt x="2641361" y="730341"/>
                    <a:pt x="2628201" y="720150"/>
                    <a:pt x="2614725" y="720059"/>
                  </a:cubicBezTo>
                  <a:close/>
                  <a:moveTo>
                    <a:pt x="2612406" y="1071595"/>
                  </a:moveTo>
                  <a:cubicBezTo>
                    <a:pt x="2586628" y="1071422"/>
                    <a:pt x="2576442" y="1103142"/>
                    <a:pt x="2592719" y="1118283"/>
                  </a:cubicBezTo>
                  <a:cubicBezTo>
                    <a:pt x="2612820" y="1136994"/>
                    <a:pt x="2640382" y="1120505"/>
                    <a:pt x="2639637" y="1099202"/>
                  </a:cubicBezTo>
                  <a:cubicBezTo>
                    <a:pt x="2639042" y="1081877"/>
                    <a:pt x="2625882" y="1071686"/>
                    <a:pt x="2612406" y="1071595"/>
                  </a:cubicBezTo>
                  <a:close/>
                  <a:moveTo>
                    <a:pt x="2888786" y="2479637"/>
                  </a:moveTo>
                  <a:cubicBezTo>
                    <a:pt x="2863068" y="2479463"/>
                    <a:pt x="2852784" y="2511146"/>
                    <a:pt x="2869099" y="2526324"/>
                  </a:cubicBezTo>
                  <a:cubicBezTo>
                    <a:pt x="2889200" y="2545035"/>
                    <a:pt x="2916762" y="2528546"/>
                    <a:pt x="2916017" y="2507236"/>
                  </a:cubicBezTo>
                  <a:cubicBezTo>
                    <a:pt x="2915422" y="2489919"/>
                    <a:pt x="2902262" y="2479727"/>
                    <a:pt x="2888786" y="2479637"/>
                  </a:cubicBezTo>
                  <a:close/>
                  <a:moveTo>
                    <a:pt x="2884148" y="3182708"/>
                  </a:moveTo>
                  <a:cubicBezTo>
                    <a:pt x="2858446" y="3182535"/>
                    <a:pt x="2848132" y="3214210"/>
                    <a:pt x="2864461" y="3229396"/>
                  </a:cubicBezTo>
                  <a:cubicBezTo>
                    <a:pt x="2884578" y="3248129"/>
                    <a:pt x="2912109" y="3231565"/>
                    <a:pt x="2911379" y="3210315"/>
                  </a:cubicBezTo>
                  <a:cubicBezTo>
                    <a:pt x="2910784" y="3192990"/>
                    <a:pt x="2897624" y="3182798"/>
                    <a:pt x="2884148" y="3182708"/>
                  </a:cubicBezTo>
                  <a:close/>
                  <a:moveTo>
                    <a:pt x="2886467" y="2831172"/>
                  </a:moveTo>
                  <a:cubicBezTo>
                    <a:pt x="2860750" y="2830999"/>
                    <a:pt x="2850458" y="2862681"/>
                    <a:pt x="2866780" y="2877860"/>
                  </a:cubicBezTo>
                  <a:cubicBezTo>
                    <a:pt x="2886874" y="2896564"/>
                    <a:pt x="2914428" y="2880097"/>
                    <a:pt x="2913698" y="2858772"/>
                  </a:cubicBezTo>
                  <a:cubicBezTo>
                    <a:pt x="2913103" y="2841454"/>
                    <a:pt x="2899943" y="2831263"/>
                    <a:pt x="2886467" y="2831172"/>
                  </a:cubicBezTo>
                  <a:close/>
                  <a:moveTo>
                    <a:pt x="2603123" y="2477746"/>
                  </a:moveTo>
                  <a:cubicBezTo>
                    <a:pt x="2577361" y="2477572"/>
                    <a:pt x="2567152" y="2509278"/>
                    <a:pt x="2583436" y="2524433"/>
                  </a:cubicBezTo>
                  <a:cubicBezTo>
                    <a:pt x="2603553" y="2543152"/>
                    <a:pt x="2631100" y="2526603"/>
                    <a:pt x="2630354" y="2505346"/>
                  </a:cubicBezTo>
                  <a:cubicBezTo>
                    <a:pt x="2629759" y="2488058"/>
                    <a:pt x="2616630" y="2477836"/>
                    <a:pt x="2603123" y="2477746"/>
                  </a:cubicBezTo>
                  <a:close/>
                  <a:moveTo>
                    <a:pt x="2891105" y="2128101"/>
                  </a:moveTo>
                  <a:cubicBezTo>
                    <a:pt x="2865395" y="2127927"/>
                    <a:pt x="2855096" y="2159603"/>
                    <a:pt x="2871418" y="2174788"/>
                  </a:cubicBezTo>
                  <a:cubicBezTo>
                    <a:pt x="2891534" y="2193507"/>
                    <a:pt x="2919081" y="2176958"/>
                    <a:pt x="2918335" y="2155701"/>
                  </a:cubicBezTo>
                  <a:cubicBezTo>
                    <a:pt x="2917741" y="2138405"/>
                    <a:pt x="2904611" y="2128184"/>
                    <a:pt x="2891105" y="2128101"/>
                  </a:cubicBezTo>
                  <a:close/>
                  <a:moveTo>
                    <a:pt x="2600805" y="2829282"/>
                  </a:moveTo>
                  <a:cubicBezTo>
                    <a:pt x="2575087" y="2829108"/>
                    <a:pt x="2564796" y="2860791"/>
                    <a:pt x="2581118" y="2875969"/>
                  </a:cubicBezTo>
                  <a:cubicBezTo>
                    <a:pt x="2601219" y="2894680"/>
                    <a:pt x="2628781" y="2878191"/>
                    <a:pt x="2628035" y="2856889"/>
                  </a:cubicBezTo>
                  <a:cubicBezTo>
                    <a:pt x="2627440" y="2839571"/>
                    <a:pt x="2614281" y="2829372"/>
                    <a:pt x="2600805" y="2829282"/>
                  </a:cubicBezTo>
                  <a:close/>
                  <a:moveTo>
                    <a:pt x="2598486" y="3180825"/>
                  </a:moveTo>
                  <a:cubicBezTo>
                    <a:pt x="2572768" y="3180652"/>
                    <a:pt x="2562477" y="3212334"/>
                    <a:pt x="2578799" y="3227512"/>
                  </a:cubicBezTo>
                  <a:cubicBezTo>
                    <a:pt x="2598892" y="3246216"/>
                    <a:pt x="2626447" y="3229750"/>
                    <a:pt x="2625717" y="3208425"/>
                  </a:cubicBezTo>
                  <a:cubicBezTo>
                    <a:pt x="2625122" y="3191107"/>
                    <a:pt x="2611962" y="3180915"/>
                    <a:pt x="2598486" y="3180825"/>
                  </a:cubicBezTo>
                  <a:close/>
                  <a:moveTo>
                    <a:pt x="2610087" y="1423138"/>
                  </a:moveTo>
                  <a:cubicBezTo>
                    <a:pt x="2584378" y="1422965"/>
                    <a:pt x="2574078" y="1454640"/>
                    <a:pt x="2590400" y="1469826"/>
                  </a:cubicBezTo>
                  <a:cubicBezTo>
                    <a:pt x="2610494" y="1488530"/>
                    <a:pt x="2638048" y="1472063"/>
                    <a:pt x="2637318" y="1450738"/>
                  </a:cubicBezTo>
                  <a:cubicBezTo>
                    <a:pt x="2636723" y="1433421"/>
                    <a:pt x="2623556" y="1423221"/>
                    <a:pt x="2610087" y="1423138"/>
                  </a:cubicBezTo>
                  <a:close/>
                  <a:moveTo>
                    <a:pt x="2605450" y="2126210"/>
                  </a:moveTo>
                  <a:cubicBezTo>
                    <a:pt x="2579732" y="2126037"/>
                    <a:pt x="2569433" y="2157712"/>
                    <a:pt x="2585755" y="2172898"/>
                  </a:cubicBezTo>
                  <a:cubicBezTo>
                    <a:pt x="2605849" y="2191601"/>
                    <a:pt x="2633418" y="2175135"/>
                    <a:pt x="2632673" y="2153817"/>
                  </a:cubicBezTo>
                  <a:cubicBezTo>
                    <a:pt x="2632078" y="2136492"/>
                    <a:pt x="2618918" y="2126300"/>
                    <a:pt x="2605450" y="2126210"/>
                  </a:cubicBezTo>
                  <a:close/>
                  <a:moveTo>
                    <a:pt x="2607769" y="1774674"/>
                  </a:moveTo>
                  <a:cubicBezTo>
                    <a:pt x="2582089" y="1774508"/>
                    <a:pt x="2571737" y="1806161"/>
                    <a:pt x="2588074" y="1821362"/>
                  </a:cubicBezTo>
                  <a:cubicBezTo>
                    <a:pt x="2608183" y="1840073"/>
                    <a:pt x="2635722" y="1823576"/>
                    <a:pt x="2634999" y="1802282"/>
                  </a:cubicBezTo>
                  <a:cubicBezTo>
                    <a:pt x="2634397" y="1784919"/>
                    <a:pt x="2621124" y="1774757"/>
                    <a:pt x="2607769" y="1774674"/>
                  </a:cubicBezTo>
                  <a:close/>
                  <a:moveTo>
                    <a:pt x="2905025" y="18871"/>
                  </a:moveTo>
                  <a:cubicBezTo>
                    <a:pt x="2879353" y="18698"/>
                    <a:pt x="2868986" y="50343"/>
                    <a:pt x="2885330" y="65559"/>
                  </a:cubicBezTo>
                  <a:cubicBezTo>
                    <a:pt x="2905424" y="84262"/>
                    <a:pt x="2932986" y="67796"/>
                    <a:pt x="2932256" y="46471"/>
                  </a:cubicBezTo>
                  <a:cubicBezTo>
                    <a:pt x="2931653" y="29153"/>
                    <a:pt x="2918501" y="18961"/>
                    <a:pt x="2905025" y="18871"/>
                  </a:cubicBezTo>
                  <a:close/>
                  <a:moveTo>
                    <a:pt x="3179086" y="1778448"/>
                  </a:moveTo>
                  <a:cubicBezTo>
                    <a:pt x="3153308" y="1778275"/>
                    <a:pt x="3143122" y="1809995"/>
                    <a:pt x="3159399" y="1825136"/>
                  </a:cubicBezTo>
                  <a:cubicBezTo>
                    <a:pt x="3179515" y="1843854"/>
                    <a:pt x="3207062" y="1827305"/>
                    <a:pt x="3206317" y="1806055"/>
                  </a:cubicBezTo>
                  <a:cubicBezTo>
                    <a:pt x="3205722" y="1788760"/>
                    <a:pt x="3192592" y="1778538"/>
                    <a:pt x="3179086" y="1778448"/>
                  </a:cubicBezTo>
                  <a:close/>
                  <a:moveTo>
                    <a:pt x="3181405" y="1426912"/>
                  </a:moveTo>
                  <a:cubicBezTo>
                    <a:pt x="3155687" y="1426739"/>
                    <a:pt x="3145396" y="1458414"/>
                    <a:pt x="3161710" y="1473600"/>
                  </a:cubicBezTo>
                  <a:cubicBezTo>
                    <a:pt x="3181819" y="1492311"/>
                    <a:pt x="3209358" y="1475815"/>
                    <a:pt x="3208635" y="1454512"/>
                  </a:cubicBezTo>
                  <a:cubicBezTo>
                    <a:pt x="3208033" y="1437194"/>
                    <a:pt x="3194881" y="1426995"/>
                    <a:pt x="3181405" y="1426912"/>
                  </a:cubicBezTo>
                  <a:close/>
                  <a:moveTo>
                    <a:pt x="3176767" y="2129984"/>
                  </a:moveTo>
                  <a:cubicBezTo>
                    <a:pt x="3151050" y="2129811"/>
                    <a:pt x="3140758" y="2161486"/>
                    <a:pt x="3157080" y="2176672"/>
                  </a:cubicBezTo>
                  <a:cubicBezTo>
                    <a:pt x="3177196" y="2195390"/>
                    <a:pt x="3204743" y="2178841"/>
                    <a:pt x="3203998" y="2157584"/>
                  </a:cubicBezTo>
                  <a:cubicBezTo>
                    <a:pt x="3203403" y="2140266"/>
                    <a:pt x="3190243" y="2130074"/>
                    <a:pt x="3176767" y="2129984"/>
                  </a:cubicBezTo>
                  <a:close/>
                  <a:moveTo>
                    <a:pt x="3174448" y="2481520"/>
                  </a:moveTo>
                  <a:cubicBezTo>
                    <a:pt x="3148738" y="2481346"/>
                    <a:pt x="3138439" y="2513021"/>
                    <a:pt x="3154761" y="2528207"/>
                  </a:cubicBezTo>
                  <a:cubicBezTo>
                    <a:pt x="3174855" y="2546911"/>
                    <a:pt x="3202409" y="2530444"/>
                    <a:pt x="3201679" y="2509127"/>
                  </a:cubicBezTo>
                  <a:cubicBezTo>
                    <a:pt x="3201084" y="2491802"/>
                    <a:pt x="3187917" y="2481610"/>
                    <a:pt x="3174448" y="2481520"/>
                  </a:cubicBezTo>
                  <a:close/>
                  <a:moveTo>
                    <a:pt x="3188361" y="372297"/>
                  </a:moveTo>
                  <a:cubicBezTo>
                    <a:pt x="3162644" y="372124"/>
                    <a:pt x="3152352" y="403799"/>
                    <a:pt x="3168674" y="418985"/>
                  </a:cubicBezTo>
                  <a:cubicBezTo>
                    <a:pt x="3188775" y="437696"/>
                    <a:pt x="3216337" y="421207"/>
                    <a:pt x="3215592" y="399897"/>
                  </a:cubicBezTo>
                  <a:cubicBezTo>
                    <a:pt x="3214997" y="382580"/>
                    <a:pt x="3201837" y="372388"/>
                    <a:pt x="3188361" y="372297"/>
                  </a:cubicBezTo>
                  <a:close/>
                  <a:moveTo>
                    <a:pt x="3183723" y="1075369"/>
                  </a:moveTo>
                  <a:cubicBezTo>
                    <a:pt x="3158014" y="1075196"/>
                    <a:pt x="3147715" y="1106878"/>
                    <a:pt x="3164036" y="1122057"/>
                  </a:cubicBezTo>
                  <a:cubicBezTo>
                    <a:pt x="3184130" y="1140760"/>
                    <a:pt x="3211684" y="1124294"/>
                    <a:pt x="3210954" y="1102976"/>
                  </a:cubicBezTo>
                  <a:cubicBezTo>
                    <a:pt x="3210359" y="1085651"/>
                    <a:pt x="3197200" y="1075459"/>
                    <a:pt x="3183723" y="1075369"/>
                  </a:cubicBezTo>
                  <a:close/>
                  <a:moveTo>
                    <a:pt x="3186042" y="723833"/>
                  </a:moveTo>
                  <a:cubicBezTo>
                    <a:pt x="3160280" y="723660"/>
                    <a:pt x="3150071" y="755365"/>
                    <a:pt x="3166348" y="770521"/>
                  </a:cubicBezTo>
                  <a:cubicBezTo>
                    <a:pt x="3186441" y="789225"/>
                    <a:pt x="3213996" y="772758"/>
                    <a:pt x="3213266" y="751433"/>
                  </a:cubicBezTo>
                  <a:cubicBezTo>
                    <a:pt x="3212678" y="734115"/>
                    <a:pt x="3199518" y="723924"/>
                    <a:pt x="3186042" y="723833"/>
                  </a:cubicBezTo>
                  <a:close/>
                  <a:moveTo>
                    <a:pt x="2900387" y="721950"/>
                  </a:moveTo>
                  <a:cubicBezTo>
                    <a:pt x="2874625" y="721777"/>
                    <a:pt x="2864416" y="753482"/>
                    <a:pt x="2880700" y="768638"/>
                  </a:cubicBezTo>
                  <a:cubicBezTo>
                    <a:pt x="2900816" y="787364"/>
                    <a:pt x="2928363" y="770822"/>
                    <a:pt x="2927618" y="749550"/>
                  </a:cubicBezTo>
                  <a:cubicBezTo>
                    <a:pt x="2927016" y="732232"/>
                    <a:pt x="2913856" y="722033"/>
                    <a:pt x="2900387" y="721950"/>
                  </a:cubicBezTo>
                  <a:close/>
                  <a:moveTo>
                    <a:pt x="3172129" y="2833055"/>
                  </a:moveTo>
                  <a:cubicBezTo>
                    <a:pt x="3146405" y="2832882"/>
                    <a:pt x="3136128" y="2864572"/>
                    <a:pt x="3152442" y="2879743"/>
                  </a:cubicBezTo>
                  <a:cubicBezTo>
                    <a:pt x="3172536" y="2898447"/>
                    <a:pt x="3200091" y="2881980"/>
                    <a:pt x="3199360" y="2860663"/>
                  </a:cubicBezTo>
                  <a:cubicBezTo>
                    <a:pt x="3198765" y="2843338"/>
                    <a:pt x="3185598" y="2833146"/>
                    <a:pt x="3172129" y="2833055"/>
                  </a:cubicBezTo>
                  <a:close/>
                  <a:moveTo>
                    <a:pt x="2898069" y="1073486"/>
                  </a:moveTo>
                  <a:cubicBezTo>
                    <a:pt x="2872351" y="1073313"/>
                    <a:pt x="2862067" y="1104995"/>
                    <a:pt x="2878381" y="1120173"/>
                  </a:cubicBezTo>
                  <a:cubicBezTo>
                    <a:pt x="2898475" y="1138877"/>
                    <a:pt x="2926029" y="1122411"/>
                    <a:pt x="2925299" y="1101086"/>
                  </a:cubicBezTo>
                  <a:cubicBezTo>
                    <a:pt x="2924697" y="1083768"/>
                    <a:pt x="2911537" y="1073576"/>
                    <a:pt x="2898069" y="1073486"/>
                  </a:cubicBezTo>
                  <a:close/>
                  <a:moveTo>
                    <a:pt x="2902706" y="370407"/>
                  </a:moveTo>
                  <a:cubicBezTo>
                    <a:pt x="2876989" y="370241"/>
                    <a:pt x="2866697" y="401908"/>
                    <a:pt x="2883012" y="417094"/>
                  </a:cubicBezTo>
                  <a:cubicBezTo>
                    <a:pt x="2903128" y="435813"/>
                    <a:pt x="2930675" y="419264"/>
                    <a:pt x="2929929" y="398007"/>
                  </a:cubicBezTo>
                  <a:cubicBezTo>
                    <a:pt x="2929342" y="380719"/>
                    <a:pt x="2916205" y="370497"/>
                    <a:pt x="2902706" y="370407"/>
                  </a:cubicBezTo>
                  <a:close/>
                  <a:moveTo>
                    <a:pt x="2895750" y="1425022"/>
                  </a:moveTo>
                  <a:cubicBezTo>
                    <a:pt x="2870047" y="1424848"/>
                    <a:pt x="2859733" y="1456523"/>
                    <a:pt x="2876055" y="1471709"/>
                  </a:cubicBezTo>
                  <a:cubicBezTo>
                    <a:pt x="2896164" y="1490420"/>
                    <a:pt x="2923703" y="1473924"/>
                    <a:pt x="2922980" y="1452629"/>
                  </a:cubicBezTo>
                  <a:cubicBezTo>
                    <a:pt x="2922371" y="1435274"/>
                    <a:pt x="2909105" y="1425112"/>
                    <a:pt x="2895750" y="1425022"/>
                  </a:cubicBezTo>
                  <a:close/>
                  <a:moveTo>
                    <a:pt x="3169803" y="3184599"/>
                  </a:moveTo>
                  <a:cubicBezTo>
                    <a:pt x="3144078" y="3184425"/>
                    <a:pt x="3133802" y="3216108"/>
                    <a:pt x="3150116" y="3231286"/>
                  </a:cubicBezTo>
                  <a:cubicBezTo>
                    <a:pt x="3170104" y="3249892"/>
                    <a:pt x="3197696" y="3233704"/>
                    <a:pt x="3197042" y="3212199"/>
                  </a:cubicBezTo>
                  <a:cubicBezTo>
                    <a:pt x="3196371" y="3194805"/>
                    <a:pt x="3183196" y="3184682"/>
                    <a:pt x="3169803" y="3184599"/>
                  </a:cubicBezTo>
                  <a:close/>
                  <a:moveTo>
                    <a:pt x="2333708" y="15097"/>
                  </a:moveTo>
                  <a:cubicBezTo>
                    <a:pt x="2307998" y="14924"/>
                    <a:pt x="2297691" y="46606"/>
                    <a:pt x="2314021" y="61785"/>
                  </a:cubicBezTo>
                  <a:cubicBezTo>
                    <a:pt x="2334114" y="80488"/>
                    <a:pt x="2361669" y="64022"/>
                    <a:pt x="2360938" y="42697"/>
                  </a:cubicBezTo>
                  <a:cubicBezTo>
                    <a:pt x="2360336" y="25379"/>
                    <a:pt x="2347176" y="15187"/>
                    <a:pt x="2333708" y="15097"/>
                  </a:cubicBezTo>
                  <a:close/>
                  <a:moveTo>
                    <a:pt x="2038762" y="1419365"/>
                  </a:moveTo>
                  <a:cubicBezTo>
                    <a:pt x="2013045" y="1419191"/>
                    <a:pt x="2002753" y="1450866"/>
                    <a:pt x="2019075" y="1466052"/>
                  </a:cubicBezTo>
                  <a:cubicBezTo>
                    <a:pt x="2039169" y="1484756"/>
                    <a:pt x="2066738" y="1468282"/>
                    <a:pt x="2065993" y="1446964"/>
                  </a:cubicBezTo>
                  <a:cubicBezTo>
                    <a:pt x="2065398" y="1429639"/>
                    <a:pt x="2052238" y="1419447"/>
                    <a:pt x="2038762" y="1419365"/>
                  </a:cubicBezTo>
                  <a:close/>
                  <a:moveTo>
                    <a:pt x="1762383" y="11323"/>
                  </a:moveTo>
                  <a:cubicBezTo>
                    <a:pt x="1736620" y="11150"/>
                    <a:pt x="1726411" y="42855"/>
                    <a:pt x="1742696" y="58011"/>
                  </a:cubicBezTo>
                  <a:cubicBezTo>
                    <a:pt x="1762812" y="76730"/>
                    <a:pt x="1790359" y="60180"/>
                    <a:pt x="1789613" y="38931"/>
                  </a:cubicBezTo>
                  <a:cubicBezTo>
                    <a:pt x="1789018" y="21605"/>
                    <a:pt x="1775859" y="11414"/>
                    <a:pt x="1762383" y="11323"/>
                  </a:cubicBezTo>
                  <a:close/>
                  <a:moveTo>
                    <a:pt x="2331389" y="366633"/>
                  </a:moveTo>
                  <a:cubicBezTo>
                    <a:pt x="2305656" y="366467"/>
                    <a:pt x="2295395" y="398150"/>
                    <a:pt x="2311702" y="413328"/>
                  </a:cubicBezTo>
                  <a:cubicBezTo>
                    <a:pt x="2331788" y="432032"/>
                    <a:pt x="2359350" y="415573"/>
                    <a:pt x="2358620" y="394240"/>
                  </a:cubicBezTo>
                  <a:cubicBezTo>
                    <a:pt x="2358017" y="376915"/>
                    <a:pt x="2344857" y="366723"/>
                    <a:pt x="2331389" y="366633"/>
                  </a:cubicBezTo>
                  <a:close/>
                  <a:moveTo>
                    <a:pt x="2034125" y="2122436"/>
                  </a:moveTo>
                  <a:cubicBezTo>
                    <a:pt x="2008415" y="2122263"/>
                    <a:pt x="1998108" y="2153938"/>
                    <a:pt x="2014438" y="2169124"/>
                  </a:cubicBezTo>
                  <a:cubicBezTo>
                    <a:pt x="2034531" y="2187827"/>
                    <a:pt x="2062086" y="2171361"/>
                    <a:pt x="2061356" y="2150036"/>
                  </a:cubicBezTo>
                  <a:cubicBezTo>
                    <a:pt x="2060761" y="2132718"/>
                    <a:pt x="2047601" y="2122527"/>
                    <a:pt x="2034125" y="2122436"/>
                  </a:cubicBezTo>
                  <a:close/>
                  <a:moveTo>
                    <a:pt x="2031806" y="2473972"/>
                  </a:moveTo>
                  <a:cubicBezTo>
                    <a:pt x="2006096" y="2473799"/>
                    <a:pt x="1995797" y="2505474"/>
                    <a:pt x="2012112" y="2520659"/>
                  </a:cubicBezTo>
                  <a:cubicBezTo>
                    <a:pt x="2032220" y="2539371"/>
                    <a:pt x="2059759" y="2522874"/>
                    <a:pt x="2059037" y="2501572"/>
                  </a:cubicBezTo>
                  <a:cubicBezTo>
                    <a:pt x="2058434" y="2484224"/>
                    <a:pt x="2045169" y="2474062"/>
                    <a:pt x="2031806" y="2473972"/>
                  </a:cubicBezTo>
                  <a:close/>
                  <a:moveTo>
                    <a:pt x="2027169" y="3177051"/>
                  </a:moveTo>
                  <a:cubicBezTo>
                    <a:pt x="2001451" y="3176878"/>
                    <a:pt x="1991159" y="3208553"/>
                    <a:pt x="2007481" y="3223739"/>
                  </a:cubicBezTo>
                  <a:cubicBezTo>
                    <a:pt x="2027583" y="3242450"/>
                    <a:pt x="2055144" y="3225938"/>
                    <a:pt x="2054399" y="3204651"/>
                  </a:cubicBezTo>
                  <a:cubicBezTo>
                    <a:pt x="2053804" y="3187333"/>
                    <a:pt x="2040644" y="3177141"/>
                    <a:pt x="2027169" y="3177051"/>
                  </a:cubicBezTo>
                  <a:close/>
                  <a:moveTo>
                    <a:pt x="1755426" y="1065938"/>
                  </a:moveTo>
                  <a:cubicBezTo>
                    <a:pt x="1729754" y="1065765"/>
                    <a:pt x="1719387" y="1097410"/>
                    <a:pt x="1735732" y="1112626"/>
                  </a:cubicBezTo>
                  <a:cubicBezTo>
                    <a:pt x="1755825" y="1131329"/>
                    <a:pt x="1783380" y="1114863"/>
                    <a:pt x="1782657" y="1093538"/>
                  </a:cubicBezTo>
                  <a:cubicBezTo>
                    <a:pt x="1782055" y="1076220"/>
                    <a:pt x="1768902" y="1066028"/>
                    <a:pt x="1755426" y="1065938"/>
                  </a:cubicBezTo>
                  <a:close/>
                  <a:moveTo>
                    <a:pt x="2029487" y="2825508"/>
                  </a:moveTo>
                  <a:cubicBezTo>
                    <a:pt x="2003770" y="2825334"/>
                    <a:pt x="1993478" y="2857009"/>
                    <a:pt x="2009800" y="2872195"/>
                  </a:cubicBezTo>
                  <a:cubicBezTo>
                    <a:pt x="2029901" y="2890906"/>
                    <a:pt x="2057463" y="2874395"/>
                    <a:pt x="2056718" y="2853107"/>
                  </a:cubicBezTo>
                  <a:cubicBezTo>
                    <a:pt x="2056123" y="2835820"/>
                    <a:pt x="2042993" y="2825598"/>
                    <a:pt x="2029487" y="2825508"/>
                  </a:cubicBezTo>
                  <a:close/>
                  <a:moveTo>
                    <a:pt x="1757745" y="714402"/>
                  </a:moveTo>
                  <a:cubicBezTo>
                    <a:pt x="1732028" y="714229"/>
                    <a:pt x="1721736" y="745912"/>
                    <a:pt x="1738058" y="761090"/>
                  </a:cubicBezTo>
                  <a:cubicBezTo>
                    <a:pt x="1758152" y="779794"/>
                    <a:pt x="1785706" y="763327"/>
                    <a:pt x="1784976" y="742010"/>
                  </a:cubicBezTo>
                  <a:cubicBezTo>
                    <a:pt x="1784381" y="724684"/>
                    <a:pt x="1771221" y="714485"/>
                    <a:pt x="1757745" y="714402"/>
                  </a:cubicBezTo>
                  <a:close/>
                  <a:moveTo>
                    <a:pt x="1743832" y="2823624"/>
                  </a:moveTo>
                  <a:cubicBezTo>
                    <a:pt x="1718122" y="2823451"/>
                    <a:pt x="1707816" y="2855126"/>
                    <a:pt x="1724138" y="2870312"/>
                  </a:cubicBezTo>
                  <a:cubicBezTo>
                    <a:pt x="1744231" y="2889016"/>
                    <a:pt x="1771801" y="2872549"/>
                    <a:pt x="1771056" y="2851224"/>
                  </a:cubicBezTo>
                  <a:cubicBezTo>
                    <a:pt x="1770461" y="2833907"/>
                    <a:pt x="1757301" y="2823715"/>
                    <a:pt x="1743832" y="2823624"/>
                  </a:cubicBezTo>
                  <a:close/>
                  <a:moveTo>
                    <a:pt x="1753107" y="1417474"/>
                  </a:moveTo>
                  <a:cubicBezTo>
                    <a:pt x="1727390" y="1417301"/>
                    <a:pt x="1717099" y="1448976"/>
                    <a:pt x="1733420" y="1464161"/>
                  </a:cubicBezTo>
                  <a:cubicBezTo>
                    <a:pt x="1753521" y="1482873"/>
                    <a:pt x="1781084" y="1466361"/>
                    <a:pt x="1780338" y="1445081"/>
                  </a:cubicBezTo>
                  <a:cubicBezTo>
                    <a:pt x="1779743" y="1427786"/>
                    <a:pt x="1766614" y="1417564"/>
                    <a:pt x="1753107" y="1417474"/>
                  </a:cubicBezTo>
                  <a:close/>
                  <a:moveTo>
                    <a:pt x="1741506" y="3175160"/>
                  </a:moveTo>
                  <a:cubicBezTo>
                    <a:pt x="1715789" y="3174987"/>
                    <a:pt x="1705497" y="3206662"/>
                    <a:pt x="1721819" y="3221848"/>
                  </a:cubicBezTo>
                  <a:cubicBezTo>
                    <a:pt x="1741920" y="3240559"/>
                    <a:pt x="1769482" y="3224048"/>
                    <a:pt x="1768737" y="3202768"/>
                  </a:cubicBezTo>
                  <a:cubicBezTo>
                    <a:pt x="1768142" y="3185473"/>
                    <a:pt x="1755012" y="3175251"/>
                    <a:pt x="1741506" y="3175160"/>
                  </a:cubicBezTo>
                  <a:close/>
                  <a:moveTo>
                    <a:pt x="1746151" y="2472089"/>
                  </a:moveTo>
                  <a:cubicBezTo>
                    <a:pt x="1720441" y="2471916"/>
                    <a:pt x="1710135" y="2503590"/>
                    <a:pt x="1726464" y="2518776"/>
                  </a:cubicBezTo>
                  <a:cubicBezTo>
                    <a:pt x="1746558" y="2537480"/>
                    <a:pt x="1774112" y="2521014"/>
                    <a:pt x="1773382" y="2499696"/>
                  </a:cubicBezTo>
                  <a:cubicBezTo>
                    <a:pt x="1772772" y="2482333"/>
                    <a:pt x="1759507" y="2472172"/>
                    <a:pt x="1746151" y="2472089"/>
                  </a:cubicBezTo>
                  <a:close/>
                  <a:moveTo>
                    <a:pt x="1750789" y="1769010"/>
                  </a:moveTo>
                  <a:cubicBezTo>
                    <a:pt x="1725071" y="1768836"/>
                    <a:pt x="1714780" y="1800511"/>
                    <a:pt x="1731102" y="1815697"/>
                  </a:cubicBezTo>
                  <a:cubicBezTo>
                    <a:pt x="1751195" y="1834401"/>
                    <a:pt x="1778765" y="1817927"/>
                    <a:pt x="1778019" y="1796617"/>
                  </a:cubicBezTo>
                  <a:cubicBezTo>
                    <a:pt x="1777417" y="1779292"/>
                    <a:pt x="1764257" y="1769100"/>
                    <a:pt x="1750789" y="1769010"/>
                  </a:cubicBezTo>
                  <a:close/>
                  <a:moveTo>
                    <a:pt x="1748470" y="2120553"/>
                  </a:moveTo>
                  <a:cubicBezTo>
                    <a:pt x="1722707" y="2120380"/>
                    <a:pt x="1712499" y="2152085"/>
                    <a:pt x="1728783" y="2167241"/>
                  </a:cubicBezTo>
                  <a:cubicBezTo>
                    <a:pt x="1748876" y="2185944"/>
                    <a:pt x="1776431" y="2169478"/>
                    <a:pt x="1775701" y="2148153"/>
                  </a:cubicBezTo>
                  <a:cubicBezTo>
                    <a:pt x="1775098" y="2130828"/>
                    <a:pt x="1761938" y="2120636"/>
                    <a:pt x="1748470" y="2120553"/>
                  </a:cubicBezTo>
                  <a:close/>
                  <a:moveTo>
                    <a:pt x="1760064" y="362859"/>
                  </a:moveTo>
                  <a:cubicBezTo>
                    <a:pt x="1734354" y="362686"/>
                    <a:pt x="1724055" y="394361"/>
                    <a:pt x="1740369" y="409547"/>
                  </a:cubicBezTo>
                  <a:cubicBezTo>
                    <a:pt x="1760470" y="428250"/>
                    <a:pt x="1788032" y="411769"/>
                    <a:pt x="1787287" y="390466"/>
                  </a:cubicBezTo>
                  <a:cubicBezTo>
                    <a:pt x="1786700" y="373141"/>
                    <a:pt x="1773540" y="362949"/>
                    <a:pt x="1760064" y="362859"/>
                  </a:cubicBezTo>
                  <a:close/>
                  <a:moveTo>
                    <a:pt x="2322106" y="1772783"/>
                  </a:moveTo>
                  <a:cubicBezTo>
                    <a:pt x="2296396" y="1772610"/>
                    <a:pt x="2286090" y="1804285"/>
                    <a:pt x="2302419" y="1819471"/>
                  </a:cubicBezTo>
                  <a:cubicBezTo>
                    <a:pt x="2322513" y="1838175"/>
                    <a:pt x="2350067" y="1821708"/>
                    <a:pt x="2349337" y="1800383"/>
                  </a:cubicBezTo>
                  <a:cubicBezTo>
                    <a:pt x="2348742" y="1783066"/>
                    <a:pt x="2335582" y="1772874"/>
                    <a:pt x="2322106" y="1772783"/>
                  </a:cubicBezTo>
                  <a:close/>
                  <a:moveTo>
                    <a:pt x="2319787" y="2124319"/>
                  </a:moveTo>
                  <a:cubicBezTo>
                    <a:pt x="2294077" y="2124146"/>
                    <a:pt x="2283778" y="2155821"/>
                    <a:pt x="2300093" y="2171007"/>
                  </a:cubicBezTo>
                  <a:cubicBezTo>
                    <a:pt x="2320201" y="2189718"/>
                    <a:pt x="2347741" y="2173222"/>
                    <a:pt x="2347018" y="2151927"/>
                  </a:cubicBezTo>
                  <a:cubicBezTo>
                    <a:pt x="2346416" y="2134571"/>
                    <a:pt x="2333150" y="2124410"/>
                    <a:pt x="2319787" y="2124319"/>
                  </a:cubicBezTo>
                  <a:close/>
                  <a:moveTo>
                    <a:pt x="2315150" y="2827398"/>
                  </a:moveTo>
                  <a:cubicBezTo>
                    <a:pt x="2289387" y="2827225"/>
                    <a:pt x="2279179" y="2858930"/>
                    <a:pt x="2295463" y="2874086"/>
                  </a:cubicBezTo>
                  <a:cubicBezTo>
                    <a:pt x="2315579" y="2892805"/>
                    <a:pt x="2343126" y="2876255"/>
                    <a:pt x="2342380" y="2854998"/>
                  </a:cubicBezTo>
                  <a:cubicBezTo>
                    <a:pt x="2341778" y="2837680"/>
                    <a:pt x="2328618" y="2827489"/>
                    <a:pt x="2315150" y="2827398"/>
                  </a:cubicBezTo>
                  <a:close/>
                  <a:moveTo>
                    <a:pt x="2317469" y="2475863"/>
                  </a:moveTo>
                  <a:cubicBezTo>
                    <a:pt x="2291751" y="2475689"/>
                    <a:pt x="2281460" y="2507364"/>
                    <a:pt x="2297774" y="2522550"/>
                  </a:cubicBezTo>
                  <a:cubicBezTo>
                    <a:pt x="2317875" y="2541261"/>
                    <a:pt x="2345437" y="2524750"/>
                    <a:pt x="2344692" y="2503470"/>
                  </a:cubicBezTo>
                  <a:cubicBezTo>
                    <a:pt x="2344097" y="2486145"/>
                    <a:pt x="2330945" y="2475953"/>
                    <a:pt x="2317469" y="2475863"/>
                  </a:cubicBezTo>
                  <a:close/>
                  <a:moveTo>
                    <a:pt x="2329062" y="718176"/>
                  </a:moveTo>
                  <a:cubicBezTo>
                    <a:pt x="2303383" y="718003"/>
                    <a:pt x="2293031" y="749655"/>
                    <a:pt x="2309375" y="764864"/>
                  </a:cubicBezTo>
                  <a:cubicBezTo>
                    <a:pt x="2329364" y="783470"/>
                    <a:pt x="2357031" y="767214"/>
                    <a:pt x="2356301" y="745783"/>
                  </a:cubicBezTo>
                  <a:cubicBezTo>
                    <a:pt x="2355699" y="728451"/>
                    <a:pt x="2342539" y="718259"/>
                    <a:pt x="2329062" y="718176"/>
                  </a:cubicBezTo>
                  <a:close/>
                  <a:moveTo>
                    <a:pt x="2036444" y="1770900"/>
                  </a:moveTo>
                  <a:cubicBezTo>
                    <a:pt x="2010681" y="1770727"/>
                    <a:pt x="2000472" y="1802432"/>
                    <a:pt x="2016756" y="1817588"/>
                  </a:cubicBezTo>
                  <a:cubicBezTo>
                    <a:pt x="2036850" y="1836292"/>
                    <a:pt x="2064405" y="1819825"/>
                    <a:pt x="2063674" y="1798500"/>
                  </a:cubicBezTo>
                  <a:cubicBezTo>
                    <a:pt x="2063080" y="1781183"/>
                    <a:pt x="2049920" y="1770991"/>
                    <a:pt x="2036444" y="1770900"/>
                  </a:cubicBezTo>
                  <a:close/>
                  <a:moveTo>
                    <a:pt x="2324425" y="1421248"/>
                  </a:moveTo>
                  <a:cubicBezTo>
                    <a:pt x="2298647" y="1421074"/>
                    <a:pt x="2288461" y="1452795"/>
                    <a:pt x="2304730" y="1467935"/>
                  </a:cubicBezTo>
                  <a:cubicBezTo>
                    <a:pt x="2324824" y="1486639"/>
                    <a:pt x="2352378" y="1470173"/>
                    <a:pt x="2351648" y="1448855"/>
                  </a:cubicBezTo>
                  <a:cubicBezTo>
                    <a:pt x="2351061" y="1431530"/>
                    <a:pt x="2337901" y="1421338"/>
                    <a:pt x="2324425" y="1421248"/>
                  </a:cubicBezTo>
                  <a:close/>
                  <a:moveTo>
                    <a:pt x="2326744" y="1069712"/>
                  </a:moveTo>
                  <a:cubicBezTo>
                    <a:pt x="2300981" y="1069539"/>
                    <a:pt x="2290772" y="1101244"/>
                    <a:pt x="2307056" y="1116400"/>
                  </a:cubicBezTo>
                  <a:cubicBezTo>
                    <a:pt x="2327173" y="1135118"/>
                    <a:pt x="2354720" y="1118569"/>
                    <a:pt x="2353974" y="1097312"/>
                  </a:cubicBezTo>
                  <a:cubicBezTo>
                    <a:pt x="2353380" y="1079994"/>
                    <a:pt x="2340220" y="1069802"/>
                    <a:pt x="2326744" y="1069712"/>
                  </a:cubicBezTo>
                  <a:close/>
                  <a:moveTo>
                    <a:pt x="2041089" y="1067821"/>
                  </a:moveTo>
                  <a:cubicBezTo>
                    <a:pt x="2015371" y="1067648"/>
                    <a:pt x="2005080" y="1099323"/>
                    <a:pt x="2021394" y="1114509"/>
                  </a:cubicBezTo>
                  <a:cubicBezTo>
                    <a:pt x="2041382" y="1133115"/>
                    <a:pt x="2069050" y="1116859"/>
                    <a:pt x="2068319" y="1095429"/>
                  </a:cubicBezTo>
                  <a:cubicBezTo>
                    <a:pt x="2067717" y="1078103"/>
                    <a:pt x="2054565" y="1067912"/>
                    <a:pt x="2041089" y="1067821"/>
                  </a:cubicBezTo>
                  <a:close/>
                  <a:moveTo>
                    <a:pt x="2312831" y="3178934"/>
                  </a:moveTo>
                  <a:cubicBezTo>
                    <a:pt x="2287121" y="3178761"/>
                    <a:pt x="2276822" y="3210436"/>
                    <a:pt x="2293144" y="3225622"/>
                  </a:cubicBezTo>
                  <a:cubicBezTo>
                    <a:pt x="2313245" y="3244333"/>
                    <a:pt x="2340807" y="3227844"/>
                    <a:pt x="2340062" y="3206541"/>
                  </a:cubicBezTo>
                  <a:cubicBezTo>
                    <a:pt x="2339459" y="3189216"/>
                    <a:pt x="2326299" y="3179024"/>
                    <a:pt x="2312831" y="3178934"/>
                  </a:cubicBezTo>
                  <a:close/>
                  <a:moveTo>
                    <a:pt x="2043407" y="716285"/>
                  </a:moveTo>
                  <a:cubicBezTo>
                    <a:pt x="2017728" y="716112"/>
                    <a:pt x="2007369" y="747765"/>
                    <a:pt x="2023713" y="762973"/>
                  </a:cubicBezTo>
                  <a:cubicBezTo>
                    <a:pt x="2043821" y="781699"/>
                    <a:pt x="2071361" y="765158"/>
                    <a:pt x="2070631" y="743885"/>
                  </a:cubicBezTo>
                  <a:cubicBezTo>
                    <a:pt x="2070036" y="726530"/>
                    <a:pt x="2056854" y="716376"/>
                    <a:pt x="2043407" y="716285"/>
                  </a:cubicBezTo>
                  <a:close/>
                  <a:moveTo>
                    <a:pt x="1476728" y="9440"/>
                  </a:moveTo>
                  <a:cubicBezTo>
                    <a:pt x="1450965" y="9267"/>
                    <a:pt x="1440756" y="40972"/>
                    <a:pt x="1457041" y="56128"/>
                  </a:cubicBezTo>
                  <a:cubicBezTo>
                    <a:pt x="1477157" y="74846"/>
                    <a:pt x="1504704" y="58297"/>
                    <a:pt x="1503958" y="37040"/>
                  </a:cubicBezTo>
                  <a:cubicBezTo>
                    <a:pt x="1503356" y="19745"/>
                    <a:pt x="1490226" y="9523"/>
                    <a:pt x="1476728" y="9440"/>
                  </a:cubicBezTo>
                  <a:close/>
                  <a:moveTo>
                    <a:pt x="2048045" y="13214"/>
                  </a:moveTo>
                  <a:cubicBezTo>
                    <a:pt x="2022282" y="13041"/>
                    <a:pt x="2012074" y="44746"/>
                    <a:pt x="2028358" y="59902"/>
                  </a:cubicBezTo>
                  <a:cubicBezTo>
                    <a:pt x="2048459" y="78613"/>
                    <a:pt x="2076021" y="62124"/>
                    <a:pt x="2075276" y="40814"/>
                  </a:cubicBezTo>
                  <a:cubicBezTo>
                    <a:pt x="2074681" y="23496"/>
                    <a:pt x="2061521" y="13297"/>
                    <a:pt x="2048045" y="13214"/>
                  </a:cubicBezTo>
                  <a:close/>
                  <a:moveTo>
                    <a:pt x="2045726" y="364750"/>
                  </a:moveTo>
                  <a:cubicBezTo>
                    <a:pt x="2020031" y="364584"/>
                    <a:pt x="2009702" y="396244"/>
                    <a:pt x="2026039" y="411445"/>
                  </a:cubicBezTo>
                  <a:cubicBezTo>
                    <a:pt x="2046133" y="430149"/>
                    <a:pt x="2073687" y="413682"/>
                    <a:pt x="2072957" y="392357"/>
                  </a:cubicBezTo>
                  <a:cubicBezTo>
                    <a:pt x="2072362" y="375032"/>
                    <a:pt x="2059195" y="364840"/>
                    <a:pt x="2045726" y="3647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0669">
            <a:off x="548523" y="1782125"/>
            <a:ext cx="2015198" cy="161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1" name="Google Shape;2410;p26"/>
          <p:cNvGrpSpPr/>
          <p:nvPr/>
        </p:nvGrpSpPr>
        <p:grpSpPr>
          <a:xfrm>
            <a:off x="221708" y="1909578"/>
            <a:ext cx="643500" cy="210024"/>
            <a:chOff x="3821951" y="3970594"/>
            <a:chExt cx="2153910" cy="702987"/>
          </a:xfrm>
          <a:solidFill>
            <a:srgbClr val="7030A0"/>
          </a:solidFill>
        </p:grpSpPr>
        <p:sp>
          <p:nvSpPr>
            <p:cNvPr id="82" name="Google Shape;2411;p26"/>
            <p:cNvSpPr/>
            <p:nvPr/>
          </p:nvSpPr>
          <p:spPr>
            <a:xfrm>
              <a:off x="3821951" y="3970594"/>
              <a:ext cx="2153910" cy="702987"/>
            </a:xfrm>
            <a:custGeom>
              <a:avLst/>
              <a:gdLst/>
              <a:ahLst/>
              <a:cxnLst/>
              <a:rect l="l" t="t" r="r" b="b"/>
              <a:pathLst>
                <a:path w="2153910" h="702987" extrusionOk="0">
                  <a:moveTo>
                    <a:pt x="2152936" y="676368"/>
                  </a:moveTo>
                  <a:cubicBezTo>
                    <a:pt x="2132975" y="636143"/>
                    <a:pt x="2099257" y="599182"/>
                    <a:pt x="2063664" y="485469"/>
                  </a:cubicBezTo>
                  <a:cubicBezTo>
                    <a:pt x="2012513" y="316252"/>
                    <a:pt x="2009163" y="374068"/>
                    <a:pt x="2066722" y="258846"/>
                  </a:cubicBezTo>
                  <a:cubicBezTo>
                    <a:pt x="2157403" y="75654"/>
                    <a:pt x="2146799" y="76625"/>
                    <a:pt x="2105529" y="69609"/>
                  </a:cubicBezTo>
                  <a:cubicBezTo>
                    <a:pt x="1982909" y="48998"/>
                    <a:pt x="1827410" y="48006"/>
                    <a:pt x="1707335" y="38258"/>
                  </a:cubicBezTo>
                  <a:cubicBezTo>
                    <a:pt x="768756" y="-44190"/>
                    <a:pt x="532820" y="32753"/>
                    <a:pt x="14589" y="29711"/>
                  </a:cubicBezTo>
                  <a:cubicBezTo>
                    <a:pt x="-15802" y="30259"/>
                    <a:pt x="3519" y="66833"/>
                    <a:pt x="51904" y="239758"/>
                  </a:cubicBezTo>
                  <a:cubicBezTo>
                    <a:pt x="103773" y="427332"/>
                    <a:pt x="82569" y="309037"/>
                    <a:pt x="17855" y="638441"/>
                  </a:cubicBezTo>
                  <a:cubicBezTo>
                    <a:pt x="14615" y="658556"/>
                    <a:pt x="-2292" y="694973"/>
                    <a:pt x="29386" y="698650"/>
                  </a:cubicBezTo>
                  <a:cubicBezTo>
                    <a:pt x="497605" y="662207"/>
                    <a:pt x="968330" y="711136"/>
                    <a:pt x="1437475" y="701771"/>
                  </a:cubicBezTo>
                  <a:cubicBezTo>
                    <a:pt x="1669402" y="697767"/>
                    <a:pt x="1901589" y="690090"/>
                    <a:pt x="2133493" y="698354"/>
                  </a:cubicBezTo>
                  <a:cubicBezTo>
                    <a:pt x="2145802" y="700757"/>
                    <a:pt x="2157394" y="688358"/>
                    <a:pt x="2152936" y="6763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2412;p26"/>
            <p:cNvSpPr/>
            <p:nvPr/>
          </p:nvSpPr>
          <p:spPr>
            <a:xfrm>
              <a:off x="3821951" y="3970594"/>
              <a:ext cx="2153910" cy="702987"/>
            </a:xfrm>
            <a:custGeom>
              <a:avLst/>
              <a:gdLst/>
              <a:ahLst/>
              <a:cxnLst/>
              <a:rect l="l" t="t" r="r" b="b"/>
              <a:pathLst>
                <a:path w="2153910" h="702987" extrusionOk="0">
                  <a:moveTo>
                    <a:pt x="2152936" y="676368"/>
                  </a:moveTo>
                  <a:cubicBezTo>
                    <a:pt x="2132975" y="636143"/>
                    <a:pt x="2099257" y="599182"/>
                    <a:pt x="2063664" y="485469"/>
                  </a:cubicBezTo>
                  <a:cubicBezTo>
                    <a:pt x="2012513" y="316252"/>
                    <a:pt x="2009163" y="374068"/>
                    <a:pt x="2066722" y="258846"/>
                  </a:cubicBezTo>
                  <a:cubicBezTo>
                    <a:pt x="2157403" y="75654"/>
                    <a:pt x="2146799" y="76625"/>
                    <a:pt x="2105529" y="69609"/>
                  </a:cubicBezTo>
                  <a:cubicBezTo>
                    <a:pt x="1982909" y="48998"/>
                    <a:pt x="1827410" y="48006"/>
                    <a:pt x="1707335" y="38258"/>
                  </a:cubicBezTo>
                  <a:cubicBezTo>
                    <a:pt x="768756" y="-44190"/>
                    <a:pt x="532820" y="32753"/>
                    <a:pt x="14589" y="29711"/>
                  </a:cubicBezTo>
                  <a:cubicBezTo>
                    <a:pt x="-15802" y="30259"/>
                    <a:pt x="3519" y="66833"/>
                    <a:pt x="51904" y="239758"/>
                  </a:cubicBezTo>
                  <a:cubicBezTo>
                    <a:pt x="103773" y="427332"/>
                    <a:pt x="82569" y="309037"/>
                    <a:pt x="17855" y="638441"/>
                  </a:cubicBezTo>
                  <a:cubicBezTo>
                    <a:pt x="14615" y="658556"/>
                    <a:pt x="-2292" y="694973"/>
                    <a:pt x="29386" y="698650"/>
                  </a:cubicBezTo>
                  <a:cubicBezTo>
                    <a:pt x="497605" y="662207"/>
                    <a:pt x="968330" y="711136"/>
                    <a:pt x="1437475" y="701771"/>
                  </a:cubicBezTo>
                  <a:cubicBezTo>
                    <a:pt x="1669402" y="697767"/>
                    <a:pt x="1901589" y="690090"/>
                    <a:pt x="2133493" y="698354"/>
                  </a:cubicBezTo>
                  <a:cubicBezTo>
                    <a:pt x="2145802" y="700757"/>
                    <a:pt x="2157394" y="688358"/>
                    <a:pt x="2152936" y="6763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4" name="Google Shape;2413;p26"/>
          <p:cNvGrpSpPr/>
          <p:nvPr/>
        </p:nvGrpSpPr>
        <p:grpSpPr>
          <a:xfrm>
            <a:off x="264826" y="2201294"/>
            <a:ext cx="653256" cy="219718"/>
            <a:chOff x="1899788" y="2490530"/>
            <a:chExt cx="1093286" cy="367719"/>
          </a:xfrm>
        </p:grpSpPr>
        <p:sp>
          <p:nvSpPr>
            <p:cNvPr id="85" name="Google Shape;2414;p26"/>
            <p:cNvSpPr/>
            <p:nvPr/>
          </p:nvSpPr>
          <p:spPr>
            <a:xfrm>
              <a:off x="1899792" y="2490535"/>
              <a:ext cx="1093283" cy="367710"/>
            </a:xfrm>
            <a:custGeom>
              <a:avLst/>
              <a:gdLst/>
              <a:ahLst/>
              <a:cxnLst/>
              <a:rect l="l" t="t" r="r" b="b"/>
              <a:pathLst>
                <a:path w="2186565" h="735419" extrusionOk="0">
                  <a:moveTo>
                    <a:pt x="2097749" y="603256"/>
                  </a:moveTo>
                  <a:cubicBezTo>
                    <a:pt x="2192152" y="548993"/>
                    <a:pt x="2183073" y="556453"/>
                    <a:pt x="2155855" y="516500"/>
                  </a:cubicBezTo>
                  <a:cubicBezTo>
                    <a:pt x="2133062" y="484984"/>
                    <a:pt x="2105835" y="457434"/>
                    <a:pt x="2078394" y="430059"/>
                  </a:cubicBezTo>
                  <a:cubicBezTo>
                    <a:pt x="2188885" y="349813"/>
                    <a:pt x="2176146" y="379543"/>
                    <a:pt x="2084381" y="249608"/>
                  </a:cubicBezTo>
                  <a:cubicBezTo>
                    <a:pt x="2136696" y="218801"/>
                    <a:pt x="2176295" y="204884"/>
                    <a:pt x="2154552" y="180889"/>
                  </a:cubicBezTo>
                  <a:cubicBezTo>
                    <a:pt x="2095466" y="95831"/>
                    <a:pt x="2116269" y="121385"/>
                    <a:pt x="2126135" y="87824"/>
                  </a:cubicBezTo>
                  <a:cubicBezTo>
                    <a:pt x="2130963" y="77475"/>
                    <a:pt x="2136530" y="68286"/>
                    <a:pt x="2142272" y="58269"/>
                  </a:cubicBezTo>
                  <a:cubicBezTo>
                    <a:pt x="2153712" y="41401"/>
                    <a:pt x="2165966" y="630"/>
                    <a:pt x="2134540" y="0"/>
                  </a:cubicBezTo>
                  <a:cubicBezTo>
                    <a:pt x="1821914" y="17223"/>
                    <a:pt x="253722" y="55594"/>
                    <a:pt x="253429" y="55586"/>
                  </a:cubicBezTo>
                  <a:cubicBezTo>
                    <a:pt x="199163" y="58628"/>
                    <a:pt x="87683" y="34344"/>
                    <a:pt x="47139" y="70085"/>
                  </a:cubicBezTo>
                  <a:cubicBezTo>
                    <a:pt x="34143" y="81673"/>
                    <a:pt x="43479" y="95389"/>
                    <a:pt x="58938" y="132500"/>
                  </a:cubicBezTo>
                  <a:cubicBezTo>
                    <a:pt x="69447" y="164454"/>
                    <a:pt x="55313" y="157025"/>
                    <a:pt x="21758" y="171012"/>
                  </a:cubicBezTo>
                  <a:cubicBezTo>
                    <a:pt x="-27300" y="187609"/>
                    <a:pt x="44962" y="223455"/>
                    <a:pt x="76483" y="273997"/>
                  </a:cubicBezTo>
                  <a:cubicBezTo>
                    <a:pt x="-6891" y="380660"/>
                    <a:pt x="-31747" y="335581"/>
                    <a:pt x="93328" y="464758"/>
                  </a:cubicBezTo>
                  <a:cubicBezTo>
                    <a:pt x="-17447" y="594829"/>
                    <a:pt x="-42112" y="536542"/>
                    <a:pt x="88111" y="626148"/>
                  </a:cubicBezTo>
                  <a:cubicBezTo>
                    <a:pt x="44800" y="685333"/>
                    <a:pt x="15605" y="720990"/>
                    <a:pt x="28042" y="735420"/>
                  </a:cubicBezTo>
                  <a:cubicBezTo>
                    <a:pt x="257251" y="659976"/>
                    <a:pt x="1606940" y="710142"/>
                    <a:pt x="2141743" y="711219"/>
                  </a:cubicBezTo>
                  <a:cubicBezTo>
                    <a:pt x="2230286" y="689684"/>
                    <a:pt x="2172714" y="655344"/>
                    <a:pt x="2097749" y="60325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6" name="Google Shape;2415;p26"/>
            <p:cNvGrpSpPr/>
            <p:nvPr/>
          </p:nvGrpSpPr>
          <p:grpSpPr>
            <a:xfrm>
              <a:off x="1899788" y="2490530"/>
              <a:ext cx="1093286" cy="367719"/>
              <a:chOff x="3799576" y="4828660"/>
              <a:chExt cx="2186573" cy="735437"/>
            </a:xfrm>
          </p:grpSpPr>
          <p:sp>
            <p:nvSpPr>
              <p:cNvPr id="87" name="Google Shape;2416;p26"/>
              <p:cNvSpPr/>
              <p:nvPr/>
            </p:nvSpPr>
            <p:spPr>
              <a:xfrm>
                <a:off x="4061718" y="4879802"/>
                <a:ext cx="211236" cy="651237"/>
              </a:xfrm>
              <a:custGeom>
                <a:avLst/>
                <a:gdLst/>
                <a:ahLst/>
                <a:cxnLst/>
                <a:rect l="l" t="t" r="r" b="b"/>
                <a:pathLst>
                  <a:path w="211236" h="651237" extrusionOk="0">
                    <a:moveTo>
                      <a:pt x="210336" y="590145"/>
                    </a:moveTo>
                    <a:cubicBezTo>
                      <a:pt x="204830" y="585119"/>
                      <a:pt x="195406" y="572366"/>
                      <a:pt x="154181" y="536420"/>
                    </a:cubicBezTo>
                    <a:cubicBezTo>
                      <a:pt x="148032" y="531061"/>
                      <a:pt x="131615" y="522332"/>
                      <a:pt x="137257" y="508436"/>
                    </a:cubicBezTo>
                    <a:cubicBezTo>
                      <a:pt x="148330" y="481158"/>
                      <a:pt x="155659" y="482541"/>
                      <a:pt x="194908" y="425550"/>
                    </a:cubicBezTo>
                    <a:cubicBezTo>
                      <a:pt x="196591" y="423116"/>
                      <a:pt x="195931" y="425712"/>
                      <a:pt x="204542" y="417779"/>
                    </a:cubicBezTo>
                    <a:cubicBezTo>
                      <a:pt x="150420" y="372219"/>
                      <a:pt x="165031" y="370827"/>
                      <a:pt x="142338" y="359856"/>
                    </a:cubicBezTo>
                    <a:cubicBezTo>
                      <a:pt x="138669" y="358083"/>
                      <a:pt x="129665" y="345151"/>
                      <a:pt x="128913" y="335896"/>
                    </a:cubicBezTo>
                    <a:cubicBezTo>
                      <a:pt x="127955" y="324137"/>
                      <a:pt x="132341" y="323949"/>
                      <a:pt x="135486" y="319431"/>
                    </a:cubicBezTo>
                    <a:cubicBezTo>
                      <a:pt x="138263" y="306709"/>
                      <a:pt x="154749" y="291566"/>
                      <a:pt x="158383" y="281291"/>
                    </a:cubicBezTo>
                    <a:cubicBezTo>
                      <a:pt x="160426" y="275512"/>
                      <a:pt x="166504" y="276143"/>
                      <a:pt x="183748" y="255518"/>
                    </a:cubicBezTo>
                    <a:cubicBezTo>
                      <a:pt x="188685" y="249613"/>
                      <a:pt x="193316" y="243365"/>
                      <a:pt x="198568" y="237674"/>
                    </a:cubicBezTo>
                    <a:cubicBezTo>
                      <a:pt x="176453" y="217146"/>
                      <a:pt x="194383" y="240349"/>
                      <a:pt x="175688" y="215080"/>
                    </a:cubicBezTo>
                    <a:cubicBezTo>
                      <a:pt x="172417" y="210663"/>
                      <a:pt x="167221" y="207721"/>
                      <a:pt x="163557" y="203536"/>
                    </a:cubicBezTo>
                    <a:cubicBezTo>
                      <a:pt x="160080" y="199569"/>
                      <a:pt x="149917" y="177387"/>
                      <a:pt x="145824" y="174646"/>
                    </a:cubicBezTo>
                    <a:cubicBezTo>
                      <a:pt x="135564" y="167782"/>
                      <a:pt x="133876" y="159556"/>
                      <a:pt x="125707" y="150927"/>
                    </a:cubicBezTo>
                    <a:cubicBezTo>
                      <a:pt x="122222" y="147249"/>
                      <a:pt x="119703" y="142189"/>
                      <a:pt x="122169" y="136357"/>
                    </a:cubicBezTo>
                    <a:cubicBezTo>
                      <a:pt x="122576" y="135394"/>
                      <a:pt x="121325" y="123880"/>
                      <a:pt x="130115" y="120076"/>
                    </a:cubicBezTo>
                    <a:cubicBezTo>
                      <a:pt x="133920" y="118430"/>
                      <a:pt x="136946" y="114188"/>
                      <a:pt x="141394" y="108111"/>
                    </a:cubicBezTo>
                    <a:cubicBezTo>
                      <a:pt x="145758" y="102157"/>
                      <a:pt x="161729" y="95836"/>
                      <a:pt x="166119" y="89904"/>
                    </a:cubicBezTo>
                    <a:cubicBezTo>
                      <a:pt x="211609" y="28421"/>
                      <a:pt x="232412" y="62306"/>
                      <a:pt x="181692" y="14863"/>
                    </a:cubicBezTo>
                    <a:cubicBezTo>
                      <a:pt x="175150" y="8747"/>
                      <a:pt x="175119" y="5844"/>
                      <a:pt x="169745" y="0"/>
                    </a:cubicBezTo>
                    <a:cubicBezTo>
                      <a:pt x="106033" y="1607"/>
                      <a:pt x="56463" y="2841"/>
                      <a:pt x="25917" y="3594"/>
                    </a:cubicBezTo>
                    <a:cubicBezTo>
                      <a:pt x="44695" y="19880"/>
                      <a:pt x="71306" y="36078"/>
                      <a:pt x="72215" y="43695"/>
                    </a:cubicBezTo>
                    <a:cubicBezTo>
                      <a:pt x="65170" y="60909"/>
                      <a:pt x="37549" y="76376"/>
                      <a:pt x="16589" y="106019"/>
                    </a:cubicBezTo>
                    <a:cubicBezTo>
                      <a:pt x="33509" y="141033"/>
                      <a:pt x="47131" y="131314"/>
                      <a:pt x="56468" y="143905"/>
                    </a:cubicBezTo>
                    <a:cubicBezTo>
                      <a:pt x="81670" y="177899"/>
                      <a:pt x="96595" y="176226"/>
                      <a:pt x="61339" y="216161"/>
                    </a:cubicBezTo>
                    <a:cubicBezTo>
                      <a:pt x="-7328" y="293938"/>
                      <a:pt x="-1809" y="272561"/>
                      <a:pt x="20026" y="297760"/>
                    </a:cubicBezTo>
                    <a:cubicBezTo>
                      <a:pt x="21010" y="298894"/>
                      <a:pt x="21841" y="300304"/>
                      <a:pt x="23070" y="301048"/>
                    </a:cubicBezTo>
                    <a:cubicBezTo>
                      <a:pt x="38166" y="310220"/>
                      <a:pt x="55449" y="334661"/>
                      <a:pt x="60312" y="336645"/>
                    </a:cubicBezTo>
                    <a:cubicBezTo>
                      <a:pt x="62174" y="337406"/>
                      <a:pt x="64400" y="339052"/>
                      <a:pt x="65017" y="340808"/>
                    </a:cubicBezTo>
                    <a:cubicBezTo>
                      <a:pt x="67912" y="349016"/>
                      <a:pt x="83542" y="355680"/>
                      <a:pt x="86371" y="361511"/>
                    </a:cubicBezTo>
                    <a:cubicBezTo>
                      <a:pt x="98095" y="385690"/>
                      <a:pt x="89450" y="387226"/>
                      <a:pt x="83104" y="392261"/>
                    </a:cubicBezTo>
                    <a:cubicBezTo>
                      <a:pt x="82921" y="392869"/>
                      <a:pt x="68529" y="415087"/>
                      <a:pt x="59516" y="421685"/>
                    </a:cubicBezTo>
                    <a:cubicBezTo>
                      <a:pt x="40182" y="435838"/>
                      <a:pt x="2468" y="484962"/>
                      <a:pt x="2223" y="485251"/>
                    </a:cubicBezTo>
                    <a:cubicBezTo>
                      <a:pt x="-2950" y="491428"/>
                      <a:pt x="-1796" y="490097"/>
                      <a:pt x="35844" y="528938"/>
                    </a:cubicBezTo>
                    <a:cubicBezTo>
                      <a:pt x="37768" y="530917"/>
                      <a:pt x="36823" y="536612"/>
                      <a:pt x="71997" y="567708"/>
                    </a:cubicBezTo>
                    <a:cubicBezTo>
                      <a:pt x="73120" y="568702"/>
                      <a:pt x="74301" y="569866"/>
                      <a:pt x="75661" y="570317"/>
                    </a:cubicBezTo>
                    <a:cubicBezTo>
                      <a:pt x="110126" y="581757"/>
                      <a:pt x="95192" y="625426"/>
                      <a:pt x="57863" y="642972"/>
                    </a:cubicBezTo>
                    <a:cubicBezTo>
                      <a:pt x="54071" y="644754"/>
                      <a:pt x="55536" y="647477"/>
                      <a:pt x="51189" y="651238"/>
                    </a:cubicBezTo>
                    <a:cubicBezTo>
                      <a:pt x="84171" y="649679"/>
                      <a:pt x="119121" y="648370"/>
                      <a:pt x="155759" y="647280"/>
                    </a:cubicBezTo>
                    <a:cubicBezTo>
                      <a:pt x="164348" y="633078"/>
                      <a:pt x="210603" y="590390"/>
                      <a:pt x="210336" y="590145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2417;p26"/>
              <p:cNvSpPr/>
              <p:nvPr/>
            </p:nvSpPr>
            <p:spPr>
              <a:xfrm>
                <a:off x="5042588" y="4855085"/>
                <a:ext cx="183832" cy="673214"/>
              </a:xfrm>
              <a:custGeom>
                <a:avLst/>
                <a:gdLst/>
                <a:ahLst/>
                <a:cxnLst/>
                <a:rect l="l" t="t" r="r" b="b"/>
                <a:pathLst>
                  <a:path w="183832" h="673214" extrusionOk="0">
                    <a:moveTo>
                      <a:pt x="136402" y="661009"/>
                    </a:moveTo>
                    <a:cubicBezTo>
                      <a:pt x="166677" y="628464"/>
                      <a:pt x="154559" y="638765"/>
                      <a:pt x="182809" y="615558"/>
                    </a:cubicBezTo>
                    <a:cubicBezTo>
                      <a:pt x="175108" y="608803"/>
                      <a:pt x="171452" y="602013"/>
                      <a:pt x="143854" y="576980"/>
                    </a:cubicBezTo>
                    <a:cubicBezTo>
                      <a:pt x="113294" y="549269"/>
                      <a:pt x="103643" y="546108"/>
                      <a:pt x="108895" y="533158"/>
                    </a:cubicBezTo>
                    <a:cubicBezTo>
                      <a:pt x="118831" y="508664"/>
                      <a:pt x="129553" y="502408"/>
                      <a:pt x="152858" y="469990"/>
                    </a:cubicBezTo>
                    <a:cubicBezTo>
                      <a:pt x="178008" y="434958"/>
                      <a:pt x="158858" y="458454"/>
                      <a:pt x="176180" y="442497"/>
                    </a:cubicBezTo>
                    <a:cubicBezTo>
                      <a:pt x="170254" y="437511"/>
                      <a:pt x="140442" y="410989"/>
                      <a:pt x="136511" y="404642"/>
                    </a:cubicBezTo>
                    <a:cubicBezTo>
                      <a:pt x="126431" y="388382"/>
                      <a:pt x="112691" y="384648"/>
                      <a:pt x="111755" y="383286"/>
                    </a:cubicBezTo>
                    <a:cubicBezTo>
                      <a:pt x="103992" y="371987"/>
                      <a:pt x="94236" y="355408"/>
                      <a:pt x="104841" y="346792"/>
                    </a:cubicBezTo>
                    <a:cubicBezTo>
                      <a:pt x="109083" y="343347"/>
                      <a:pt x="106704" y="338203"/>
                      <a:pt x="112787" y="333471"/>
                    </a:cubicBezTo>
                    <a:cubicBezTo>
                      <a:pt x="116351" y="322994"/>
                      <a:pt x="126282" y="316559"/>
                      <a:pt x="130017" y="306008"/>
                    </a:cubicBezTo>
                    <a:cubicBezTo>
                      <a:pt x="131171" y="302738"/>
                      <a:pt x="135007" y="300186"/>
                      <a:pt x="138033" y="297857"/>
                    </a:cubicBezTo>
                    <a:cubicBezTo>
                      <a:pt x="150680" y="288129"/>
                      <a:pt x="160594" y="272807"/>
                      <a:pt x="170197" y="262392"/>
                    </a:cubicBezTo>
                    <a:cubicBezTo>
                      <a:pt x="148091" y="241873"/>
                      <a:pt x="166017" y="265066"/>
                      <a:pt x="147317" y="239797"/>
                    </a:cubicBezTo>
                    <a:cubicBezTo>
                      <a:pt x="144046" y="235380"/>
                      <a:pt x="138851" y="232438"/>
                      <a:pt x="135186" y="228253"/>
                    </a:cubicBezTo>
                    <a:cubicBezTo>
                      <a:pt x="131709" y="224287"/>
                      <a:pt x="121551" y="202104"/>
                      <a:pt x="117453" y="199364"/>
                    </a:cubicBezTo>
                    <a:cubicBezTo>
                      <a:pt x="107194" y="192499"/>
                      <a:pt x="105506" y="184273"/>
                      <a:pt x="97337" y="175644"/>
                    </a:cubicBezTo>
                    <a:cubicBezTo>
                      <a:pt x="93851" y="171967"/>
                      <a:pt x="91332" y="166906"/>
                      <a:pt x="93799" y="161075"/>
                    </a:cubicBezTo>
                    <a:cubicBezTo>
                      <a:pt x="94437" y="159564"/>
                      <a:pt x="93751" y="157537"/>
                      <a:pt x="94170" y="155878"/>
                    </a:cubicBezTo>
                    <a:cubicBezTo>
                      <a:pt x="96952" y="144990"/>
                      <a:pt x="99733" y="146952"/>
                      <a:pt x="105877" y="142022"/>
                    </a:cubicBezTo>
                    <a:cubicBezTo>
                      <a:pt x="122421" y="120356"/>
                      <a:pt x="131775" y="122685"/>
                      <a:pt x="137740" y="114626"/>
                    </a:cubicBezTo>
                    <a:cubicBezTo>
                      <a:pt x="159356" y="85408"/>
                      <a:pt x="161709" y="92627"/>
                      <a:pt x="183833" y="67629"/>
                    </a:cubicBezTo>
                    <a:cubicBezTo>
                      <a:pt x="181839" y="65874"/>
                      <a:pt x="150969" y="38560"/>
                      <a:pt x="147037" y="32217"/>
                    </a:cubicBezTo>
                    <a:cubicBezTo>
                      <a:pt x="133402" y="10218"/>
                      <a:pt x="126142" y="20375"/>
                      <a:pt x="115052" y="0"/>
                    </a:cubicBezTo>
                    <a:cubicBezTo>
                      <a:pt x="77522" y="1073"/>
                      <a:pt x="39716" y="2141"/>
                      <a:pt x="1858" y="3200"/>
                    </a:cubicBezTo>
                    <a:cubicBezTo>
                      <a:pt x="8733" y="10262"/>
                      <a:pt x="21506" y="22542"/>
                      <a:pt x="44881" y="44085"/>
                    </a:cubicBezTo>
                    <a:cubicBezTo>
                      <a:pt x="75025" y="71902"/>
                      <a:pt x="93182" y="54977"/>
                      <a:pt x="23951" y="119082"/>
                    </a:cubicBezTo>
                    <a:cubicBezTo>
                      <a:pt x="22324" y="131699"/>
                      <a:pt x="6856" y="123526"/>
                      <a:pt x="30060" y="151330"/>
                    </a:cubicBezTo>
                    <a:cubicBezTo>
                      <a:pt x="34766" y="156964"/>
                      <a:pt x="52236" y="162730"/>
                      <a:pt x="56610" y="168631"/>
                    </a:cubicBezTo>
                    <a:cubicBezTo>
                      <a:pt x="87151" y="209822"/>
                      <a:pt x="100070" y="199565"/>
                      <a:pt x="41326" y="263066"/>
                    </a:cubicBezTo>
                    <a:cubicBezTo>
                      <a:pt x="9581" y="297388"/>
                      <a:pt x="10469" y="295961"/>
                      <a:pt x="4779" y="307374"/>
                    </a:cubicBezTo>
                    <a:cubicBezTo>
                      <a:pt x="22958" y="323826"/>
                      <a:pt x="21270" y="324592"/>
                      <a:pt x="23208" y="325774"/>
                    </a:cubicBezTo>
                    <a:cubicBezTo>
                      <a:pt x="38304" y="334946"/>
                      <a:pt x="55586" y="359388"/>
                      <a:pt x="60449" y="361371"/>
                    </a:cubicBezTo>
                    <a:cubicBezTo>
                      <a:pt x="62317" y="362132"/>
                      <a:pt x="64538" y="363779"/>
                      <a:pt x="65159" y="365534"/>
                    </a:cubicBezTo>
                    <a:cubicBezTo>
                      <a:pt x="69742" y="378497"/>
                      <a:pt x="95557" y="379119"/>
                      <a:pt x="91857" y="410512"/>
                    </a:cubicBezTo>
                    <a:cubicBezTo>
                      <a:pt x="74443" y="423554"/>
                      <a:pt x="73232" y="436469"/>
                      <a:pt x="59658" y="446406"/>
                    </a:cubicBezTo>
                    <a:cubicBezTo>
                      <a:pt x="47640" y="455201"/>
                      <a:pt x="10928" y="495990"/>
                      <a:pt x="6117" y="506037"/>
                    </a:cubicBezTo>
                    <a:cubicBezTo>
                      <a:pt x="480" y="517805"/>
                      <a:pt x="-13238" y="502855"/>
                      <a:pt x="35990" y="553660"/>
                    </a:cubicBezTo>
                    <a:cubicBezTo>
                      <a:pt x="37718" y="555450"/>
                      <a:pt x="38247" y="558388"/>
                      <a:pt x="39935" y="560235"/>
                    </a:cubicBezTo>
                    <a:cubicBezTo>
                      <a:pt x="43643" y="564289"/>
                      <a:pt x="71015" y="593454"/>
                      <a:pt x="75812" y="595048"/>
                    </a:cubicBezTo>
                    <a:cubicBezTo>
                      <a:pt x="81305" y="596874"/>
                      <a:pt x="95146" y="606115"/>
                      <a:pt x="93357" y="611180"/>
                    </a:cubicBezTo>
                    <a:cubicBezTo>
                      <a:pt x="102318" y="634282"/>
                      <a:pt x="86391" y="643651"/>
                      <a:pt x="80754" y="650196"/>
                    </a:cubicBezTo>
                    <a:cubicBezTo>
                      <a:pt x="67411" y="665698"/>
                      <a:pt x="56168" y="667235"/>
                      <a:pt x="55481" y="669712"/>
                    </a:cubicBezTo>
                    <a:cubicBezTo>
                      <a:pt x="55232" y="670605"/>
                      <a:pt x="54917" y="671376"/>
                      <a:pt x="54559" y="672076"/>
                    </a:cubicBezTo>
                    <a:cubicBezTo>
                      <a:pt x="78694" y="672444"/>
                      <a:pt x="102751" y="672825"/>
                      <a:pt x="126711" y="673215"/>
                    </a:cubicBezTo>
                    <a:cubicBezTo>
                      <a:pt x="126361" y="671262"/>
                      <a:pt x="130205" y="667672"/>
                      <a:pt x="136402" y="661009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2418;p26"/>
              <p:cNvSpPr/>
              <p:nvPr/>
            </p:nvSpPr>
            <p:spPr>
              <a:xfrm>
                <a:off x="5346785" y="4845878"/>
                <a:ext cx="212784" cy="688051"/>
              </a:xfrm>
              <a:custGeom>
                <a:avLst/>
                <a:gdLst/>
                <a:ahLst/>
                <a:cxnLst/>
                <a:rect l="l" t="t" r="r" b="b"/>
                <a:pathLst>
                  <a:path w="212784" h="688051" extrusionOk="0">
                    <a:moveTo>
                      <a:pt x="189612" y="643822"/>
                    </a:moveTo>
                    <a:cubicBezTo>
                      <a:pt x="190626" y="642049"/>
                      <a:pt x="194899" y="642307"/>
                      <a:pt x="195529" y="641484"/>
                    </a:cubicBezTo>
                    <a:cubicBezTo>
                      <a:pt x="200514" y="634957"/>
                      <a:pt x="207445" y="630351"/>
                      <a:pt x="212715" y="624126"/>
                    </a:cubicBezTo>
                    <a:cubicBezTo>
                      <a:pt x="202482" y="610988"/>
                      <a:pt x="202272" y="617069"/>
                      <a:pt x="201572" y="614683"/>
                    </a:cubicBezTo>
                    <a:cubicBezTo>
                      <a:pt x="198235" y="603388"/>
                      <a:pt x="180223" y="595140"/>
                      <a:pt x="179173" y="591432"/>
                    </a:cubicBezTo>
                    <a:cubicBezTo>
                      <a:pt x="175517" y="578517"/>
                      <a:pt x="155458" y="563155"/>
                      <a:pt x="150647" y="556685"/>
                    </a:cubicBezTo>
                    <a:cubicBezTo>
                      <a:pt x="146716" y="551392"/>
                      <a:pt x="143934" y="545013"/>
                      <a:pt x="137536" y="541892"/>
                    </a:cubicBezTo>
                    <a:cubicBezTo>
                      <a:pt x="119795" y="504163"/>
                      <a:pt x="120486" y="523724"/>
                      <a:pt x="164466" y="462005"/>
                    </a:cubicBezTo>
                    <a:cubicBezTo>
                      <a:pt x="168367" y="456528"/>
                      <a:pt x="173956" y="452277"/>
                      <a:pt x="178565" y="447264"/>
                    </a:cubicBezTo>
                    <a:cubicBezTo>
                      <a:pt x="188199" y="436793"/>
                      <a:pt x="190045" y="427936"/>
                      <a:pt x="201428" y="420634"/>
                    </a:cubicBezTo>
                    <a:cubicBezTo>
                      <a:pt x="205508" y="418012"/>
                      <a:pt x="203794" y="414658"/>
                      <a:pt x="212785" y="407894"/>
                    </a:cubicBezTo>
                    <a:cubicBezTo>
                      <a:pt x="177647" y="372582"/>
                      <a:pt x="108984" y="320267"/>
                      <a:pt x="137414" y="298286"/>
                    </a:cubicBezTo>
                    <a:cubicBezTo>
                      <a:pt x="137694" y="298067"/>
                      <a:pt x="178102" y="246207"/>
                      <a:pt x="179925" y="245830"/>
                    </a:cubicBezTo>
                    <a:cubicBezTo>
                      <a:pt x="188151" y="244127"/>
                      <a:pt x="189083" y="234246"/>
                      <a:pt x="196189" y="231296"/>
                    </a:cubicBezTo>
                    <a:cubicBezTo>
                      <a:pt x="201673" y="229015"/>
                      <a:pt x="199552" y="223127"/>
                      <a:pt x="201948" y="223210"/>
                    </a:cubicBezTo>
                    <a:cubicBezTo>
                      <a:pt x="205687" y="223337"/>
                      <a:pt x="205740" y="220460"/>
                      <a:pt x="206186" y="218280"/>
                    </a:cubicBezTo>
                    <a:cubicBezTo>
                      <a:pt x="195642" y="208723"/>
                      <a:pt x="196233" y="208916"/>
                      <a:pt x="188754" y="200563"/>
                    </a:cubicBezTo>
                    <a:cubicBezTo>
                      <a:pt x="187967" y="199683"/>
                      <a:pt x="154395" y="181130"/>
                      <a:pt x="149396" y="174502"/>
                    </a:cubicBezTo>
                    <a:cubicBezTo>
                      <a:pt x="141490" y="164012"/>
                      <a:pt x="141757" y="150918"/>
                      <a:pt x="150612" y="139028"/>
                    </a:cubicBezTo>
                    <a:cubicBezTo>
                      <a:pt x="155475" y="132496"/>
                      <a:pt x="153275" y="126538"/>
                      <a:pt x="159345" y="125255"/>
                    </a:cubicBezTo>
                    <a:cubicBezTo>
                      <a:pt x="159853" y="125150"/>
                      <a:pt x="157732" y="127562"/>
                      <a:pt x="171253" y="105213"/>
                    </a:cubicBezTo>
                    <a:cubicBezTo>
                      <a:pt x="173540" y="101435"/>
                      <a:pt x="172631" y="108111"/>
                      <a:pt x="189708" y="86362"/>
                    </a:cubicBezTo>
                    <a:cubicBezTo>
                      <a:pt x="196023" y="78320"/>
                      <a:pt x="110978" y="34962"/>
                      <a:pt x="121395" y="0"/>
                    </a:cubicBezTo>
                    <a:cubicBezTo>
                      <a:pt x="89856" y="981"/>
                      <a:pt x="57495" y="1966"/>
                      <a:pt x="24513" y="2959"/>
                    </a:cubicBezTo>
                    <a:cubicBezTo>
                      <a:pt x="41446" y="17253"/>
                      <a:pt x="35651" y="19792"/>
                      <a:pt x="69228" y="45236"/>
                    </a:cubicBezTo>
                    <a:cubicBezTo>
                      <a:pt x="139719" y="98655"/>
                      <a:pt x="67028" y="116924"/>
                      <a:pt x="58772" y="129685"/>
                    </a:cubicBezTo>
                    <a:cubicBezTo>
                      <a:pt x="51180" y="141414"/>
                      <a:pt x="39172" y="149920"/>
                      <a:pt x="34142" y="163539"/>
                    </a:cubicBezTo>
                    <a:cubicBezTo>
                      <a:pt x="34046" y="163798"/>
                      <a:pt x="33771" y="164021"/>
                      <a:pt x="33596" y="164266"/>
                    </a:cubicBezTo>
                    <a:cubicBezTo>
                      <a:pt x="36526" y="166818"/>
                      <a:pt x="33158" y="180057"/>
                      <a:pt x="38603" y="187578"/>
                    </a:cubicBezTo>
                    <a:cubicBezTo>
                      <a:pt x="39316" y="188568"/>
                      <a:pt x="40501" y="189351"/>
                      <a:pt x="40851" y="190428"/>
                    </a:cubicBezTo>
                    <a:cubicBezTo>
                      <a:pt x="46829" y="208706"/>
                      <a:pt x="66512" y="215168"/>
                      <a:pt x="72084" y="248181"/>
                    </a:cubicBezTo>
                    <a:cubicBezTo>
                      <a:pt x="72425" y="250195"/>
                      <a:pt x="73020" y="253824"/>
                      <a:pt x="72412" y="254074"/>
                    </a:cubicBezTo>
                    <a:cubicBezTo>
                      <a:pt x="65375" y="256954"/>
                      <a:pt x="77108" y="255645"/>
                      <a:pt x="52374" y="276405"/>
                    </a:cubicBezTo>
                    <a:cubicBezTo>
                      <a:pt x="54504" y="286921"/>
                      <a:pt x="41406" y="287437"/>
                      <a:pt x="14223" y="324921"/>
                    </a:cubicBezTo>
                    <a:cubicBezTo>
                      <a:pt x="19274" y="329075"/>
                      <a:pt x="20870" y="328178"/>
                      <a:pt x="21570" y="329749"/>
                    </a:cubicBezTo>
                    <a:cubicBezTo>
                      <a:pt x="24705" y="336811"/>
                      <a:pt x="83043" y="397843"/>
                      <a:pt x="91207" y="407054"/>
                    </a:cubicBezTo>
                    <a:cubicBezTo>
                      <a:pt x="102516" y="419811"/>
                      <a:pt x="97395" y="429433"/>
                      <a:pt x="87486" y="432511"/>
                    </a:cubicBezTo>
                    <a:cubicBezTo>
                      <a:pt x="85225" y="439634"/>
                      <a:pt x="83441" y="438312"/>
                      <a:pt x="76636" y="448184"/>
                    </a:cubicBezTo>
                    <a:cubicBezTo>
                      <a:pt x="65078" y="464960"/>
                      <a:pt x="54023" y="467762"/>
                      <a:pt x="53598" y="470305"/>
                    </a:cubicBezTo>
                    <a:cubicBezTo>
                      <a:pt x="52719" y="475607"/>
                      <a:pt x="13934" y="513506"/>
                      <a:pt x="7794" y="524639"/>
                    </a:cubicBezTo>
                    <a:cubicBezTo>
                      <a:pt x="-1035" y="540640"/>
                      <a:pt x="-6838" y="521889"/>
                      <a:pt x="15959" y="548209"/>
                    </a:cubicBezTo>
                    <a:cubicBezTo>
                      <a:pt x="16943" y="549343"/>
                      <a:pt x="17774" y="550753"/>
                      <a:pt x="19003" y="551501"/>
                    </a:cubicBezTo>
                    <a:cubicBezTo>
                      <a:pt x="34099" y="560673"/>
                      <a:pt x="51381" y="585115"/>
                      <a:pt x="56244" y="587098"/>
                    </a:cubicBezTo>
                    <a:cubicBezTo>
                      <a:pt x="58107" y="587859"/>
                      <a:pt x="60333" y="589506"/>
                      <a:pt x="60954" y="591261"/>
                    </a:cubicBezTo>
                    <a:cubicBezTo>
                      <a:pt x="64781" y="602083"/>
                      <a:pt x="78696" y="601545"/>
                      <a:pt x="85033" y="618281"/>
                    </a:cubicBezTo>
                    <a:cubicBezTo>
                      <a:pt x="99556" y="621679"/>
                      <a:pt x="105315" y="639514"/>
                      <a:pt x="91710" y="649005"/>
                    </a:cubicBezTo>
                    <a:cubicBezTo>
                      <a:pt x="89773" y="650353"/>
                      <a:pt x="71909" y="672208"/>
                      <a:pt x="62655" y="680898"/>
                    </a:cubicBezTo>
                    <a:cubicBezTo>
                      <a:pt x="60425" y="682990"/>
                      <a:pt x="58763" y="684838"/>
                      <a:pt x="57469" y="686488"/>
                    </a:cubicBezTo>
                    <a:cubicBezTo>
                      <a:pt x="87031" y="687018"/>
                      <a:pt x="116187" y="687539"/>
                      <a:pt x="144840" y="688051"/>
                    </a:cubicBezTo>
                    <a:cubicBezTo>
                      <a:pt x="153074" y="679423"/>
                      <a:pt x="189568" y="643896"/>
                      <a:pt x="189612" y="643822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2419;p26"/>
              <p:cNvSpPr/>
              <p:nvPr/>
            </p:nvSpPr>
            <p:spPr>
              <a:xfrm>
                <a:off x="5827412" y="4828660"/>
                <a:ext cx="132813" cy="416579"/>
              </a:xfrm>
              <a:custGeom>
                <a:avLst/>
                <a:gdLst/>
                <a:ahLst/>
                <a:cxnLst/>
                <a:rect l="l" t="t" r="r" b="b"/>
                <a:pathLst>
                  <a:path w="132813" h="416579" extrusionOk="0">
                    <a:moveTo>
                      <a:pt x="15822" y="10835"/>
                    </a:moveTo>
                    <a:cubicBezTo>
                      <a:pt x="14143" y="12713"/>
                      <a:pt x="11825" y="13834"/>
                      <a:pt x="10832" y="16570"/>
                    </a:cubicBezTo>
                    <a:cubicBezTo>
                      <a:pt x="7981" y="24446"/>
                      <a:pt x="-1163" y="21176"/>
                      <a:pt x="5576" y="26447"/>
                    </a:cubicBezTo>
                    <a:cubicBezTo>
                      <a:pt x="27603" y="43669"/>
                      <a:pt x="18179" y="44383"/>
                      <a:pt x="53405" y="71079"/>
                    </a:cubicBezTo>
                    <a:cubicBezTo>
                      <a:pt x="122225" y="123232"/>
                      <a:pt x="50540" y="141812"/>
                      <a:pt x="43250" y="153072"/>
                    </a:cubicBezTo>
                    <a:cubicBezTo>
                      <a:pt x="35882" y="164459"/>
                      <a:pt x="24218" y="172715"/>
                      <a:pt x="19338" y="185941"/>
                    </a:cubicBezTo>
                    <a:cubicBezTo>
                      <a:pt x="19246" y="186191"/>
                      <a:pt x="18979" y="186409"/>
                      <a:pt x="18805" y="186646"/>
                    </a:cubicBezTo>
                    <a:cubicBezTo>
                      <a:pt x="21647" y="189124"/>
                      <a:pt x="18380" y="201977"/>
                      <a:pt x="23667" y="209279"/>
                    </a:cubicBezTo>
                    <a:cubicBezTo>
                      <a:pt x="24358" y="210238"/>
                      <a:pt x="25509" y="211000"/>
                      <a:pt x="25854" y="212046"/>
                    </a:cubicBezTo>
                    <a:cubicBezTo>
                      <a:pt x="28675" y="220675"/>
                      <a:pt x="35506" y="226712"/>
                      <a:pt x="40049" y="234216"/>
                    </a:cubicBezTo>
                    <a:cubicBezTo>
                      <a:pt x="46456" y="244806"/>
                      <a:pt x="52032" y="242796"/>
                      <a:pt x="52233" y="257396"/>
                    </a:cubicBezTo>
                    <a:cubicBezTo>
                      <a:pt x="54227" y="258421"/>
                      <a:pt x="54419" y="260067"/>
                      <a:pt x="54747" y="265097"/>
                    </a:cubicBezTo>
                    <a:cubicBezTo>
                      <a:pt x="54817" y="266130"/>
                      <a:pt x="55998" y="267058"/>
                      <a:pt x="56182" y="268118"/>
                    </a:cubicBezTo>
                    <a:cubicBezTo>
                      <a:pt x="56510" y="270070"/>
                      <a:pt x="57091" y="273595"/>
                      <a:pt x="56497" y="273835"/>
                    </a:cubicBezTo>
                    <a:cubicBezTo>
                      <a:pt x="49696" y="276620"/>
                      <a:pt x="61062" y="275363"/>
                      <a:pt x="37040" y="295519"/>
                    </a:cubicBezTo>
                    <a:cubicBezTo>
                      <a:pt x="39113" y="305781"/>
                      <a:pt x="26558" y="305999"/>
                      <a:pt x="0" y="342620"/>
                    </a:cubicBezTo>
                    <a:cubicBezTo>
                      <a:pt x="4907" y="346657"/>
                      <a:pt x="6455" y="345786"/>
                      <a:pt x="7133" y="347309"/>
                    </a:cubicBezTo>
                    <a:cubicBezTo>
                      <a:pt x="9669" y="353009"/>
                      <a:pt x="58084" y="404576"/>
                      <a:pt x="69371" y="416580"/>
                    </a:cubicBezTo>
                    <a:cubicBezTo>
                      <a:pt x="159199" y="352856"/>
                      <a:pt x="142735" y="371632"/>
                      <a:pt x="56558" y="249608"/>
                    </a:cubicBezTo>
                    <a:cubicBezTo>
                      <a:pt x="108873" y="218801"/>
                      <a:pt x="148472" y="204884"/>
                      <a:pt x="126729" y="180889"/>
                    </a:cubicBezTo>
                    <a:cubicBezTo>
                      <a:pt x="67644" y="95831"/>
                      <a:pt x="88447" y="121385"/>
                      <a:pt x="98312" y="87824"/>
                    </a:cubicBezTo>
                    <a:cubicBezTo>
                      <a:pt x="103140" y="77475"/>
                      <a:pt x="108707" y="68286"/>
                      <a:pt x="114449" y="58269"/>
                    </a:cubicBezTo>
                    <a:cubicBezTo>
                      <a:pt x="125889" y="41401"/>
                      <a:pt x="138143" y="630"/>
                      <a:pt x="106718" y="0"/>
                    </a:cubicBezTo>
                    <a:cubicBezTo>
                      <a:pt x="84633" y="1217"/>
                      <a:pt x="56278" y="2539"/>
                      <a:pt x="22662" y="3944"/>
                    </a:cubicBezTo>
                    <a:cubicBezTo>
                      <a:pt x="21245" y="5284"/>
                      <a:pt x="18861" y="7425"/>
                      <a:pt x="15822" y="10835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2420;p26"/>
              <p:cNvSpPr/>
              <p:nvPr/>
            </p:nvSpPr>
            <p:spPr>
              <a:xfrm>
                <a:off x="5512769" y="4840012"/>
                <a:ext cx="209227" cy="696898"/>
              </a:xfrm>
              <a:custGeom>
                <a:avLst/>
                <a:gdLst/>
                <a:ahLst/>
                <a:cxnLst/>
                <a:rect l="l" t="t" r="r" b="b"/>
                <a:pathLst>
                  <a:path w="209227" h="696898" extrusionOk="0">
                    <a:moveTo>
                      <a:pt x="196581" y="649596"/>
                    </a:moveTo>
                    <a:cubicBezTo>
                      <a:pt x="210811" y="637351"/>
                      <a:pt x="209731" y="639650"/>
                      <a:pt x="208353" y="638393"/>
                    </a:cubicBezTo>
                    <a:cubicBezTo>
                      <a:pt x="202681" y="633219"/>
                      <a:pt x="192977" y="620081"/>
                      <a:pt x="150519" y="583057"/>
                    </a:cubicBezTo>
                    <a:cubicBezTo>
                      <a:pt x="144186" y="577541"/>
                      <a:pt x="127284" y="568544"/>
                      <a:pt x="133087" y="554237"/>
                    </a:cubicBezTo>
                    <a:cubicBezTo>
                      <a:pt x="144484" y="526145"/>
                      <a:pt x="152045" y="527559"/>
                      <a:pt x="192466" y="468869"/>
                    </a:cubicBezTo>
                    <a:cubicBezTo>
                      <a:pt x="194198" y="466365"/>
                      <a:pt x="193520" y="469035"/>
                      <a:pt x="202388" y="460866"/>
                    </a:cubicBezTo>
                    <a:cubicBezTo>
                      <a:pt x="146644" y="413940"/>
                      <a:pt x="161688" y="412504"/>
                      <a:pt x="138318" y="401205"/>
                    </a:cubicBezTo>
                    <a:cubicBezTo>
                      <a:pt x="134539" y="399379"/>
                      <a:pt x="125264" y="386062"/>
                      <a:pt x="124490" y="376527"/>
                    </a:cubicBezTo>
                    <a:cubicBezTo>
                      <a:pt x="123501" y="364413"/>
                      <a:pt x="128015" y="364225"/>
                      <a:pt x="131255" y="359571"/>
                    </a:cubicBezTo>
                    <a:cubicBezTo>
                      <a:pt x="134115" y="346464"/>
                      <a:pt x="151096" y="330875"/>
                      <a:pt x="154839" y="320289"/>
                    </a:cubicBezTo>
                    <a:cubicBezTo>
                      <a:pt x="156943" y="314339"/>
                      <a:pt x="163205" y="314987"/>
                      <a:pt x="180964" y="293742"/>
                    </a:cubicBezTo>
                    <a:cubicBezTo>
                      <a:pt x="186046" y="287661"/>
                      <a:pt x="190817" y="281225"/>
                      <a:pt x="196227" y="275363"/>
                    </a:cubicBezTo>
                    <a:cubicBezTo>
                      <a:pt x="173451" y="254227"/>
                      <a:pt x="191919" y="278117"/>
                      <a:pt x="172656" y="252095"/>
                    </a:cubicBezTo>
                    <a:cubicBezTo>
                      <a:pt x="169288" y="247546"/>
                      <a:pt x="163935" y="244512"/>
                      <a:pt x="160161" y="240205"/>
                    </a:cubicBezTo>
                    <a:cubicBezTo>
                      <a:pt x="156580" y="236116"/>
                      <a:pt x="146115" y="213272"/>
                      <a:pt x="141895" y="210448"/>
                    </a:cubicBezTo>
                    <a:cubicBezTo>
                      <a:pt x="131329" y="203378"/>
                      <a:pt x="129593" y="194907"/>
                      <a:pt x="121175" y="186020"/>
                    </a:cubicBezTo>
                    <a:cubicBezTo>
                      <a:pt x="117585" y="182233"/>
                      <a:pt x="114991" y="177019"/>
                      <a:pt x="117532" y="171017"/>
                    </a:cubicBezTo>
                    <a:cubicBezTo>
                      <a:pt x="117952" y="170023"/>
                      <a:pt x="116666" y="158163"/>
                      <a:pt x="125714" y="154250"/>
                    </a:cubicBezTo>
                    <a:cubicBezTo>
                      <a:pt x="129685" y="152538"/>
                      <a:pt x="132908" y="147963"/>
                      <a:pt x="137329" y="141930"/>
                    </a:cubicBezTo>
                    <a:cubicBezTo>
                      <a:pt x="141825" y="135797"/>
                      <a:pt x="158272" y="129287"/>
                      <a:pt x="162794" y="123180"/>
                    </a:cubicBezTo>
                    <a:cubicBezTo>
                      <a:pt x="209455" y="60112"/>
                      <a:pt x="231124" y="94803"/>
                      <a:pt x="178830" y="45889"/>
                    </a:cubicBezTo>
                    <a:cubicBezTo>
                      <a:pt x="169537" y="37199"/>
                      <a:pt x="168274" y="26871"/>
                      <a:pt x="149159" y="17625"/>
                    </a:cubicBezTo>
                    <a:cubicBezTo>
                      <a:pt x="146439" y="16308"/>
                      <a:pt x="140399" y="8769"/>
                      <a:pt x="137238" y="0"/>
                    </a:cubicBezTo>
                    <a:cubicBezTo>
                      <a:pt x="98513" y="1309"/>
                      <a:pt x="57437" y="2653"/>
                      <a:pt x="14479" y="4014"/>
                    </a:cubicBezTo>
                    <a:cubicBezTo>
                      <a:pt x="6874" y="12004"/>
                      <a:pt x="16631" y="3870"/>
                      <a:pt x="3354" y="15480"/>
                    </a:cubicBezTo>
                    <a:cubicBezTo>
                      <a:pt x="-1815" y="20002"/>
                      <a:pt x="-8843" y="14184"/>
                      <a:pt x="49049" y="67564"/>
                    </a:cubicBezTo>
                    <a:cubicBezTo>
                      <a:pt x="78533" y="94776"/>
                      <a:pt x="95806" y="78263"/>
                      <a:pt x="28727" y="140381"/>
                    </a:cubicBezTo>
                    <a:cubicBezTo>
                      <a:pt x="27148" y="152630"/>
                      <a:pt x="12131" y="144697"/>
                      <a:pt x="34661" y="171691"/>
                    </a:cubicBezTo>
                    <a:cubicBezTo>
                      <a:pt x="39227" y="177159"/>
                      <a:pt x="56190" y="182763"/>
                      <a:pt x="60437" y="188489"/>
                    </a:cubicBezTo>
                    <a:cubicBezTo>
                      <a:pt x="80522" y="215583"/>
                      <a:pt x="84493" y="212790"/>
                      <a:pt x="83439" y="220938"/>
                    </a:cubicBezTo>
                    <a:cubicBezTo>
                      <a:pt x="100044" y="234794"/>
                      <a:pt x="24314" y="294713"/>
                      <a:pt x="10115" y="323196"/>
                    </a:cubicBezTo>
                    <a:cubicBezTo>
                      <a:pt x="27769" y="339171"/>
                      <a:pt x="26125" y="339915"/>
                      <a:pt x="28005" y="341057"/>
                    </a:cubicBezTo>
                    <a:cubicBezTo>
                      <a:pt x="42664" y="349962"/>
                      <a:pt x="59444" y="373694"/>
                      <a:pt x="64162" y="375616"/>
                    </a:cubicBezTo>
                    <a:cubicBezTo>
                      <a:pt x="65973" y="376356"/>
                      <a:pt x="68133" y="377954"/>
                      <a:pt x="68732" y="379661"/>
                    </a:cubicBezTo>
                    <a:cubicBezTo>
                      <a:pt x="73180" y="392248"/>
                      <a:pt x="98247" y="392852"/>
                      <a:pt x="94652" y="423335"/>
                    </a:cubicBezTo>
                    <a:cubicBezTo>
                      <a:pt x="77776" y="435970"/>
                      <a:pt x="76547" y="448552"/>
                      <a:pt x="63393" y="458187"/>
                    </a:cubicBezTo>
                    <a:cubicBezTo>
                      <a:pt x="51725" y="466728"/>
                      <a:pt x="16080" y="506331"/>
                      <a:pt x="11409" y="516084"/>
                    </a:cubicBezTo>
                    <a:cubicBezTo>
                      <a:pt x="5939" y="527511"/>
                      <a:pt x="-7382" y="512994"/>
                      <a:pt x="40412" y="562319"/>
                    </a:cubicBezTo>
                    <a:cubicBezTo>
                      <a:pt x="42091" y="564057"/>
                      <a:pt x="42598" y="566907"/>
                      <a:pt x="44238" y="568702"/>
                    </a:cubicBezTo>
                    <a:cubicBezTo>
                      <a:pt x="47837" y="572638"/>
                      <a:pt x="74413" y="600958"/>
                      <a:pt x="79075" y="602499"/>
                    </a:cubicBezTo>
                    <a:cubicBezTo>
                      <a:pt x="84406" y="604272"/>
                      <a:pt x="97844" y="613242"/>
                      <a:pt x="96108" y="618163"/>
                    </a:cubicBezTo>
                    <a:cubicBezTo>
                      <a:pt x="104828" y="640635"/>
                      <a:pt x="89470" y="649539"/>
                      <a:pt x="83872" y="656062"/>
                    </a:cubicBezTo>
                    <a:cubicBezTo>
                      <a:pt x="70910" y="671113"/>
                      <a:pt x="60004" y="672606"/>
                      <a:pt x="59335" y="675010"/>
                    </a:cubicBezTo>
                    <a:cubicBezTo>
                      <a:pt x="58110" y="679409"/>
                      <a:pt x="54507" y="682045"/>
                      <a:pt x="51161" y="683879"/>
                    </a:cubicBezTo>
                    <a:cubicBezTo>
                      <a:pt x="38103" y="691041"/>
                      <a:pt x="44046" y="693926"/>
                      <a:pt x="38868" y="694981"/>
                    </a:cubicBezTo>
                    <a:cubicBezTo>
                      <a:pt x="78283" y="695669"/>
                      <a:pt x="116553" y="696317"/>
                      <a:pt x="153466" y="696899"/>
                    </a:cubicBezTo>
                    <a:cubicBezTo>
                      <a:pt x="159309" y="687841"/>
                      <a:pt x="171995" y="670741"/>
                      <a:pt x="196581" y="649596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2421;p26"/>
              <p:cNvSpPr/>
              <p:nvPr/>
            </p:nvSpPr>
            <p:spPr>
              <a:xfrm>
                <a:off x="3799576" y="4881317"/>
                <a:ext cx="159979" cy="682780"/>
              </a:xfrm>
              <a:custGeom>
                <a:avLst/>
                <a:gdLst/>
                <a:ahLst/>
                <a:cxnLst/>
                <a:rect l="l" t="t" r="r" b="b"/>
                <a:pathLst>
                  <a:path w="159979" h="682780" extrusionOk="0">
                    <a:moveTo>
                      <a:pt x="90818" y="663356"/>
                    </a:moveTo>
                    <a:cubicBezTo>
                      <a:pt x="95104" y="661556"/>
                      <a:pt x="144971" y="602206"/>
                      <a:pt x="156083" y="593253"/>
                    </a:cubicBezTo>
                    <a:cubicBezTo>
                      <a:pt x="155270" y="591659"/>
                      <a:pt x="101305" y="538622"/>
                      <a:pt x="86834" y="526075"/>
                    </a:cubicBezTo>
                    <a:cubicBezTo>
                      <a:pt x="83913" y="523540"/>
                      <a:pt x="75967" y="508773"/>
                      <a:pt x="66333" y="502193"/>
                    </a:cubicBezTo>
                    <a:cubicBezTo>
                      <a:pt x="61322" y="498770"/>
                      <a:pt x="62472" y="496340"/>
                      <a:pt x="64496" y="492076"/>
                    </a:cubicBezTo>
                    <a:cubicBezTo>
                      <a:pt x="62590" y="484257"/>
                      <a:pt x="65891" y="474622"/>
                      <a:pt x="74961" y="470725"/>
                    </a:cubicBezTo>
                    <a:cubicBezTo>
                      <a:pt x="87862" y="448648"/>
                      <a:pt x="120302" y="415569"/>
                      <a:pt x="122834" y="409807"/>
                    </a:cubicBezTo>
                    <a:cubicBezTo>
                      <a:pt x="123647" y="407964"/>
                      <a:pt x="127937" y="407728"/>
                      <a:pt x="128467" y="406852"/>
                    </a:cubicBezTo>
                    <a:cubicBezTo>
                      <a:pt x="129844" y="404580"/>
                      <a:pt x="143414" y="387165"/>
                      <a:pt x="154224" y="376776"/>
                    </a:cubicBezTo>
                    <a:cubicBezTo>
                      <a:pt x="149121" y="372250"/>
                      <a:pt x="122974" y="348990"/>
                      <a:pt x="119279" y="343032"/>
                    </a:cubicBezTo>
                    <a:cubicBezTo>
                      <a:pt x="107747" y="324417"/>
                      <a:pt x="91059" y="321843"/>
                      <a:pt x="88006" y="317308"/>
                    </a:cubicBezTo>
                    <a:cubicBezTo>
                      <a:pt x="82439" y="309033"/>
                      <a:pt x="75176" y="294039"/>
                      <a:pt x="81023" y="285909"/>
                    </a:cubicBezTo>
                    <a:cubicBezTo>
                      <a:pt x="83979" y="281790"/>
                      <a:pt x="82103" y="274798"/>
                      <a:pt x="88715" y="272999"/>
                    </a:cubicBezTo>
                    <a:cubicBezTo>
                      <a:pt x="90407" y="267352"/>
                      <a:pt x="95502" y="264178"/>
                      <a:pt x="98515" y="259507"/>
                    </a:cubicBezTo>
                    <a:cubicBezTo>
                      <a:pt x="114560" y="234636"/>
                      <a:pt x="124002" y="232653"/>
                      <a:pt x="124465" y="228949"/>
                    </a:cubicBezTo>
                    <a:cubicBezTo>
                      <a:pt x="125598" y="219961"/>
                      <a:pt x="135577" y="213202"/>
                      <a:pt x="143681" y="209244"/>
                    </a:cubicBezTo>
                    <a:cubicBezTo>
                      <a:pt x="142137" y="207327"/>
                      <a:pt x="117984" y="165277"/>
                      <a:pt x="111193" y="158741"/>
                    </a:cubicBezTo>
                    <a:cubicBezTo>
                      <a:pt x="101686" y="149587"/>
                      <a:pt x="103592" y="141777"/>
                      <a:pt x="99040" y="129817"/>
                    </a:cubicBezTo>
                    <a:cubicBezTo>
                      <a:pt x="97785" y="126516"/>
                      <a:pt x="99280" y="123543"/>
                      <a:pt x="104047" y="108825"/>
                    </a:cubicBezTo>
                    <a:cubicBezTo>
                      <a:pt x="112395" y="108637"/>
                      <a:pt x="134235" y="84887"/>
                      <a:pt x="138499" y="80645"/>
                    </a:cubicBezTo>
                    <a:cubicBezTo>
                      <a:pt x="160390" y="58865"/>
                      <a:pt x="163255" y="60423"/>
                      <a:pt x="157224" y="58191"/>
                    </a:cubicBezTo>
                    <a:cubicBezTo>
                      <a:pt x="151614" y="56111"/>
                      <a:pt x="159100" y="56054"/>
                      <a:pt x="130981" y="37282"/>
                    </a:cubicBezTo>
                    <a:cubicBezTo>
                      <a:pt x="123254" y="32129"/>
                      <a:pt x="102105" y="5958"/>
                      <a:pt x="92498" y="0"/>
                    </a:cubicBezTo>
                    <a:cubicBezTo>
                      <a:pt x="73942" y="2640"/>
                      <a:pt x="57989" y="7880"/>
                      <a:pt x="47139" y="17446"/>
                    </a:cubicBezTo>
                    <a:cubicBezTo>
                      <a:pt x="34143" y="29034"/>
                      <a:pt x="43479" y="42750"/>
                      <a:pt x="58938" y="79861"/>
                    </a:cubicBezTo>
                    <a:cubicBezTo>
                      <a:pt x="69447" y="111815"/>
                      <a:pt x="55313" y="104386"/>
                      <a:pt x="21758" y="118373"/>
                    </a:cubicBezTo>
                    <a:cubicBezTo>
                      <a:pt x="-27300" y="134970"/>
                      <a:pt x="44962" y="170815"/>
                      <a:pt x="76483" y="221358"/>
                    </a:cubicBezTo>
                    <a:cubicBezTo>
                      <a:pt x="-6891" y="328020"/>
                      <a:pt x="-31747" y="282941"/>
                      <a:pt x="93329" y="412119"/>
                    </a:cubicBezTo>
                    <a:cubicBezTo>
                      <a:pt x="-17447" y="542190"/>
                      <a:pt x="-42112" y="483903"/>
                      <a:pt x="88111" y="573509"/>
                    </a:cubicBezTo>
                    <a:cubicBezTo>
                      <a:pt x="44800" y="632693"/>
                      <a:pt x="15605" y="668351"/>
                      <a:pt x="28042" y="682780"/>
                    </a:cubicBezTo>
                    <a:cubicBezTo>
                      <a:pt x="41367" y="678394"/>
                      <a:pt x="58527" y="674436"/>
                      <a:pt x="79046" y="670868"/>
                    </a:cubicBezTo>
                    <a:cubicBezTo>
                      <a:pt x="82125" y="665116"/>
                      <a:pt x="86633" y="665111"/>
                      <a:pt x="90818" y="663356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2422;p26"/>
              <p:cNvSpPr/>
              <p:nvPr/>
            </p:nvSpPr>
            <p:spPr>
              <a:xfrm>
                <a:off x="5674645" y="4835060"/>
                <a:ext cx="189925" cy="703785"/>
              </a:xfrm>
              <a:custGeom>
                <a:avLst/>
                <a:gdLst/>
                <a:ahLst/>
                <a:cxnLst/>
                <a:rect l="l" t="t" r="r" b="b"/>
                <a:pathLst>
                  <a:path w="189925" h="703785" extrusionOk="0">
                    <a:moveTo>
                      <a:pt x="179040" y="644894"/>
                    </a:moveTo>
                    <a:cubicBezTo>
                      <a:pt x="182355" y="640753"/>
                      <a:pt x="181096" y="643454"/>
                      <a:pt x="186007" y="639505"/>
                    </a:cubicBezTo>
                    <a:cubicBezTo>
                      <a:pt x="185867" y="639221"/>
                      <a:pt x="138965" y="591585"/>
                      <a:pt x="116758" y="572327"/>
                    </a:cubicBezTo>
                    <a:cubicBezTo>
                      <a:pt x="113837" y="569792"/>
                      <a:pt x="105887" y="555030"/>
                      <a:pt x="96257" y="548446"/>
                    </a:cubicBezTo>
                    <a:cubicBezTo>
                      <a:pt x="91223" y="545009"/>
                      <a:pt x="92395" y="542584"/>
                      <a:pt x="94420" y="538328"/>
                    </a:cubicBezTo>
                    <a:cubicBezTo>
                      <a:pt x="92514" y="530509"/>
                      <a:pt x="95815" y="520869"/>
                      <a:pt x="104885" y="516978"/>
                    </a:cubicBezTo>
                    <a:cubicBezTo>
                      <a:pt x="116505" y="497089"/>
                      <a:pt x="168370" y="438193"/>
                      <a:pt x="184153" y="423024"/>
                    </a:cubicBezTo>
                    <a:cubicBezTo>
                      <a:pt x="178883" y="418353"/>
                      <a:pt x="152893" y="395220"/>
                      <a:pt x="149207" y="389280"/>
                    </a:cubicBezTo>
                    <a:cubicBezTo>
                      <a:pt x="137675" y="370665"/>
                      <a:pt x="120987" y="368091"/>
                      <a:pt x="117935" y="363555"/>
                    </a:cubicBezTo>
                    <a:cubicBezTo>
                      <a:pt x="112368" y="355281"/>
                      <a:pt x="105104" y="340287"/>
                      <a:pt x="110951" y="332157"/>
                    </a:cubicBezTo>
                    <a:cubicBezTo>
                      <a:pt x="113907" y="328038"/>
                      <a:pt x="112031" y="321046"/>
                      <a:pt x="118643" y="319247"/>
                    </a:cubicBezTo>
                    <a:cubicBezTo>
                      <a:pt x="120335" y="313599"/>
                      <a:pt x="125430" y="310426"/>
                      <a:pt x="128443" y="305754"/>
                    </a:cubicBezTo>
                    <a:cubicBezTo>
                      <a:pt x="144488" y="280879"/>
                      <a:pt x="153930" y="278905"/>
                      <a:pt x="154398" y="275197"/>
                    </a:cubicBezTo>
                    <a:cubicBezTo>
                      <a:pt x="155526" y="266209"/>
                      <a:pt x="165514" y="259450"/>
                      <a:pt x="173613" y="255492"/>
                    </a:cubicBezTo>
                    <a:cubicBezTo>
                      <a:pt x="172052" y="253566"/>
                      <a:pt x="147926" y="211538"/>
                      <a:pt x="141121" y="204989"/>
                    </a:cubicBezTo>
                    <a:cubicBezTo>
                      <a:pt x="131614" y="195835"/>
                      <a:pt x="133520" y="188025"/>
                      <a:pt x="128968" y="176065"/>
                    </a:cubicBezTo>
                    <a:cubicBezTo>
                      <a:pt x="127713" y="172764"/>
                      <a:pt x="129209" y="169791"/>
                      <a:pt x="133975" y="155073"/>
                    </a:cubicBezTo>
                    <a:cubicBezTo>
                      <a:pt x="144663" y="154832"/>
                      <a:pt x="178153" y="115155"/>
                      <a:pt x="185670" y="110576"/>
                    </a:cubicBezTo>
                    <a:cubicBezTo>
                      <a:pt x="192728" y="106273"/>
                      <a:pt x="189374" y="105261"/>
                      <a:pt x="187153" y="104438"/>
                    </a:cubicBezTo>
                    <a:cubicBezTo>
                      <a:pt x="181546" y="102359"/>
                      <a:pt x="189029" y="102302"/>
                      <a:pt x="160909" y="83530"/>
                    </a:cubicBezTo>
                    <a:cubicBezTo>
                      <a:pt x="152692" y="78044"/>
                      <a:pt x="128443" y="47811"/>
                      <a:pt x="120340" y="45188"/>
                    </a:cubicBezTo>
                    <a:cubicBezTo>
                      <a:pt x="117930" y="44409"/>
                      <a:pt x="106276" y="30698"/>
                      <a:pt x="106538" y="24354"/>
                    </a:cubicBezTo>
                    <a:cubicBezTo>
                      <a:pt x="104561" y="19289"/>
                      <a:pt x="105296" y="5113"/>
                      <a:pt x="114078" y="0"/>
                    </a:cubicBezTo>
                    <a:cubicBezTo>
                      <a:pt x="87581" y="1011"/>
                      <a:pt x="58924" y="2053"/>
                      <a:pt x="28430" y="3126"/>
                    </a:cubicBezTo>
                    <a:cubicBezTo>
                      <a:pt x="47107" y="25278"/>
                      <a:pt x="94770" y="69218"/>
                      <a:pt x="97407" y="81656"/>
                    </a:cubicBezTo>
                    <a:cubicBezTo>
                      <a:pt x="99078" y="89396"/>
                      <a:pt x="93135" y="89523"/>
                      <a:pt x="96274" y="93879"/>
                    </a:cubicBezTo>
                    <a:cubicBezTo>
                      <a:pt x="82263" y="102346"/>
                      <a:pt x="76469" y="109109"/>
                      <a:pt x="54704" y="131196"/>
                    </a:cubicBezTo>
                    <a:cubicBezTo>
                      <a:pt x="39087" y="147039"/>
                      <a:pt x="18874" y="153387"/>
                      <a:pt x="4154" y="173687"/>
                    </a:cubicBezTo>
                    <a:cubicBezTo>
                      <a:pt x="2838" y="175504"/>
                      <a:pt x="1496" y="177137"/>
                      <a:pt x="0" y="178433"/>
                    </a:cubicBezTo>
                    <a:cubicBezTo>
                      <a:pt x="2576" y="184080"/>
                      <a:pt x="5926" y="189347"/>
                      <a:pt x="11939" y="192534"/>
                    </a:cubicBezTo>
                    <a:cubicBezTo>
                      <a:pt x="17151" y="195301"/>
                      <a:pt x="49784" y="258482"/>
                      <a:pt x="77881" y="266340"/>
                    </a:cubicBezTo>
                    <a:cubicBezTo>
                      <a:pt x="80938" y="273704"/>
                      <a:pt x="83063" y="274895"/>
                      <a:pt x="81017" y="277578"/>
                    </a:cubicBezTo>
                    <a:cubicBezTo>
                      <a:pt x="76521" y="300164"/>
                      <a:pt x="77522" y="298124"/>
                      <a:pt x="77234" y="298176"/>
                    </a:cubicBezTo>
                    <a:cubicBezTo>
                      <a:pt x="71024" y="299244"/>
                      <a:pt x="71842" y="307103"/>
                      <a:pt x="66620" y="309033"/>
                    </a:cubicBezTo>
                    <a:cubicBezTo>
                      <a:pt x="52722" y="314173"/>
                      <a:pt x="9087" y="365096"/>
                      <a:pt x="3568" y="372390"/>
                    </a:cubicBezTo>
                    <a:cubicBezTo>
                      <a:pt x="8462" y="376334"/>
                      <a:pt x="9984" y="375489"/>
                      <a:pt x="10666" y="377026"/>
                    </a:cubicBezTo>
                    <a:cubicBezTo>
                      <a:pt x="17199" y="391718"/>
                      <a:pt x="32129" y="398942"/>
                      <a:pt x="41226" y="411550"/>
                    </a:cubicBezTo>
                    <a:cubicBezTo>
                      <a:pt x="47672" y="420485"/>
                      <a:pt x="55980" y="428291"/>
                      <a:pt x="63677" y="436307"/>
                    </a:cubicBezTo>
                    <a:cubicBezTo>
                      <a:pt x="95562" y="469517"/>
                      <a:pt x="87603" y="466299"/>
                      <a:pt x="80916" y="479556"/>
                    </a:cubicBezTo>
                    <a:cubicBezTo>
                      <a:pt x="70521" y="500127"/>
                      <a:pt x="66437" y="492947"/>
                      <a:pt x="38737" y="531258"/>
                    </a:cubicBezTo>
                    <a:cubicBezTo>
                      <a:pt x="24918" y="550381"/>
                      <a:pt x="21350" y="545946"/>
                      <a:pt x="16504" y="554010"/>
                    </a:cubicBezTo>
                    <a:cubicBezTo>
                      <a:pt x="39424" y="584064"/>
                      <a:pt x="54616" y="589225"/>
                      <a:pt x="62243" y="606141"/>
                    </a:cubicBezTo>
                    <a:cubicBezTo>
                      <a:pt x="65518" y="613409"/>
                      <a:pt x="78616" y="615239"/>
                      <a:pt x="82573" y="626013"/>
                    </a:cubicBezTo>
                    <a:cubicBezTo>
                      <a:pt x="84152" y="630312"/>
                      <a:pt x="104338" y="631266"/>
                      <a:pt x="93970" y="645144"/>
                    </a:cubicBezTo>
                    <a:cubicBezTo>
                      <a:pt x="92553" y="653068"/>
                      <a:pt x="89973" y="658549"/>
                      <a:pt x="83846" y="665116"/>
                    </a:cubicBezTo>
                    <a:cubicBezTo>
                      <a:pt x="60546" y="683787"/>
                      <a:pt x="48341" y="695419"/>
                      <a:pt x="40360" y="702599"/>
                    </a:cubicBezTo>
                    <a:cubicBezTo>
                      <a:pt x="70967" y="703050"/>
                      <a:pt x="100494" y="703453"/>
                      <a:pt x="128745" y="703785"/>
                    </a:cubicBezTo>
                    <a:cubicBezTo>
                      <a:pt x="127171" y="699110"/>
                      <a:pt x="146872" y="685105"/>
                      <a:pt x="179040" y="644894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2423;p26"/>
              <p:cNvSpPr/>
              <p:nvPr/>
            </p:nvSpPr>
            <p:spPr>
              <a:xfrm>
                <a:off x="4226924" y="4876707"/>
                <a:ext cx="191683" cy="649105"/>
              </a:xfrm>
              <a:custGeom>
                <a:avLst/>
                <a:gdLst/>
                <a:ahLst/>
                <a:cxnLst/>
                <a:rect l="l" t="t" r="r" b="b"/>
                <a:pathLst>
                  <a:path w="191683" h="649105" extrusionOk="0">
                    <a:moveTo>
                      <a:pt x="100678" y="516811"/>
                    </a:moveTo>
                    <a:cubicBezTo>
                      <a:pt x="93502" y="511580"/>
                      <a:pt x="89181" y="509982"/>
                      <a:pt x="91993" y="504277"/>
                    </a:cubicBezTo>
                    <a:cubicBezTo>
                      <a:pt x="93734" y="500744"/>
                      <a:pt x="89566" y="490360"/>
                      <a:pt x="99528" y="482659"/>
                    </a:cubicBezTo>
                    <a:cubicBezTo>
                      <a:pt x="101378" y="481223"/>
                      <a:pt x="152911" y="417801"/>
                      <a:pt x="153038" y="417504"/>
                    </a:cubicBezTo>
                    <a:cubicBezTo>
                      <a:pt x="153873" y="415604"/>
                      <a:pt x="158299" y="415359"/>
                      <a:pt x="158841" y="414457"/>
                    </a:cubicBezTo>
                    <a:cubicBezTo>
                      <a:pt x="163664" y="406493"/>
                      <a:pt x="171274" y="400750"/>
                      <a:pt x="175975" y="392716"/>
                    </a:cubicBezTo>
                    <a:cubicBezTo>
                      <a:pt x="184437" y="378252"/>
                      <a:pt x="197578" y="395360"/>
                      <a:pt x="155841" y="356314"/>
                    </a:cubicBezTo>
                    <a:cubicBezTo>
                      <a:pt x="146557" y="347633"/>
                      <a:pt x="145267" y="337288"/>
                      <a:pt x="126169" y="328051"/>
                    </a:cubicBezTo>
                    <a:cubicBezTo>
                      <a:pt x="109048" y="319772"/>
                      <a:pt x="104946" y="296894"/>
                      <a:pt x="109980" y="289893"/>
                    </a:cubicBezTo>
                    <a:cubicBezTo>
                      <a:pt x="113028" y="285651"/>
                      <a:pt x="111095" y="278450"/>
                      <a:pt x="117900" y="276598"/>
                    </a:cubicBezTo>
                    <a:cubicBezTo>
                      <a:pt x="118455" y="274755"/>
                      <a:pt x="138685" y="245532"/>
                      <a:pt x="151993" y="234754"/>
                    </a:cubicBezTo>
                    <a:cubicBezTo>
                      <a:pt x="159309" y="228827"/>
                      <a:pt x="147300" y="230289"/>
                      <a:pt x="171108" y="212843"/>
                    </a:cubicBezTo>
                    <a:cubicBezTo>
                      <a:pt x="175065" y="209945"/>
                      <a:pt x="174925" y="211810"/>
                      <a:pt x="173924" y="210133"/>
                    </a:cubicBezTo>
                    <a:cubicBezTo>
                      <a:pt x="116050" y="113693"/>
                      <a:pt x="150851" y="187697"/>
                      <a:pt x="128539" y="129125"/>
                    </a:cubicBezTo>
                    <a:cubicBezTo>
                      <a:pt x="127245" y="125728"/>
                      <a:pt x="128789" y="122663"/>
                      <a:pt x="133695" y="107507"/>
                    </a:cubicBezTo>
                    <a:cubicBezTo>
                      <a:pt x="142796" y="107297"/>
                      <a:pt x="191508" y="57236"/>
                      <a:pt x="191683" y="56943"/>
                    </a:cubicBezTo>
                    <a:cubicBezTo>
                      <a:pt x="188171" y="54872"/>
                      <a:pt x="187349" y="55494"/>
                      <a:pt x="184918" y="52583"/>
                    </a:cubicBezTo>
                    <a:cubicBezTo>
                      <a:pt x="172747" y="38052"/>
                      <a:pt x="157302" y="34651"/>
                      <a:pt x="149023" y="21951"/>
                    </a:cubicBezTo>
                    <a:cubicBezTo>
                      <a:pt x="144405" y="14867"/>
                      <a:pt x="135134" y="7219"/>
                      <a:pt x="126611" y="0"/>
                    </a:cubicBezTo>
                    <a:cubicBezTo>
                      <a:pt x="101693" y="639"/>
                      <a:pt x="77929" y="1243"/>
                      <a:pt x="55469" y="1812"/>
                    </a:cubicBezTo>
                    <a:cubicBezTo>
                      <a:pt x="68142" y="16553"/>
                      <a:pt x="92409" y="37680"/>
                      <a:pt x="94578" y="47885"/>
                    </a:cubicBezTo>
                    <a:cubicBezTo>
                      <a:pt x="96200" y="55402"/>
                      <a:pt x="90428" y="55524"/>
                      <a:pt x="93480" y="59753"/>
                    </a:cubicBezTo>
                    <a:cubicBezTo>
                      <a:pt x="79880" y="67971"/>
                      <a:pt x="74251" y="74542"/>
                      <a:pt x="53116" y="95985"/>
                    </a:cubicBezTo>
                    <a:cubicBezTo>
                      <a:pt x="37954" y="111364"/>
                      <a:pt x="18328" y="117528"/>
                      <a:pt x="4036" y="137242"/>
                    </a:cubicBezTo>
                    <a:cubicBezTo>
                      <a:pt x="2759" y="139006"/>
                      <a:pt x="1456" y="140591"/>
                      <a:pt x="0" y="141847"/>
                    </a:cubicBezTo>
                    <a:cubicBezTo>
                      <a:pt x="2501" y="147328"/>
                      <a:pt x="5755" y="152442"/>
                      <a:pt x="11589" y="155541"/>
                    </a:cubicBezTo>
                    <a:cubicBezTo>
                      <a:pt x="16609" y="158212"/>
                      <a:pt x="48393" y="219589"/>
                      <a:pt x="75616" y="227198"/>
                    </a:cubicBezTo>
                    <a:cubicBezTo>
                      <a:pt x="78581" y="234347"/>
                      <a:pt x="80649" y="235503"/>
                      <a:pt x="78660" y="238108"/>
                    </a:cubicBezTo>
                    <a:cubicBezTo>
                      <a:pt x="74295" y="260036"/>
                      <a:pt x="75266" y="258058"/>
                      <a:pt x="74986" y="258106"/>
                    </a:cubicBezTo>
                    <a:cubicBezTo>
                      <a:pt x="68956" y="259143"/>
                      <a:pt x="69751" y="266774"/>
                      <a:pt x="64679" y="268648"/>
                    </a:cubicBezTo>
                    <a:cubicBezTo>
                      <a:pt x="51183" y="273643"/>
                      <a:pt x="8842" y="323056"/>
                      <a:pt x="3459" y="330161"/>
                    </a:cubicBezTo>
                    <a:cubicBezTo>
                      <a:pt x="8208" y="333987"/>
                      <a:pt x="9686" y="333169"/>
                      <a:pt x="10351" y="334661"/>
                    </a:cubicBezTo>
                    <a:cubicBezTo>
                      <a:pt x="16692" y="348924"/>
                      <a:pt x="31194" y="355938"/>
                      <a:pt x="40023" y="368183"/>
                    </a:cubicBezTo>
                    <a:cubicBezTo>
                      <a:pt x="46276" y="376860"/>
                      <a:pt x="54345" y="384433"/>
                      <a:pt x="61819" y="392217"/>
                    </a:cubicBezTo>
                    <a:cubicBezTo>
                      <a:pt x="92776" y="424464"/>
                      <a:pt x="85044" y="421339"/>
                      <a:pt x="78555" y="434210"/>
                    </a:cubicBezTo>
                    <a:cubicBezTo>
                      <a:pt x="68466" y="454186"/>
                      <a:pt x="64495" y="447212"/>
                      <a:pt x="37600" y="484411"/>
                    </a:cubicBezTo>
                    <a:cubicBezTo>
                      <a:pt x="24183" y="502977"/>
                      <a:pt x="20720" y="498669"/>
                      <a:pt x="16010" y="506501"/>
                    </a:cubicBezTo>
                    <a:cubicBezTo>
                      <a:pt x="38261" y="535680"/>
                      <a:pt x="53011" y="540692"/>
                      <a:pt x="60415" y="557114"/>
                    </a:cubicBezTo>
                    <a:cubicBezTo>
                      <a:pt x="63598" y="564171"/>
                      <a:pt x="76311" y="565948"/>
                      <a:pt x="80151" y="576407"/>
                    </a:cubicBezTo>
                    <a:cubicBezTo>
                      <a:pt x="81690" y="580583"/>
                      <a:pt x="101286" y="581507"/>
                      <a:pt x="91224" y="594982"/>
                    </a:cubicBezTo>
                    <a:cubicBezTo>
                      <a:pt x="89833" y="602740"/>
                      <a:pt x="87305" y="608041"/>
                      <a:pt x="81393" y="614372"/>
                    </a:cubicBezTo>
                    <a:cubicBezTo>
                      <a:pt x="52543" y="637496"/>
                      <a:pt x="46976" y="645840"/>
                      <a:pt x="38624" y="649106"/>
                    </a:cubicBezTo>
                    <a:cubicBezTo>
                      <a:pt x="74238" y="648261"/>
                      <a:pt x="111217" y="647595"/>
                      <a:pt x="149334" y="647096"/>
                    </a:cubicBezTo>
                    <a:cubicBezTo>
                      <a:pt x="159458" y="635521"/>
                      <a:pt x="182198" y="609600"/>
                      <a:pt x="182425" y="609499"/>
                    </a:cubicBezTo>
                    <a:cubicBezTo>
                      <a:pt x="195698" y="603668"/>
                      <a:pt x="123051" y="551746"/>
                      <a:pt x="100678" y="516811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2424;p26"/>
              <p:cNvSpPr/>
              <p:nvPr/>
            </p:nvSpPr>
            <p:spPr>
              <a:xfrm>
                <a:off x="4565746" y="4867798"/>
                <a:ext cx="175372" cy="655055"/>
              </a:xfrm>
              <a:custGeom>
                <a:avLst/>
                <a:gdLst/>
                <a:ahLst/>
                <a:cxnLst/>
                <a:rect l="l" t="t" r="r" b="b"/>
                <a:pathLst>
                  <a:path w="175372" h="655055" extrusionOk="0">
                    <a:moveTo>
                      <a:pt x="174344" y="610611"/>
                    </a:moveTo>
                    <a:cubicBezTo>
                      <a:pt x="168680" y="605445"/>
                      <a:pt x="158968" y="592303"/>
                      <a:pt x="116509" y="555275"/>
                    </a:cubicBezTo>
                    <a:cubicBezTo>
                      <a:pt x="79573" y="523181"/>
                      <a:pt x="99012" y="527384"/>
                      <a:pt x="158456" y="441087"/>
                    </a:cubicBezTo>
                    <a:cubicBezTo>
                      <a:pt x="167622" y="427792"/>
                      <a:pt x="182705" y="447256"/>
                      <a:pt x="133980" y="401682"/>
                    </a:cubicBezTo>
                    <a:cubicBezTo>
                      <a:pt x="124717" y="393014"/>
                      <a:pt x="123362" y="382630"/>
                      <a:pt x="104308" y="373419"/>
                    </a:cubicBezTo>
                    <a:cubicBezTo>
                      <a:pt x="100530" y="371593"/>
                      <a:pt x="91254" y="358276"/>
                      <a:pt x="90480" y="348741"/>
                    </a:cubicBezTo>
                    <a:cubicBezTo>
                      <a:pt x="89492" y="336627"/>
                      <a:pt x="94014" y="336430"/>
                      <a:pt x="97245" y="331785"/>
                    </a:cubicBezTo>
                    <a:cubicBezTo>
                      <a:pt x="100105" y="318669"/>
                      <a:pt x="117082" y="303101"/>
                      <a:pt x="120830" y="292503"/>
                    </a:cubicBezTo>
                    <a:cubicBezTo>
                      <a:pt x="122933" y="286557"/>
                      <a:pt x="129204" y="287192"/>
                      <a:pt x="146955" y="265955"/>
                    </a:cubicBezTo>
                    <a:cubicBezTo>
                      <a:pt x="152036" y="259874"/>
                      <a:pt x="156807" y="253439"/>
                      <a:pt x="162217" y="247577"/>
                    </a:cubicBezTo>
                    <a:cubicBezTo>
                      <a:pt x="142131" y="228932"/>
                      <a:pt x="157061" y="249184"/>
                      <a:pt x="138650" y="224309"/>
                    </a:cubicBezTo>
                    <a:cubicBezTo>
                      <a:pt x="135283" y="219760"/>
                      <a:pt x="129930" y="216726"/>
                      <a:pt x="126156" y="212418"/>
                    </a:cubicBezTo>
                    <a:cubicBezTo>
                      <a:pt x="122574" y="208329"/>
                      <a:pt x="112110" y="185486"/>
                      <a:pt x="107889" y="182662"/>
                    </a:cubicBezTo>
                    <a:cubicBezTo>
                      <a:pt x="97324" y="175592"/>
                      <a:pt x="95588" y="167121"/>
                      <a:pt x="87170" y="158233"/>
                    </a:cubicBezTo>
                    <a:cubicBezTo>
                      <a:pt x="83579" y="154447"/>
                      <a:pt x="80986" y="149233"/>
                      <a:pt x="83527" y="143231"/>
                    </a:cubicBezTo>
                    <a:cubicBezTo>
                      <a:pt x="83947" y="142237"/>
                      <a:pt x="82656" y="130377"/>
                      <a:pt x="91709" y="126463"/>
                    </a:cubicBezTo>
                    <a:cubicBezTo>
                      <a:pt x="95680" y="124747"/>
                      <a:pt x="98903" y="120177"/>
                      <a:pt x="103324" y="114144"/>
                    </a:cubicBezTo>
                    <a:cubicBezTo>
                      <a:pt x="107819" y="108011"/>
                      <a:pt x="124267" y="101501"/>
                      <a:pt x="128789" y="95394"/>
                    </a:cubicBezTo>
                    <a:cubicBezTo>
                      <a:pt x="175520" y="32225"/>
                      <a:pt x="197421" y="67301"/>
                      <a:pt x="144825" y="18102"/>
                    </a:cubicBezTo>
                    <a:cubicBezTo>
                      <a:pt x="138567" y="12254"/>
                      <a:pt x="136337" y="6273"/>
                      <a:pt x="129856" y="0"/>
                    </a:cubicBezTo>
                    <a:cubicBezTo>
                      <a:pt x="87288" y="1134"/>
                      <a:pt x="45682" y="2228"/>
                      <a:pt x="5401" y="3283"/>
                    </a:cubicBezTo>
                    <a:cubicBezTo>
                      <a:pt x="22119" y="20383"/>
                      <a:pt x="-4251" y="-4317"/>
                      <a:pt x="43583" y="39782"/>
                    </a:cubicBezTo>
                    <a:cubicBezTo>
                      <a:pt x="72848" y="66793"/>
                      <a:pt x="90476" y="50359"/>
                      <a:pt x="23261" y="112599"/>
                    </a:cubicBezTo>
                    <a:cubicBezTo>
                      <a:pt x="21682" y="124844"/>
                      <a:pt x="6665" y="116911"/>
                      <a:pt x="29195" y="143909"/>
                    </a:cubicBezTo>
                    <a:cubicBezTo>
                      <a:pt x="33761" y="149377"/>
                      <a:pt x="50724" y="154981"/>
                      <a:pt x="54970" y="160707"/>
                    </a:cubicBezTo>
                    <a:cubicBezTo>
                      <a:pt x="75056" y="187802"/>
                      <a:pt x="79031" y="185009"/>
                      <a:pt x="77973" y="193156"/>
                    </a:cubicBezTo>
                    <a:cubicBezTo>
                      <a:pt x="94586" y="207003"/>
                      <a:pt x="18853" y="266927"/>
                      <a:pt x="4649" y="295414"/>
                    </a:cubicBezTo>
                    <a:cubicBezTo>
                      <a:pt x="22299" y="311389"/>
                      <a:pt x="20659" y="312133"/>
                      <a:pt x="22539" y="313276"/>
                    </a:cubicBezTo>
                    <a:cubicBezTo>
                      <a:pt x="37198" y="322180"/>
                      <a:pt x="53977" y="345913"/>
                      <a:pt x="58696" y="347834"/>
                    </a:cubicBezTo>
                    <a:cubicBezTo>
                      <a:pt x="60507" y="348574"/>
                      <a:pt x="62663" y="350172"/>
                      <a:pt x="63266" y="351880"/>
                    </a:cubicBezTo>
                    <a:cubicBezTo>
                      <a:pt x="67714" y="364466"/>
                      <a:pt x="92776" y="365070"/>
                      <a:pt x="89186" y="395553"/>
                    </a:cubicBezTo>
                    <a:cubicBezTo>
                      <a:pt x="72310" y="408188"/>
                      <a:pt x="71081" y="420770"/>
                      <a:pt x="57926" y="430405"/>
                    </a:cubicBezTo>
                    <a:cubicBezTo>
                      <a:pt x="46259" y="438946"/>
                      <a:pt x="10614" y="478549"/>
                      <a:pt x="5943" y="488302"/>
                    </a:cubicBezTo>
                    <a:cubicBezTo>
                      <a:pt x="477" y="499724"/>
                      <a:pt x="-12870" y="485194"/>
                      <a:pt x="34946" y="534537"/>
                    </a:cubicBezTo>
                    <a:cubicBezTo>
                      <a:pt x="36625" y="536275"/>
                      <a:pt x="37132" y="539125"/>
                      <a:pt x="38772" y="540920"/>
                    </a:cubicBezTo>
                    <a:cubicBezTo>
                      <a:pt x="42371" y="544856"/>
                      <a:pt x="68947" y="573176"/>
                      <a:pt x="73608" y="574717"/>
                    </a:cubicBezTo>
                    <a:cubicBezTo>
                      <a:pt x="78939" y="576490"/>
                      <a:pt x="92382" y="585460"/>
                      <a:pt x="90642" y="590381"/>
                    </a:cubicBezTo>
                    <a:cubicBezTo>
                      <a:pt x="99362" y="612848"/>
                      <a:pt x="84012" y="621749"/>
                      <a:pt x="78406" y="628276"/>
                    </a:cubicBezTo>
                    <a:cubicBezTo>
                      <a:pt x="65505" y="643261"/>
                      <a:pt x="54537" y="644811"/>
                      <a:pt x="53868" y="647228"/>
                    </a:cubicBezTo>
                    <a:cubicBezTo>
                      <a:pt x="52753" y="651225"/>
                      <a:pt x="51533" y="653506"/>
                      <a:pt x="47199" y="654793"/>
                    </a:cubicBezTo>
                    <a:cubicBezTo>
                      <a:pt x="74505" y="654828"/>
                      <a:pt x="102095" y="654920"/>
                      <a:pt x="129908" y="655055"/>
                    </a:cubicBezTo>
                    <a:cubicBezTo>
                      <a:pt x="173941" y="606969"/>
                      <a:pt x="177208" y="613220"/>
                      <a:pt x="174344" y="610611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2425;p26"/>
              <p:cNvSpPr/>
              <p:nvPr/>
            </p:nvSpPr>
            <p:spPr>
              <a:xfrm>
                <a:off x="4693598" y="4859651"/>
                <a:ext cx="391473" cy="666582"/>
              </a:xfrm>
              <a:custGeom>
                <a:avLst/>
                <a:gdLst/>
                <a:ahLst/>
                <a:cxnLst/>
                <a:rect l="l" t="t" r="r" b="b"/>
                <a:pathLst>
                  <a:path w="391473" h="666582" extrusionOk="0">
                    <a:moveTo>
                      <a:pt x="367680" y="639085"/>
                    </a:moveTo>
                    <a:cubicBezTo>
                      <a:pt x="368725" y="637259"/>
                      <a:pt x="373124" y="637526"/>
                      <a:pt x="373772" y="636677"/>
                    </a:cubicBezTo>
                    <a:cubicBezTo>
                      <a:pt x="378906" y="629953"/>
                      <a:pt x="386043" y="625211"/>
                      <a:pt x="391474" y="618811"/>
                    </a:cubicBezTo>
                    <a:cubicBezTo>
                      <a:pt x="380935" y="605279"/>
                      <a:pt x="380725" y="611544"/>
                      <a:pt x="379999" y="609088"/>
                    </a:cubicBezTo>
                    <a:cubicBezTo>
                      <a:pt x="376597" y="597570"/>
                      <a:pt x="358002" y="588936"/>
                      <a:pt x="356926" y="585141"/>
                    </a:cubicBezTo>
                    <a:cubicBezTo>
                      <a:pt x="353161" y="571841"/>
                      <a:pt x="332502" y="556015"/>
                      <a:pt x="327543" y="549352"/>
                    </a:cubicBezTo>
                    <a:cubicBezTo>
                      <a:pt x="323494" y="543901"/>
                      <a:pt x="320629" y="537330"/>
                      <a:pt x="314039" y="534117"/>
                    </a:cubicBezTo>
                    <a:cubicBezTo>
                      <a:pt x="299030" y="502193"/>
                      <a:pt x="300325" y="509141"/>
                      <a:pt x="310256" y="491748"/>
                    </a:cubicBezTo>
                    <a:cubicBezTo>
                      <a:pt x="315246" y="491503"/>
                      <a:pt x="328776" y="467889"/>
                      <a:pt x="329065" y="467665"/>
                    </a:cubicBezTo>
                    <a:cubicBezTo>
                      <a:pt x="334619" y="463401"/>
                      <a:pt x="337820" y="457390"/>
                      <a:pt x="341778" y="451835"/>
                    </a:cubicBezTo>
                    <a:cubicBezTo>
                      <a:pt x="347568" y="443710"/>
                      <a:pt x="356598" y="438627"/>
                      <a:pt x="364081" y="426614"/>
                    </a:cubicBezTo>
                    <a:cubicBezTo>
                      <a:pt x="374668" y="409619"/>
                      <a:pt x="380616" y="410293"/>
                      <a:pt x="382378" y="406682"/>
                    </a:cubicBezTo>
                    <a:cubicBezTo>
                      <a:pt x="392401" y="386141"/>
                      <a:pt x="402599" y="411116"/>
                      <a:pt x="360525" y="365954"/>
                    </a:cubicBezTo>
                    <a:cubicBezTo>
                      <a:pt x="360254" y="365665"/>
                      <a:pt x="338883" y="345221"/>
                      <a:pt x="330351" y="337822"/>
                    </a:cubicBezTo>
                    <a:cubicBezTo>
                      <a:pt x="325483" y="333602"/>
                      <a:pt x="326179" y="327280"/>
                      <a:pt x="313637" y="320245"/>
                    </a:cubicBezTo>
                    <a:cubicBezTo>
                      <a:pt x="310212" y="310767"/>
                      <a:pt x="314148" y="316108"/>
                      <a:pt x="309045" y="307291"/>
                    </a:cubicBezTo>
                    <a:cubicBezTo>
                      <a:pt x="304567" y="299555"/>
                      <a:pt x="306548" y="287919"/>
                      <a:pt x="315447" y="282245"/>
                    </a:cubicBezTo>
                    <a:cubicBezTo>
                      <a:pt x="317428" y="278800"/>
                      <a:pt x="330653" y="258942"/>
                      <a:pt x="337951" y="252533"/>
                    </a:cubicBezTo>
                    <a:cubicBezTo>
                      <a:pt x="345867" y="245581"/>
                      <a:pt x="357407" y="229251"/>
                      <a:pt x="357696" y="229190"/>
                    </a:cubicBezTo>
                    <a:cubicBezTo>
                      <a:pt x="366171" y="227434"/>
                      <a:pt x="367129" y="217260"/>
                      <a:pt x="374449" y="214218"/>
                    </a:cubicBezTo>
                    <a:cubicBezTo>
                      <a:pt x="376863" y="213211"/>
                      <a:pt x="378372" y="211582"/>
                      <a:pt x="378560" y="208728"/>
                    </a:cubicBezTo>
                    <a:cubicBezTo>
                      <a:pt x="378923" y="203251"/>
                      <a:pt x="382995" y="209341"/>
                      <a:pt x="384739" y="200813"/>
                    </a:cubicBezTo>
                    <a:cubicBezTo>
                      <a:pt x="373907" y="190993"/>
                      <a:pt x="374502" y="191181"/>
                      <a:pt x="366788" y="182566"/>
                    </a:cubicBezTo>
                    <a:cubicBezTo>
                      <a:pt x="359607" y="174550"/>
                      <a:pt x="298925" y="157572"/>
                      <a:pt x="327508" y="119187"/>
                    </a:cubicBezTo>
                    <a:cubicBezTo>
                      <a:pt x="332520" y="112459"/>
                      <a:pt x="330250" y="106321"/>
                      <a:pt x="336504" y="105003"/>
                    </a:cubicBezTo>
                    <a:cubicBezTo>
                      <a:pt x="336797" y="104946"/>
                      <a:pt x="348381" y="83805"/>
                      <a:pt x="349973" y="83004"/>
                    </a:cubicBezTo>
                    <a:cubicBezTo>
                      <a:pt x="360272" y="77838"/>
                      <a:pt x="365187" y="66719"/>
                      <a:pt x="369718" y="63028"/>
                    </a:cubicBezTo>
                    <a:cubicBezTo>
                      <a:pt x="330421" y="31057"/>
                      <a:pt x="312465" y="16798"/>
                      <a:pt x="302280" y="0"/>
                    </a:cubicBezTo>
                    <a:cubicBezTo>
                      <a:pt x="218670" y="2320"/>
                      <a:pt x="135318" y="4584"/>
                      <a:pt x="54699" y="6742"/>
                    </a:cubicBezTo>
                    <a:cubicBezTo>
                      <a:pt x="57314" y="9863"/>
                      <a:pt x="62475" y="15568"/>
                      <a:pt x="74531" y="28128"/>
                    </a:cubicBezTo>
                    <a:cubicBezTo>
                      <a:pt x="80452" y="34296"/>
                      <a:pt x="99043" y="50499"/>
                      <a:pt x="97320" y="56790"/>
                    </a:cubicBezTo>
                    <a:cubicBezTo>
                      <a:pt x="99209" y="64893"/>
                      <a:pt x="93135" y="64937"/>
                      <a:pt x="96279" y="69297"/>
                    </a:cubicBezTo>
                    <a:cubicBezTo>
                      <a:pt x="86330" y="75312"/>
                      <a:pt x="77850" y="82567"/>
                      <a:pt x="70285" y="91042"/>
                    </a:cubicBezTo>
                    <a:cubicBezTo>
                      <a:pt x="43941" y="120575"/>
                      <a:pt x="24520" y="126428"/>
                      <a:pt x="9643" y="141834"/>
                    </a:cubicBezTo>
                    <a:cubicBezTo>
                      <a:pt x="6131" y="145472"/>
                      <a:pt x="4019" y="150375"/>
                      <a:pt x="0" y="153851"/>
                    </a:cubicBezTo>
                    <a:cubicBezTo>
                      <a:pt x="5554" y="166017"/>
                      <a:pt x="10823" y="166586"/>
                      <a:pt x="12538" y="168644"/>
                    </a:cubicBezTo>
                    <a:cubicBezTo>
                      <a:pt x="27839" y="186970"/>
                      <a:pt x="51712" y="234443"/>
                      <a:pt x="77885" y="241759"/>
                    </a:cubicBezTo>
                    <a:cubicBezTo>
                      <a:pt x="83120" y="254358"/>
                      <a:pt x="82705" y="243961"/>
                      <a:pt x="77645" y="270101"/>
                    </a:cubicBezTo>
                    <a:cubicBezTo>
                      <a:pt x="77413" y="271296"/>
                      <a:pt x="77562" y="273542"/>
                      <a:pt x="77243" y="273595"/>
                    </a:cubicBezTo>
                    <a:cubicBezTo>
                      <a:pt x="71033" y="274663"/>
                      <a:pt x="71851" y="282521"/>
                      <a:pt x="66629" y="284452"/>
                    </a:cubicBezTo>
                    <a:cubicBezTo>
                      <a:pt x="56811" y="288081"/>
                      <a:pt x="25570" y="321086"/>
                      <a:pt x="25478" y="321388"/>
                    </a:cubicBezTo>
                    <a:cubicBezTo>
                      <a:pt x="21721" y="334351"/>
                      <a:pt x="-6044" y="345536"/>
                      <a:pt x="9323" y="351262"/>
                    </a:cubicBezTo>
                    <a:cubicBezTo>
                      <a:pt x="9853" y="351464"/>
                      <a:pt x="10456" y="351936"/>
                      <a:pt x="10675" y="352436"/>
                    </a:cubicBezTo>
                    <a:cubicBezTo>
                      <a:pt x="17208" y="367128"/>
                      <a:pt x="32138" y="374351"/>
                      <a:pt x="41234" y="386959"/>
                    </a:cubicBezTo>
                    <a:cubicBezTo>
                      <a:pt x="61508" y="415074"/>
                      <a:pt x="100639" y="437572"/>
                      <a:pt x="81852" y="452457"/>
                    </a:cubicBezTo>
                    <a:cubicBezTo>
                      <a:pt x="80514" y="457303"/>
                      <a:pt x="74431" y="465139"/>
                      <a:pt x="72161" y="468620"/>
                    </a:cubicBezTo>
                    <a:cubicBezTo>
                      <a:pt x="41020" y="496682"/>
                      <a:pt x="38199" y="514171"/>
                      <a:pt x="20899" y="524481"/>
                    </a:cubicBezTo>
                    <a:cubicBezTo>
                      <a:pt x="19102" y="525549"/>
                      <a:pt x="17676" y="527484"/>
                      <a:pt x="16509" y="529424"/>
                    </a:cubicBezTo>
                    <a:cubicBezTo>
                      <a:pt x="26173" y="542098"/>
                      <a:pt x="36113" y="552246"/>
                      <a:pt x="46578" y="561798"/>
                    </a:cubicBezTo>
                    <a:cubicBezTo>
                      <a:pt x="65103" y="578705"/>
                      <a:pt x="58355" y="580579"/>
                      <a:pt x="67687" y="587255"/>
                    </a:cubicBezTo>
                    <a:cubicBezTo>
                      <a:pt x="91779" y="604500"/>
                      <a:pt x="75358" y="599627"/>
                      <a:pt x="89304" y="605507"/>
                    </a:cubicBezTo>
                    <a:cubicBezTo>
                      <a:pt x="101400" y="610611"/>
                      <a:pt x="95710" y="615716"/>
                      <a:pt x="92728" y="625851"/>
                    </a:cubicBezTo>
                    <a:cubicBezTo>
                      <a:pt x="88958" y="638669"/>
                      <a:pt x="80496" y="642675"/>
                      <a:pt x="70355" y="651382"/>
                    </a:cubicBezTo>
                    <a:cubicBezTo>
                      <a:pt x="64368" y="656517"/>
                      <a:pt x="60126" y="660471"/>
                      <a:pt x="56776" y="663505"/>
                    </a:cubicBezTo>
                    <a:cubicBezTo>
                      <a:pt x="93843" y="663759"/>
                      <a:pt x="131216" y="664087"/>
                      <a:pt x="168746" y="664472"/>
                    </a:cubicBezTo>
                    <a:cubicBezTo>
                      <a:pt x="169398" y="663487"/>
                      <a:pt x="171405" y="661999"/>
                      <a:pt x="173097" y="659687"/>
                    </a:cubicBezTo>
                    <a:cubicBezTo>
                      <a:pt x="173303" y="659403"/>
                      <a:pt x="209574" y="617997"/>
                      <a:pt x="209858" y="617874"/>
                    </a:cubicBezTo>
                    <a:cubicBezTo>
                      <a:pt x="222334" y="612389"/>
                      <a:pt x="151262" y="560336"/>
                      <a:pt x="130481" y="527883"/>
                    </a:cubicBezTo>
                    <a:cubicBezTo>
                      <a:pt x="123515" y="522804"/>
                      <a:pt x="119317" y="521250"/>
                      <a:pt x="122045" y="515712"/>
                    </a:cubicBezTo>
                    <a:cubicBezTo>
                      <a:pt x="123733" y="512280"/>
                      <a:pt x="119693" y="502202"/>
                      <a:pt x="129362" y="494720"/>
                    </a:cubicBezTo>
                    <a:cubicBezTo>
                      <a:pt x="131203" y="493293"/>
                      <a:pt x="181192" y="431749"/>
                      <a:pt x="181314" y="431460"/>
                    </a:cubicBezTo>
                    <a:cubicBezTo>
                      <a:pt x="182128" y="429617"/>
                      <a:pt x="186422" y="429381"/>
                      <a:pt x="186947" y="428505"/>
                    </a:cubicBezTo>
                    <a:cubicBezTo>
                      <a:pt x="188329" y="426224"/>
                      <a:pt x="201894" y="408822"/>
                      <a:pt x="212705" y="398429"/>
                    </a:cubicBezTo>
                    <a:cubicBezTo>
                      <a:pt x="160971" y="352567"/>
                      <a:pt x="175638" y="354484"/>
                      <a:pt x="155224" y="344612"/>
                    </a:cubicBezTo>
                    <a:cubicBezTo>
                      <a:pt x="137929" y="336246"/>
                      <a:pt x="134754" y="314177"/>
                      <a:pt x="139507" y="307567"/>
                    </a:cubicBezTo>
                    <a:cubicBezTo>
                      <a:pt x="142464" y="303447"/>
                      <a:pt x="140587" y="296456"/>
                      <a:pt x="147200" y="294656"/>
                    </a:cubicBezTo>
                    <a:cubicBezTo>
                      <a:pt x="147737" y="292866"/>
                      <a:pt x="167382" y="264497"/>
                      <a:pt x="180304" y="254030"/>
                    </a:cubicBezTo>
                    <a:cubicBezTo>
                      <a:pt x="187406" y="248273"/>
                      <a:pt x="175752" y="249696"/>
                      <a:pt x="198864" y="232758"/>
                    </a:cubicBezTo>
                    <a:cubicBezTo>
                      <a:pt x="202699" y="229947"/>
                      <a:pt x="202568" y="231751"/>
                      <a:pt x="201597" y="230127"/>
                    </a:cubicBezTo>
                    <a:cubicBezTo>
                      <a:pt x="151581" y="146772"/>
                      <a:pt x="153256" y="159179"/>
                      <a:pt x="162545" y="130482"/>
                    </a:cubicBezTo>
                    <a:cubicBezTo>
                      <a:pt x="171470" y="130281"/>
                      <a:pt x="218678" y="81673"/>
                      <a:pt x="218845" y="81389"/>
                    </a:cubicBezTo>
                    <a:cubicBezTo>
                      <a:pt x="215434" y="79379"/>
                      <a:pt x="214638" y="79979"/>
                      <a:pt x="212276" y="77155"/>
                    </a:cubicBezTo>
                    <a:cubicBezTo>
                      <a:pt x="200460" y="63050"/>
                      <a:pt x="185451" y="59732"/>
                      <a:pt x="177422" y="47412"/>
                    </a:cubicBezTo>
                    <a:cubicBezTo>
                      <a:pt x="174645" y="43153"/>
                      <a:pt x="153366" y="22047"/>
                      <a:pt x="148905" y="20602"/>
                    </a:cubicBezTo>
                    <a:cubicBezTo>
                      <a:pt x="146579" y="19849"/>
                      <a:pt x="144659" y="16237"/>
                      <a:pt x="138939" y="9601"/>
                    </a:cubicBezTo>
                    <a:cubicBezTo>
                      <a:pt x="134054" y="3940"/>
                      <a:pt x="129445" y="5879"/>
                      <a:pt x="196004" y="3647"/>
                    </a:cubicBezTo>
                    <a:cubicBezTo>
                      <a:pt x="214143" y="21631"/>
                      <a:pt x="208550" y="20256"/>
                      <a:pt x="234732" y="40097"/>
                    </a:cubicBezTo>
                    <a:cubicBezTo>
                      <a:pt x="303172" y="91961"/>
                      <a:pt x="232598" y="109700"/>
                      <a:pt x="224578" y="122090"/>
                    </a:cubicBezTo>
                    <a:cubicBezTo>
                      <a:pt x="217209" y="133477"/>
                      <a:pt x="205546" y="141738"/>
                      <a:pt x="200657" y="154950"/>
                    </a:cubicBezTo>
                    <a:cubicBezTo>
                      <a:pt x="200565" y="155200"/>
                      <a:pt x="200298" y="155419"/>
                      <a:pt x="200123" y="155655"/>
                    </a:cubicBezTo>
                    <a:cubicBezTo>
                      <a:pt x="202970" y="158142"/>
                      <a:pt x="199699" y="170986"/>
                      <a:pt x="204986" y="178288"/>
                    </a:cubicBezTo>
                    <a:cubicBezTo>
                      <a:pt x="205677" y="179247"/>
                      <a:pt x="206827" y="180009"/>
                      <a:pt x="207168" y="181055"/>
                    </a:cubicBezTo>
                    <a:cubicBezTo>
                      <a:pt x="213006" y="198891"/>
                      <a:pt x="232060" y="205037"/>
                      <a:pt x="237492" y="237131"/>
                    </a:cubicBezTo>
                    <a:cubicBezTo>
                      <a:pt x="237820" y="239084"/>
                      <a:pt x="238401" y="242608"/>
                      <a:pt x="237806" y="242849"/>
                    </a:cubicBezTo>
                    <a:cubicBezTo>
                      <a:pt x="230976" y="245646"/>
                      <a:pt x="242368" y="244377"/>
                      <a:pt x="218350" y="264532"/>
                    </a:cubicBezTo>
                    <a:cubicBezTo>
                      <a:pt x="220419" y="274790"/>
                      <a:pt x="207864" y="275026"/>
                      <a:pt x="181310" y="311634"/>
                    </a:cubicBezTo>
                    <a:cubicBezTo>
                      <a:pt x="186217" y="315670"/>
                      <a:pt x="187765" y="314799"/>
                      <a:pt x="188443" y="316323"/>
                    </a:cubicBezTo>
                    <a:cubicBezTo>
                      <a:pt x="194784" y="330586"/>
                      <a:pt x="209285" y="337599"/>
                      <a:pt x="218114" y="349844"/>
                    </a:cubicBezTo>
                    <a:cubicBezTo>
                      <a:pt x="235594" y="374084"/>
                      <a:pt x="283427" y="406471"/>
                      <a:pt x="252443" y="416094"/>
                    </a:cubicBezTo>
                    <a:cubicBezTo>
                      <a:pt x="248543" y="428387"/>
                      <a:pt x="227057" y="443675"/>
                      <a:pt x="167570" y="513300"/>
                    </a:cubicBezTo>
                    <a:cubicBezTo>
                      <a:pt x="190450" y="534388"/>
                      <a:pt x="181975" y="529201"/>
                      <a:pt x="185954" y="531617"/>
                    </a:cubicBezTo>
                    <a:cubicBezTo>
                      <a:pt x="200613" y="540522"/>
                      <a:pt x="217393" y="564254"/>
                      <a:pt x="222111" y="566176"/>
                    </a:cubicBezTo>
                    <a:cubicBezTo>
                      <a:pt x="223922" y="566916"/>
                      <a:pt x="226082" y="568514"/>
                      <a:pt x="226681" y="570221"/>
                    </a:cubicBezTo>
                    <a:cubicBezTo>
                      <a:pt x="230385" y="580693"/>
                      <a:pt x="243938" y="580268"/>
                      <a:pt x="250060" y="596458"/>
                    </a:cubicBezTo>
                    <a:cubicBezTo>
                      <a:pt x="264155" y="599759"/>
                      <a:pt x="269752" y="617073"/>
                      <a:pt x="256541" y="626288"/>
                    </a:cubicBezTo>
                    <a:cubicBezTo>
                      <a:pt x="256279" y="626472"/>
                      <a:pt x="233018" y="651916"/>
                      <a:pt x="222404" y="665063"/>
                    </a:cubicBezTo>
                    <a:cubicBezTo>
                      <a:pt x="261430" y="665518"/>
                      <a:pt x="300539" y="666031"/>
                      <a:pt x="339574" y="666582"/>
                    </a:cubicBezTo>
                    <a:cubicBezTo>
                      <a:pt x="352050" y="654609"/>
                      <a:pt x="366586" y="640994"/>
                      <a:pt x="367680" y="639085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Google Shape;2426;p26"/>
              <p:cNvSpPr/>
              <p:nvPr/>
            </p:nvSpPr>
            <p:spPr>
              <a:xfrm>
                <a:off x="4365823" y="4872338"/>
                <a:ext cx="241252" cy="650856"/>
              </a:xfrm>
              <a:custGeom>
                <a:avLst/>
                <a:gdLst/>
                <a:ahLst/>
                <a:cxnLst/>
                <a:rect l="l" t="t" r="r" b="b"/>
                <a:pathLst>
                  <a:path w="241252" h="650856" extrusionOk="0">
                    <a:moveTo>
                      <a:pt x="218084" y="617362"/>
                    </a:moveTo>
                    <a:cubicBezTo>
                      <a:pt x="219103" y="615589"/>
                      <a:pt x="223371" y="615847"/>
                      <a:pt x="224001" y="615024"/>
                    </a:cubicBezTo>
                    <a:cubicBezTo>
                      <a:pt x="228986" y="608497"/>
                      <a:pt x="235913" y="603891"/>
                      <a:pt x="241187" y="597666"/>
                    </a:cubicBezTo>
                    <a:cubicBezTo>
                      <a:pt x="230954" y="584528"/>
                      <a:pt x="230744" y="590609"/>
                      <a:pt x="230044" y="588223"/>
                    </a:cubicBezTo>
                    <a:cubicBezTo>
                      <a:pt x="226708" y="576928"/>
                      <a:pt x="208695" y="568680"/>
                      <a:pt x="207645" y="564972"/>
                    </a:cubicBezTo>
                    <a:cubicBezTo>
                      <a:pt x="203989" y="552057"/>
                      <a:pt x="183930" y="536695"/>
                      <a:pt x="179119" y="530225"/>
                    </a:cubicBezTo>
                    <a:cubicBezTo>
                      <a:pt x="175188" y="524932"/>
                      <a:pt x="172406" y="518554"/>
                      <a:pt x="166008" y="515432"/>
                    </a:cubicBezTo>
                    <a:cubicBezTo>
                      <a:pt x="165055" y="513414"/>
                      <a:pt x="148630" y="486958"/>
                      <a:pt x="157979" y="481491"/>
                    </a:cubicBezTo>
                    <a:cubicBezTo>
                      <a:pt x="161561" y="479394"/>
                      <a:pt x="159829" y="474477"/>
                      <a:pt x="164439" y="474153"/>
                    </a:cubicBezTo>
                    <a:cubicBezTo>
                      <a:pt x="208537" y="414028"/>
                      <a:pt x="192160" y="436985"/>
                      <a:pt x="207033" y="420809"/>
                    </a:cubicBezTo>
                    <a:cubicBezTo>
                      <a:pt x="216667" y="410337"/>
                      <a:pt x="218512" y="401481"/>
                      <a:pt x="229896" y="394178"/>
                    </a:cubicBezTo>
                    <a:cubicBezTo>
                      <a:pt x="233875" y="391622"/>
                      <a:pt x="232331" y="388150"/>
                      <a:pt x="241253" y="381439"/>
                    </a:cubicBezTo>
                    <a:cubicBezTo>
                      <a:pt x="219597" y="359681"/>
                      <a:pt x="165549" y="312501"/>
                      <a:pt x="163691" y="299551"/>
                    </a:cubicBezTo>
                    <a:cubicBezTo>
                      <a:pt x="152823" y="281024"/>
                      <a:pt x="163288" y="275775"/>
                      <a:pt x="171213" y="264988"/>
                    </a:cubicBezTo>
                    <a:cubicBezTo>
                      <a:pt x="177995" y="255750"/>
                      <a:pt x="213951" y="209288"/>
                      <a:pt x="224665" y="204836"/>
                    </a:cubicBezTo>
                    <a:cubicBezTo>
                      <a:pt x="230149" y="202555"/>
                      <a:pt x="228028" y="196667"/>
                      <a:pt x="230425" y="196750"/>
                    </a:cubicBezTo>
                    <a:cubicBezTo>
                      <a:pt x="234164" y="196877"/>
                      <a:pt x="234216" y="194001"/>
                      <a:pt x="234662" y="191820"/>
                    </a:cubicBezTo>
                    <a:cubicBezTo>
                      <a:pt x="224149" y="182290"/>
                      <a:pt x="224713" y="182461"/>
                      <a:pt x="217231" y="174103"/>
                    </a:cubicBezTo>
                    <a:cubicBezTo>
                      <a:pt x="210405" y="166481"/>
                      <a:pt x="151512" y="149600"/>
                      <a:pt x="179093" y="112568"/>
                    </a:cubicBezTo>
                    <a:cubicBezTo>
                      <a:pt x="183956" y="106036"/>
                      <a:pt x="181756" y="100078"/>
                      <a:pt x="187826" y="98795"/>
                    </a:cubicBezTo>
                    <a:cubicBezTo>
                      <a:pt x="188333" y="98690"/>
                      <a:pt x="186212" y="101102"/>
                      <a:pt x="199734" y="78753"/>
                    </a:cubicBezTo>
                    <a:cubicBezTo>
                      <a:pt x="202039" y="74945"/>
                      <a:pt x="201077" y="81695"/>
                      <a:pt x="218189" y="59902"/>
                    </a:cubicBezTo>
                    <a:cubicBezTo>
                      <a:pt x="222855" y="53966"/>
                      <a:pt x="177339" y="29130"/>
                      <a:pt x="156952" y="0"/>
                    </a:cubicBezTo>
                    <a:cubicBezTo>
                      <a:pt x="119859" y="968"/>
                      <a:pt x="84113" y="1891"/>
                      <a:pt x="50029" y="2771"/>
                    </a:cubicBezTo>
                    <a:cubicBezTo>
                      <a:pt x="54537" y="7035"/>
                      <a:pt x="60620" y="12302"/>
                      <a:pt x="69170" y="18781"/>
                    </a:cubicBezTo>
                    <a:cubicBezTo>
                      <a:pt x="140054" y="72497"/>
                      <a:pt x="66222" y="91624"/>
                      <a:pt x="58714" y="103230"/>
                    </a:cubicBezTo>
                    <a:cubicBezTo>
                      <a:pt x="51122" y="114958"/>
                      <a:pt x="39113" y="123464"/>
                      <a:pt x="34084" y="137084"/>
                    </a:cubicBezTo>
                    <a:cubicBezTo>
                      <a:pt x="33988" y="137342"/>
                      <a:pt x="33712" y="137566"/>
                      <a:pt x="33538" y="137811"/>
                    </a:cubicBezTo>
                    <a:cubicBezTo>
                      <a:pt x="36481" y="140381"/>
                      <a:pt x="33078" y="153575"/>
                      <a:pt x="38545" y="161123"/>
                    </a:cubicBezTo>
                    <a:cubicBezTo>
                      <a:pt x="39253" y="162112"/>
                      <a:pt x="40443" y="162896"/>
                      <a:pt x="40793" y="163973"/>
                    </a:cubicBezTo>
                    <a:cubicBezTo>
                      <a:pt x="43701" y="172860"/>
                      <a:pt x="50733" y="179077"/>
                      <a:pt x="55412" y="186808"/>
                    </a:cubicBezTo>
                    <a:cubicBezTo>
                      <a:pt x="62011" y="197717"/>
                      <a:pt x="67749" y="195642"/>
                      <a:pt x="67959" y="210685"/>
                    </a:cubicBezTo>
                    <a:cubicBezTo>
                      <a:pt x="70014" y="211740"/>
                      <a:pt x="70215" y="213434"/>
                      <a:pt x="70547" y="218613"/>
                    </a:cubicBezTo>
                    <a:cubicBezTo>
                      <a:pt x="70622" y="219677"/>
                      <a:pt x="71837" y="220636"/>
                      <a:pt x="72021" y="221726"/>
                    </a:cubicBezTo>
                    <a:cubicBezTo>
                      <a:pt x="72362" y="223739"/>
                      <a:pt x="72957" y="227369"/>
                      <a:pt x="72349" y="227618"/>
                    </a:cubicBezTo>
                    <a:cubicBezTo>
                      <a:pt x="65343" y="230486"/>
                      <a:pt x="77046" y="229190"/>
                      <a:pt x="52307" y="249950"/>
                    </a:cubicBezTo>
                    <a:cubicBezTo>
                      <a:pt x="54446" y="260522"/>
                      <a:pt x="41523" y="260732"/>
                      <a:pt x="14156" y="298465"/>
                    </a:cubicBezTo>
                    <a:cubicBezTo>
                      <a:pt x="19207" y="302620"/>
                      <a:pt x="20807" y="301722"/>
                      <a:pt x="21503" y="303294"/>
                    </a:cubicBezTo>
                    <a:cubicBezTo>
                      <a:pt x="28036" y="317986"/>
                      <a:pt x="42966" y="325210"/>
                      <a:pt x="52062" y="337818"/>
                    </a:cubicBezTo>
                    <a:cubicBezTo>
                      <a:pt x="70066" y="362785"/>
                      <a:pt x="119330" y="396144"/>
                      <a:pt x="87419" y="406056"/>
                    </a:cubicBezTo>
                    <a:cubicBezTo>
                      <a:pt x="83396" y="418734"/>
                      <a:pt x="61526" y="434166"/>
                      <a:pt x="0" y="506177"/>
                    </a:cubicBezTo>
                    <a:cubicBezTo>
                      <a:pt x="19928" y="524547"/>
                      <a:pt x="16823" y="523763"/>
                      <a:pt x="18936" y="525042"/>
                    </a:cubicBezTo>
                    <a:cubicBezTo>
                      <a:pt x="34032" y="534213"/>
                      <a:pt x="51314" y="558655"/>
                      <a:pt x="56177" y="560638"/>
                    </a:cubicBezTo>
                    <a:cubicBezTo>
                      <a:pt x="58040" y="561400"/>
                      <a:pt x="60266" y="563046"/>
                      <a:pt x="60887" y="564801"/>
                    </a:cubicBezTo>
                    <a:cubicBezTo>
                      <a:pt x="64714" y="575623"/>
                      <a:pt x="78629" y="575085"/>
                      <a:pt x="84966" y="591821"/>
                    </a:cubicBezTo>
                    <a:cubicBezTo>
                      <a:pt x="99489" y="595219"/>
                      <a:pt x="105248" y="613058"/>
                      <a:pt x="91643" y="622545"/>
                    </a:cubicBezTo>
                    <a:cubicBezTo>
                      <a:pt x="91530" y="622624"/>
                      <a:pt x="76224" y="639501"/>
                      <a:pt x="66096" y="650857"/>
                    </a:cubicBezTo>
                    <a:cubicBezTo>
                      <a:pt x="104618" y="650511"/>
                      <a:pt x="144117" y="650314"/>
                      <a:pt x="184389" y="650244"/>
                    </a:cubicBezTo>
                    <a:cubicBezTo>
                      <a:pt x="196887" y="638095"/>
                      <a:pt x="216864" y="619490"/>
                      <a:pt x="218084" y="617362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2427;p26"/>
              <p:cNvSpPr/>
              <p:nvPr/>
            </p:nvSpPr>
            <p:spPr>
              <a:xfrm>
                <a:off x="5179418" y="4850571"/>
                <a:ext cx="219840" cy="680836"/>
              </a:xfrm>
              <a:custGeom>
                <a:avLst/>
                <a:gdLst/>
                <a:ahLst/>
                <a:cxnLst/>
                <a:rect l="l" t="t" r="r" b="b"/>
                <a:pathLst>
                  <a:path w="219840" h="680836" extrusionOk="0">
                    <a:moveTo>
                      <a:pt x="215823" y="632588"/>
                    </a:moveTo>
                    <a:cubicBezTo>
                      <a:pt x="214988" y="630946"/>
                      <a:pt x="159405" y="576319"/>
                      <a:pt x="144501" y="563396"/>
                    </a:cubicBezTo>
                    <a:cubicBezTo>
                      <a:pt x="141493" y="560787"/>
                      <a:pt x="133306" y="545578"/>
                      <a:pt x="123384" y="538797"/>
                    </a:cubicBezTo>
                    <a:cubicBezTo>
                      <a:pt x="118223" y="535273"/>
                      <a:pt x="119404" y="532768"/>
                      <a:pt x="121490" y="528373"/>
                    </a:cubicBezTo>
                    <a:cubicBezTo>
                      <a:pt x="119526" y="520322"/>
                      <a:pt x="122924" y="510398"/>
                      <a:pt x="132270" y="506383"/>
                    </a:cubicBezTo>
                    <a:cubicBezTo>
                      <a:pt x="145555" y="483644"/>
                      <a:pt x="178970" y="449576"/>
                      <a:pt x="181577" y="443640"/>
                    </a:cubicBezTo>
                    <a:cubicBezTo>
                      <a:pt x="182412" y="441740"/>
                      <a:pt x="186833" y="441494"/>
                      <a:pt x="187380" y="440593"/>
                    </a:cubicBezTo>
                    <a:cubicBezTo>
                      <a:pt x="188797" y="438255"/>
                      <a:pt x="202773" y="420314"/>
                      <a:pt x="213912" y="409615"/>
                    </a:cubicBezTo>
                    <a:cubicBezTo>
                      <a:pt x="208655" y="404952"/>
                      <a:pt x="181721" y="380992"/>
                      <a:pt x="177921" y="374859"/>
                    </a:cubicBezTo>
                    <a:cubicBezTo>
                      <a:pt x="166043" y="355684"/>
                      <a:pt x="148857" y="353035"/>
                      <a:pt x="145713" y="348364"/>
                    </a:cubicBezTo>
                    <a:cubicBezTo>
                      <a:pt x="139980" y="339840"/>
                      <a:pt x="132502" y="324395"/>
                      <a:pt x="138519" y="316029"/>
                    </a:cubicBezTo>
                    <a:cubicBezTo>
                      <a:pt x="141567" y="311787"/>
                      <a:pt x="139634" y="304585"/>
                      <a:pt x="146439" y="302734"/>
                    </a:cubicBezTo>
                    <a:cubicBezTo>
                      <a:pt x="148179" y="296915"/>
                      <a:pt x="153427" y="293650"/>
                      <a:pt x="156532" y="288834"/>
                    </a:cubicBezTo>
                    <a:cubicBezTo>
                      <a:pt x="173058" y="263219"/>
                      <a:pt x="182784" y="261175"/>
                      <a:pt x="183261" y="257361"/>
                    </a:cubicBezTo>
                    <a:cubicBezTo>
                      <a:pt x="184428" y="248102"/>
                      <a:pt x="194705" y="241141"/>
                      <a:pt x="203049" y="237066"/>
                    </a:cubicBezTo>
                    <a:cubicBezTo>
                      <a:pt x="201461" y="235091"/>
                      <a:pt x="176583" y="191781"/>
                      <a:pt x="169590" y="185048"/>
                    </a:cubicBezTo>
                    <a:cubicBezTo>
                      <a:pt x="159799" y="175618"/>
                      <a:pt x="161762" y="167576"/>
                      <a:pt x="157074" y="155257"/>
                    </a:cubicBezTo>
                    <a:cubicBezTo>
                      <a:pt x="155780" y="151859"/>
                      <a:pt x="157323" y="148795"/>
                      <a:pt x="162230" y="133639"/>
                    </a:cubicBezTo>
                    <a:cubicBezTo>
                      <a:pt x="170828" y="133442"/>
                      <a:pt x="193323" y="108983"/>
                      <a:pt x="197714" y="104613"/>
                    </a:cubicBezTo>
                    <a:cubicBezTo>
                      <a:pt x="220262" y="82181"/>
                      <a:pt x="223213" y="83788"/>
                      <a:pt x="217004" y="81485"/>
                    </a:cubicBezTo>
                    <a:cubicBezTo>
                      <a:pt x="211222" y="79340"/>
                      <a:pt x="218936" y="79283"/>
                      <a:pt x="189973" y="59950"/>
                    </a:cubicBezTo>
                    <a:cubicBezTo>
                      <a:pt x="182994" y="55297"/>
                      <a:pt x="151079" y="18295"/>
                      <a:pt x="144895" y="17713"/>
                    </a:cubicBezTo>
                    <a:cubicBezTo>
                      <a:pt x="140544" y="12341"/>
                      <a:pt x="135414" y="7302"/>
                      <a:pt x="133590" y="0"/>
                    </a:cubicBezTo>
                    <a:cubicBezTo>
                      <a:pt x="100083" y="994"/>
                      <a:pt x="66065" y="1988"/>
                      <a:pt x="31710" y="2977"/>
                    </a:cubicBezTo>
                    <a:cubicBezTo>
                      <a:pt x="97276" y="70873"/>
                      <a:pt x="89527" y="62932"/>
                      <a:pt x="94823" y="72051"/>
                    </a:cubicBezTo>
                    <a:cubicBezTo>
                      <a:pt x="94670" y="73522"/>
                      <a:pt x="94433" y="73347"/>
                      <a:pt x="94578" y="74025"/>
                    </a:cubicBezTo>
                    <a:cubicBezTo>
                      <a:pt x="96200" y="81542"/>
                      <a:pt x="90428" y="81665"/>
                      <a:pt x="93480" y="85889"/>
                    </a:cubicBezTo>
                    <a:cubicBezTo>
                      <a:pt x="79880" y="94107"/>
                      <a:pt x="74251" y="100678"/>
                      <a:pt x="53116" y="122120"/>
                    </a:cubicBezTo>
                    <a:cubicBezTo>
                      <a:pt x="37954" y="137500"/>
                      <a:pt x="18328" y="143664"/>
                      <a:pt x="4036" y="163377"/>
                    </a:cubicBezTo>
                    <a:cubicBezTo>
                      <a:pt x="2759" y="165142"/>
                      <a:pt x="1456" y="166727"/>
                      <a:pt x="0" y="167983"/>
                    </a:cubicBezTo>
                    <a:cubicBezTo>
                      <a:pt x="2501" y="173464"/>
                      <a:pt x="5751" y="178577"/>
                      <a:pt x="11589" y="181677"/>
                    </a:cubicBezTo>
                    <a:cubicBezTo>
                      <a:pt x="20501" y="186414"/>
                      <a:pt x="45288" y="244858"/>
                      <a:pt x="75616" y="253334"/>
                    </a:cubicBezTo>
                    <a:cubicBezTo>
                      <a:pt x="76232" y="254818"/>
                      <a:pt x="77352" y="258373"/>
                      <a:pt x="79421" y="260439"/>
                    </a:cubicBezTo>
                    <a:cubicBezTo>
                      <a:pt x="74168" y="286873"/>
                      <a:pt x="75270" y="284193"/>
                      <a:pt x="74991" y="284242"/>
                    </a:cubicBezTo>
                    <a:cubicBezTo>
                      <a:pt x="68960" y="285279"/>
                      <a:pt x="69756" y="292910"/>
                      <a:pt x="64683" y="294783"/>
                    </a:cubicBezTo>
                    <a:cubicBezTo>
                      <a:pt x="58106" y="297213"/>
                      <a:pt x="62894" y="297349"/>
                      <a:pt x="52150" y="303723"/>
                    </a:cubicBezTo>
                    <a:cubicBezTo>
                      <a:pt x="46119" y="307300"/>
                      <a:pt x="10307" y="347252"/>
                      <a:pt x="3468" y="356292"/>
                    </a:cubicBezTo>
                    <a:cubicBezTo>
                      <a:pt x="8217" y="360119"/>
                      <a:pt x="9695" y="359300"/>
                      <a:pt x="10360" y="360793"/>
                    </a:cubicBezTo>
                    <a:cubicBezTo>
                      <a:pt x="16509" y="374631"/>
                      <a:pt x="81082" y="432778"/>
                      <a:pt x="84039" y="446455"/>
                    </a:cubicBezTo>
                    <a:cubicBezTo>
                      <a:pt x="86754" y="459015"/>
                      <a:pt x="57183" y="483469"/>
                      <a:pt x="37609" y="510546"/>
                    </a:cubicBezTo>
                    <a:cubicBezTo>
                      <a:pt x="24192" y="529113"/>
                      <a:pt x="20729" y="524805"/>
                      <a:pt x="16019" y="532637"/>
                    </a:cubicBezTo>
                    <a:cubicBezTo>
                      <a:pt x="38295" y="561855"/>
                      <a:pt x="53011" y="566806"/>
                      <a:pt x="60424" y="583250"/>
                    </a:cubicBezTo>
                    <a:cubicBezTo>
                      <a:pt x="63607" y="590307"/>
                      <a:pt x="76324" y="592084"/>
                      <a:pt x="80159" y="602543"/>
                    </a:cubicBezTo>
                    <a:cubicBezTo>
                      <a:pt x="81699" y="606719"/>
                      <a:pt x="101295" y="607643"/>
                      <a:pt x="91232" y="621118"/>
                    </a:cubicBezTo>
                    <a:cubicBezTo>
                      <a:pt x="87533" y="641825"/>
                      <a:pt x="77334" y="640915"/>
                      <a:pt x="36691" y="678499"/>
                    </a:cubicBezTo>
                    <a:cubicBezTo>
                      <a:pt x="82254" y="679265"/>
                      <a:pt x="127319" y="680053"/>
                      <a:pt x="171610" y="680837"/>
                    </a:cubicBezTo>
                    <a:cubicBezTo>
                      <a:pt x="194456" y="655686"/>
                      <a:pt x="203193" y="642758"/>
                      <a:pt x="215823" y="632588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2428;p26"/>
              <p:cNvSpPr/>
              <p:nvPr/>
            </p:nvSpPr>
            <p:spPr>
              <a:xfrm>
                <a:off x="3908591" y="4879531"/>
                <a:ext cx="195558" cy="663430"/>
              </a:xfrm>
              <a:custGeom>
                <a:avLst/>
                <a:gdLst/>
                <a:ahLst/>
                <a:cxnLst/>
                <a:rect l="l" t="t" r="r" b="b"/>
                <a:pathLst>
                  <a:path w="195558" h="663430" extrusionOk="0">
                    <a:moveTo>
                      <a:pt x="171658" y="619205"/>
                    </a:moveTo>
                    <a:cubicBezTo>
                      <a:pt x="172703" y="617379"/>
                      <a:pt x="177102" y="617646"/>
                      <a:pt x="177750" y="616797"/>
                    </a:cubicBezTo>
                    <a:cubicBezTo>
                      <a:pt x="182884" y="610073"/>
                      <a:pt x="190021" y="605332"/>
                      <a:pt x="195448" y="598922"/>
                    </a:cubicBezTo>
                    <a:cubicBezTo>
                      <a:pt x="184908" y="585390"/>
                      <a:pt x="184694" y="591655"/>
                      <a:pt x="183973" y="589199"/>
                    </a:cubicBezTo>
                    <a:cubicBezTo>
                      <a:pt x="180535" y="577567"/>
                      <a:pt x="161980" y="569070"/>
                      <a:pt x="160900" y="565248"/>
                    </a:cubicBezTo>
                    <a:cubicBezTo>
                      <a:pt x="157135" y="551948"/>
                      <a:pt x="136476" y="536122"/>
                      <a:pt x="131517" y="529459"/>
                    </a:cubicBezTo>
                    <a:cubicBezTo>
                      <a:pt x="127463" y="524008"/>
                      <a:pt x="124603" y="517437"/>
                      <a:pt x="118030" y="514233"/>
                    </a:cubicBezTo>
                    <a:cubicBezTo>
                      <a:pt x="101771" y="479656"/>
                      <a:pt x="103428" y="489016"/>
                      <a:pt x="120864" y="465765"/>
                    </a:cubicBezTo>
                    <a:cubicBezTo>
                      <a:pt x="137167" y="444029"/>
                      <a:pt x="130668" y="449615"/>
                      <a:pt x="133056" y="447785"/>
                    </a:cubicBezTo>
                    <a:cubicBezTo>
                      <a:pt x="138610" y="443521"/>
                      <a:pt x="141811" y="437511"/>
                      <a:pt x="145769" y="431955"/>
                    </a:cubicBezTo>
                    <a:cubicBezTo>
                      <a:pt x="151546" y="423852"/>
                      <a:pt x="160585" y="418743"/>
                      <a:pt x="168072" y="406734"/>
                    </a:cubicBezTo>
                    <a:cubicBezTo>
                      <a:pt x="178659" y="389739"/>
                      <a:pt x="184607" y="390413"/>
                      <a:pt x="186369" y="386802"/>
                    </a:cubicBezTo>
                    <a:cubicBezTo>
                      <a:pt x="194298" y="370547"/>
                      <a:pt x="200346" y="381338"/>
                      <a:pt x="190287" y="371475"/>
                    </a:cubicBezTo>
                    <a:cubicBezTo>
                      <a:pt x="176258" y="357720"/>
                      <a:pt x="149364" y="330975"/>
                      <a:pt x="134338" y="317938"/>
                    </a:cubicBezTo>
                    <a:cubicBezTo>
                      <a:pt x="129479" y="313722"/>
                      <a:pt x="130157" y="307387"/>
                      <a:pt x="117623" y="300361"/>
                    </a:cubicBezTo>
                    <a:cubicBezTo>
                      <a:pt x="114173" y="290800"/>
                      <a:pt x="118170" y="296276"/>
                      <a:pt x="113032" y="287407"/>
                    </a:cubicBezTo>
                    <a:cubicBezTo>
                      <a:pt x="108549" y="279671"/>
                      <a:pt x="110535" y="268026"/>
                      <a:pt x="119434" y="262361"/>
                    </a:cubicBezTo>
                    <a:cubicBezTo>
                      <a:pt x="121415" y="258916"/>
                      <a:pt x="134639" y="239062"/>
                      <a:pt x="141938" y="232648"/>
                    </a:cubicBezTo>
                    <a:cubicBezTo>
                      <a:pt x="149853" y="225696"/>
                      <a:pt x="161390" y="209367"/>
                      <a:pt x="161683" y="209306"/>
                    </a:cubicBezTo>
                    <a:cubicBezTo>
                      <a:pt x="170158" y="207550"/>
                      <a:pt x="171116" y="197376"/>
                      <a:pt x="178436" y="194333"/>
                    </a:cubicBezTo>
                    <a:cubicBezTo>
                      <a:pt x="180850" y="193326"/>
                      <a:pt x="182359" y="191698"/>
                      <a:pt x="182547" y="188844"/>
                    </a:cubicBezTo>
                    <a:cubicBezTo>
                      <a:pt x="182910" y="183367"/>
                      <a:pt x="186981" y="189456"/>
                      <a:pt x="188726" y="180928"/>
                    </a:cubicBezTo>
                    <a:cubicBezTo>
                      <a:pt x="177868" y="171087"/>
                      <a:pt x="178476" y="171284"/>
                      <a:pt x="170774" y="162681"/>
                    </a:cubicBezTo>
                    <a:cubicBezTo>
                      <a:pt x="164167" y="155296"/>
                      <a:pt x="103231" y="137255"/>
                      <a:pt x="131495" y="99303"/>
                    </a:cubicBezTo>
                    <a:cubicBezTo>
                      <a:pt x="136507" y="92574"/>
                      <a:pt x="134237" y="86437"/>
                      <a:pt x="140491" y="85119"/>
                    </a:cubicBezTo>
                    <a:cubicBezTo>
                      <a:pt x="140784" y="85062"/>
                      <a:pt x="152368" y="63921"/>
                      <a:pt x="153960" y="63120"/>
                    </a:cubicBezTo>
                    <a:cubicBezTo>
                      <a:pt x="164224" y="57972"/>
                      <a:pt x="169187" y="46821"/>
                      <a:pt x="173705" y="43144"/>
                    </a:cubicBezTo>
                    <a:cubicBezTo>
                      <a:pt x="173429" y="42916"/>
                      <a:pt x="139074" y="13996"/>
                      <a:pt x="128320" y="4943"/>
                    </a:cubicBezTo>
                    <a:cubicBezTo>
                      <a:pt x="104329" y="4492"/>
                      <a:pt x="73862" y="1287"/>
                      <a:pt x="43774" y="0"/>
                    </a:cubicBezTo>
                    <a:cubicBezTo>
                      <a:pt x="61905" y="18737"/>
                      <a:pt x="101334" y="41152"/>
                      <a:pt x="96820" y="59981"/>
                    </a:cubicBezTo>
                    <a:cubicBezTo>
                      <a:pt x="99125" y="78618"/>
                      <a:pt x="58831" y="99491"/>
                      <a:pt x="57073" y="102210"/>
                    </a:cubicBezTo>
                    <a:cubicBezTo>
                      <a:pt x="49700" y="113597"/>
                      <a:pt x="38041" y="121858"/>
                      <a:pt x="33148" y="135083"/>
                    </a:cubicBezTo>
                    <a:cubicBezTo>
                      <a:pt x="33056" y="135333"/>
                      <a:pt x="32789" y="135552"/>
                      <a:pt x="32614" y="135788"/>
                    </a:cubicBezTo>
                    <a:cubicBezTo>
                      <a:pt x="35457" y="138266"/>
                      <a:pt x="32190" y="151119"/>
                      <a:pt x="37477" y="158422"/>
                    </a:cubicBezTo>
                    <a:cubicBezTo>
                      <a:pt x="54733" y="182264"/>
                      <a:pt x="66624" y="197337"/>
                      <a:pt x="69987" y="217260"/>
                    </a:cubicBezTo>
                    <a:cubicBezTo>
                      <a:pt x="70315" y="219213"/>
                      <a:pt x="70897" y="222737"/>
                      <a:pt x="70302" y="222978"/>
                    </a:cubicBezTo>
                    <a:cubicBezTo>
                      <a:pt x="63471" y="225775"/>
                      <a:pt x="74863" y="224506"/>
                      <a:pt x="50846" y="244661"/>
                    </a:cubicBezTo>
                    <a:cubicBezTo>
                      <a:pt x="52910" y="254875"/>
                      <a:pt x="40197" y="255374"/>
                      <a:pt x="13805" y="291763"/>
                    </a:cubicBezTo>
                    <a:cubicBezTo>
                      <a:pt x="18712" y="295799"/>
                      <a:pt x="20256" y="294928"/>
                      <a:pt x="20938" y="296451"/>
                    </a:cubicBezTo>
                    <a:cubicBezTo>
                      <a:pt x="23982" y="303307"/>
                      <a:pt x="80622" y="362566"/>
                      <a:pt x="88551" y="371505"/>
                    </a:cubicBezTo>
                    <a:cubicBezTo>
                      <a:pt x="99527" y="383890"/>
                      <a:pt x="94560" y="393237"/>
                      <a:pt x="84939" y="396223"/>
                    </a:cubicBezTo>
                    <a:cubicBezTo>
                      <a:pt x="82748" y="403140"/>
                      <a:pt x="81012" y="401853"/>
                      <a:pt x="74404" y="411440"/>
                    </a:cubicBezTo>
                    <a:cubicBezTo>
                      <a:pt x="63182" y="427730"/>
                      <a:pt x="52446" y="430449"/>
                      <a:pt x="52040" y="432918"/>
                    </a:cubicBezTo>
                    <a:cubicBezTo>
                      <a:pt x="51191" y="438058"/>
                      <a:pt x="13521" y="474884"/>
                      <a:pt x="7569" y="485671"/>
                    </a:cubicBezTo>
                    <a:cubicBezTo>
                      <a:pt x="-1007" y="501208"/>
                      <a:pt x="-6639" y="483001"/>
                      <a:pt x="15498" y="508554"/>
                    </a:cubicBezTo>
                    <a:cubicBezTo>
                      <a:pt x="16451" y="509653"/>
                      <a:pt x="17260" y="511024"/>
                      <a:pt x="18450" y="511750"/>
                    </a:cubicBezTo>
                    <a:cubicBezTo>
                      <a:pt x="33108" y="520655"/>
                      <a:pt x="49888" y="544387"/>
                      <a:pt x="54607" y="546309"/>
                    </a:cubicBezTo>
                    <a:cubicBezTo>
                      <a:pt x="56417" y="547049"/>
                      <a:pt x="58573" y="548647"/>
                      <a:pt x="59177" y="550354"/>
                    </a:cubicBezTo>
                    <a:cubicBezTo>
                      <a:pt x="62889" y="560861"/>
                      <a:pt x="76402" y="560336"/>
                      <a:pt x="82555" y="576591"/>
                    </a:cubicBezTo>
                    <a:cubicBezTo>
                      <a:pt x="96654" y="579892"/>
                      <a:pt x="102248" y="597206"/>
                      <a:pt x="89036" y="606422"/>
                    </a:cubicBezTo>
                    <a:cubicBezTo>
                      <a:pt x="87930" y="607192"/>
                      <a:pt x="51497" y="648996"/>
                      <a:pt x="38041" y="663430"/>
                    </a:cubicBezTo>
                    <a:cubicBezTo>
                      <a:pt x="66843" y="660348"/>
                      <a:pt x="99173" y="657686"/>
                      <a:pt x="134578" y="655392"/>
                    </a:cubicBezTo>
                    <a:cubicBezTo>
                      <a:pt x="150431" y="639553"/>
                      <a:pt x="169655" y="622690"/>
                      <a:pt x="171658" y="619205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2429;p26"/>
              <p:cNvSpPr/>
              <p:nvPr/>
            </p:nvSpPr>
            <p:spPr>
              <a:xfrm>
                <a:off x="5813814" y="5278122"/>
                <a:ext cx="172335" cy="261765"/>
              </a:xfrm>
              <a:custGeom>
                <a:avLst/>
                <a:gdLst/>
                <a:ahLst/>
                <a:cxnLst/>
                <a:rect l="l" t="t" r="r" b="b"/>
                <a:pathLst>
                  <a:path w="172335" h="261765" extrusionOk="0">
                    <a:moveTo>
                      <a:pt x="83520" y="153803"/>
                    </a:moveTo>
                    <a:cubicBezTo>
                      <a:pt x="177922" y="99539"/>
                      <a:pt x="168844" y="106999"/>
                      <a:pt x="141625" y="67047"/>
                    </a:cubicBezTo>
                    <a:cubicBezTo>
                      <a:pt x="124194" y="42942"/>
                      <a:pt x="104161" y="21163"/>
                      <a:pt x="83428" y="0"/>
                    </a:cubicBezTo>
                    <a:cubicBezTo>
                      <a:pt x="79164" y="6466"/>
                      <a:pt x="68682" y="23203"/>
                      <a:pt x="54062" y="32112"/>
                    </a:cubicBezTo>
                    <a:cubicBezTo>
                      <a:pt x="49750" y="34738"/>
                      <a:pt x="53406" y="37912"/>
                      <a:pt x="44647" y="44019"/>
                    </a:cubicBezTo>
                    <a:cubicBezTo>
                      <a:pt x="42819" y="45298"/>
                      <a:pt x="2083" y="92487"/>
                      <a:pt x="1816" y="92771"/>
                    </a:cubicBezTo>
                    <a:cubicBezTo>
                      <a:pt x="-1328" y="96182"/>
                      <a:pt x="-1358" y="93003"/>
                      <a:pt x="9675" y="103493"/>
                    </a:cubicBezTo>
                    <a:cubicBezTo>
                      <a:pt x="12823" y="106483"/>
                      <a:pt x="16611" y="112170"/>
                      <a:pt x="18229" y="113150"/>
                    </a:cubicBezTo>
                    <a:cubicBezTo>
                      <a:pt x="32887" y="122055"/>
                      <a:pt x="49667" y="145787"/>
                      <a:pt x="54386" y="147709"/>
                    </a:cubicBezTo>
                    <a:cubicBezTo>
                      <a:pt x="56196" y="148449"/>
                      <a:pt x="58357" y="150047"/>
                      <a:pt x="58956" y="151754"/>
                    </a:cubicBezTo>
                    <a:cubicBezTo>
                      <a:pt x="62616" y="162103"/>
                      <a:pt x="76164" y="161692"/>
                      <a:pt x="82335" y="177991"/>
                    </a:cubicBezTo>
                    <a:cubicBezTo>
                      <a:pt x="96433" y="181292"/>
                      <a:pt x="102027" y="198606"/>
                      <a:pt x="88815" y="207817"/>
                    </a:cubicBezTo>
                    <a:cubicBezTo>
                      <a:pt x="87783" y="208535"/>
                      <a:pt x="48876" y="252935"/>
                      <a:pt x="41481" y="261258"/>
                    </a:cubicBezTo>
                    <a:cubicBezTo>
                      <a:pt x="72023" y="261534"/>
                      <a:pt x="100798" y="261713"/>
                      <a:pt x="127513" y="261766"/>
                    </a:cubicBezTo>
                    <a:cubicBezTo>
                      <a:pt x="216056" y="240231"/>
                      <a:pt x="158484" y="205891"/>
                      <a:pt x="83520" y="153803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2430;p26"/>
              <p:cNvSpPr/>
              <p:nvPr/>
            </p:nvSpPr>
            <p:spPr>
              <a:xfrm>
                <a:off x="4648255" y="4866393"/>
                <a:ext cx="143031" cy="656762"/>
              </a:xfrm>
              <a:custGeom>
                <a:avLst/>
                <a:gdLst/>
                <a:ahLst/>
                <a:cxnLst/>
                <a:rect l="l" t="t" r="r" b="b"/>
                <a:pathLst>
                  <a:path w="143031" h="656762" extrusionOk="0">
                    <a:moveTo>
                      <a:pt x="138067" y="619109"/>
                    </a:moveTo>
                    <a:cubicBezTo>
                      <a:pt x="141050" y="608974"/>
                      <a:pt x="146739" y="603869"/>
                      <a:pt x="134643" y="598765"/>
                    </a:cubicBezTo>
                    <a:cubicBezTo>
                      <a:pt x="120701" y="592881"/>
                      <a:pt x="137118" y="597753"/>
                      <a:pt x="113027" y="580513"/>
                    </a:cubicBezTo>
                    <a:cubicBezTo>
                      <a:pt x="103699" y="573837"/>
                      <a:pt x="110442" y="571963"/>
                      <a:pt x="91917" y="555056"/>
                    </a:cubicBezTo>
                    <a:cubicBezTo>
                      <a:pt x="81453" y="545504"/>
                      <a:pt x="71512" y="535356"/>
                      <a:pt x="61848" y="522682"/>
                    </a:cubicBezTo>
                    <a:cubicBezTo>
                      <a:pt x="63015" y="520742"/>
                      <a:pt x="64441" y="518807"/>
                      <a:pt x="66238" y="517739"/>
                    </a:cubicBezTo>
                    <a:cubicBezTo>
                      <a:pt x="83539" y="507429"/>
                      <a:pt x="86359" y="489944"/>
                      <a:pt x="117500" y="461878"/>
                    </a:cubicBezTo>
                    <a:cubicBezTo>
                      <a:pt x="119774" y="458397"/>
                      <a:pt x="125853" y="450557"/>
                      <a:pt x="127191" y="445715"/>
                    </a:cubicBezTo>
                    <a:cubicBezTo>
                      <a:pt x="145978" y="430830"/>
                      <a:pt x="106847" y="408328"/>
                      <a:pt x="86574" y="380217"/>
                    </a:cubicBezTo>
                    <a:cubicBezTo>
                      <a:pt x="77477" y="367605"/>
                      <a:pt x="62548" y="360381"/>
                      <a:pt x="56014" y="345694"/>
                    </a:cubicBezTo>
                    <a:cubicBezTo>
                      <a:pt x="55791" y="345195"/>
                      <a:pt x="55192" y="344717"/>
                      <a:pt x="54663" y="344520"/>
                    </a:cubicBezTo>
                    <a:cubicBezTo>
                      <a:pt x="39296" y="338794"/>
                      <a:pt x="67061" y="327609"/>
                      <a:pt x="70817" y="314646"/>
                    </a:cubicBezTo>
                    <a:cubicBezTo>
                      <a:pt x="70909" y="314344"/>
                      <a:pt x="102151" y="281339"/>
                      <a:pt x="111968" y="277710"/>
                    </a:cubicBezTo>
                    <a:cubicBezTo>
                      <a:pt x="117194" y="275779"/>
                      <a:pt x="116372" y="267921"/>
                      <a:pt x="122582" y="266853"/>
                    </a:cubicBezTo>
                    <a:cubicBezTo>
                      <a:pt x="122901" y="266800"/>
                      <a:pt x="122752" y="264554"/>
                      <a:pt x="122984" y="263359"/>
                    </a:cubicBezTo>
                    <a:cubicBezTo>
                      <a:pt x="128044" y="237223"/>
                      <a:pt x="128455" y="247616"/>
                      <a:pt x="123225" y="235017"/>
                    </a:cubicBezTo>
                    <a:cubicBezTo>
                      <a:pt x="97052" y="227697"/>
                      <a:pt x="73179" y="180228"/>
                      <a:pt x="57877" y="161902"/>
                    </a:cubicBezTo>
                    <a:cubicBezTo>
                      <a:pt x="56163" y="159845"/>
                      <a:pt x="50893" y="159280"/>
                      <a:pt x="45339" y="147109"/>
                    </a:cubicBezTo>
                    <a:cubicBezTo>
                      <a:pt x="49358" y="143633"/>
                      <a:pt x="51466" y="138730"/>
                      <a:pt x="54982" y="135092"/>
                    </a:cubicBezTo>
                    <a:cubicBezTo>
                      <a:pt x="69859" y="119686"/>
                      <a:pt x="89281" y="113829"/>
                      <a:pt x="115624" y="84300"/>
                    </a:cubicBezTo>
                    <a:cubicBezTo>
                      <a:pt x="123190" y="75820"/>
                      <a:pt x="131665" y="68566"/>
                      <a:pt x="141618" y="62555"/>
                    </a:cubicBezTo>
                    <a:cubicBezTo>
                      <a:pt x="138474" y="58195"/>
                      <a:pt x="144548" y="58151"/>
                      <a:pt x="142659" y="50048"/>
                    </a:cubicBezTo>
                    <a:cubicBezTo>
                      <a:pt x="144382" y="43757"/>
                      <a:pt x="125792" y="27554"/>
                      <a:pt x="119871" y="21386"/>
                    </a:cubicBezTo>
                    <a:cubicBezTo>
                      <a:pt x="107814" y="8826"/>
                      <a:pt x="102654" y="3121"/>
                      <a:pt x="100038" y="0"/>
                    </a:cubicBezTo>
                    <a:cubicBezTo>
                      <a:pt x="82336" y="473"/>
                      <a:pt x="64760" y="941"/>
                      <a:pt x="47347" y="1405"/>
                    </a:cubicBezTo>
                    <a:cubicBezTo>
                      <a:pt x="53827" y="7683"/>
                      <a:pt x="56058" y="13659"/>
                      <a:pt x="62316" y="19508"/>
                    </a:cubicBezTo>
                    <a:cubicBezTo>
                      <a:pt x="114911" y="68706"/>
                      <a:pt x="93011" y="33626"/>
                      <a:pt x="46279" y="96799"/>
                    </a:cubicBezTo>
                    <a:cubicBezTo>
                      <a:pt x="41758" y="102906"/>
                      <a:pt x="25306" y="109420"/>
                      <a:pt x="20815" y="115549"/>
                    </a:cubicBezTo>
                    <a:cubicBezTo>
                      <a:pt x="16393" y="121586"/>
                      <a:pt x="13170" y="126153"/>
                      <a:pt x="9200" y="127869"/>
                    </a:cubicBezTo>
                    <a:cubicBezTo>
                      <a:pt x="147" y="131782"/>
                      <a:pt x="1437" y="143642"/>
                      <a:pt x="1018" y="144636"/>
                    </a:cubicBezTo>
                    <a:cubicBezTo>
                      <a:pt x="-1523" y="150642"/>
                      <a:pt x="1070" y="155852"/>
                      <a:pt x="4660" y="159639"/>
                    </a:cubicBezTo>
                    <a:cubicBezTo>
                      <a:pt x="13074" y="168526"/>
                      <a:pt x="14815" y="176997"/>
                      <a:pt x="25380" y="184067"/>
                    </a:cubicBezTo>
                    <a:cubicBezTo>
                      <a:pt x="29600" y="186891"/>
                      <a:pt x="40065" y="209735"/>
                      <a:pt x="43647" y="213824"/>
                    </a:cubicBezTo>
                    <a:cubicBezTo>
                      <a:pt x="47421" y="218131"/>
                      <a:pt x="52774" y="221165"/>
                      <a:pt x="56141" y="225714"/>
                    </a:cubicBezTo>
                    <a:cubicBezTo>
                      <a:pt x="74552" y="250593"/>
                      <a:pt x="59622" y="230337"/>
                      <a:pt x="79708" y="248982"/>
                    </a:cubicBezTo>
                    <a:cubicBezTo>
                      <a:pt x="74298" y="254844"/>
                      <a:pt x="69527" y="261280"/>
                      <a:pt x="64445" y="267361"/>
                    </a:cubicBezTo>
                    <a:cubicBezTo>
                      <a:pt x="46695" y="288593"/>
                      <a:pt x="40428" y="287963"/>
                      <a:pt x="38320" y="293908"/>
                    </a:cubicBezTo>
                    <a:cubicBezTo>
                      <a:pt x="34573" y="304507"/>
                      <a:pt x="17596" y="320079"/>
                      <a:pt x="14736" y="333190"/>
                    </a:cubicBezTo>
                    <a:cubicBezTo>
                      <a:pt x="11504" y="337835"/>
                      <a:pt x="6983" y="338037"/>
                      <a:pt x="7971" y="350146"/>
                    </a:cubicBezTo>
                    <a:cubicBezTo>
                      <a:pt x="8745" y="359681"/>
                      <a:pt x="18020" y="372998"/>
                      <a:pt x="21799" y="374824"/>
                    </a:cubicBezTo>
                    <a:cubicBezTo>
                      <a:pt x="40852" y="384035"/>
                      <a:pt x="42208" y="394419"/>
                      <a:pt x="51470" y="403087"/>
                    </a:cubicBezTo>
                    <a:cubicBezTo>
                      <a:pt x="100196" y="448661"/>
                      <a:pt x="85113" y="429197"/>
                      <a:pt x="75947" y="442493"/>
                    </a:cubicBezTo>
                    <a:cubicBezTo>
                      <a:pt x="16503" y="528789"/>
                      <a:pt x="-2940" y="524591"/>
                      <a:pt x="34000" y="556680"/>
                    </a:cubicBezTo>
                    <a:cubicBezTo>
                      <a:pt x="76458" y="593708"/>
                      <a:pt x="86176" y="606851"/>
                      <a:pt x="91834" y="612017"/>
                    </a:cubicBezTo>
                    <a:cubicBezTo>
                      <a:pt x="94699" y="614626"/>
                      <a:pt x="91432" y="608374"/>
                      <a:pt x="47417" y="656443"/>
                    </a:cubicBezTo>
                    <a:cubicBezTo>
                      <a:pt x="65565" y="656531"/>
                      <a:pt x="83801" y="656636"/>
                      <a:pt x="102116" y="656763"/>
                    </a:cubicBezTo>
                    <a:cubicBezTo>
                      <a:pt x="105465" y="653729"/>
                      <a:pt x="109707" y="649776"/>
                      <a:pt x="115694" y="644640"/>
                    </a:cubicBezTo>
                    <a:cubicBezTo>
                      <a:pt x="125835" y="635933"/>
                      <a:pt x="134297" y="631927"/>
                      <a:pt x="138067" y="61910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2431;p26"/>
              <p:cNvSpPr/>
              <p:nvPr/>
            </p:nvSpPr>
            <p:spPr>
              <a:xfrm>
                <a:off x="4015351" y="4883409"/>
                <a:ext cx="141404" cy="651509"/>
              </a:xfrm>
              <a:custGeom>
                <a:avLst/>
                <a:gdLst/>
                <a:ahLst/>
                <a:cxnLst/>
                <a:rect l="l" t="t" r="r" b="b"/>
                <a:pathLst>
                  <a:path w="141404" h="651509" extrusionOk="0">
                    <a:moveTo>
                      <a:pt x="104221" y="639378"/>
                    </a:moveTo>
                    <a:cubicBezTo>
                      <a:pt x="141550" y="621832"/>
                      <a:pt x="156485" y="578163"/>
                      <a:pt x="122020" y="566723"/>
                    </a:cubicBezTo>
                    <a:cubicBezTo>
                      <a:pt x="120656" y="566268"/>
                      <a:pt x="119475" y="565103"/>
                      <a:pt x="118355" y="564114"/>
                    </a:cubicBezTo>
                    <a:cubicBezTo>
                      <a:pt x="83178" y="533018"/>
                      <a:pt x="84127" y="527322"/>
                      <a:pt x="82203" y="525344"/>
                    </a:cubicBezTo>
                    <a:cubicBezTo>
                      <a:pt x="44563" y="486499"/>
                      <a:pt x="43409" y="487830"/>
                      <a:pt x="48582" y="481657"/>
                    </a:cubicBezTo>
                    <a:cubicBezTo>
                      <a:pt x="48827" y="481368"/>
                      <a:pt x="86541" y="432240"/>
                      <a:pt x="105874" y="418090"/>
                    </a:cubicBezTo>
                    <a:cubicBezTo>
                      <a:pt x="114887" y="411493"/>
                      <a:pt x="129275" y="389275"/>
                      <a:pt x="129463" y="388667"/>
                    </a:cubicBezTo>
                    <a:cubicBezTo>
                      <a:pt x="135808" y="383632"/>
                      <a:pt x="144454" y="382096"/>
                      <a:pt x="132730" y="357917"/>
                    </a:cubicBezTo>
                    <a:cubicBezTo>
                      <a:pt x="129900" y="352085"/>
                      <a:pt x="114275" y="345418"/>
                      <a:pt x="111376" y="337214"/>
                    </a:cubicBezTo>
                    <a:cubicBezTo>
                      <a:pt x="110755" y="335454"/>
                      <a:pt x="108533" y="333812"/>
                      <a:pt x="106670" y="333050"/>
                    </a:cubicBezTo>
                    <a:cubicBezTo>
                      <a:pt x="101807" y="331072"/>
                      <a:pt x="84525" y="306626"/>
                      <a:pt x="69429" y="297454"/>
                    </a:cubicBezTo>
                    <a:cubicBezTo>
                      <a:pt x="68200" y="296705"/>
                      <a:pt x="67369" y="295296"/>
                      <a:pt x="66385" y="294166"/>
                    </a:cubicBezTo>
                    <a:cubicBezTo>
                      <a:pt x="44554" y="268967"/>
                      <a:pt x="39031" y="290344"/>
                      <a:pt x="107698" y="212567"/>
                    </a:cubicBezTo>
                    <a:cubicBezTo>
                      <a:pt x="142954" y="172637"/>
                      <a:pt x="128033" y="174309"/>
                      <a:pt x="102826" y="140311"/>
                    </a:cubicBezTo>
                    <a:cubicBezTo>
                      <a:pt x="93490" y="127715"/>
                      <a:pt x="79867" y="137439"/>
                      <a:pt x="62948" y="102424"/>
                    </a:cubicBezTo>
                    <a:cubicBezTo>
                      <a:pt x="83912" y="72782"/>
                      <a:pt x="111533" y="57319"/>
                      <a:pt x="118574" y="40101"/>
                    </a:cubicBezTo>
                    <a:cubicBezTo>
                      <a:pt x="117664" y="32488"/>
                      <a:pt x="91054" y="16290"/>
                      <a:pt x="72276" y="0"/>
                    </a:cubicBezTo>
                    <a:cubicBezTo>
                      <a:pt x="49894" y="552"/>
                      <a:pt x="37684" y="849"/>
                      <a:pt x="37658" y="849"/>
                    </a:cubicBezTo>
                    <a:cubicBezTo>
                      <a:pt x="32738" y="1125"/>
                      <a:pt x="27333" y="1173"/>
                      <a:pt x="21565" y="1064"/>
                    </a:cubicBezTo>
                    <a:cubicBezTo>
                      <a:pt x="32314" y="10117"/>
                      <a:pt x="66674" y="39037"/>
                      <a:pt x="66949" y="39265"/>
                    </a:cubicBezTo>
                    <a:cubicBezTo>
                      <a:pt x="62432" y="42938"/>
                      <a:pt x="57464" y="54093"/>
                      <a:pt x="47204" y="59241"/>
                    </a:cubicBezTo>
                    <a:cubicBezTo>
                      <a:pt x="45613" y="60042"/>
                      <a:pt x="34028" y="81183"/>
                      <a:pt x="33735" y="81240"/>
                    </a:cubicBezTo>
                    <a:cubicBezTo>
                      <a:pt x="27486" y="82558"/>
                      <a:pt x="29751" y="88696"/>
                      <a:pt x="24740" y="95424"/>
                    </a:cubicBezTo>
                    <a:cubicBezTo>
                      <a:pt x="-3524" y="133376"/>
                      <a:pt x="57407" y="151417"/>
                      <a:pt x="64019" y="158803"/>
                    </a:cubicBezTo>
                    <a:cubicBezTo>
                      <a:pt x="71720" y="167409"/>
                      <a:pt x="71112" y="167208"/>
                      <a:pt x="81971" y="177050"/>
                    </a:cubicBezTo>
                    <a:cubicBezTo>
                      <a:pt x="80230" y="185578"/>
                      <a:pt x="76155" y="179488"/>
                      <a:pt x="75792" y="184965"/>
                    </a:cubicBezTo>
                    <a:cubicBezTo>
                      <a:pt x="75608" y="187815"/>
                      <a:pt x="74095" y="189448"/>
                      <a:pt x="71681" y="190455"/>
                    </a:cubicBezTo>
                    <a:cubicBezTo>
                      <a:pt x="64360" y="193497"/>
                      <a:pt x="63403" y="203671"/>
                      <a:pt x="54927" y="205427"/>
                    </a:cubicBezTo>
                    <a:cubicBezTo>
                      <a:pt x="54634" y="205484"/>
                      <a:pt x="43098" y="221818"/>
                      <a:pt x="35183" y="228770"/>
                    </a:cubicBezTo>
                    <a:cubicBezTo>
                      <a:pt x="27880" y="235183"/>
                      <a:pt x="14660" y="255037"/>
                      <a:pt x="12679" y="258482"/>
                    </a:cubicBezTo>
                    <a:cubicBezTo>
                      <a:pt x="3779" y="264147"/>
                      <a:pt x="1798" y="275792"/>
                      <a:pt x="6276" y="283528"/>
                    </a:cubicBezTo>
                    <a:cubicBezTo>
                      <a:pt x="11415" y="292402"/>
                      <a:pt x="7418" y="286921"/>
                      <a:pt x="10868" y="296482"/>
                    </a:cubicBezTo>
                    <a:cubicBezTo>
                      <a:pt x="23397" y="303509"/>
                      <a:pt x="22724" y="309848"/>
                      <a:pt x="27582" y="314059"/>
                    </a:cubicBezTo>
                    <a:cubicBezTo>
                      <a:pt x="42604" y="327096"/>
                      <a:pt x="69503" y="353841"/>
                      <a:pt x="83532" y="367596"/>
                    </a:cubicBezTo>
                    <a:cubicBezTo>
                      <a:pt x="93590" y="377455"/>
                      <a:pt x="87542" y="366668"/>
                      <a:pt x="79614" y="382923"/>
                    </a:cubicBezTo>
                    <a:cubicBezTo>
                      <a:pt x="77851" y="386535"/>
                      <a:pt x="71904" y="385865"/>
                      <a:pt x="61317" y="402855"/>
                    </a:cubicBezTo>
                    <a:cubicBezTo>
                      <a:pt x="53830" y="414864"/>
                      <a:pt x="44790" y="419977"/>
                      <a:pt x="39014" y="428076"/>
                    </a:cubicBezTo>
                    <a:cubicBezTo>
                      <a:pt x="35056" y="433632"/>
                      <a:pt x="31855" y="439643"/>
                      <a:pt x="26301" y="443907"/>
                    </a:cubicBezTo>
                    <a:cubicBezTo>
                      <a:pt x="23913" y="445737"/>
                      <a:pt x="30416" y="440150"/>
                      <a:pt x="14109" y="461886"/>
                    </a:cubicBezTo>
                    <a:cubicBezTo>
                      <a:pt x="-3327" y="485137"/>
                      <a:pt x="-4985" y="475782"/>
                      <a:pt x="11275" y="510354"/>
                    </a:cubicBezTo>
                    <a:cubicBezTo>
                      <a:pt x="17848" y="513558"/>
                      <a:pt x="20703" y="520130"/>
                      <a:pt x="24762" y="525580"/>
                    </a:cubicBezTo>
                    <a:cubicBezTo>
                      <a:pt x="29716" y="532247"/>
                      <a:pt x="50379" y="548069"/>
                      <a:pt x="54145" y="561369"/>
                    </a:cubicBezTo>
                    <a:cubicBezTo>
                      <a:pt x="55225" y="565191"/>
                      <a:pt x="73780" y="573684"/>
                      <a:pt x="77217" y="585320"/>
                    </a:cubicBezTo>
                    <a:cubicBezTo>
                      <a:pt x="77939" y="587776"/>
                      <a:pt x="78153" y="581516"/>
                      <a:pt x="88692" y="595044"/>
                    </a:cubicBezTo>
                    <a:cubicBezTo>
                      <a:pt x="83265" y="601457"/>
                      <a:pt x="76128" y="606194"/>
                      <a:pt x="70994" y="612918"/>
                    </a:cubicBezTo>
                    <a:cubicBezTo>
                      <a:pt x="70347" y="613768"/>
                      <a:pt x="65948" y="613501"/>
                      <a:pt x="64902" y="615326"/>
                    </a:cubicBezTo>
                    <a:cubicBezTo>
                      <a:pt x="62900" y="618811"/>
                      <a:pt x="43671" y="635674"/>
                      <a:pt x="27827" y="651509"/>
                    </a:cubicBezTo>
                    <a:cubicBezTo>
                      <a:pt x="49916" y="650078"/>
                      <a:pt x="73194" y="648795"/>
                      <a:pt x="97548" y="647644"/>
                    </a:cubicBezTo>
                    <a:cubicBezTo>
                      <a:pt x="101895" y="643883"/>
                      <a:pt x="100430" y="641164"/>
                      <a:pt x="104221" y="63937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2432;p26"/>
              <p:cNvSpPr/>
              <p:nvPr/>
            </p:nvSpPr>
            <p:spPr>
              <a:xfrm>
                <a:off x="5629297" y="4838182"/>
                <a:ext cx="143048" cy="699464"/>
              </a:xfrm>
              <a:custGeom>
                <a:avLst/>
                <a:gdLst/>
                <a:ahLst/>
                <a:cxnLst/>
                <a:rect l="l" t="t" r="r" b="b"/>
                <a:pathLst>
                  <a:path w="143048" h="699464" extrusionOk="0">
                    <a:moveTo>
                      <a:pt x="139309" y="642014"/>
                    </a:moveTo>
                    <a:cubicBezTo>
                      <a:pt x="149673" y="628131"/>
                      <a:pt x="129492" y="627181"/>
                      <a:pt x="127913" y="622882"/>
                    </a:cubicBezTo>
                    <a:cubicBezTo>
                      <a:pt x="123955" y="612113"/>
                      <a:pt x="110862" y="610279"/>
                      <a:pt x="107582" y="603011"/>
                    </a:cubicBezTo>
                    <a:cubicBezTo>
                      <a:pt x="99955" y="586095"/>
                      <a:pt x="84763" y="580934"/>
                      <a:pt x="61843" y="550880"/>
                    </a:cubicBezTo>
                    <a:cubicBezTo>
                      <a:pt x="66693" y="542816"/>
                      <a:pt x="70257" y="547250"/>
                      <a:pt x="84076" y="528128"/>
                    </a:cubicBezTo>
                    <a:cubicBezTo>
                      <a:pt x="111776" y="489813"/>
                      <a:pt x="115860" y="496997"/>
                      <a:pt x="126255" y="476425"/>
                    </a:cubicBezTo>
                    <a:cubicBezTo>
                      <a:pt x="132942" y="463169"/>
                      <a:pt x="140905" y="466387"/>
                      <a:pt x="109016" y="433176"/>
                    </a:cubicBezTo>
                    <a:cubicBezTo>
                      <a:pt x="101320" y="425161"/>
                      <a:pt x="93011" y="417355"/>
                      <a:pt x="86565" y="408420"/>
                    </a:cubicBezTo>
                    <a:cubicBezTo>
                      <a:pt x="77473" y="395807"/>
                      <a:pt x="62539" y="388584"/>
                      <a:pt x="56005" y="373896"/>
                    </a:cubicBezTo>
                    <a:cubicBezTo>
                      <a:pt x="55323" y="372359"/>
                      <a:pt x="53801" y="373204"/>
                      <a:pt x="48908" y="369260"/>
                    </a:cubicBezTo>
                    <a:cubicBezTo>
                      <a:pt x="54427" y="361971"/>
                      <a:pt x="98062" y="311043"/>
                      <a:pt x="111960" y="305903"/>
                    </a:cubicBezTo>
                    <a:cubicBezTo>
                      <a:pt x="117181" y="303973"/>
                      <a:pt x="116363" y="296114"/>
                      <a:pt x="122573" y="295046"/>
                    </a:cubicBezTo>
                    <a:cubicBezTo>
                      <a:pt x="122862" y="294998"/>
                      <a:pt x="121860" y="297034"/>
                      <a:pt x="126356" y="274448"/>
                    </a:cubicBezTo>
                    <a:cubicBezTo>
                      <a:pt x="128402" y="271765"/>
                      <a:pt x="126273" y="270574"/>
                      <a:pt x="123220" y="263210"/>
                    </a:cubicBezTo>
                    <a:cubicBezTo>
                      <a:pt x="95123" y="255352"/>
                      <a:pt x="62491" y="192175"/>
                      <a:pt x="57278" y="189404"/>
                    </a:cubicBezTo>
                    <a:cubicBezTo>
                      <a:pt x="51265" y="186212"/>
                      <a:pt x="47915" y="180946"/>
                      <a:pt x="45339" y="175303"/>
                    </a:cubicBezTo>
                    <a:cubicBezTo>
                      <a:pt x="46839" y="174007"/>
                      <a:pt x="48177" y="172374"/>
                      <a:pt x="49494" y="170557"/>
                    </a:cubicBezTo>
                    <a:cubicBezTo>
                      <a:pt x="64214" y="150257"/>
                      <a:pt x="84426" y="143909"/>
                      <a:pt x="100043" y="128066"/>
                    </a:cubicBezTo>
                    <a:cubicBezTo>
                      <a:pt x="121812" y="105979"/>
                      <a:pt x="127607" y="99211"/>
                      <a:pt x="141614" y="90749"/>
                    </a:cubicBezTo>
                    <a:cubicBezTo>
                      <a:pt x="138474" y="86393"/>
                      <a:pt x="144417" y="86266"/>
                      <a:pt x="142746" y="78526"/>
                    </a:cubicBezTo>
                    <a:cubicBezTo>
                      <a:pt x="140118" y="66093"/>
                      <a:pt x="92455" y="22148"/>
                      <a:pt x="73778" y="0"/>
                    </a:cubicBezTo>
                    <a:cubicBezTo>
                      <a:pt x="56657" y="600"/>
                      <a:pt x="38950" y="1208"/>
                      <a:pt x="20723" y="1826"/>
                    </a:cubicBezTo>
                    <a:cubicBezTo>
                      <a:pt x="23885" y="10599"/>
                      <a:pt x="29924" y="18137"/>
                      <a:pt x="32644" y="19451"/>
                    </a:cubicBezTo>
                    <a:cubicBezTo>
                      <a:pt x="51759" y="28697"/>
                      <a:pt x="53023" y="39024"/>
                      <a:pt x="62316" y="47714"/>
                    </a:cubicBezTo>
                    <a:cubicBezTo>
                      <a:pt x="114610" y="96628"/>
                      <a:pt x="92941" y="61934"/>
                      <a:pt x="46279" y="125006"/>
                    </a:cubicBezTo>
                    <a:cubicBezTo>
                      <a:pt x="41758" y="131113"/>
                      <a:pt x="25306" y="137627"/>
                      <a:pt x="20815" y="143756"/>
                    </a:cubicBezTo>
                    <a:cubicBezTo>
                      <a:pt x="16394" y="149793"/>
                      <a:pt x="13171" y="154363"/>
                      <a:pt x="9200" y="156075"/>
                    </a:cubicBezTo>
                    <a:cubicBezTo>
                      <a:pt x="152" y="159989"/>
                      <a:pt x="1437" y="171849"/>
                      <a:pt x="1018" y="172842"/>
                    </a:cubicBezTo>
                    <a:cubicBezTo>
                      <a:pt x="-1523" y="178849"/>
                      <a:pt x="1070" y="184059"/>
                      <a:pt x="4660" y="187845"/>
                    </a:cubicBezTo>
                    <a:cubicBezTo>
                      <a:pt x="13074" y="196732"/>
                      <a:pt x="14815" y="205204"/>
                      <a:pt x="25380" y="212274"/>
                    </a:cubicBezTo>
                    <a:cubicBezTo>
                      <a:pt x="29600" y="215098"/>
                      <a:pt x="40065" y="237941"/>
                      <a:pt x="43647" y="242030"/>
                    </a:cubicBezTo>
                    <a:cubicBezTo>
                      <a:pt x="47421" y="246338"/>
                      <a:pt x="52774" y="249372"/>
                      <a:pt x="56141" y="253920"/>
                    </a:cubicBezTo>
                    <a:cubicBezTo>
                      <a:pt x="75400" y="279947"/>
                      <a:pt x="56937" y="256057"/>
                      <a:pt x="79712" y="277189"/>
                    </a:cubicBezTo>
                    <a:cubicBezTo>
                      <a:pt x="74303" y="283051"/>
                      <a:pt x="69531" y="289486"/>
                      <a:pt x="64450" y="295567"/>
                    </a:cubicBezTo>
                    <a:cubicBezTo>
                      <a:pt x="46691" y="316813"/>
                      <a:pt x="40433" y="316165"/>
                      <a:pt x="38325" y="322114"/>
                    </a:cubicBezTo>
                    <a:cubicBezTo>
                      <a:pt x="34581" y="332700"/>
                      <a:pt x="17601" y="348294"/>
                      <a:pt x="14740" y="361397"/>
                    </a:cubicBezTo>
                    <a:cubicBezTo>
                      <a:pt x="11500" y="366051"/>
                      <a:pt x="6987" y="366243"/>
                      <a:pt x="7975" y="378352"/>
                    </a:cubicBezTo>
                    <a:cubicBezTo>
                      <a:pt x="8749" y="387887"/>
                      <a:pt x="18025" y="401205"/>
                      <a:pt x="21803" y="403030"/>
                    </a:cubicBezTo>
                    <a:cubicBezTo>
                      <a:pt x="45173" y="414334"/>
                      <a:pt x="30130" y="415766"/>
                      <a:pt x="85874" y="462692"/>
                    </a:cubicBezTo>
                    <a:cubicBezTo>
                      <a:pt x="77005" y="470861"/>
                      <a:pt x="77687" y="468191"/>
                      <a:pt x="75951" y="470695"/>
                    </a:cubicBezTo>
                    <a:cubicBezTo>
                      <a:pt x="35530" y="529389"/>
                      <a:pt x="27969" y="527975"/>
                      <a:pt x="16573" y="556063"/>
                    </a:cubicBezTo>
                    <a:cubicBezTo>
                      <a:pt x="10770" y="570370"/>
                      <a:pt x="27672" y="579366"/>
                      <a:pt x="34004" y="584883"/>
                    </a:cubicBezTo>
                    <a:cubicBezTo>
                      <a:pt x="76463" y="621906"/>
                      <a:pt x="86167" y="635044"/>
                      <a:pt x="91839" y="640219"/>
                    </a:cubicBezTo>
                    <a:cubicBezTo>
                      <a:pt x="93216" y="641475"/>
                      <a:pt x="94297" y="639177"/>
                      <a:pt x="80066" y="651422"/>
                    </a:cubicBezTo>
                    <a:cubicBezTo>
                      <a:pt x="55481" y="672562"/>
                      <a:pt x="42794" y="689667"/>
                      <a:pt x="36965" y="698716"/>
                    </a:cubicBezTo>
                    <a:cubicBezTo>
                      <a:pt x="53500" y="698978"/>
                      <a:pt x="69750" y="699228"/>
                      <a:pt x="85708" y="699464"/>
                    </a:cubicBezTo>
                    <a:cubicBezTo>
                      <a:pt x="93689" y="692285"/>
                      <a:pt x="105894" y="680653"/>
                      <a:pt x="129194" y="661981"/>
                    </a:cubicBezTo>
                    <a:cubicBezTo>
                      <a:pt x="135312" y="655419"/>
                      <a:pt x="137892" y="649942"/>
                      <a:pt x="139309" y="64201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2433;p26"/>
              <p:cNvSpPr/>
              <p:nvPr/>
            </p:nvSpPr>
            <p:spPr>
              <a:xfrm>
                <a:off x="4318046" y="4875104"/>
                <a:ext cx="147437" cy="648694"/>
              </a:xfrm>
              <a:custGeom>
                <a:avLst/>
                <a:gdLst/>
                <a:ahLst/>
                <a:cxnLst/>
                <a:rect l="l" t="t" r="r" b="b"/>
                <a:pathLst>
                  <a:path w="147437" h="648694" extrusionOk="0">
                    <a:moveTo>
                      <a:pt x="132726" y="589050"/>
                    </a:moveTo>
                    <a:cubicBezTo>
                      <a:pt x="126389" y="572309"/>
                      <a:pt x="112474" y="572852"/>
                      <a:pt x="108647" y="562030"/>
                    </a:cubicBezTo>
                    <a:cubicBezTo>
                      <a:pt x="108026" y="560270"/>
                      <a:pt x="105805" y="558629"/>
                      <a:pt x="103937" y="557867"/>
                    </a:cubicBezTo>
                    <a:cubicBezTo>
                      <a:pt x="99074" y="555888"/>
                      <a:pt x="81792" y="531442"/>
                      <a:pt x="66696" y="522270"/>
                    </a:cubicBezTo>
                    <a:cubicBezTo>
                      <a:pt x="64588" y="520992"/>
                      <a:pt x="67689" y="521776"/>
                      <a:pt x="47760" y="503406"/>
                    </a:cubicBezTo>
                    <a:cubicBezTo>
                      <a:pt x="109286" y="431395"/>
                      <a:pt x="131156" y="415967"/>
                      <a:pt x="135179" y="403284"/>
                    </a:cubicBezTo>
                    <a:cubicBezTo>
                      <a:pt x="167085" y="393373"/>
                      <a:pt x="117822" y="360018"/>
                      <a:pt x="99822" y="335047"/>
                    </a:cubicBezTo>
                    <a:cubicBezTo>
                      <a:pt x="90726" y="322434"/>
                      <a:pt x="75796" y="315211"/>
                      <a:pt x="69263" y="300523"/>
                    </a:cubicBezTo>
                    <a:cubicBezTo>
                      <a:pt x="68567" y="298951"/>
                      <a:pt x="66967" y="299849"/>
                      <a:pt x="61916" y="295694"/>
                    </a:cubicBezTo>
                    <a:cubicBezTo>
                      <a:pt x="89283" y="257961"/>
                      <a:pt x="102201" y="257751"/>
                      <a:pt x="100067" y="247179"/>
                    </a:cubicBezTo>
                    <a:cubicBezTo>
                      <a:pt x="124810" y="226419"/>
                      <a:pt x="113103" y="227715"/>
                      <a:pt x="120109" y="224847"/>
                    </a:cubicBezTo>
                    <a:cubicBezTo>
                      <a:pt x="120721" y="224598"/>
                      <a:pt x="120122" y="220968"/>
                      <a:pt x="119781" y="218954"/>
                    </a:cubicBezTo>
                    <a:cubicBezTo>
                      <a:pt x="119598" y="217864"/>
                      <a:pt x="118377" y="216906"/>
                      <a:pt x="118307" y="215842"/>
                    </a:cubicBezTo>
                    <a:cubicBezTo>
                      <a:pt x="117971" y="210663"/>
                      <a:pt x="117774" y="208969"/>
                      <a:pt x="115719" y="207913"/>
                    </a:cubicBezTo>
                    <a:cubicBezTo>
                      <a:pt x="115504" y="192876"/>
                      <a:pt x="109771" y="194946"/>
                      <a:pt x="103172" y="184037"/>
                    </a:cubicBezTo>
                    <a:cubicBezTo>
                      <a:pt x="98493" y="176305"/>
                      <a:pt x="91456" y="170089"/>
                      <a:pt x="88553" y="161202"/>
                    </a:cubicBezTo>
                    <a:cubicBezTo>
                      <a:pt x="88199" y="160125"/>
                      <a:pt x="87013" y="159341"/>
                      <a:pt x="86305" y="158352"/>
                    </a:cubicBezTo>
                    <a:cubicBezTo>
                      <a:pt x="80843" y="150809"/>
                      <a:pt x="84241" y="137609"/>
                      <a:pt x="81298" y="135040"/>
                    </a:cubicBezTo>
                    <a:cubicBezTo>
                      <a:pt x="81473" y="134794"/>
                      <a:pt x="81753" y="134571"/>
                      <a:pt x="81844" y="134313"/>
                    </a:cubicBezTo>
                    <a:cubicBezTo>
                      <a:pt x="86873" y="120689"/>
                      <a:pt x="98882" y="112187"/>
                      <a:pt x="106474" y="100459"/>
                    </a:cubicBezTo>
                    <a:cubicBezTo>
                      <a:pt x="113982" y="88853"/>
                      <a:pt x="187814" y="69726"/>
                      <a:pt x="116930" y="16010"/>
                    </a:cubicBezTo>
                    <a:cubicBezTo>
                      <a:pt x="108380" y="9531"/>
                      <a:pt x="102302" y="4264"/>
                      <a:pt x="97789" y="0"/>
                    </a:cubicBezTo>
                    <a:cubicBezTo>
                      <a:pt x="76330" y="552"/>
                      <a:pt x="55536" y="1086"/>
                      <a:pt x="35485" y="1598"/>
                    </a:cubicBezTo>
                    <a:cubicBezTo>
                      <a:pt x="44008" y="8817"/>
                      <a:pt x="53279" y="16461"/>
                      <a:pt x="57897" y="23549"/>
                    </a:cubicBezTo>
                    <a:cubicBezTo>
                      <a:pt x="66175" y="36249"/>
                      <a:pt x="81621" y="39655"/>
                      <a:pt x="93792" y="54180"/>
                    </a:cubicBezTo>
                    <a:cubicBezTo>
                      <a:pt x="96228" y="57092"/>
                      <a:pt x="97045" y="56470"/>
                      <a:pt x="100557" y="58541"/>
                    </a:cubicBezTo>
                    <a:cubicBezTo>
                      <a:pt x="100386" y="58830"/>
                      <a:pt x="51670" y="108895"/>
                      <a:pt x="42569" y="109105"/>
                    </a:cubicBezTo>
                    <a:cubicBezTo>
                      <a:pt x="37663" y="124261"/>
                      <a:pt x="36119" y="127326"/>
                      <a:pt x="37413" y="130723"/>
                    </a:cubicBezTo>
                    <a:cubicBezTo>
                      <a:pt x="59725" y="189299"/>
                      <a:pt x="24924" y="115291"/>
                      <a:pt x="82798" y="211731"/>
                    </a:cubicBezTo>
                    <a:cubicBezTo>
                      <a:pt x="83799" y="213408"/>
                      <a:pt x="83939" y="211543"/>
                      <a:pt x="79981" y="214441"/>
                    </a:cubicBezTo>
                    <a:cubicBezTo>
                      <a:pt x="56170" y="231887"/>
                      <a:pt x="68178" y="230424"/>
                      <a:pt x="60866" y="236352"/>
                    </a:cubicBezTo>
                    <a:cubicBezTo>
                      <a:pt x="47559" y="247135"/>
                      <a:pt x="27329" y="276353"/>
                      <a:pt x="26773" y="278196"/>
                    </a:cubicBezTo>
                    <a:cubicBezTo>
                      <a:pt x="19965" y="280048"/>
                      <a:pt x="21897" y="287249"/>
                      <a:pt x="18854" y="291491"/>
                    </a:cubicBezTo>
                    <a:cubicBezTo>
                      <a:pt x="13820" y="298487"/>
                      <a:pt x="17922" y="321366"/>
                      <a:pt x="35043" y="329649"/>
                    </a:cubicBezTo>
                    <a:cubicBezTo>
                      <a:pt x="54141" y="338886"/>
                      <a:pt x="55431" y="349231"/>
                      <a:pt x="64715" y="357912"/>
                    </a:cubicBezTo>
                    <a:cubicBezTo>
                      <a:pt x="106456" y="396954"/>
                      <a:pt x="93311" y="379850"/>
                      <a:pt x="84849" y="394314"/>
                    </a:cubicBezTo>
                    <a:cubicBezTo>
                      <a:pt x="80152" y="402348"/>
                      <a:pt x="72543" y="408096"/>
                      <a:pt x="67715" y="416055"/>
                    </a:cubicBezTo>
                    <a:cubicBezTo>
                      <a:pt x="67172" y="416956"/>
                      <a:pt x="62751" y="417202"/>
                      <a:pt x="61912" y="419102"/>
                    </a:cubicBezTo>
                    <a:cubicBezTo>
                      <a:pt x="61785" y="419395"/>
                      <a:pt x="10252" y="482821"/>
                      <a:pt x="8402" y="484257"/>
                    </a:cubicBezTo>
                    <a:cubicBezTo>
                      <a:pt x="-1560" y="491962"/>
                      <a:pt x="2608" y="502342"/>
                      <a:pt x="867" y="505875"/>
                    </a:cubicBezTo>
                    <a:cubicBezTo>
                      <a:pt x="-1945" y="511580"/>
                      <a:pt x="2380" y="513182"/>
                      <a:pt x="9552" y="518409"/>
                    </a:cubicBezTo>
                    <a:cubicBezTo>
                      <a:pt x="31921" y="553344"/>
                      <a:pt x="104571" y="605266"/>
                      <a:pt x="91308" y="611097"/>
                    </a:cubicBezTo>
                    <a:cubicBezTo>
                      <a:pt x="91080" y="611198"/>
                      <a:pt x="68340" y="637119"/>
                      <a:pt x="58216" y="648694"/>
                    </a:cubicBezTo>
                    <a:cubicBezTo>
                      <a:pt x="76509" y="648453"/>
                      <a:pt x="95060" y="648252"/>
                      <a:pt x="113851" y="648081"/>
                    </a:cubicBezTo>
                    <a:cubicBezTo>
                      <a:pt x="123975" y="636721"/>
                      <a:pt x="139281" y="619849"/>
                      <a:pt x="139399" y="619770"/>
                    </a:cubicBezTo>
                    <a:cubicBezTo>
                      <a:pt x="153013" y="610287"/>
                      <a:pt x="147249" y="592452"/>
                      <a:pt x="132726" y="58905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" name="Google Shape;2434;p26"/>
              <p:cNvSpPr/>
              <p:nvPr/>
            </p:nvSpPr>
            <p:spPr>
              <a:xfrm>
                <a:off x="4995878" y="4858289"/>
                <a:ext cx="142745" cy="668867"/>
              </a:xfrm>
              <a:custGeom>
                <a:avLst/>
                <a:gdLst/>
                <a:ahLst/>
                <a:cxnLst/>
                <a:rect l="l" t="t" r="r" b="b"/>
                <a:pathLst>
                  <a:path w="142745" h="668867" extrusionOk="0">
                    <a:moveTo>
                      <a:pt x="127464" y="646996"/>
                    </a:moveTo>
                    <a:cubicBezTo>
                      <a:pt x="133101" y="640451"/>
                      <a:pt x="149028" y="631082"/>
                      <a:pt x="140067" y="607980"/>
                    </a:cubicBezTo>
                    <a:cubicBezTo>
                      <a:pt x="141856" y="602915"/>
                      <a:pt x="128015" y="593673"/>
                      <a:pt x="122522" y="591848"/>
                    </a:cubicBezTo>
                    <a:cubicBezTo>
                      <a:pt x="117725" y="590259"/>
                      <a:pt x="90353" y="561093"/>
                      <a:pt x="86645" y="557035"/>
                    </a:cubicBezTo>
                    <a:cubicBezTo>
                      <a:pt x="84957" y="555187"/>
                      <a:pt x="84432" y="552250"/>
                      <a:pt x="82700" y="550459"/>
                    </a:cubicBezTo>
                    <a:cubicBezTo>
                      <a:pt x="33472" y="499659"/>
                      <a:pt x="47195" y="514605"/>
                      <a:pt x="52827" y="502837"/>
                    </a:cubicBezTo>
                    <a:cubicBezTo>
                      <a:pt x="57638" y="492790"/>
                      <a:pt x="94350" y="452001"/>
                      <a:pt x="106368" y="443206"/>
                    </a:cubicBezTo>
                    <a:cubicBezTo>
                      <a:pt x="119937" y="433268"/>
                      <a:pt x="121153" y="420354"/>
                      <a:pt x="138567" y="407312"/>
                    </a:cubicBezTo>
                    <a:cubicBezTo>
                      <a:pt x="142267" y="375918"/>
                      <a:pt x="116452" y="375297"/>
                      <a:pt x="111869" y="362334"/>
                    </a:cubicBezTo>
                    <a:cubicBezTo>
                      <a:pt x="111248" y="360574"/>
                      <a:pt x="109027" y="358932"/>
                      <a:pt x="107159" y="358171"/>
                    </a:cubicBezTo>
                    <a:cubicBezTo>
                      <a:pt x="102296" y="356192"/>
                      <a:pt x="85014" y="331746"/>
                      <a:pt x="69918" y="322574"/>
                    </a:cubicBezTo>
                    <a:cubicBezTo>
                      <a:pt x="67980" y="321396"/>
                      <a:pt x="69668" y="320630"/>
                      <a:pt x="51489" y="304174"/>
                    </a:cubicBezTo>
                    <a:cubicBezTo>
                      <a:pt x="57179" y="292761"/>
                      <a:pt x="56291" y="294188"/>
                      <a:pt x="88036" y="259866"/>
                    </a:cubicBezTo>
                    <a:cubicBezTo>
                      <a:pt x="146775" y="196360"/>
                      <a:pt x="133857" y="206622"/>
                      <a:pt x="103320" y="165431"/>
                    </a:cubicBezTo>
                    <a:cubicBezTo>
                      <a:pt x="98947" y="159529"/>
                      <a:pt x="81476" y="153764"/>
                      <a:pt x="76770" y="148129"/>
                    </a:cubicBezTo>
                    <a:cubicBezTo>
                      <a:pt x="53566" y="120330"/>
                      <a:pt x="69034" y="128499"/>
                      <a:pt x="70661" y="115882"/>
                    </a:cubicBezTo>
                    <a:cubicBezTo>
                      <a:pt x="139892" y="51777"/>
                      <a:pt x="121735" y="68706"/>
                      <a:pt x="91591" y="40885"/>
                    </a:cubicBezTo>
                    <a:cubicBezTo>
                      <a:pt x="68216" y="19337"/>
                      <a:pt x="55443" y="7057"/>
                      <a:pt x="48568" y="0"/>
                    </a:cubicBezTo>
                    <a:cubicBezTo>
                      <a:pt x="32383" y="451"/>
                      <a:pt x="16185" y="902"/>
                      <a:pt x="0" y="1353"/>
                    </a:cubicBezTo>
                    <a:cubicBezTo>
                      <a:pt x="10181" y="18151"/>
                      <a:pt x="28137" y="32409"/>
                      <a:pt x="67438" y="64381"/>
                    </a:cubicBezTo>
                    <a:cubicBezTo>
                      <a:pt x="62908" y="68071"/>
                      <a:pt x="57992" y="79191"/>
                      <a:pt x="47693" y="84357"/>
                    </a:cubicBezTo>
                    <a:cubicBezTo>
                      <a:pt x="46102" y="85158"/>
                      <a:pt x="34517" y="106299"/>
                      <a:pt x="34224" y="106356"/>
                    </a:cubicBezTo>
                    <a:cubicBezTo>
                      <a:pt x="27971" y="107674"/>
                      <a:pt x="30240" y="113811"/>
                      <a:pt x="25229" y="120540"/>
                    </a:cubicBezTo>
                    <a:cubicBezTo>
                      <a:pt x="-3359" y="158925"/>
                      <a:pt x="57327" y="175903"/>
                      <a:pt x="64508" y="183918"/>
                    </a:cubicBezTo>
                    <a:cubicBezTo>
                      <a:pt x="72222" y="192538"/>
                      <a:pt x="71628" y="192346"/>
                      <a:pt x="82460" y="202165"/>
                    </a:cubicBezTo>
                    <a:cubicBezTo>
                      <a:pt x="80715" y="210693"/>
                      <a:pt x="76644" y="204604"/>
                      <a:pt x="76281" y="210081"/>
                    </a:cubicBezTo>
                    <a:cubicBezTo>
                      <a:pt x="76097" y="212931"/>
                      <a:pt x="74584" y="214563"/>
                      <a:pt x="72170" y="215570"/>
                    </a:cubicBezTo>
                    <a:cubicBezTo>
                      <a:pt x="64849" y="218613"/>
                      <a:pt x="63891" y="228787"/>
                      <a:pt x="55416" y="230543"/>
                    </a:cubicBezTo>
                    <a:cubicBezTo>
                      <a:pt x="55128" y="230600"/>
                      <a:pt x="43587" y="246933"/>
                      <a:pt x="35672" y="253885"/>
                    </a:cubicBezTo>
                    <a:cubicBezTo>
                      <a:pt x="28369" y="260299"/>
                      <a:pt x="15148" y="280153"/>
                      <a:pt x="13167" y="283598"/>
                    </a:cubicBezTo>
                    <a:cubicBezTo>
                      <a:pt x="4268" y="289272"/>
                      <a:pt x="2291" y="300908"/>
                      <a:pt x="6765" y="308644"/>
                    </a:cubicBezTo>
                    <a:cubicBezTo>
                      <a:pt x="11869" y="317461"/>
                      <a:pt x="7933" y="312120"/>
                      <a:pt x="11357" y="321598"/>
                    </a:cubicBezTo>
                    <a:cubicBezTo>
                      <a:pt x="23895" y="328633"/>
                      <a:pt x="23204" y="334955"/>
                      <a:pt x="28071" y="339175"/>
                    </a:cubicBezTo>
                    <a:cubicBezTo>
                      <a:pt x="36603" y="346574"/>
                      <a:pt x="57975" y="367018"/>
                      <a:pt x="58246" y="367307"/>
                    </a:cubicBezTo>
                    <a:cubicBezTo>
                      <a:pt x="100320" y="412474"/>
                      <a:pt x="90122" y="387493"/>
                      <a:pt x="80098" y="408034"/>
                    </a:cubicBezTo>
                    <a:cubicBezTo>
                      <a:pt x="78336" y="411646"/>
                      <a:pt x="72388" y="410976"/>
                      <a:pt x="61801" y="427967"/>
                    </a:cubicBezTo>
                    <a:cubicBezTo>
                      <a:pt x="54319" y="439980"/>
                      <a:pt x="45288" y="445062"/>
                      <a:pt x="39498" y="453188"/>
                    </a:cubicBezTo>
                    <a:cubicBezTo>
                      <a:pt x="35541" y="458743"/>
                      <a:pt x="32339" y="464754"/>
                      <a:pt x="26785" y="469018"/>
                    </a:cubicBezTo>
                    <a:cubicBezTo>
                      <a:pt x="26497" y="469241"/>
                      <a:pt x="12966" y="492855"/>
                      <a:pt x="7977" y="493101"/>
                    </a:cubicBezTo>
                    <a:cubicBezTo>
                      <a:pt x="-1955" y="510494"/>
                      <a:pt x="-3249" y="503546"/>
                      <a:pt x="11759" y="535470"/>
                    </a:cubicBezTo>
                    <a:cubicBezTo>
                      <a:pt x="18350" y="538683"/>
                      <a:pt x="21210" y="545254"/>
                      <a:pt x="25264" y="550705"/>
                    </a:cubicBezTo>
                    <a:cubicBezTo>
                      <a:pt x="30218" y="557372"/>
                      <a:pt x="50881" y="573194"/>
                      <a:pt x="54647" y="586494"/>
                    </a:cubicBezTo>
                    <a:cubicBezTo>
                      <a:pt x="55722" y="590289"/>
                      <a:pt x="74317" y="598922"/>
                      <a:pt x="77719" y="610440"/>
                    </a:cubicBezTo>
                    <a:cubicBezTo>
                      <a:pt x="78445" y="612896"/>
                      <a:pt x="78655" y="606636"/>
                      <a:pt x="89194" y="620164"/>
                    </a:cubicBezTo>
                    <a:cubicBezTo>
                      <a:pt x="83763" y="626569"/>
                      <a:pt x="76626" y="631305"/>
                      <a:pt x="71492" y="638030"/>
                    </a:cubicBezTo>
                    <a:cubicBezTo>
                      <a:pt x="70845" y="638879"/>
                      <a:pt x="66445" y="638612"/>
                      <a:pt x="65400" y="640438"/>
                    </a:cubicBezTo>
                    <a:cubicBezTo>
                      <a:pt x="64307" y="642342"/>
                      <a:pt x="49771" y="655962"/>
                      <a:pt x="37285" y="667926"/>
                    </a:cubicBezTo>
                    <a:cubicBezTo>
                      <a:pt x="58648" y="668228"/>
                      <a:pt x="79985" y="668543"/>
                      <a:pt x="101264" y="668867"/>
                    </a:cubicBezTo>
                    <a:cubicBezTo>
                      <a:pt x="101623" y="668167"/>
                      <a:pt x="101942" y="667397"/>
                      <a:pt x="102187" y="666503"/>
                    </a:cubicBezTo>
                    <a:cubicBezTo>
                      <a:pt x="102882" y="664034"/>
                      <a:pt x="114121" y="662498"/>
                      <a:pt x="127464" y="64699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" name="Google Shape;2435;p26"/>
              <p:cNvSpPr/>
              <p:nvPr/>
            </p:nvSpPr>
            <p:spPr>
              <a:xfrm>
                <a:off x="5299131" y="4848833"/>
                <a:ext cx="147358" cy="683533"/>
              </a:xfrm>
              <a:custGeom>
                <a:avLst/>
                <a:gdLst/>
                <a:ahLst/>
                <a:cxnLst/>
                <a:rect l="l" t="t" r="r" b="b"/>
                <a:pathLst>
                  <a:path w="147358" h="683533" extrusionOk="0">
                    <a:moveTo>
                      <a:pt x="110297" y="677938"/>
                    </a:moveTo>
                    <a:cubicBezTo>
                      <a:pt x="119555" y="669248"/>
                      <a:pt x="137414" y="647394"/>
                      <a:pt x="139352" y="646046"/>
                    </a:cubicBezTo>
                    <a:cubicBezTo>
                      <a:pt x="152961" y="636559"/>
                      <a:pt x="147197" y="618719"/>
                      <a:pt x="132674" y="615322"/>
                    </a:cubicBezTo>
                    <a:cubicBezTo>
                      <a:pt x="126337" y="598581"/>
                      <a:pt x="112422" y="599119"/>
                      <a:pt x="108595" y="588302"/>
                    </a:cubicBezTo>
                    <a:cubicBezTo>
                      <a:pt x="107974" y="586542"/>
                      <a:pt x="105753" y="584900"/>
                      <a:pt x="103886" y="584138"/>
                    </a:cubicBezTo>
                    <a:cubicBezTo>
                      <a:pt x="99023" y="582160"/>
                      <a:pt x="81740" y="557714"/>
                      <a:pt x="66644" y="548542"/>
                    </a:cubicBezTo>
                    <a:cubicBezTo>
                      <a:pt x="65415" y="547793"/>
                      <a:pt x="64584" y="546384"/>
                      <a:pt x="63600" y="545250"/>
                    </a:cubicBezTo>
                    <a:cubicBezTo>
                      <a:pt x="40799" y="518930"/>
                      <a:pt x="46602" y="537680"/>
                      <a:pt x="55436" y="521679"/>
                    </a:cubicBezTo>
                    <a:cubicBezTo>
                      <a:pt x="61580" y="510546"/>
                      <a:pt x="100361" y="472647"/>
                      <a:pt x="101240" y="467346"/>
                    </a:cubicBezTo>
                    <a:cubicBezTo>
                      <a:pt x="101660" y="464798"/>
                      <a:pt x="112719" y="462000"/>
                      <a:pt x="124277" y="445224"/>
                    </a:cubicBezTo>
                    <a:cubicBezTo>
                      <a:pt x="131082" y="435352"/>
                      <a:pt x="132871" y="436674"/>
                      <a:pt x="135127" y="429552"/>
                    </a:cubicBezTo>
                    <a:cubicBezTo>
                      <a:pt x="145037" y="426474"/>
                      <a:pt x="150158" y="416851"/>
                      <a:pt x="138849" y="404094"/>
                    </a:cubicBezTo>
                    <a:cubicBezTo>
                      <a:pt x="130684" y="394888"/>
                      <a:pt x="72346" y="333851"/>
                      <a:pt x="69211" y="326790"/>
                    </a:cubicBezTo>
                    <a:cubicBezTo>
                      <a:pt x="68511" y="325218"/>
                      <a:pt x="66915" y="326116"/>
                      <a:pt x="61864" y="321961"/>
                    </a:cubicBezTo>
                    <a:cubicBezTo>
                      <a:pt x="89047" y="284482"/>
                      <a:pt x="102141" y="283966"/>
                      <a:pt x="100015" y="273446"/>
                    </a:cubicBezTo>
                    <a:cubicBezTo>
                      <a:pt x="124754" y="252686"/>
                      <a:pt x="113021" y="253995"/>
                      <a:pt x="120053" y="251114"/>
                    </a:cubicBezTo>
                    <a:cubicBezTo>
                      <a:pt x="120665" y="250865"/>
                      <a:pt x="120066" y="247235"/>
                      <a:pt x="119725" y="245222"/>
                    </a:cubicBezTo>
                    <a:cubicBezTo>
                      <a:pt x="114154" y="212204"/>
                      <a:pt x="94470" y="205742"/>
                      <a:pt x="88492" y="187469"/>
                    </a:cubicBezTo>
                    <a:cubicBezTo>
                      <a:pt x="88138" y="186392"/>
                      <a:pt x="86953" y="185608"/>
                      <a:pt x="86244" y="184619"/>
                    </a:cubicBezTo>
                    <a:cubicBezTo>
                      <a:pt x="80800" y="177102"/>
                      <a:pt x="84167" y="163859"/>
                      <a:pt x="81237" y="161307"/>
                    </a:cubicBezTo>
                    <a:cubicBezTo>
                      <a:pt x="81412" y="161062"/>
                      <a:pt x="81692" y="160838"/>
                      <a:pt x="81784" y="160580"/>
                    </a:cubicBezTo>
                    <a:cubicBezTo>
                      <a:pt x="86813" y="146956"/>
                      <a:pt x="98821" y="138454"/>
                      <a:pt x="106413" y="126726"/>
                    </a:cubicBezTo>
                    <a:cubicBezTo>
                      <a:pt x="114670" y="113965"/>
                      <a:pt x="187360" y="95696"/>
                      <a:pt x="116869" y="42277"/>
                    </a:cubicBezTo>
                    <a:cubicBezTo>
                      <a:pt x="83292" y="16833"/>
                      <a:pt x="89082" y="14294"/>
                      <a:pt x="72154" y="0"/>
                    </a:cubicBezTo>
                    <a:cubicBezTo>
                      <a:pt x="52930" y="578"/>
                      <a:pt x="33491" y="1160"/>
                      <a:pt x="13878" y="1738"/>
                    </a:cubicBezTo>
                    <a:cubicBezTo>
                      <a:pt x="15701" y="9040"/>
                      <a:pt x="20831" y="14079"/>
                      <a:pt x="25182" y="19451"/>
                    </a:cubicBezTo>
                    <a:cubicBezTo>
                      <a:pt x="31366" y="20037"/>
                      <a:pt x="63277" y="57035"/>
                      <a:pt x="70261" y="61688"/>
                    </a:cubicBezTo>
                    <a:cubicBezTo>
                      <a:pt x="99224" y="81021"/>
                      <a:pt x="91510" y="81078"/>
                      <a:pt x="97291" y="83223"/>
                    </a:cubicBezTo>
                    <a:cubicBezTo>
                      <a:pt x="103501" y="85526"/>
                      <a:pt x="100549" y="83919"/>
                      <a:pt x="78001" y="106351"/>
                    </a:cubicBezTo>
                    <a:cubicBezTo>
                      <a:pt x="73610" y="110721"/>
                      <a:pt x="51115" y="135180"/>
                      <a:pt x="42517" y="135377"/>
                    </a:cubicBezTo>
                    <a:cubicBezTo>
                      <a:pt x="37611" y="150533"/>
                      <a:pt x="36067" y="153597"/>
                      <a:pt x="37361" y="156995"/>
                    </a:cubicBezTo>
                    <a:cubicBezTo>
                      <a:pt x="42049" y="169309"/>
                      <a:pt x="40086" y="177356"/>
                      <a:pt x="49877" y="186786"/>
                    </a:cubicBezTo>
                    <a:cubicBezTo>
                      <a:pt x="56870" y="193519"/>
                      <a:pt x="81749" y="236829"/>
                      <a:pt x="83336" y="238804"/>
                    </a:cubicBezTo>
                    <a:cubicBezTo>
                      <a:pt x="74988" y="242884"/>
                      <a:pt x="64715" y="249840"/>
                      <a:pt x="63548" y="259099"/>
                    </a:cubicBezTo>
                    <a:cubicBezTo>
                      <a:pt x="63067" y="262913"/>
                      <a:pt x="53345" y="264953"/>
                      <a:pt x="36819" y="290572"/>
                    </a:cubicBezTo>
                    <a:cubicBezTo>
                      <a:pt x="33714" y="295383"/>
                      <a:pt x="28466" y="298653"/>
                      <a:pt x="26726" y="304472"/>
                    </a:cubicBezTo>
                    <a:cubicBezTo>
                      <a:pt x="19917" y="306323"/>
                      <a:pt x="21850" y="313525"/>
                      <a:pt x="18806" y="317767"/>
                    </a:cubicBezTo>
                    <a:cubicBezTo>
                      <a:pt x="12784" y="326138"/>
                      <a:pt x="20262" y="341578"/>
                      <a:pt x="26000" y="350102"/>
                    </a:cubicBezTo>
                    <a:cubicBezTo>
                      <a:pt x="29140" y="354773"/>
                      <a:pt x="46331" y="357426"/>
                      <a:pt x="58208" y="376597"/>
                    </a:cubicBezTo>
                    <a:cubicBezTo>
                      <a:pt x="62008" y="382735"/>
                      <a:pt x="88943" y="406690"/>
                      <a:pt x="94199" y="411353"/>
                    </a:cubicBezTo>
                    <a:cubicBezTo>
                      <a:pt x="83065" y="422052"/>
                      <a:pt x="69084" y="439993"/>
                      <a:pt x="67667" y="442331"/>
                    </a:cubicBezTo>
                    <a:cubicBezTo>
                      <a:pt x="67121" y="443232"/>
                      <a:pt x="62704" y="443478"/>
                      <a:pt x="61864" y="445378"/>
                    </a:cubicBezTo>
                    <a:cubicBezTo>
                      <a:pt x="59258" y="451314"/>
                      <a:pt x="25843" y="485382"/>
                      <a:pt x="12557" y="508121"/>
                    </a:cubicBezTo>
                    <a:cubicBezTo>
                      <a:pt x="3216" y="512136"/>
                      <a:pt x="-186" y="522060"/>
                      <a:pt x="1777" y="530111"/>
                    </a:cubicBezTo>
                    <a:cubicBezTo>
                      <a:pt x="-309" y="534506"/>
                      <a:pt x="-1489" y="537006"/>
                      <a:pt x="3671" y="540535"/>
                    </a:cubicBezTo>
                    <a:cubicBezTo>
                      <a:pt x="13593" y="547316"/>
                      <a:pt x="21776" y="562520"/>
                      <a:pt x="24789" y="565134"/>
                    </a:cubicBezTo>
                    <a:cubicBezTo>
                      <a:pt x="39692" y="578057"/>
                      <a:pt x="95275" y="632684"/>
                      <a:pt x="96110" y="634326"/>
                    </a:cubicBezTo>
                    <a:cubicBezTo>
                      <a:pt x="83480" y="644496"/>
                      <a:pt x="74747" y="657424"/>
                      <a:pt x="51911" y="682583"/>
                    </a:cubicBezTo>
                    <a:cubicBezTo>
                      <a:pt x="69779" y="682899"/>
                      <a:pt x="87517" y="683218"/>
                      <a:pt x="105110" y="683533"/>
                    </a:cubicBezTo>
                    <a:cubicBezTo>
                      <a:pt x="106404" y="681883"/>
                      <a:pt x="108062" y="680031"/>
                      <a:pt x="110297" y="67793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Google Shape;2436;p26"/>
              <p:cNvSpPr/>
              <p:nvPr/>
            </p:nvSpPr>
            <p:spPr>
              <a:xfrm>
                <a:off x="5767331" y="4832622"/>
                <a:ext cx="143098" cy="706757"/>
              </a:xfrm>
              <a:custGeom>
                <a:avLst/>
                <a:gdLst/>
                <a:ahLst/>
                <a:cxnLst/>
                <a:rect l="l" t="t" r="r" b="b"/>
                <a:pathLst>
                  <a:path w="143098" h="706757" extrusionOk="0">
                    <a:moveTo>
                      <a:pt x="135299" y="653317"/>
                    </a:moveTo>
                    <a:cubicBezTo>
                      <a:pt x="148510" y="644111"/>
                      <a:pt x="142917" y="626792"/>
                      <a:pt x="128818" y="623491"/>
                    </a:cubicBezTo>
                    <a:cubicBezTo>
                      <a:pt x="122652" y="607197"/>
                      <a:pt x="109104" y="607604"/>
                      <a:pt x="105439" y="597254"/>
                    </a:cubicBezTo>
                    <a:cubicBezTo>
                      <a:pt x="104835" y="595547"/>
                      <a:pt x="102679" y="593949"/>
                      <a:pt x="100869" y="593209"/>
                    </a:cubicBezTo>
                    <a:cubicBezTo>
                      <a:pt x="96150" y="591287"/>
                      <a:pt x="79371" y="567555"/>
                      <a:pt x="64712" y="558650"/>
                    </a:cubicBezTo>
                    <a:cubicBezTo>
                      <a:pt x="63094" y="557670"/>
                      <a:pt x="59307" y="551983"/>
                      <a:pt x="56158" y="548993"/>
                    </a:cubicBezTo>
                    <a:cubicBezTo>
                      <a:pt x="45125" y="538503"/>
                      <a:pt x="45155" y="541682"/>
                      <a:pt x="48300" y="538271"/>
                    </a:cubicBezTo>
                    <a:cubicBezTo>
                      <a:pt x="48562" y="537987"/>
                      <a:pt x="89302" y="490793"/>
                      <a:pt x="91130" y="489520"/>
                    </a:cubicBezTo>
                    <a:cubicBezTo>
                      <a:pt x="99889" y="483408"/>
                      <a:pt x="96233" y="480238"/>
                      <a:pt x="100545" y="477612"/>
                    </a:cubicBezTo>
                    <a:cubicBezTo>
                      <a:pt x="115169" y="468707"/>
                      <a:pt x="125647" y="451966"/>
                      <a:pt x="129911" y="445500"/>
                    </a:cubicBezTo>
                    <a:cubicBezTo>
                      <a:pt x="123535" y="438995"/>
                      <a:pt x="117102" y="432542"/>
                      <a:pt x="110647" y="426106"/>
                    </a:cubicBezTo>
                    <a:cubicBezTo>
                      <a:pt x="117373" y="421221"/>
                      <a:pt x="123627" y="416759"/>
                      <a:pt x="129447" y="412627"/>
                    </a:cubicBezTo>
                    <a:cubicBezTo>
                      <a:pt x="118160" y="400623"/>
                      <a:pt x="69745" y="349051"/>
                      <a:pt x="67209" y="343356"/>
                    </a:cubicBezTo>
                    <a:cubicBezTo>
                      <a:pt x="66531" y="341828"/>
                      <a:pt x="64979" y="342699"/>
                      <a:pt x="60076" y="338667"/>
                    </a:cubicBezTo>
                    <a:cubicBezTo>
                      <a:pt x="86634" y="302042"/>
                      <a:pt x="99190" y="301823"/>
                      <a:pt x="97117" y="291566"/>
                    </a:cubicBezTo>
                    <a:cubicBezTo>
                      <a:pt x="121138" y="271410"/>
                      <a:pt x="109773" y="272671"/>
                      <a:pt x="116573" y="269882"/>
                    </a:cubicBezTo>
                    <a:cubicBezTo>
                      <a:pt x="117168" y="269641"/>
                      <a:pt x="116586" y="266117"/>
                      <a:pt x="116258" y="264165"/>
                    </a:cubicBezTo>
                    <a:cubicBezTo>
                      <a:pt x="116079" y="263105"/>
                      <a:pt x="114894" y="262177"/>
                      <a:pt x="114824" y="261144"/>
                    </a:cubicBezTo>
                    <a:cubicBezTo>
                      <a:pt x="114500" y="256114"/>
                      <a:pt x="114303" y="254468"/>
                      <a:pt x="112309" y="253443"/>
                    </a:cubicBezTo>
                    <a:cubicBezTo>
                      <a:pt x="112108" y="238839"/>
                      <a:pt x="106537" y="240853"/>
                      <a:pt x="100126" y="230262"/>
                    </a:cubicBezTo>
                    <a:cubicBezTo>
                      <a:pt x="95582" y="222754"/>
                      <a:pt x="88751" y="216722"/>
                      <a:pt x="85930" y="208093"/>
                    </a:cubicBezTo>
                    <a:cubicBezTo>
                      <a:pt x="85589" y="207047"/>
                      <a:pt x="84435" y="206285"/>
                      <a:pt x="83744" y="205326"/>
                    </a:cubicBezTo>
                    <a:cubicBezTo>
                      <a:pt x="78457" y="198028"/>
                      <a:pt x="81728" y="185170"/>
                      <a:pt x="78881" y="182693"/>
                    </a:cubicBezTo>
                    <a:cubicBezTo>
                      <a:pt x="79051" y="182456"/>
                      <a:pt x="79322" y="182237"/>
                      <a:pt x="79414" y="181988"/>
                    </a:cubicBezTo>
                    <a:cubicBezTo>
                      <a:pt x="84299" y="168762"/>
                      <a:pt x="95958" y="160506"/>
                      <a:pt x="103327" y="149119"/>
                    </a:cubicBezTo>
                    <a:cubicBezTo>
                      <a:pt x="110612" y="137859"/>
                      <a:pt x="182301" y="119279"/>
                      <a:pt x="113481" y="67126"/>
                    </a:cubicBezTo>
                    <a:cubicBezTo>
                      <a:pt x="78256" y="40434"/>
                      <a:pt x="87680" y="39716"/>
                      <a:pt x="65652" y="22493"/>
                    </a:cubicBezTo>
                    <a:cubicBezTo>
                      <a:pt x="58913" y="17223"/>
                      <a:pt x="68057" y="20493"/>
                      <a:pt x="70909" y="12617"/>
                    </a:cubicBezTo>
                    <a:cubicBezTo>
                      <a:pt x="71901" y="9881"/>
                      <a:pt x="74219" y="8760"/>
                      <a:pt x="75898" y="6882"/>
                    </a:cubicBezTo>
                    <a:cubicBezTo>
                      <a:pt x="78942" y="3472"/>
                      <a:pt x="81321" y="1331"/>
                      <a:pt x="82738" y="0"/>
                    </a:cubicBezTo>
                    <a:cubicBezTo>
                      <a:pt x="63890" y="788"/>
                      <a:pt x="43375" y="1602"/>
                      <a:pt x="21392" y="2443"/>
                    </a:cubicBezTo>
                    <a:cubicBezTo>
                      <a:pt x="12610" y="7561"/>
                      <a:pt x="11876" y="21732"/>
                      <a:pt x="13852" y="26797"/>
                    </a:cubicBezTo>
                    <a:cubicBezTo>
                      <a:pt x="13590" y="33136"/>
                      <a:pt x="25244" y="46852"/>
                      <a:pt x="27654" y="47631"/>
                    </a:cubicBezTo>
                    <a:cubicBezTo>
                      <a:pt x="35757" y="50258"/>
                      <a:pt x="60006" y="80487"/>
                      <a:pt x="68224" y="85972"/>
                    </a:cubicBezTo>
                    <a:cubicBezTo>
                      <a:pt x="96343" y="104740"/>
                      <a:pt x="88856" y="104797"/>
                      <a:pt x="94467" y="106881"/>
                    </a:cubicBezTo>
                    <a:cubicBezTo>
                      <a:pt x="96693" y="107704"/>
                      <a:pt x="100042" y="108715"/>
                      <a:pt x="92984" y="113019"/>
                    </a:cubicBezTo>
                    <a:cubicBezTo>
                      <a:pt x="85467" y="117598"/>
                      <a:pt x="51977" y="157275"/>
                      <a:pt x="41289" y="157516"/>
                    </a:cubicBezTo>
                    <a:cubicBezTo>
                      <a:pt x="36527" y="172234"/>
                      <a:pt x="35027" y="175206"/>
                      <a:pt x="36282" y="178507"/>
                    </a:cubicBezTo>
                    <a:cubicBezTo>
                      <a:pt x="40835" y="190468"/>
                      <a:pt x="38928" y="198273"/>
                      <a:pt x="48435" y="207432"/>
                    </a:cubicBezTo>
                    <a:cubicBezTo>
                      <a:pt x="55240" y="213981"/>
                      <a:pt x="79366" y="256009"/>
                      <a:pt x="80927" y="257935"/>
                    </a:cubicBezTo>
                    <a:cubicBezTo>
                      <a:pt x="72828" y="261897"/>
                      <a:pt x="62845" y="268652"/>
                      <a:pt x="61712" y="277640"/>
                    </a:cubicBezTo>
                    <a:cubicBezTo>
                      <a:pt x="61244" y="281343"/>
                      <a:pt x="51807" y="283318"/>
                      <a:pt x="35757" y="308197"/>
                    </a:cubicBezTo>
                    <a:cubicBezTo>
                      <a:pt x="32744" y="312868"/>
                      <a:pt x="27650" y="316042"/>
                      <a:pt x="25957" y="321690"/>
                    </a:cubicBezTo>
                    <a:cubicBezTo>
                      <a:pt x="19345" y="323489"/>
                      <a:pt x="21225" y="330481"/>
                      <a:pt x="18265" y="334600"/>
                    </a:cubicBezTo>
                    <a:cubicBezTo>
                      <a:pt x="12418" y="342725"/>
                      <a:pt x="19682" y="357720"/>
                      <a:pt x="25249" y="365998"/>
                    </a:cubicBezTo>
                    <a:cubicBezTo>
                      <a:pt x="28301" y="370534"/>
                      <a:pt x="44985" y="373108"/>
                      <a:pt x="56521" y="391722"/>
                    </a:cubicBezTo>
                    <a:cubicBezTo>
                      <a:pt x="60203" y="397668"/>
                      <a:pt x="86197" y="420796"/>
                      <a:pt x="91467" y="425467"/>
                    </a:cubicBezTo>
                    <a:cubicBezTo>
                      <a:pt x="75684" y="440632"/>
                      <a:pt x="23819" y="499532"/>
                      <a:pt x="12199" y="519420"/>
                    </a:cubicBezTo>
                    <a:cubicBezTo>
                      <a:pt x="3129" y="523312"/>
                      <a:pt x="-172" y="532952"/>
                      <a:pt x="1734" y="540771"/>
                    </a:cubicBezTo>
                    <a:cubicBezTo>
                      <a:pt x="-290" y="545031"/>
                      <a:pt x="-1462" y="547456"/>
                      <a:pt x="3571" y="550888"/>
                    </a:cubicBezTo>
                    <a:cubicBezTo>
                      <a:pt x="13201" y="557473"/>
                      <a:pt x="21151" y="572235"/>
                      <a:pt x="24072" y="574770"/>
                    </a:cubicBezTo>
                    <a:cubicBezTo>
                      <a:pt x="46275" y="594028"/>
                      <a:pt x="93177" y="641663"/>
                      <a:pt x="93321" y="641948"/>
                    </a:cubicBezTo>
                    <a:cubicBezTo>
                      <a:pt x="88410" y="645897"/>
                      <a:pt x="89669" y="643196"/>
                      <a:pt x="86354" y="647337"/>
                    </a:cubicBezTo>
                    <a:cubicBezTo>
                      <a:pt x="54181" y="687548"/>
                      <a:pt x="34485" y="701553"/>
                      <a:pt x="36042" y="706215"/>
                    </a:cubicBezTo>
                    <a:cubicBezTo>
                      <a:pt x="53871" y="706425"/>
                      <a:pt x="71175" y="706605"/>
                      <a:pt x="87959" y="706758"/>
                    </a:cubicBezTo>
                    <a:cubicBezTo>
                      <a:pt x="95359" y="698436"/>
                      <a:pt x="134267" y="654040"/>
                      <a:pt x="135299" y="65331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2437;p26"/>
              <p:cNvSpPr/>
              <p:nvPr/>
            </p:nvSpPr>
            <p:spPr>
              <a:xfrm>
                <a:off x="4182905" y="4878519"/>
                <a:ext cx="138899" cy="648584"/>
              </a:xfrm>
              <a:custGeom>
                <a:avLst/>
                <a:gdLst/>
                <a:ahLst/>
                <a:cxnLst/>
                <a:rect l="l" t="t" r="r" b="b"/>
                <a:pathLst>
                  <a:path w="138899" h="648584" extrusionOk="0">
                    <a:moveTo>
                      <a:pt x="135251" y="593170"/>
                    </a:moveTo>
                    <a:cubicBezTo>
                      <a:pt x="145314" y="579695"/>
                      <a:pt x="125718" y="578771"/>
                      <a:pt x="124179" y="574595"/>
                    </a:cubicBezTo>
                    <a:cubicBezTo>
                      <a:pt x="120339" y="564136"/>
                      <a:pt x="107622" y="562358"/>
                      <a:pt x="104443" y="555301"/>
                    </a:cubicBezTo>
                    <a:cubicBezTo>
                      <a:pt x="97039" y="538876"/>
                      <a:pt x="82288" y="533867"/>
                      <a:pt x="60038" y="504689"/>
                    </a:cubicBezTo>
                    <a:cubicBezTo>
                      <a:pt x="64743" y="496857"/>
                      <a:pt x="68207" y="501165"/>
                      <a:pt x="81628" y="482598"/>
                    </a:cubicBezTo>
                    <a:cubicBezTo>
                      <a:pt x="108523" y="445399"/>
                      <a:pt x="112489" y="452373"/>
                      <a:pt x="122582" y="432397"/>
                    </a:cubicBezTo>
                    <a:cubicBezTo>
                      <a:pt x="129072" y="419526"/>
                      <a:pt x="136804" y="422652"/>
                      <a:pt x="105846" y="390405"/>
                    </a:cubicBezTo>
                    <a:cubicBezTo>
                      <a:pt x="98377" y="382621"/>
                      <a:pt x="90304" y="375047"/>
                      <a:pt x="84051" y="366370"/>
                    </a:cubicBezTo>
                    <a:cubicBezTo>
                      <a:pt x="75221" y="354125"/>
                      <a:pt x="60720" y="347112"/>
                      <a:pt x="54379" y="332849"/>
                    </a:cubicBezTo>
                    <a:cubicBezTo>
                      <a:pt x="53714" y="331356"/>
                      <a:pt x="52241" y="332175"/>
                      <a:pt x="47487" y="328349"/>
                    </a:cubicBezTo>
                    <a:cubicBezTo>
                      <a:pt x="52866" y="321243"/>
                      <a:pt x="95207" y="271830"/>
                      <a:pt x="108706" y="266835"/>
                    </a:cubicBezTo>
                    <a:cubicBezTo>
                      <a:pt x="113779" y="264961"/>
                      <a:pt x="112983" y="257331"/>
                      <a:pt x="119014" y="256293"/>
                    </a:cubicBezTo>
                    <a:cubicBezTo>
                      <a:pt x="119294" y="256245"/>
                      <a:pt x="118323" y="258224"/>
                      <a:pt x="122687" y="236295"/>
                    </a:cubicBezTo>
                    <a:cubicBezTo>
                      <a:pt x="124673" y="233690"/>
                      <a:pt x="122609" y="232535"/>
                      <a:pt x="119644" y="225386"/>
                    </a:cubicBezTo>
                    <a:cubicBezTo>
                      <a:pt x="92421" y="217772"/>
                      <a:pt x="60637" y="156399"/>
                      <a:pt x="55617" y="153729"/>
                    </a:cubicBezTo>
                    <a:cubicBezTo>
                      <a:pt x="49779" y="150629"/>
                      <a:pt x="46529" y="145520"/>
                      <a:pt x="44028" y="140035"/>
                    </a:cubicBezTo>
                    <a:cubicBezTo>
                      <a:pt x="45484" y="138778"/>
                      <a:pt x="46783" y="137193"/>
                      <a:pt x="48064" y="135429"/>
                    </a:cubicBezTo>
                    <a:cubicBezTo>
                      <a:pt x="62356" y="115720"/>
                      <a:pt x="81982" y="109556"/>
                      <a:pt x="97144" y="94172"/>
                    </a:cubicBezTo>
                    <a:cubicBezTo>
                      <a:pt x="118279" y="72729"/>
                      <a:pt x="123903" y="66158"/>
                      <a:pt x="137508" y="57941"/>
                    </a:cubicBezTo>
                    <a:cubicBezTo>
                      <a:pt x="134460" y="53712"/>
                      <a:pt x="140228" y="53589"/>
                      <a:pt x="138606" y="46073"/>
                    </a:cubicBezTo>
                    <a:cubicBezTo>
                      <a:pt x="136441" y="35868"/>
                      <a:pt x="112174" y="14740"/>
                      <a:pt x="99497" y="0"/>
                    </a:cubicBezTo>
                    <a:cubicBezTo>
                      <a:pt x="81667" y="451"/>
                      <a:pt x="64665" y="884"/>
                      <a:pt x="48563" y="1287"/>
                    </a:cubicBezTo>
                    <a:cubicBezTo>
                      <a:pt x="53933" y="7127"/>
                      <a:pt x="53968" y="10030"/>
                      <a:pt x="60510" y="16150"/>
                    </a:cubicBezTo>
                    <a:cubicBezTo>
                      <a:pt x="111234" y="63593"/>
                      <a:pt x="90427" y="29708"/>
                      <a:pt x="44937" y="91191"/>
                    </a:cubicBezTo>
                    <a:cubicBezTo>
                      <a:pt x="40547" y="97123"/>
                      <a:pt x="24576" y="103445"/>
                      <a:pt x="20212" y="109398"/>
                    </a:cubicBezTo>
                    <a:cubicBezTo>
                      <a:pt x="15764" y="115475"/>
                      <a:pt x="12742" y="119717"/>
                      <a:pt x="8933" y="121363"/>
                    </a:cubicBezTo>
                    <a:cubicBezTo>
                      <a:pt x="143" y="125163"/>
                      <a:pt x="1394" y="136677"/>
                      <a:pt x="987" y="137644"/>
                    </a:cubicBezTo>
                    <a:cubicBezTo>
                      <a:pt x="-1479" y="143476"/>
                      <a:pt x="1040" y="148532"/>
                      <a:pt x="4525" y="152214"/>
                    </a:cubicBezTo>
                    <a:cubicBezTo>
                      <a:pt x="12694" y="160843"/>
                      <a:pt x="14382" y="169069"/>
                      <a:pt x="24642" y="175933"/>
                    </a:cubicBezTo>
                    <a:cubicBezTo>
                      <a:pt x="28739" y="178674"/>
                      <a:pt x="38898" y="200852"/>
                      <a:pt x="42375" y="204823"/>
                    </a:cubicBezTo>
                    <a:cubicBezTo>
                      <a:pt x="46040" y="209008"/>
                      <a:pt x="51235" y="211950"/>
                      <a:pt x="54506" y="216367"/>
                    </a:cubicBezTo>
                    <a:cubicBezTo>
                      <a:pt x="73201" y="241636"/>
                      <a:pt x="55271" y="218429"/>
                      <a:pt x="77386" y="238961"/>
                    </a:cubicBezTo>
                    <a:cubicBezTo>
                      <a:pt x="72134" y="244653"/>
                      <a:pt x="67503" y="250904"/>
                      <a:pt x="62566" y="256805"/>
                    </a:cubicBezTo>
                    <a:cubicBezTo>
                      <a:pt x="45322" y="277430"/>
                      <a:pt x="39248" y="276804"/>
                      <a:pt x="37201" y="282578"/>
                    </a:cubicBezTo>
                    <a:cubicBezTo>
                      <a:pt x="33567" y="292857"/>
                      <a:pt x="17081" y="307996"/>
                      <a:pt x="14304" y="320718"/>
                    </a:cubicBezTo>
                    <a:cubicBezTo>
                      <a:pt x="11159" y="325236"/>
                      <a:pt x="6773" y="325420"/>
                      <a:pt x="7731" y="337183"/>
                    </a:cubicBezTo>
                    <a:cubicBezTo>
                      <a:pt x="8483" y="346442"/>
                      <a:pt x="17487" y="359370"/>
                      <a:pt x="21156" y="361143"/>
                    </a:cubicBezTo>
                    <a:cubicBezTo>
                      <a:pt x="43849" y="372114"/>
                      <a:pt x="29238" y="373506"/>
                      <a:pt x="83364" y="419071"/>
                    </a:cubicBezTo>
                    <a:cubicBezTo>
                      <a:pt x="74754" y="427004"/>
                      <a:pt x="75414" y="424408"/>
                      <a:pt x="73730" y="426842"/>
                    </a:cubicBezTo>
                    <a:cubicBezTo>
                      <a:pt x="34477" y="483833"/>
                      <a:pt x="27148" y="482449"/>
                      <a:pt x="16079" y="509728"/>
                    </a:cubicBezTo>
                    <a:cubicBezTo>
                      <a:pt x="10442" y="523623"/>
                      <a:pt x="26855" y="532353"/>
                      <a:pt x="33003" y="537711"/>
                    </a:cubicBezTo>
                    <a:cubicBezTo>
                      <a:pt x="74229" y="573658"/>
                      <a:pt x="83648" y="586410"/>
                      <a:pt x="89159" y="591436"/>
                    </a:cubicBezTo>
                    <a:cubicBezTo>
                      <a:pt x="89425" y="591681"/>
                      <a:pt x="43171" y="634370"/>
                      <a:pt x="34573" y="648585"/>
                    </a:cubicBezTo>
                    <a:cubicBezTo>
                      <a:pt x="50299" y="648116"/>
                      <a:pt x="66335" y="647692"/>
                      <a:pt x="82660" y="647302"/>
                    </a:cubicBezTo>
                    <a:cubicBezTo>
                      <a:pt x="91008" y="644036"/>
                      <a:pt x="96575" y="635688"/>
                      <a:pt x="125429" y="612568"/>
                    </a:cubicBezTo>
                    <a:cubicBezTo>
                      <a:pt x="131329" y="606229"/>
                      <a:pt x="133861" y="600927"/>
                      <a:pt x="135251" y="59317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2438;p26"/>
              <p:cNvSpPr/>
              <p:nvPr/>
            </p:nvSpPr>
            <p:spPr>
              <a:xfrm>
                <a:off x="4520927" y="4871064"/>
                <a:ext cx="138096" cy="651504"/>
              </a:xfrm>
              <a:custGeom>
                <a:avLst/>
                <a:gdLst/>
                <a:ahLst/>
                <a:cxnLst/>
                <a:rect l="l" t="t" r="r" b="b"/>
                <a:pathLst>
                  <a:path w="138096" h="651504" extrusionOk="0">
                    <a:moveTo>
                      <a:pt x="98700" y="643944"/>
                    </a:moveTo>
                    <a:cubicBezTo>
                      <a:pt x="99369" y="641528"/>
                      <a:pt x="110337" y="639978"/>
                      <a:pt x="123238" y="624993"/>
                    </a:cubicBezTo>
                    <a:cubicBezTo>
                      <a:pt x="128844" y="618465"/>
                      <a:pt x="144194" y="609569"/>
                      <a:pt x="135474" y="587098"/>
                    </a:cubicBezTo>
                    <a:cubicBezTo>
                      <a:pt x="137215" y="582177"/>
                      <a:pt x="123771" y="573207"/>
                      <a:pt x="118441" y="571434"/>
                    </a:cubicBezTo>
                    <a:cubicBezTo>
                      <a:pt x="113783" y="569888"/>
                      <a:pt x="87208" y="541572"/>
                      <a:pt x="83604" y="537637"/>
                    </a:cubicBezTo>
                    <a:cubicBezTo>
                      <a:pt x="81964" y="535842"/>
                      <a:pt x="81457" y="532992"/>
                      <a:pt x="79778" y="531254"/>
                    </a:cubicBezTo>
                    <a:cubicBezTo>
                      <a:pt x="31962" y="481911"/>
                      <a:pt x="45309" y="496437"/>
                      <a:pt x="50775" y="485019"/>
                    </a:cubicBezTo>
                    <a:cubicBezTo>
                      <a:pt x="55446" y="475265"/>
                      <a:pt x="91091" y="435663"/>
                      <a:pt x="102759" y="427122"/>
                    </a:cubicBezTo>
                    <a:cubicBezTo>
                      <a:pt x="115917" y="417486"/>
                      <a:pt x="117142" y="404909"/>
                      <a:pt x="134018" y="392270"/>
                    </a:cubicBezTo>
                    <a:cubicBezTo>
                      <a:pt x="137608" y="361787"/>
                      <a:pt x="112546" y="361187"/>
                      <a:pt x="108098" y="348596"/>
                    </a:cubicBezTo>
                    <a:cubicBezTo>
                      <a:pt x="107495" y="346889"/>
                      <a:pt x="105339" y="345291"/>
                      <a:pt x="103528" y="344551"/>
                    </a:cubicBezTo>
                    <a:cubicBezTo>
                      <a:pt x="98810" y="342629"/>
                      <a:pt x="82030" y="318897"/>
                      <a:pt x="67371" y="309992"/>
                    </a:cubicBezTo>
                    <a:cubicBezTo>
                      <a:pt x="65491" y="308850"/>
                      <a:pt x="67131" y="308105"/>
                      <a:pt x="49481" y="292130"/>
                    </a:cubicBezTo>
                    <a:cubicBezTo>
                      <a:pt x="63685" y="263644"/>
                      <a:pt x="139419" y="203719"/>
                      <a:pt x="122805" y="189872"/>
                    </a:cubicBezTo>
                    <a:cubicBezTo>
                      <a:pt x="123863" y="181725"/>
                      <a:pt x="119888" y="184518"/>
                      <a:pt x="99802" y="157424"/>
                    </a:cubicBezTo>
                    <a:cubicBezTo>
                      <a:pt x="95556" y="151697"/>
                      <a:pt x="78593" y="146094"/>
                      <a:pt x="74027" y="140626"/>
                    </a:cubicBezTo>
                    <a:cubicBezTo>
                      <a:pt x="51497" y="113627"/>
                      <a:pt x="66514" y="121560"/>
                      <a:pt x="68093" y="109315"/>
                    </a:cubicBezTo>
                    <a:cubicBezTo>
                      <a:pt x="135308" y="47075"/>
                      <a:pt x="117680" y="63510"/>
                      <a:pt x="88415" y="36498"/>
                    </a:cubicBezTo>
                    <a:cubicBezTo>
                      <a:pt x="40577" y="-7600"/>
                      <a:pt x="66947" y="17100"/>
                      <a:pt x="50233" y="0"/>
                    </a:cubicBezTo>
                    <a:cubicBezTo>
                      <a:pt x="33869" y="429"/>
                      <a:pt x="17736" y="849"/>
                      <a:pt x="1840" y="1265"/>
                    </a:cubicBezTo>
                    <a:cubicBezTo>
                      <a:pt x="22223" y="30396"/>
                      <a:pt x="67743" y="55231"/>
                      <a:pt x="63077" y="61168"/>
                    </a:cubicBezTo>
                    <a:cubicBezTo>
                      <a:pt x="45965" y="82965"/>
                      <a:pt x="46927" y="76210"/>
                      <a:pt x="44622" y="80019"/>
                    </a:cubicBezTo>
                    <a:cubicBezTo>
                      <a:pt x="31105" y="102363"/>
                      <a:pt x="33221" y="99955"/>
                      <a:pt x="32714" y="100060"/>
                    </a:cubicBezTo>
                    <a:cubicBezTo>
                      <a:pt x="26644" y="101339"/>
                      <a:pt x="28848" y="107297"/>
                      <a:pt x="23981" y="113833"/>
                    </a:cubicBezTo>
                    <a:cubicBezTo>
                      <a:pt x="-3596" y="150866"/>
                      <a:pt x="55297" y="167747"/>
                      <a:pt x="62119" y="175368"/>
                    </a:cubicBezTo>
                    <a:cubicBezTo>
                      <a:pt x="69597" y="183726"/>
                      <a:pt x="69037" y="183555"/>
                      <a:pt x="79550" y="193086"/>
                    </a:cubicBezTo>
                    <a:cubicBezTo>
                      <a:pt x="79104" y="195261"/>
                      <a:pt x="79052" y="198142"/>
                      <a:pt x="75313" y="198015"/>
                    </a:cubicBezTo>
                    <a:cubicBezTo>
                      <a:pt x="72916" y="197932"/>
                      <a:pt x="75042" y="203825"/>
                      <a:pt x="69553" y="206101"/>
                    </a:cubicBezTo>
                    <a:cubicBezTo>
                      <a:pt x="58839" y="210553"/>
                      <a:pt x="22883" y="257016"/>
                      <a:pt x="16101" y="266253"/>
                    </a:cubicBezTo>
                    <a:cubicBezTo>
                      <a:pt x="8176" y="277040"/>
                      <a:pt x="-2288" y="282289"/>
                      <a:pt x="8579" y="300816"/>
                    </a:cubicBezTo>
                    <a:cubicBezTo>
                      <a:pt x="10437" y="313766"/>
                      <a:pt x="64485" y="360946"/>
                      <a:pt x="86141" y="382704"/>
                    </a:cubicBezTo>
                    <a:cubicBezTo>
                      <a:pt x="77219" y="389420"/>
                      <a:pt x="78763" y="392891"/>
                      <a:pt x="74784" y="395444"/>
                    </a:cubicBezTo>
                    <a:cubicBezTo>
                      <a:pt x="63400" y="402746"/>
                      <a:pt x="61555" y="411602"/>
                      <a:pt x="51921" y="422074"/>
                    </a:cubicBezTo>
                    <a:cubicBezTo>
                      <a:pt x="37044" y="438246"/>
                      <a:pt x="53425" y="415288"/>
                      <a:pt x="9327" y="475418"/>
                    </a:cubicBezTo>
                    <a:cubicBezTo>
                      <a:pt x="4717" y="475742"/>
                      <a:pt x="6449" y="480659"/>
                      <a:pt x="2867" y="482756"/>
                    </a:cubicBezTo>
                    <a:cubicBezTo>
                      <a:pt x="-6482" y="488224"/>
                      <a:pt x="9943" y="514679"/>
                      <a:pt x="10897" y="516697"/>
                    </a:cubicBezTo>
                    <a:cubicBezTo>
                      <a:pt x="17294" y="519819"/>
                      <a:pt x="20071" y="526197"/>
                      <a:pt x="24007" y="531490"/>
                    </a:cubicBezTo>
                    <a:cubicBezTo>
                      <a:pt x="28818" y="537961"/>
                      <a:pt x="48877" y="553327"/>
                      <a:pt x="52533" y="566237"/>
                    </a:cubicBezTo>
                    <a:cubicBezTo>
                      <a:pt x="53583" y="569945"/>
                      <a:pt x="71600" y="578198"/>
                      <a:pt x="74932" y="589488"/>
                    </a:cubicBezTo>
                    <a:cubicBezTo>
                      <a:pt x="75632" y="591874"/>
                      <a:pt x="75842" y="585793"/>
                      <a:pt x="86075" y="598931"/>
                    </a:cubicBezTo>
                    <a:cubicBezTo>
                      <a:pt x="80805" y="605156"/>
                      <a:pt x="73874" y="609758"/>
                      <a:pt x="68889" y="616289"/>
                    </a:cubicBezTo>
                    <a:cubicBezTo>
                      <a:pt x="68259" y="617112"/>
                      <a:pt x="63991" y="616854"/>
                      <a:pt x="62972" y="618627"/>
                    </a:cubicBezTo>
                    <a:cubicBezTo>
                      <a:pt x="61752" y="620750"/>
                      <a:pt x="41775" y="639361"/>
                      <a:pt x="29264" y="651505"/>
                    </a:cubicBezTo>
                    <a:cubicBezTo>
                      <a:pt x="49992" y="651470"/>
                      <a:pt x="70927" y="651470"/>
                      <a:pt x="92027" y="651496"/>
                    </a:cubicBezTo>
                    <a:cubicBezTo>
                      <a:pt x="96365" y="650227"/>
                      <a:pt x="97585" y="647941"/>
                      <a:pt x="98700" y="64394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2439;p26"/>
              <p:cNvSpPr/>
              <p:nvPr/>
            </p:nvSpPr>
            <p:spPr>
              <a:xfrm>
                <a:off x="3862354" y="4879004"/>
                <a:ext cx="143422" cy="673162"/>
              </a:xfrm>
              <a:custGeom>
                <a:avLst/>
                <a:gdLst/>
                <a:ahLst/>
                <a:cxnLst/>
                <a:rect l="l" t="t" r="r" b="b"/>
                <a:pathLst>
                  <a:path w="143422" h="673162" extrusionOk="0">
                    <a:moveTo>
                      <a:pt x="135282" y="606943"/>
                    </a:moveTo>
                    <a:cubicBezTo>
                      <a:pt x="148493" y="597732"/>
                      <a:pt x="142900" y="580413"/>
                      <a:pt x="128801" y="577113"/>
                    </a:cubicBezTo>
                    <a:cubicBezTo>
                      <a:pt x="122648" y="560862"/>
                      <a:pt x="109140" y="561383"/>
                      <a:pt x="105422" y="550876"/>
                    </a:cubicBezTo>
                    <a:cubicBezTo>
                      <a:pt x="104819" y="549169"/>
                      <a:pt x="102663" y="547571"/>
                      <a:pt x="100852" y="546831"/>
                    </a:cubicBezTo>
                    <a:cubicBezTo>
                      <a:pt x="96134" y="544909"/>
                      <a:pt x="79354" y="521177"/>
                      <a:pt x="64695" y="512272"/>
                    </a:cubicBezTo>
                    <a:cubicBezTo>
                      <a:pt x="63506" y="511545"/>
                      <a:pt x="62697" y="510179"/>
                      <a:pt x="61744" y="509076"/>
                    </a:cubicBezTo>
                    <a:cubicBezTo>
                      <a:pt x="39607" y="483523"/>
                      <a:pt x="45239" y="501730"/>
                      <a:pt x="53815" y="486193"/>
                    </a:cubicBezTo>
                    <a:cubicBezTo>
                      <a:pt x="59771" y="475406"/>
                      <a:pt x="97441" y="438579"/>
                      <a:pt x="98285" y="433440"/>
                    </a:cubicBezTo>
                    <a:cubicBezTo>
                      <a:pt x="98692" y="430966"/>
                      <a:pt x="109433" y="428248"/>
                      <a:pt x="120650" y="411962"/>
                    </a:cubicBezTo>
                    <a:cubicBezTo>
                      <a:pt x="127253" y="402375"/>
                      <a:pt x="128989" y="403662"/>
                      <a:pt x="131184" y="396745"/>
                    </a:cubicBezTo>
                    <a:cubicBezTo>
                      <a:pt x="140805" y="393759"/>
                      <a:pt x="145778" y="384412"/>
                      <a:pt x="134797" y="372027"/>
                    </a:cubicBezTo>
                    <a:cubicBezTo>
                      <a:pt x="126868" y="363088"/>
                      <a:pt x="70232" y="303829"/>
                      <a:pt x="67184" y="296973"/>
                    </a:cubicBezTo>
                    <a:cubicBezTo>
                      <a:pt x="66501" y="295445"/>
                      <a:pt x="64953" y="296316"/>
                      <a:pt x="60051" y="292284"/>
                    </a:cubicBezTo>
                    <a:cubicBezTo>
                      <a:pt x="86443" y="255896"/>
                      <a:pt x="99156" y="255392"/>
                      <a:pt x="97092" y="245183"/>
                    </a:cubicBezTo>
                    <a:cubicBezTo>
                      <a:pt x="121109" y="225027"/>
                      <a:pt x="109717" y="226301"/>
                      <a:pt x="116548" y="223499"/>
                    </a:cubicBezTo>
                    <a:cubicBezTo>
                      <a:pt x="117142" y="223259"/>
                      <a:pt x="116561" y="219734"/>
                      <a:pt x="116233" y="217782"/>
                    </a:cubicBezTo>
                    <a:cubicBezTo>
                      <a:pt x="112870" y="197858"/>
                      <a:pt x="100979" y="182785"/>
                      <a:pt x="83723" y="158943"/>
                    </a:cubicBezTo>
                    <a:cubicBezTo>
                      <a:pt x="78436" y="151646"/>
                      <a:pt x="81707" y="138788"/>
                      <a:pt x="78860" y="136310"/>
                    </a:cubicBezTo>
                    <a:cubicBezTo>
                      <a:pt x="79030" y="136073"/>
                      <a:pt x="79302" y="135855"/>
                      <a:pt x="79393" y="135605"/>
                    </a:cubicBezTo>
                    <a:cubicBezTo>
                      <a:pt x="84291" y="122380"/>
                      <a:pt x="95946" y="114118"/>
                      <a:pt x="103319" y="102732"/>
                    </a:cubicBezTo>
                    <a:cubicBezTo>
                      <a:pt x="105077" y="100013"/>
                      <a:pt x="145371" y="79139"/>
                      <a:pt x="143066" y="60503"/>
                    </a:cubicBezTo>
                    <a:cubicBezTo>
                      <a:pt x="147575" y="41674"/>
                      <a:pt x="108151" y="19255"/>
                      <a:pt x="90020" y="522"/>
                    </a:cubicBezTo>
                    <a:cubicBezTo>
                      <a:pt x="68933" y="-380"/>
                      <a:pt x="48060" y="-306"/>
                      <a:pt x="29728" y="2303"/>
                    </a:cubicBezTo>
                    <a:cubicBezTo>
                      <a:pt x="39340" y="8266"/>
                      <a:pt x="60488" y="34433"/>
                      <a:pt x="68211" y="39585"/>
                    </a:cubicBezTo>
                    <a:cubicBezTo>
                      <a:pt x="96331" y="58353"/>
                      <a:pt x="88839" y="58410"/>
                      <a:pt x="94455" y="60494"/>
                    </a:cubicBezTo>
                    <a:cubicBezTo>
                      <a:pt x="100485" y="62731"/>
                      <a:pt x="97621" y="61173"/>
                      <a:pt x="75729" y="82948"/>
                    </a:cubicBezTo>
                    <a:cubicBezTo>
                      <a:pt x="71465" y="87190"/>
                      <a:pt x="49621" y="110940"/>
                      <a:pt x="41277" y="111128"/>
                    </a:cubicBezTo>
                    <a:cubicBezTo>
                      <a:pt x="36515" y="125847"/>
                      <a:pt x="35015" y="128819"/>
                      <a:pt x="36270" y="132120"/>
                    </a:cubicBezTo>
                    <a:cubicBezTo>
                      <a:pt x="40822" y="144081"/>
                      <a:pt x="38916" y="151886"/>
                      <a:pt x="48423" y="161045"/>
                    </a:cubicBezTo>
                    <a:cubicBezTo>
                      <a:pt x="55214" y="167581"/>
                      <a:pt x="79367" y="209630"/>
                      <a:pt x="80911" y="211548"/>
                    </a:cubicBezTo>
                    <a:cubicBezTo>
                      <a:pt x="72808" y="215505"/>
                      <a:pt x="62828" y="222265"/>
                      <a:pt x="61695" y="231253"/>
                    </a:cubicBezTo>
                    <a:cubicBezTo>
                      <a:pt x="61227" y="234952"/>
                      <a:pt x="51790" y="236935"/>
                      <a:pt x="35745" y="261810"/>
                    </a:cubicBezTo>
                    <a:cubicBezTo>
                      <a:pt x="32732" y="266481"/>
                      <a:pt x="27637" y="269655"/>
                      <a:pt x="25945" y="275303"/>
                    </a:cubicBezTo>
                    <a:cubicBezTo>
                      <a:pt x="19337" y="277102"/>
                      <a:pt x="21213" y="284093"/>
                      <a:pt x="18253" y="288213"/>
                    </a:cubicBezTo>
                    <a:cubicBezTo>
                      <a:pt x="12406" y="296338"/>
                      <a:pt x="19670" y="311332"/>
                      <a:pt x="25237" y="319611"/>
                    </a:cubicBezTo>
                    <a:cubicBezTo>
                      <a:pt x="28285" y="324146"/>
                      <a:pt x="44973" y="326721"/>
                      <a:pt x="56509" y="345335"/>
                    </a:cubicBezTo>
                    <a:cubicBezTo>
                      <a:pt x="60200" y="351294"/>
                      <a:pt x="86351" y="374553"/>
                      <a:pt x="91455" y="379080"/>
                    </a:cubicBezTo>
                    <a:cubicBezTo>
                      <a:pt x="80644" y="389469"/>
                      <a:pt x="67070" y="406888"/>
                      <a:pt x="65697" y="409156"/>
                    </a:cubicBezTo>
                    <a:cubicBezTo>
                      <a:pt x="65163" y="410031"/>
                      <a:pt x="60878" y="410268"/>
                      <a:pt x="60064" y="412111"/>
                    </a:cubicBezTo>
                    <a:cubicBezTo>
                      <a:pt x="57532" y="417877"/>
                      <a:pt x="25088" y="450951"/>
                      <a:pt x="12192" y="473029"/>
                    </a:cubicBezTo>
                    <a:cubicBezTo>
                      <a:pt x="3122" y="476925"/>
                      <a:pt x="-180" y="486561"/>
                      <a:pt x="1727" y="494380"/>
                    </a:cubicBezTo>
                    <a:cubicBezTo>
                      <a:pt x="-298" y="498648"/>
                      <a:pt x="-1448" y="501078"/>
                      <a:pt x="3563" y="504497"/>
                    </a:cubicBezTo>
                    <a:cubicBezTo>
                      <a:pt x="13197" y="511077"/>
                      <a:pt x="21143" y="525843"/>
                      <a:pt x="24065" y="528378"/>
                    </a:cubicBezTo>
                    <a:cubicBezTo>
                      <a:pt x="38531" y="540925"/>
                      <a:pt x="92500" y="593963"/>
                      <a:pt x="93313" y="595556"/>
                    </a:cubicBezTo>
                    <a:cubicBezTo>
                      <a:pt x="82197" y="604505"/>
                      <a:pt x="32334" y="663856"/>
                      <a:pt x="28049" y="665659"/>
                    </a:cubicBezTo>
                    <a:cubicBezTo>
                      <a:pt x="23863" y="667419"/>
                      <a:pt x="19355" y="667423"/>
                      <a:pt x="16285" y="673163"/>
                    </a:cubicBezTo>
                    <a:cubicBezTo>
                      <a:pt x="35942" y="669744"/>
                      <a:pt x="58717" y="666679"/>
                      <a:pt x="84291" y="663943"/>
                    </a:cubicBezTo>
                    <a:cubicBezTo>
                      <a:pt x="97743" y="649522"/>
                      <a:pt x="134176" y="607714"/>
                      <a:pt x="135282" y="60694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2440;p26"/>
              <p:cNvSpPr/>
              <p:nvPr/>
            </p:nvSpPr>
            <p:spPr>
              <a:xfrm>
                <a:off x="5467291" y="4844022"/>
                <a:ext cx="144222" cy="690962"/>
              </a:xfrm>
              <a:custGeom>
                <a:avLst/>
                <a:gdLst/>
                <a:ahLst/>
                <a:cxnLst/>
                <a:rect l="l" t="t" r="r" b="b"/>
                <a:pathLst>
                  <a:path w="144222" h="690962" extrusionOk="0">
                    <a:moveTo>
                      <a:pt x="96653" y="679860"/>
                    </a:moveTo>
                    <a:cubicBezTo>
                      <a:pt x="99998" y="678026"/>
                      <a:pt x="103602" y="675391"/>
                      <a:pt x="104826" y="670991"/>
                    </a:cubicBezTo>
                    <a:cubicBezTo>
                      <a:pt x="105495" y="668583"/>
                      <a:pt x="116402" y="667094"/>
                      <a:pt x="129364" y="652043"/>
                    </a:cubicBezTo>
                    <a:cubicBezTo>
                      <a:pt x="134966" y="645520"/>
                      <a:pt x="150320" y="636620"/>
                      <a:pt x="141600" y="614144"/>
                    </a:cubicBezTo>
                    <a:cubicBezTo>
                      <a:pt x="143336" y="609223"/>
                      <a:pt x="129897" y="600253"/>
                      <a:pt x="124567" y="598480"/>
                    </a:cubicBezTo>
                    <a:cubicBezTo>
                      <a:pt x="119909" y="596935"/>
                      <a:pt x="93334" y="568619"/>
                      <a:pt x="89730" y="564683"/>
                    </a:cubicBezTo>
                    <a:cubicBezTo>
                      <a:pt x="88090" y="562888"/>
                      <a:pt x="87583" y="560038"/>
                      <a:pt x="85904" y="558300"/>
                    </a:cubicBezTo>
                    <a:cubicBezTo>
                      <a:pt x="38110" y="508975"/>
                      <a:pt x="51430" y="523492"/>
                      <a:pt x="56901" y="512066"/>
                    </a:cubicBezTo>
                    <a:cubicBezTo>
                      <a:pt x="61572" y="502312"/>
                      <a:pt x="97217" y="462709"/>
                      <a:pt x="108884" y="454168"/>
                    </a:cubicBezTo>
                    <a:cubicBezTo>
                      <a:pt x="122043" y="444533"/>
                      <a:pt x="123268" y="431955"/>
                      <a:pt x="140144" y="419316"/>
                    </a:cubicBezTo>
                    <a:cubicBezTo>
                      <a:pt x="143734" y="388833"/>
                      <a:pt x="118671" y="388233"/>
                      <a:pt x="114224" y="375643"/>
                    </a:cubicBezTo>
                    <a:cubicBezTo>
                      <a:pt x="113620" y="373935"/>
                      <a:pt x="111465" y="372337"/>
                      <a:pt x="109654" y="371597"/>
                    </a:cubicBezTo>
                    <a:cubicBezTo>
                      <a:pt x="104935" y="369676"/>
                      <a:pt x="88156" y="345943"/>
                      <a:pt x="73497" y="337039"/>
                    </a:cubicBezTo>
                    <a:cubicBezTo>
                      <a:pt x="71617" y="335896"/>
                      <a:pt x="73261" y="335152"/>
                      <a:pt x="55607" y="319177"/>
                    </a:cubicBezTo>
                    <a:cubicBezTo>
                      <a:pt x="69806" y="290694"/>
                      <a:pt x="145536" y="230775"/>
                      <a:pt x="128931" y="216919"/>
                    </a:cubicBezTo>
                    <a:cubicBezTo>
                      <a:pt x="129985" y="208772"/>
                      <a:pt x="126014" y="211565"/>
                      <a:pt x="105928" y="184470"/>
                    </a:cubicBezTo>
                    <a:cubicBezTo>
                      <a:pt x="101682" y="178744"/>
                      <a:pt x="84719" y="173140"/>
                      <a:pt x="80153" y="167672"/>
                    </a:cubicBezTo>
                    <a:cubicBezTo>
                      <a:pt x="57623" y="140678"/>
                      <a:pt x="72640" y="148611"/>
                      <a:pt x="74219" y="136362"/>
                    </a:cubicBezTo>
                    <a:cubicBezTo>
                      <a:pt x="141298" y="74249"/>
                      <a:pt x="124029" y="90757"/>
                      <a:pt x="94540" y="63545"/>
                    </a:cubicBezTo>
                    <a:cubicBezTo>
                      <a:pt x="36649" y="10170"/>
                      <a:pt x="43677" y="15988"/>
                      <a:pt x="48846" y="11466"/>
                    </a:cubicBezTo>
                    <a:cubicBezTo>
                      <a:pt x="62122" y="-144"/>
                      <a:pt x="52370" y="7990"/>
                      <a:pt x="59971" y="0"/>
                    </a:cubicBezTo>
                    <a:cubicBezTo>
                      <a:pt x="40637" y="613"/>
                      <a:pt x="20919" y="1235"/>
                      <a:pt x="886" y="1856"/>
                    </a:cubicBezTo>
                    <a:cubicBezTo>
                      <a:pt x="-9531" y="36822"/>
                      <a:pt x="75517" y="80181"/>
                      <a:pt x="69198" y="88218"/>
                    </a:cubicBezTo>
                    <a:cubicBezTo>
                      <a:pt x="52121" y="109972"/>
                      <a:pt x="53031" y="103291"/>
                      <a:pt x="50744" y="107069"/>
                    </a:cubicBezTo>
                    <a:cubicBezTo>
                      <a:pt x="37226" y="129414"/>
                      <a:pt x="39343" y="127006"/>
                      <a:pt x="38836" y="127111"/>
                    </a:cubicBezTo>
                    <a:cubicBezTo>
                      <a:pt x="32766" y="128390"/>
                      <a:pt x="34970" y="134348"/>
                      <a:pt x="30102" y="140884"/>
                    </a:cubicBezTo>
                    <a:cubicBezTo>
                      <a:pt x="21247" y="152774"/>
                      <a:pt x="20980" y="165868"/>
                      <a:pt x="28887" y="176358"/>
                    </a:cubicBezTo>
                    <a:cubicBezTo>
                      <a:pt x="33885" y="182986"/>
                      <a:pt x="67458" y="201539"/>
                      <a:pt x="68245" y="202419"/>
                    </a:cubicBezTo>
                    <a:cubicBezTo>
                      <a:pt x="75719" y="210772"/>
                      <a:pt x="75133" y="210580"/>
                      <a:pt x="85676" y="220136"/>
                    </a:cubicBezTo>
                    <a:cubicBezTo>
                      <a:pt x="85230" y="222312"/>
                      <a:pt x="85178" y="225193"/>
                      <a:pt x="81439" y="225066"/>
                    </a:cubicBezTo>
                    <a:cubicBezTo>
                      <a:pt x="79042" y="224983"/>
                      <a:pt x="81168" y="230875"/>
                      <a:pt x="75679" y="233152"/>
                    </a:cubicBezTo>
                    <a:cubicBezTo>
                      <a:pt x="68573" y="236103"/>
                      <a:pt x="67641" y="245988"/>
                      <a:pt x="59416" y="247686"/>
                    </a:cubicBezTo>
                    <a:cubicBezTo>
                      <a:pt x="57592" y="248063"/>
                      <a:pt x="17184" y="299923"/>
                      <a:pt x="16904" y="300142"/>
                    </a:cubicBezTo>
                    <a:cubicBezTo>
                      <a:pt x="-11525" y="322123"/>
                      <a:pt x="57137" y="374439"/>
                      <a:pt x="92275" y="409750"/>
                    </a:cubicBezTo>
                    <a:cubicBezTo>
                      <a:pt x="83284" y="416519"/>
                      <a:pt x="84998" y="419868"/>
                      <a:pt x="80918" y="422490"/>
                    </a:cubicBezTo>
                    <a:cubicBezTo>
                      <a:pt x="69535" y="429792"/>
                      <a:pt x="67690" y="438649"/>
                      <a:pt x="58055" y="449121"/>
                    </a:cubicBezTo>
                    <a:cubicBezTo>
                      <a:pt x="53446" y="454133"/>
                      <a:pt x="47857" y="458380"/>
                      <a:pt x="43957" y="463861"/>
                    </a:cubicBezTo>
                    <a:cubicBezTo>
                      <a:pt x="-24" y="525580"/>
                      <a:pt x="-715" y="506020"/>
                      <a:pt x="17027" y="543748"/>
                    </a:cubicBezTo>
                    <a:cubicBezTo>
                      <a:pt x="23425" y="546870"/>
                      <a:pt x="26202" y="553248"/>
                      <a:pt x="30137" y="558541"/>
                    </a:cubicBezTo>
                    <a:cubicBezTo>
                      <a:pt x="34948" y="565011"/>
                      <a:pt x="55007" y="580378"/>
                      <a:pt x="58663" y="593288"/>
                    </a:cubicBezTo>
                    <a:cubicBezTo>
                      <a:pt x="59713" y="596996"/>
                      <a:pt x="77730" y="605248"/>
                      <a:pt x="81063" y="616539"/>
                    </a:cubicBezTo>
                    <a:cubicBezTo>
                      <a:pt x="81762" y="618925"/>
                      <a:pt x="81972" y="612844"/>
                      <a:pt x="92205" y="625982"/>
                    </a:cubicBezTo>
                    <a:cubicBezTo>
                      <a:pt x="86936" y="632207"/>
                      <a:pt x="80004" y="636808"/>
                      <a:pt x="75019" y="643340"/>
                    </a:cubicBezTo>
                    <a:cubicBezTo>
                      <a:pt x="74389" y="644163"/>
                      <a:pt x="70117" y="643905"/>
                      <a:pt x="69102" y="645678"/>
                    </a:cubicBezTo>
                    <a:cubicBezTo>
                      <a:pt x="69058" y="645752"/>
                      <a:pt x="32564" y="681279"/>
                      <a:pt x="24312" y="689903"/>
                    </a:cubicBezTo>
                    <a:cubicBezTo>
                      <a:pt x="44591" y="690262"/>
                      <a:pt x="64611" y="690617"/>
                      <a:pt x="84356" y="690963"/>
                    </a:cubicBezTo>
                    <a:cubicBezTo>
                      <a:pt x="89542" y="689907"/>
                      <a:pt x="83599" y="687022"/>
                      <a:pt x="96653" y="67986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2441;p26"/>
              <p:cNvSpPr/>
              <p:nvPr/>
            </p:nvSpPr>
            <p:spPr>
              <a:xfrm>
                <a:off x="5135408" y="4853557"/>
                <a:ext cx="138890" cy="675530"/>
              </a:xfrm>
              <a:custGeom>
                <a:avLst/>
                <a:gdLst/>
                <a:ahLst/>
                <a:cxnLst/>
                <a:rect l="l" t="t" r="r" b="b"/>
                <a:pathLst>
                  <a:path w="138890" h="675530" extrusionOk="0">
                    <a:moveTo>
                      <a:pt x="135251" y="618141"/>
                    </a:moveTo>
                    <a:cubicBezTo>
                      <a:pt x="145314" y="604666"/>
                      <a:pt x="125718" y="603742"/>
                      <a:pt x="124179" y="599566"/>
                    </a:cubicBezTo>
                    <a:cubicBezTo>
                      <a:pt x="120343" y="589107"/>
                      <a:pt x="107622" y="587330"/>
                      <a:pt x="104443" y="580273"/>
                    </a:cubicBezTo>
                    <a:cubicBezTo>
                      <a:pt x="97030" y="563825"/>
                      <a:pt x="82315" y="558878"/>
                      <a:pt x="60038" y="529660"/>
                    </a:cubicBezTo>
                    <a:cubicBezTo>
                      <a:pt x="64743" y="521828"/>
                      <a:pt x="68207" y="526136"/>
                      <a:pt x="81628" y="507569"/>
                    </a:cubicBezTo>
                    <a:cubicBezTo>
                      <a:pt x="101202" y="480492"/>
                      <a:pt x="130773" y="456042"/>
                      <a:pt x="128058" y="443478"/>
                    </a:cubicBezTo>
                    <a:cubicBezTo>
                      <a:pt x="125106" y="429797"/>
                      <a:pt x="60528" y="371654"/>
                      <a:pt x="54379" y="357816"/>
                    </a:cubicBezTo>
                    <a:cubicBezTo>
                      <a:pt x="53714" y="356323"/>
                      <a:pt x="52241" y="357142"/>
                      <a:pt x="47487" y="353315"/>
                    </a:cubicBezTo>
                    <a:cubicBezTo>
                      <a:pt x="54331" y="344280"/>
                      <a:pt x="90138" y="304323"/>
                      <a:pt x="96169" y="300746"/>
                    </a:cubicBezTo>
                    <a:cubicBezTo>
                      <a:pt x="106914" y="294372"/>
                      <a:pt x="102125" y="294236"/>
                      <a:pt x="108702" y="291806"/>
                    </a:cubicBezTo>
                    <a:cubicBezTo>
                      <a:pt x="113775" y="289933"/>
                      <a:pt x="112979" y="282302"/>
                      <a:pt x="119010" y="281265"/>
                    </a:cubicBezTo>
                    <a:cubicBezTo>
                      <a:pt x="119289" y="281216"/>
                      <a:pt x="118187" y="283896"/>
                      <a:pt x="123440" y="257462"/>
                    </a:cubicBezTo>
                    <a:cubicBezTo>
                      <a:pt x="121371" y="255396"/>
                      <a:pt x="120247" y="251841"/>
                      <a:pt x="119635" y="250357"/>
                    </a:cubicBezTo>
                    <a:cubicBezTo>
                      <a:pt x="89312" y="241877"/>
                      <a:pt x="64520" y="183437"/>
                      <a:pt x="55608" y="178700"/>
                    </a:cubicBezTo>
                    <a:cubicBezTo>
                      <a:pt x="49770" y="175605"/>
                      <a:pt x="46521" y="170492"/>
                      <a:pt x="44019" y="165006"/>
                    </a:cubicBezTo>
                    <a:cubicBezTo>
                      <a:pt x="45475" y="163750"/>
                      <a:pt x="46774" y="162165"/>
                      <a:pt x="48055" y="160401"/>
                    </a:cubicBezTo>
                    <a:cubicBezTo>
                      <a:pt x="62347" y="140691"/>
                      <a:pt x="81969" y="134527"/>
                      <a:pt x="97135" y="119144"/>
                    </a:cubicBezTo>
                    <a:cubicBezTo>
                      <a:pt x="118271" y="97701"/>
                      <a:pt x="123894" y="91130"/>
                      <a:pt x="137499" y="82912"/>
                    </a:cubicBezTo>
                    <a:cubicBezTo>
                      <a:pt x="134451" y="78683"/>
                      <a:pt x="140219" y="78561"/>
                      <a:pt x="138597" y="71048"/>
                    </a:cubicBezTo>
                    <a:cubicBezTo>
                      <a:pt x="138453" y="70370"/>
                      <a:pt x="138689" y="70541"/>
                      <a:pt x="138842" y="69074"/>
                    </a:cubicBezTo>
                    <a:cubicBezTo>
                      <a:pt x="133546" y="59950"/>
                      <a:pt x="141291" y="67896"/>
                      <a:pt x="75729" y="0"/>
                    </a:cubicBezTo>
                    <a:cubicBezTo>
                      <a:pt x="57978" y="512"/>
                      <a:pt x="40145" y="1024"/>
                      <a:pt x="22241" y="1537"/>
                    </a:cubicBezTo>
                    <a:cubicBezTo>
                      <a:pt x="33331" y="21911"/>
                      <a:pt x="40591" y="11755"/>
                      <a:pt x="54226" y="33753"/>
                    </a:cubicBezTo>
                    <a:cubicBezTo>
                      <a:pt x="58153" y="40097"/>
                      <a:pt x="89027" y="67410"/>
                      <a:pt x="91022" y="69166"/>
                    </a:cubicBezTo>
                    <a:cubicBezTo>
                      <a:pt x="68898" y="94163"/>
                      <a:pt x="66541" y="86944"/>
                      <a:pt x="44929" y="116162"/>
                    </a:cubicBezTo>
                    <a:cubicBezTo>
                      <a:pt x="38964" y="124222"/>
                      <a:pt x="29610" y="121897"/>
                      <a:pt x="13066" y="143559"/>
                    </a:cubicBezTo>
                    <a:cubicBezTo>
                      <a:pt x="6922" y="148488"/>
                      <a:pt x="4141" y="146523"/>
                      <a:pt x="1359" y="157415"/>
                    </a:cubicBezTo>
                    <a:cubicBezTo>
                      <a:pt x="939" y="159074"/>
                      <a:pt x="1622" y="161101"/>
                      <a:pt x="987" y="162611"/>
                    </a:cubicBezTo>
                    <a:cubicBezTo>
                      <a:pt x="-1479" y="168443"/>
                      <a:pt x="1040" y="173499"/>
                      <a:pt x="4525" y="177181"/>
                    </a:cubicBezTo>
                    <a:cubicBezTo>
                      <a:pt x="12694" y="185810"/>
                      <a:pt x="14382" y="194036"/>
                      <a:pt x="24642" y="200900"/>
                    </a:cubicBezTo>
                    <a:cubicBezTo>
                      <a:pt x="28739" y="203641"/>
                      <a:pt x="38898" y="225819"/>
                      <a:pt x="42375" y="229790"/>
                    </a:cubicBezTo>
                    <a:cubicBezTo>
                      <a:pt x="46039" y="233975"/>
                      <a:pt x="51235" y="236917"/>
                      <a:pt x="54506" y="241334"/>
                    </a:cubicBezTo>
                    <a:cubicBezTo>
                      <a:pt x="73205" y="266603"/>
                      <a:pt x="55280" y="243405"/>
                      <a:pt x="77386" y="263928"/>
                    </a:cubicBezTo>
                    <a:cubicBezTo>
                      <a:pt x="67783" y="274343"/>
                      <a:pt x="57873" y="289666"/>
                      <a:pt x="45222" y="299393"/>
                    </a:cubicBezTo>
                    <a:cubicBezTo>
                      <a:pt x="42196" y="301727"/>
                      <a:pt x="38360" y="304279"/>
                      <a:pt x="37206" y="307545"/>
                    </a:cubicBezTo>
                    <a:cubicBezTo>
                      <a:pt x="33476" y="318096"/>
                      <a:pt x="23540" y="324531"/>
                      <a:pt x="19976" y="335007"/>
                    </a:cubicBezTo>
                    <a:cubicBezTo>
                      <a:pt x="13893" y="339740"/>
                      <a:pt x="16272" y="344884"/>
                      <a:pt x="12030" y="348329"/>
                    </a:cubicBezTo>
                    <a:cubicBezTo>
                      <a:pt x="1425" y="356949"/>
                      <a:pt x="11181" y="373528"/>
                      <a:pt x="18944" y="384823"/>
                    </a:cubicBezTo>
                    <a:cubicBezTo>
                      <a:pt x="19879" y="386189"/>
                      <a:pt x="33620" y="389919"/>
                      <a:pt x="43700" y="406178"/>
                    </a:cubicBezTo>
                    <a:cubicBezTo>
                      <a:pt x="47631" y="412526"/>
                      <a:pt x="77443" y="439047"/>
                      <a:pt x="83369" y="444034"/>
                    </a:cubicBezTo>
                    <a:cubicBezTo>
                      <a:pt x="66042" y="459991"/>
                      <a:pt x="85192" y="436495"/>
                      <a:pt x="60047" y="471527"/>
                    </a:cubicBezTo>
                    <a:cubicBezTo>
                      <a:pt x="36747" y="503945"/>
                      <a:pt x="26019" y="510201"/>
                      <a:pt x="16084" y="534695"/>
                    </a:cubicBezTo>
                    <a:cubicBezTo>
                      <a:pt x="10831" y="547644"/>
                      <a:pt x="20483" y="550801"/>
                      <a:pt x="51042" y="578517"/>
                    </a:cubicBezTo>
                    <a:cubicBezTo>
                      <a:pt x="78641" y="603545"/>
                      <a:pt x="82302" y="610340"/>
                      <a:pt x="89998" y="617095"/>
                    </a:cubicBezTo>
                    <a:cubicBezTo>
                      <a:pt x="61748" y="640298"/>
                      <a:pt x="73870" y="630001"/>
                      <a:pt x="43591" y="662546"/>
                    </a:cubicBezTo>
                    <a:cubicBezTo>
                      <a:pt x="37394" y="669209"/>
                      <a:pt x="33550" y="672799"/>
                      <a:pt x="33900" y="674756"/>
                    </a:cubicBezTo>
                    <a:cubicBezTo>
                      <a:pt x="49556" y="675010"/>
                      <a:pt x="65168" y="675268"/>
                      <a:pt x="80723" y="675531"/>
                    </a:cubicBezTo>
                    <a:cubicBezTo>
                      <a:pt x="121354" y="637938"/>
                      <a:pt x="131552" y="638848"/>
                      <a:pt x="135251" y="61814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2442;p26"/>
              <p:cNvSpPr/>
              <p:nvPr/>
            </p:nvSpPr>
            <p:spPr>
              <a:xfrm>
                <a:off x="4814794" y="4863293"/>
                <a:ext cx="143127" cy="661411"/>
              </a:xfrm>
              <a:custGeom>
                <a:avLst/>
                <a:gdLst/>
                <a:ahLst/>
                <a:cxnLst/>
                <a:rect l="l" t="t" r="r" b="b"/>
                <a:pathLst>
                  <a:path w="143127" h="661411" extrusionOk="0">
                    <a:moveTo>
                      <a:pt x="128856" y="592811"/>
                    </a:moveTo>
                    <a:cubicBezTo>
                      <a:pt x="122734" y="576626"/>
                      <a:pt x="109186" y="577046"/>
                      <a:pt x="105477" y="566574"/>
                    </a:cubicBezTo>
                    <a:cubicBezTo>
                      <a:pt x="104874" y="564867"/>
                      <a:pt x="102718" y="563269"/>
                      <a:pt x="100907" y="562529"/>
                    </a:cubicBezTo>
                    <a:cubicBezTo>
                      <a:pt x="96189" y="560607"/>
                      <a:pt x="79409" y="536875"/>
                      <a:pt x="64750" y="527970"/>
                    </a:cubicBezTo>
                    <a:cubicBezTo>
                      <a:pt x="60775" y="525554"/>
                      <a:pt x="69246" y="530742"/>
                      <a:pt x="46366" y="509653"/>
                    </a:cubicBezTo>
                    <a:cubicBezTo>
                      <a:pt x="105858" y="440028"/>
                      <a:pt x="127338" y="424740"/>
                      <a:pt x="131239" y="412447"/>
                    </a:cubicBezTo>
                    <a:cubicBezTo>
                      <a:pt x="162223" y="402825"/>
                      <a:pt x="114390" y="370437"/>
                      <a:pt x="96910" y="346197"/>
                    </a:cubicBezTo>
                    <a:cubicBezTo>
                      <a:pt x="88081" y="333952"/>
                      <a:pt x="73584" y="326939"/>
                      <a:pt x="67238" y="312676"/>
                    </a:cubicBezTo>
                    <a:cubicBezTo>
                      <a:pt x="66561" y="311148"/>
                      <a:pt x="65008" y="312019"/>
                      <a:pt x="60106" y="307987"/>
                    </a:cubicBezTo>
                    <a:cubicBezTo>
                      <a:pt x="86660" y="271375"/>
                      <a:pt x="99215" y="271139"/>
                      <a:pt x="97146" y="260886"/>
                    </a:cubicBezTo>
                    <a:cubicBezTo>
                      <a:pt x="121164" y="240730"/>
                      <a:pt x="109772" y="242004"/>
                      <a:pt x="116602" y="239202"/>
                    </a:cubicBezTo>
                    <a:cubicBezTo>
                      <a:pt x="117197" y="238961"/>
                      <a:pt x="116616" y="235437"/>
                      <a:pt x="116288" y="233485"/>
                    </a:cubicBezTo>
                    <a:cubicBezTo>
                      <a:pt x="110856" y="201395"/>
                      <a:pt x="91798" y="195248"/>
                      <a:pt x="85964" y="177409"/>
                    </a:cubicBezTo>
                    <a:cubicBezTo>
                      <a:pt x="85623" y="176362"/>
                      <a:pt x="84469" y="175600"/>
                      <a:pt x="83782" y="174642"/>
                    </a:cubicBezTo>
                    <a:cubicBezTo>
                      <a:pt x="78495" y="167344"/>
                      <a:pt x="81770" y="154495"/>
                      <a:pt x="78919" y="152008"/>
                    </a:cubicBezTo>
                    <a:cubicBezTo>
                      <a:pt x="79090" y="151772"/>
                      <a:pt x="79356" y="151553"/>
                      <a:pt x="79453" y="151303"/>
                    </a:cubicBezTo>
                    <a:cubicBezTo>
                      <a:pt x="84346" y="138091"/>
                      <a:pt x="96005" y="129830"/>
                      <a:pt x="103374" y="118443"/>
                    </a:cubicBezTo>
                    <a:cubicBezTo>
                      <a:pt x="111390" y="106054"/>
                      <a:pt x="181963" y="88315"/>
                      <a:pt x="113528" y="36450"/>
                    </a:cubicBezTo>
                    <a:cubicBezTo>
                      <a:pt x="87346" y="16605"/>
                      <a:pt x="92939" y="17984"/>
                      <a:pt x="74800" y="0"/>
                    </a:cubicBezTo>
                    <a:cubicBezTo>
                      <a:pt x="8241" y="2233"/>
                      <a:pt x="12854" y="289"/>
                      <a:pt x="17735" y="5954"/>
                    </a:cubicBezTo>
                    <a:cubicBezTo>
                      <a:pt x="23459" y="12595"/>
                      <a:pt x="25379" y="16207"/>
                      <a:pt x="27701" y="16955"/>
                    </a:cubicBezTo>
                    <a:cubicBezTo>
                      <a:pt x="32162" y="18405"/>
                      <a:pt x="53441" y="39510"/>
                      <a:pt x="56218" y="43766"/>
                    </a:cubicBezTo>
                    <a:cubicBezTo>
                      <a:pt x="64243" y="56085"/>
                      <a:pt x="79252" y="59403"/>
                      <a:pt x="91072" y="73509"/>
                    </a:cubicBezTo>
                    <a:cubicBezTo>
                      <a:pt x="93438" y="76332"/>
                      <a:pt x="94234" y="75733"/>
                      <a:pt x="97641" y="77742"/>
                    </a:cubicBezTo>
                    <a:cubicBezTo>
                      <a:pt x="97474" y="78022"/>
                      <a:pt x="50266" y="126630"/>
                      <a:pt x="41341" y="126835"/>
                    </a:cubicBezTo>
                    <a:cubicBezTo>
                      <a:pt x="32052" y="155532"/>
                      <a:pt x="30382" y="143125"/>
                      <a:pt x="80393" y="226480"/>
                    </a:cubicBezTo>
                    <a:cubicBezTo>
                      <a:pt x="81364" y="228104"/>
                      <a:pt x="81495" y="226301"/>
                      <a:pt x="77660" y="229111"/>
                    </a:cubicBezTo>
                    <a:cubicBezTo>
                      <a:pt x="54548" y="246049"/>
                      <a:pt x="66202" y="244631"/>
                      <a:pt x="59100" y="250383"/>
                    </a:cubicBezTo>
                    <a:cubicBezTo>
                      <a:pt x="46178" y="260851"/>
                      <a:pt x="26533" y="289219"/>
                      <a:pt x="25995" y="291010"/>
                    </a:cubicBezTo>
                    <a:cubicBezTo>
                      <a:pt x="19388" y="292809"/>
                      <a:pt x="21264" y="299800"/>
                      <a:pt x="18303" y="303920"/>
                    </a:cubicBezTo>
                    <a:cubicBezTo>
                      <a:pt x="13550" y="310531"/>
                      <a:pt x="16724" y="332604"/>
                      <a:pt x="34020" y="340966"/>
                    </a:cubicBezTo>
                    <a:cubicBezTo>
                      <a:pt x="54434" y="350838"/>
                      <a:pt x="39771" y="348920"/>
                      <a:pt x="91501" y="394783"/>
                    </a:cubicBezTo>
                    <a:cubicBezTo>
                      <a:pt x="80690" y="405176"/>
                      <a:pt x="67120" y="422582"/>
                      <a:pt x="65743" y="424859"/>
                    </a:cubicBezTo>
                    <a:cubicBezTo>
                      <a:pt x="65214" y="425734"/>
                      <a:pt x="60924" y="425970"/>
                      <a:pt x="60110" y="427814"/>
                    </a:cubicBezTo>
                    <a:cubicBezTo>
                      <a:pt x="59988" y="428098"/>
                      <a:pt x="9999" y="489646"/>
                      <a:pt x="8157" y="491074"/>
                    </a:cubicBezTo>
                    <a:cubicBezTo>
                      <a:pt x="-1511" y="498551"/>
                      <a:pt x="2529" y="508633"/>
                      <a:pt x="841" y="512066"/>
                    </a:cubicBezTo>
                    <a:cubicBezTo>
                      <a:pt x="-1888" y="517604"/>
                      <a:pt x="2311" y="519158"/>
                      <a:pt x="9277" y="524236"/>
                    </a:cubicBezTo>
                    <a:cubicBezTo>
                      <a:pt x="30063" y="556689"/>
                      <a:pt x="101130" y="608742"/>
                      <a:pt x="88654" y="614227"/>
                    </a:cubicBezTo>
                    <a:cubicBezTo>
                      <a:pt x="88374" y="614350"/>
                      <a:pt x="52099" y="655756"/>
                      <a:pt x="51893" y="656040"/>
                    </a:cubicBezTo>
                    <a:cubicBezTo>
                      <a:pt x="50196" y="658356"/>
                      <a:pt x="48194" y="659840"/>
                      <a:pt x="47542" y="660825"/>
                    </a:cubicBezTo>
                    <a:cubicBezTo>
                      <a:pt x="65402" y="661009"/>
                      <a:pt x="83292" y="661206"/>
                      <a:pt x="101200" y="661412"/>
                    </a:cubicBezTo>
                    <a:cubicBezTo>
                      <a:pt x="111814" y="648265"/>
                      <a:pt x="135070" y="622825"/>
                      <a:pt x="135337" y="622637"/>
                    </a:cubicBezTo>
                    <a:cubicBezTo>
                      <a:pt x="148548" y="613431"/>
                      <a:pt x="142951" y="596112"/>
                      <a:pt x="128856" y="59281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16" name="Google Shape;1900;p23"/>
          <p:cNvGrpSpPr/>
          <p:nvPr/>
        </p:nvGrpSpPr>
        <p:grpSpPr>
          <a:xfrm>
            <a:off x="3071819" y="3335834"/>
            <a:ext cx="3095431" cy="1618845"/>
            <a:chOff x="0" y="-76200"/>
            <a:chExt cx="3239700" cy="2298776"/>
          </a:xfrm>
        </p:grpSpPr>
        <p:sp>
          <p:nvSpPr>
            <p:cNvPr id="117" name="Google Shape;1901;p23"/>
            <p:cNvSpPr txBox="1"/>
            <p:nvPr/>
          </p:nvSpPr>
          <p:spPr>
            <a:xfrm>
              <a:off x="0" y="-76200"/>
              <a:ext cx="3239700" cy="5244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dirty="0" smtClean="0">
                  <a:solidFill>
                    <a:schemeClr val="dk1"/>
                  </a:solidFill>
                  <a:latin typeface="Mali Light"/>
                  <a:ea typeface="Mali Light"/>
                  <a:cs typeface="Mali Light"/>
                  <a:sym typeface="Mali Light"/>
                </a:rPr>
                <a:t>При попадании биологических жидкостей на одежду, необходимо:</a:t>
              </a:r>
              <a:endParaRPr sz="600" dirty="0">
                <a:solidFill>
                  <a:schemeClr val="dk1"/>
                </a:solidFill>
                <a:latin typeface="Mali Light"/>
                <a:ea typeface="Mali Light"/>
                <a:cs typeface="Mali Light"/>
                <a:sym typeface="Mali Light"/>
              </a:endParaRPr>
            </a:p>
          </p:txBody>
        </p:sp>
        <p:sp>
          <p:nvSpPr>
            <p:cNvPr id="118" name="Google Shape;1902;p23"/>
            <p:cNvSpPr txBox="1"/>
            <p:nvPr/>
          </p:nvSpPr>
          <p:spPr>
            <a:xfrm>
              <a:off x="0" y="736621"/>
              <a:ext cx="3239700" cy="14859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285750" lvl="0" indent="-285750">
                <a:buFont typeface="Arial" pitchFamily="34" charset="0"/>
                <a:buChar char="•"/>
              </a:pPr>
              <a:r>
                <a:rPr lang="ru-RU" sz="1100" dirty="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rPr>
                <a:t>Одежда снимается и погружается в </a:t>
              </a:r>
              <a:r>
                <a:rPr lang="ru-RU" sz="1100" dirty="0" err="1" smtClean="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rPr>
                <a:t>дез</a:t>
              </a:r>
              <a:r>
                <a:rPr lang="ru-RU" sz="1100" dirty="0" smtClean="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rPr>
                <a:t>. Раствор; </a:t>
              </a:r>
              <a:endParaRPr lang="ru-RU" sz="11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endParaRPr>
            </a:p>
            <a:p>
              <a:pPr marL="285750" lvl="0" indent="-285750">
                <a:buFont typeface="Arial" pitchFamily="34" charset="0"/>
                <a:buChar char="•"/>
              </a:pPr>
              <a:r>
                <a:rPr lang="ru-RU" sz="1100" dirty="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rPr>
                <a:t>Обувь дважды протирается </a:t>
              </a:r>
              <a:r>
                <a:rPr lang="ru-RU" sz="1100" dirty="0" err="1" smtClean="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rPr>
                <a:t>дез</a:t>
              </a:r>
              <a:r>
                <a:rPr lang="ru-RU" sz="1100" dirty="0" smtClean="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rPr>
                <a:t>. раствором </a:t>
              </a:r>
              <a:r>
                <a:rPr lang="ru-RU" sz="1100" dirty="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rPr>
                <a:t>(руки при этом в перчатках</a:t>
              </a:r>
              <a:r>
                <a:rPr lang="ru-RU" sz="1100" dirty="0" smtClean="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rPr>
                <a:t>);</a:t>
              </a:r>
              <a:endParaRPr lang="ru-RU" sz="11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endParaRPr>
            </a:p>
            <a:p>
              <a:pPr marL="285750" lvl="0" indent="-285750">
                <a:buFont typeface="Arial" pitchFamily="34" charset="0"/>
                <a:buChar char="•"/>
              </a:pPr>
              <a:r>
                <a:rPr lang="ru-RU" sz="1100" dirty="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rPr>
                <a:t>Участок тела под одеждой протереть </a:t>
              </a:r>
              <a:r>
                <a:rPr lang="ru-RU" sz="1100" dirty="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rPr>
                <a:t>70% р-ром спирта</a:t>
              </a:r>
              <a:endParaRPr lang="ru-RU" sz="1300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grpSp>
        <p:nvGrpSpPr>
          <p:cNvPr id="119" name="Google Shape;2406;p26"/>
          <p:cNvGrpSpPr/>
          <p:nvPr/>
        </p:nvGrpSpPr>
        <p:grpSpPr>
          <a:xfrm>
            <a:off x="8387328" y="3481440"/>
            <a:ext cx="1109922" cy="1125227"/>
            <a:chOff x="5105107" y="2879121"/>
            <a:chExt cx="1857556" cy="1883171"/>
          </a:xfrm>
        </p:grpSpPr>
        <p:sp>
          <p:nvSpPr>
            <p:cNvPr id="120" name="Google Shape;2407;p26"/>
            <p:cNvSpPr/>
            <p:nvPr/>
          </p:nvSpPr>
          <p:spPr>
            <a:xfrm>
              <a:off x="5105107" y="2879121"/>
              <a:ext cx="1857556" cy="1883171"/>
            </a:xfrm>
            <a:custGeom>
              <a:avLst/>
              <a:gdLst/>
              <a:ahLst/>
              <a:cxnLst/>
              <a:rect l="l" t="t" r="r" b="b"/>
              <a:pathLst>
                <a:path w="3715111" h="3766341" extrusionOk="0">
                  <a:moveTo>
                    <a:pt x="1" y="61440"/>
                  </a:moveTo>
                  <a:cubicBezTo>
                    <a:pt x="-187" y="27113"/>
                    <a:pt x="27909" y="-629"/>
                    <a:pt x="62209" y="11"/>
                  </a:cubicBezTo>
                  <a:cubicBezTo>
                    <a:pt x="3775000" y="69410"/>
                    <a:pt x="3711776" y="4274"/>
                    <a:pt x="3712371" y="110885"/>
                  </a:cubicBezTo>
                  <a:cubicBezTo>
                    <a:pt x="3713229" y="266096"/>
                    <a:pt x="3715111" y="3704432"/>
                    <a:pt x="3715111" y="3703927"/>
                  </a:cubicBezTo>
                  <a:cubicBezTo>
                    <a:pt x="3715299" y="3737937"/>
                    <a:pt x="3687700" y="3765552"/>
                    <a:pt x="3653708" y="3765364"/>
                  </a:cubicBezTo>
                  <a:cubicBezTo>
                    <a:pt x="-57133" y="3744890"/>
                    <a:pt x="3336" y="3809603"/>
                    <a:pt x="2741" y="3701878"/>
                  </a:cubicBezTo>
                  <a:cubicBezTo>
                    <a:pt x="1876" y="3544498"/>
                    <a:pt x="1" y="60943"/>
                    <a:pt x="1" y="6144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2408;p26"/>
            <p:cNvSpPr/>
            <p:nvPr/>
          </p:nvSpPr>
          <p:spPr>
            <a:xfrm>
              <a:off x="5233514" y="3030582"/>
              <a:ext cx="1608934" cy="1619718"/>
            </a:xfrm>
            <a:custGeom>
              <a:avLst/>
              <a:gdLst/>
              <a:ahLst/>
              <a:cxnLst/>
              <a:rect l="l" t="t" r="r" b="b"/>
              <a:pathLst>
                <a:path w="3217868" h="3239437" extrusionOk="0">
                  <a:moveTo>
                    <a:pt x="930315" y="384809"/>
                  </a:moveTo>
                  <a:cubicBezTo>
                    <a:pt x="931060" y="406127"/>
                    <a:pt x="903491" y="422593"/>
                    <a:pt x="883397" y="403890"/>
                  </a:cubicBezTo>
                  <a:cubicBezTo>
                    <a:pt x="867128" y="388741"/>
                    <a:pt x="877306" y="357029"/>
                    <a:pt x="903091" y="357202"/>
                  </a:cubicBezTo>
                  <a:cubicBezTo>
                    <a:pt x="916560" y="357292"/>
                    <a:pt x="929720" y="367484"/>
                    <a:pt x="930315" y="384809"/>
                  </a:cubicBezTo>
                  <a:close/>
                  <a:moveTo>
                    <a:pt x="905403" y="5666"/>
                  </a:moveTo>
                  <a:cubicBezTo>
                    <a:pt x="879670" y="5493"/>
                    <a:pt x="869409" y="37183"/>
                    <a:pt x="885708" y="52354"/>
                  </a:cubicBezTo>
                  <a:cubicBezTo>
                    <a:pt x="905817" y="71065"/>
                    <a:pt x="933356" y="54568"/>
                    <a:pt x="932634" y="33266"/>
                  </a:cubicBezTo>
                  <a:cubicBezTo>
                    <a:pt x="932031" y="15948"/>
                    <a:pt x="918879" y="5749"/>
                    <a:pt x="905403" y="5666"/>
                  </a:cubicBezTo>
                  <a:close/>
                  <a:moveTo>
                    <a:pt x="900765" y="708738"/>
                  </a:moveTo>
                  <a:cubicBezTo>
                    <a:pt x="875055" y="708572"/>
                    <a:pt x="864756" y="740239"/>
                    <a:pt x="881078" y="755433"/>
                  </a:cubicBezTo>
                  <a:cubicBezTo>
                    <a:pt x="901179" y="774144"/>
                    <a:pt x="928741" y="757632"/>
                    <a:pt x="927996" y="736353"/>
                  </a:cubicBezTo>
                  <a:cubicBezTo>
                    <a:pt x="927401" y="719050"/>
                    <a:pt x="914271" y="708828"/>
                    <a:pt x="900765" y="708738"/>
                  </a:cubicBezTo>
                  <a:close/>
                  <a:moveTo>
                    <a:pt x="898446" y="1060274"/>
                  </a:moveTo>
                  <a:cubicBezTo>
                    <a:pt x="872721" y="1060100"/>
                    <a:pt x="862445" y="1091783"/>
                    <a:pt x="878752" y="1106961"/>
                  </a:cubicBezTo>
                  <a:cubicBezTo>
                    <a:pt x="898853" y="1125672"/>
                    <a:pt x="926415" y="1109183"/>
                    <a:pt x="925670" y="1087881"/>
                  </a:cubicBezTo>
                  <a:cubicBezTo>
                    <a:pt x="925082" y="1070556"/>
                    <a:pt x="911922" y="1060364"/>
                    <a:pt x="898446" y="1060274"/>
                  </a:cubicBezTo>
                  <a:close/>
                  <a:moveTo>
                    <a:pt x="1170189" y="3171386"/>
                  </a:moveTo>
                  <a:cubicBezTo>
                    <a:pt x="1144509" y="3171213"/>
                    <a:pt x="1134157" y="3202873"/>
                    <a:pt x="1150494" y="3218074"/>
                  </a:cubicBezTo>
                  <a:cubicBezTo>
                    <a:pt x="1170603" y="3236785"/>
                    <a:pt x="1198142" y="3220289"/>
                    <a:pt x="1197419" y="3198986"/>
                  </a:cubicBezTo>
                  <a:cubicBezTo>
                    <a:pt x="1196817" y="3181669"/>
                    <a:pt x="1183665" y="3171477"/>
                    <a:pt x="1170189" y="3171386"/>
                  </a:cubicBezTo>
                  <a:close/>
                  <a:moveTo>
                    <a:pt x="1174826" y="2468315"/>
                  </a:moveTo>
                  <a:cubicBezTo>
                    <a:pt x="1149109" y="2468142"/>
                    <a:pt x="1138817" y="2499816"/>
                    <a:pt x="1155139" y="2515003"/>
                  </a:cubicBezTo>
                  <a:cubicBezTo>
                    <a:pt x="1175233" y="2533706"/>
                    <a:pt x="1202787" y="2517240"/>
                    <a:pt x="1202057" y="2495922"/>
                  </a:cubicBezTo>
                  <a:cubicBezTo>
                    <a:pt x="1201462" y="2478597"/>
                    <a:pt x="1188302" y="2468405"/>
                    <a:pt x="1174826" y="2468315"/>
                  </a:cubicBezTo>
                  <a:close/>
                  <a:moveTo>
                    <a:pt x="1172507" y="2819851"/>
                  </a:moveTo>
                  <a:cubicBezTo>
                    <a:pt x="1146797" y="2819677"/>
                    <a:pt x="1136498" y="2851352"/>
                    <a:pt x="1152820" y="2866538"/>
                  </a:cubicBezTo>
                  <a:cubicBezTo>
                    <a:pt x="1172914" y="2885242"/>
                    <a:pt x="1200468" y="2868776"/>
                    <a:pt x="1199738" y="2847451"/>
                  </a:cubicBezTo>
                  <a:cubicBezTo>
                    <a:pt x="1199143" y="2830133"/>
                    <a:pt x="1185983" y="2819941"/>
                    <a:pt x="1172507" y="2819851"/>
                  </a:cubicBezTo>
                  <a:close/>
                  <a:moveTo>
                    <a:pt x="891490" y="2114888"/>
                  </a:moveTo>
                  <a:cubicBezTo>
                    <a:pt x="865773" y="2114715"/>
                    <a:pt x="855481" y="2146390"/>
                    <a:pt x="871803" y="2161576"/>
                  </a:cubicBezTo>
                  <a:cubicBezTo>
                    <a:pt x="891791" y="2180182"/>
                    <a:pt x="919459" y="2163926"/>
                    <a:pt x="918728" y="2142496"/>
                  </a:cubicBezTo>
                  <a:cubicBezTo>
                    <a:pt x="918118" y="2125163"/>
                    <a:pt x="904966" y="2114979"/>
                    <a:pt x="891490" y="2114888"/>
                  </a:cubicBezTo>
                  <a:close/>
                  <a:moveTo>
                    <a:pt x="884526" y="3169503"/>
                  </a:moveTo>
                  <a:cubicBezTo>
                    <a:pt x="858816" y="3169330"/>
                    <a:pt x="848517" y="3201012"/>
                    <a:pt x="864839" y="3216191"/>
                  </a:cubicBezTo>
                  <a:cubicBezTo>
                    <a:pt x="884933" y="3234895"/>
                    <a:pt x="912487" y="3218428"/>
                    <a:pt x="911757" y="3197103"/>
                  </a:cubicBezTo>
                  <a:cubicBezTo>
                    <a:pt x="911162" y="3179785"/>
                    <a:pt x="898002" y="3169594"/>
                    <a:pt x="884526" y="3169503"/>
                  </a:cubicBezTo>
                  <a:close/>
                  <a:moveTo>
                    <a:pt x="886845" y="2817960"/>
                  </a:moveTo>
                  <a:cubicBezTo>
                    <a:pt x="861128" y="2817787"/>
                    <a:pt x="850836" y="2849462"/>
                    <a:pt x="867158" y="2864648"/>
                  </a:cubicBezTo>
                  <a:cubicBezTo>
                    <a:pt x="887252" y="2883351"/>
                    <a:pt x="914806" y="2866885"/>
                    <a:pt x="914076" y="2845567"/>
                  </a:cubicBezTo>
                  <a:cubicBezTo>
                    <a:pt x="913481" y="2828250"/>
                    <a:pt x="900321" y="2818050"/>
                    <a:pt x="886845" y="2817960"/>
                  </a:cubicBezTo>
                  <a:close/>
                  <a:moveTo>
                    <a:pt x="617429" y="355311"/>
                  </a:moveTo>
                  <a:cubicBezTo>
                    <a:pt x="591742" y="355138"/>
                    <a:pt x="581405" y="386798"/>
                    <a:pt x="597734" y="401999"/>
                  </a:cubicBezTo>
                  <a:cubicBezTo>
                    <a:pt x="617843" y="420710"/>
                    <a:pt x="645383" y="404213"/>
                    <a:pt x="644660" y="382911"/>
                  </a:cubicBezTo>
                  <a:cubicBezTo>
                    <a:pt x="644058" y="365593"/>
                    <a:pt x="630898" y="355402"/>
                    <a:pt x="617429" y="355311"/>
                  </a:cubicBezTo>
                  <a:close/>
                  <a:moveTo>
                    <a:pt x="1177145" y="2116779"/>
                  </a:moveTo>
                  <a:cubicBezTo>
                    <a:pt x="1151428" y="2116606"/>
                    <a:pt x="1141144" y="2148288"/>
                    <a:pt x="1157458" y="2163467"/>
                  </a:cubicBezTo>
                  <a:cubicBezTo>
                    <a:pt x="1177574" y="2182185"/>
                    <a:pt x="1205121" y="2165636"/>
                    <a:pt x="1204376" y="2144379"/>
                  </a:cubicBezTo>
                  <a:cubicBezTo>
                    <a:pt x="1203781" y="2127061"/>
                    <a:pt x="1190621" y="2116862"/>
                    <a:pt x="1177145" y="2116779"/>
                  </a:cubicBezTo>
                  <a:close/>
                  <a:moveTo>
                    <a:pt x="893809" y="1763353"/>
                  </a:moveTo>
                  <a:cubicBezTo>
                    <a:pt x="868107" y="1763179"/>
                    <a:pt x="857792" y="1794854"/>
                    <a:pt x="874122" y="1810040"/>
                  </a:cubicBezTo>
                  <a:cubicBezTo>
                    <a:pt x="894231" y="1828766"/>
                    <a:pt x="921770" y="1812225"/>
                    <a:pt x="921040" y="1790952"/>
                  </a:cubicBezTo>
                  <a:cubicBezTo>
                    <a:pt x="920445" y="1773635"/>
                    <a:pt x="907285" y="1763443"/>
                    <a:pt x="893809" y="1763353"/>
                  </a:cubicBezTo>
                  <a:close/>
                  <a:moveTo>
                    <a:pt x="889171" y="2466424"/>
                  </a:moveTo>
                  <a:cubicBezTo>
                    <a:pt x="863454" y="2466251"/>
                    <a:pt x="853162" y="2497926"/>
                    <a:pt x="869484" y="2513112"/>
                  </a:cubicBezTo>
                  <a:cubicBezTo>
                    <a:pt x="889600" y="2531830"/>
                    <a:pt x="917147" y="2515281"/>
                    <a:pt x="916402" y="2494024"/>
                  </a:cubicBezTo>
                  <a:cubicBezTo>
                    <a:pt x="915800" y="2476706"/>
                    <a:pt x="902640" y="2466515"/>
                    <a:pt x="889171" y="2466424"/>
                  </a:cubicBezTo>
                  <a:close/>
                  <a:moveTo>
                    <a:pt x="896128" y="1411817"/>
                  </a:moveTo>
                  <a:cubicBezTo>
                    <a:pt x="870418" y="1411644"/>
                    <a:pt x="860119" y="1443326"/>
                    <a:pt x="876441" y="1458504"/>
                  </a:cubicBezTo>
                  <a:cubicBezTo>
                    <a:pt x="896534" y="1477208"/>
                    <a:pt x="924089" y="1460742"/>
                    <a:pt x="923358" y="1439417"/>
                  </a:cubicBezTo>
                  <a:cubicBezTo>
                    <a:pt x="922764" y="1422091"/>
                    <a:pt x="909604" y="1411900"/>
                    <a:pt x="896128" y="1411817"/>
                  </a:cubicBezTo>
                  <a:close/>
                  <a:moveTo>
                    <a:pt x="619748" y="3775"/>
                  </a:moveTo>
                  <a:cubicBezTo>
                    <a:pt x="594038" y="3602"/>
                    <a:pt x="583731" y="35277"/>
                    <a:pt x="600061" y="50463"/>
                  </a:cubicBezTo>
                  <a:cubicBezTo>
                    <a:pt x="620026" y="69046"/>
                    <a:pt x="647716" y="52836"/>
                    <a:pt x="646979" y="31383"/>
                  </a:cubicBezTo>
                  <a:cubicBezTo>
                    <a:pt x="646376" y="14058"/>
                    <a:pt x="633216" y="3866"/>
                    <a:pt x="619748" y="3775"/>
                  </a:cubicBezTo>
                  <a:close/>
                  <a:moveTo>
                    <a:pt x="1462807" y="2118662"/>
                  </a:moveTo>
                  <a:cubicBezTo>
                    <a:pt x="1437090" y="2118489"/>
                    <a:pt x="1426798" y="2150164"/>
                    <a:pt x="1443113" y="2165350"/>
                  </a:cubicBezTo>
                  <a:cubicBezTo>
                    <a:pt x="1463206" y="2184054"/>
                    <a:pt x="1490776" y="2167580"/>
                    <a:pt x="1490031" y="2146270"/>
                  </a:cubicBezTo>
                  <a:cubicBezTo>
                    <a:pt x="1489443" y="2128944"/>
                    <a:pt x="1476283" y="2118753"/>
                    <a:pt x="1462807" y="2118662"/>
                  </a:cubicBezTo>
                  <a:close/>
                  <a:moveTo>
                    <a:pt x="1458170" y="2821734"/>
                  </a:moveTo>
                  <a:cubicBezTo>
                    <a:pt x="1432490" y="2821561"/>
                    <a:pt x="1422138" y="2853220"/>
                    <a:pt x="1438475" y="2868422"/>
                  </a:cubicBezTo>
                  <a:cubicBezTo>
                    <a:pt x="1458584" y="2887133"/>
                    <a:pt x="1486123" y="2870636"/>
                    <a:pt x="1485401" y="2849341"/>
                  </a:cubicBezTo>
                  <a:cubicBezTo>
                    <a:pt x="1484798" y="2832016"/>
                    <a:pt x="1471646" y="2821824"/>
                    <a:pt x="1458170" y="2821734"/>
                  </a:cubicBezTo>
                  <a:close/>
                  <a:moveTo>
                    <a:pt x="1465126" y="1767127"/>
                  </a:moveTo>
                  <a:cubicBezTo>
                    <a:pt x="1439409" y="1766953"/>
                    <a:pt x="1429125" y="1798636"/>
                    <a:pt x="1445439" y="1813814"/>
                  </a:cubicBezTo>
                  <a:cubicBezTo>
                    <a:pt x="1465555" y="1832533"/>
                    <a:pt x="1493102" y="1815984"/>
                    <a:pt x="1492357" y="1794734"/>
                  </a:cubicBezTo>
                  <a:cubicBezTo>
                    <a:pt x="1491762" y="1777409"/>
                    <a:pt x="1478602" y="1767217"/>
                    <a:pt x="1465126" y="1767127"/>
                  </a:cubicBezTo>
                  <a:close/>
                  <a:moveTo>
                    <a:pt x="1460489" y="2470198"/>
                  </a:moveTo>
                  <a:cubicBezTo>
                    <a:pt x="1434779" y="2470025"/>
                    <a:pt x="1424480" y="2501700"/>
                    <a:pt x="1440802" y="2516886"/>
                  </a:cubicBezTo>
                  <a:cubicBezTo>
                    <a:pt x="1460895" y="2535589"/>
                    <a:pt x="1488450" y="2519123"/>
                    <a:pt x="1487719" y="2497798"/>
                  </a:cubicBezTo>
                  <a:cubicBezTo>
                    <a:pt x="1487125" y="2480480"/>
                    <a:pt x="1473965" y="2470288"/>
                    <a:pt x="1460489" y="2470198"/>
                  </a:cubicBezTo>
                  <a:close/>
                  <a:moveTo>
                    <a:pt x="1474401" y="360976"/>
                  </a:moveTo>
                  <a:cubicBezTo>
                    <a:pt x="1448639" y="360803"/>
                    <a:pt x="1438430" y="392508"/>
                    <a:pt x="1454714" y="407663"/>
                  </a:cubicBezTo>
                  <a:cubicBezTo>
                    <a:pt x="1474815" y="426375"/>
                    <a:pt x="1502377" y="409863"/>
                    <a:pt x="1501632" y="388576"/>
                  </a:cubicBezTo>
                  <a:cubicBezTo>
                    <a:pt x="1501037" y="371258"/>
                    <a:pt x="1487877" y="361066"/>
                    <a:pt x="1474401" y="360976"/>
                  </a:cubicBezTo>
                  <a:close/>
                  <a:moveTo>
                    <a:pt x="1469764" y="1064047"/>
                  </a:moveTo>
                  <a:cubicBezTo>
                    <a:pt x="1444031" y="1063874"/>
                    <a:pt x="1433762" y="1095564"/>
                    <a:pt x="1450077" y="1110735"/>
                  </a:cubicBezTo>
                  <a:cubicBezTo>
                    <a:pt x="1470170" y="1129439"/>
                    <a:pt x="1497725" y="1112972"/>
                    <a:pt x="1496995" y="1091655"/>
                  </a:cubicBezTo>
                  <a:cubicBezTo>
                    <a:pt x="1496400" y="1074329"/>
                    <a:pt x="1483240" y="1064138"/>
                    <a:pt x="1469764" y="1064047"/>
                  </a:cubicBezTo>
                  <a:close/>
                  <a:moveTo>
                    <a:pt x="1467445" y="1415591"/>
                  </a:moveTo>
                  <a:cubicBezTo>
                    <a:pt x="1441773" y="1415417"/>
                    <a:pt x="1431406" y="1447062"/>
                    <a:pt x="1447750" y="1462278"/>
                  </a:cubicBezTo>
                  <a:cubicBezTo>
                    <a:pt x="1467739" y="1480884"/>
                    <a:pt x="1495406" y="1464628"/>
                    <a:pt x="1494676" y="1443190"/>
                  </a:cubicBezTo>
                  <a:cubicBezTo>
                    <a:pt x="1494073" y="1425835"/>
                    <a:pt x="1480808" y="1415674"/>
                    <a:pt x="1467445" y="1415591"/>
                  </a:cubicBezTo>
                  <a:close/>
                  <a:moveTo>
                    <a:pt x="1191065" y="7549"/>
                  </a:moveTo>
                  <a:cubicBezTo>
                    <a:pt x="1165355" y="7376"/>
                    <a:pt x="1155056" y="39051"/>
                    <a:pt x="1171371" y="54237"/>
                  </a:cubicBezTo>
                  <a:cubicBezTo>
                    <a:pt x="1191457" y="72933"/>
                    <a:pt x="1219034" y="56482"/>
                    <a:pt x="1218288" y="35157"/>
                  </a:cubicBezTo>
                  <a:cubicBezTo>
                    <a:pt x="1217701" y="17831"/>
                    <a:pt x="1204541" y="7640"/>
                    <a:pt x="1191065" y="7549"/>
                  </a:cubicBezTo>
                  <a:close/>
                  <a:moveTo>
                    <a:pt x="1184109" y="1062164"/>
                  </a:moveTo>
                  <a:cubicBezTo>
                    <a:pt x="1158399" y="1061991"/>
                    <a:pt x="1148100" y="1093674"/>
                    <a:pt x="1164422" y="1108852"/>
                  </a:cubicBezTo>
                  <a:cubicBezTo>
                    <a:pt x="1184515" y="1127555"/>
                    <a:pt x="1212070" y="1111089"/>
                    <a:pt x="1211340" y="1089764"/>
                  </a:cubicBezTo>
                  <a:cubicBezTo>
                    <a:pt x="1210737" y="1072446"/>
                    <a:pt x="1197577" y="1062255"/>
                    <a:pt x="1184109" y="1062164"/>
                  </a:cubicBezTo>
                  <a:close/>
                  <a:moveTo>
                    <a:pt x="1455851" y="3173277"/>
                  </a:moveTo>
                  <a:cubicBezTo>
                    <a:pt x="1430134" y="3173104"/>
                    <a:pt x="1419842" y="3204779"/>
                    <a:pt x="1436156" y="3219965"/>
                  </a:cubicBezTo>
                  <a:cubicBezTo>
                    <a:pt x="1456250" y="3238668"/>
                    <a:pt x="1483820" y="3222202"/>
                    <a:pt x="1483074" y="3200877"/>
                  </a:cubicBezTo>
                  <a:cubicBezTo>
                    <a:pt x="1482479" y="3183559"/>
                    <a:pt x="1469320" y="3173368"/>
                    <a:pt x="1455851" y="3173277"/>
                  </a:cubicBezTo>
                  <a:close/>
                  <a:moveTo>
                    <a:pt x="1186428" y="710621"/>
                  </a:moveTo>
                  <a:cubicBezTo>
                    <a:pt x="1160718" y="710455"/>
                    <a:pt x="1150419" y="742123"/>
                    <a:pt x="1166741" y="757316"/>
                  </a:cubicBezTo>
                  <a:cubicBezTo>
                    <a:pt x="1186842" y="776027"/>
                    <a:pt x="1214404" y="759516"/>
                    <a:pt x="1213658" y="738236"/>
                  </a:cubicBezTo>
                  <a:cubicBezTo>
                    <a:pt x="1213056" y="720911"/>
                    <a:pt x="1199896" y="710711"/>
                    <a:pt x="1186428" y="710621"/>
                  </a:cubicBezTo>
                  <a:close/>
                  <a:moveTo>
                    <a:pt x="1181790" y="1413700"/>
                  </a:moveTo>
                  <a:cubicBezTo>
                    <a:pt x="1156088" y="1413527"/>
                    <a:pt x="1145774" y="1445202"/>
                    <a:pt x="1162095" y="1460388"/>
                  </a:cubicBezTo>
                  <a:cubicBezTo>
                    <a:pt x="1182189" y="1479091"/>
                    <a:pt x="1209744" y="1462625"/>
                    <a:pt x="1209013" y="1441300"/>
                  </a:cubicBezTo>
                  <a:cubicBezTo>
                    <a:pt x="1208418" y="1423982"/>
                    <a:pt x="1195259" y="1413790"/>
                    <a:pt x="1181790" y="1413700"/>
                  </a:cubicBezTo>
                  <a:close/>
                  <a:moveTo>
                    <a:pt x="1179464" y="1765236"/>
                  </a:moveTo>
                  <a:cubicBezTo>
                    <a:pt x="1153784" y="1765062"/>
                    <a:pt x="1143432" y="1796715"/>
                    <a:pt x="1159769" y="1811923"/>
                  </a:cubicBezTo>
                  <a:cubicBezTo>
                    <a:pt x="1179757" y="1830529"/>
                    <a:pt x="1207425" y="1814273"/>
                    <a:pt x="1206695" y="1792836"/>
                  </a:cubicBezTo>
                  <a:cubicBezTo>
                    <a:pt x="1206100" y="1775518"/>
                    <a:pt x="1192940" y="1765326"/>
                    <a:pt x="1179464" y="1765236"/>
                  </a:cubicBezTo>
                  <a:close/>
                  <a:moveTo>
                    <a:pt x="1188746" y="359085"/>
                  </a:moveTo>
                  <a:cubicBezTo>
                    <a:pt x="1162969" y="358912"/>
                    <a:pt x="1152783" y="390632"/>
                    <a:pt x="1169059" y="405773"/>
                  </a:cubicBezTo>
                  <a:cubicBezTo>
                    <a:pt x="1189161" y="424484"/>
                    <a:pt x="1216723" y="407972"/>
                    <a:pt x="1215977" y="386685"/>
                  </a:cubicBezTo>
                  <a:cubicBezTo>
                    <a:pt x="1215382" y="369397"/>
                    <a:pt x="1202253" y="359176"/>
                    <a:pt x="1188746" y="359085"/>
                  </a:cubicBezTo>
                  <a:close/>
                  <a:moveTo>
                    <a:pt x="1472083" y="712512"/>
                  </a:moveTo>
                  <a:cubicBezTo>
                    <a:pt x="1446388" y="712346"/>
                    <a:pt x="1436059" y="744006"/>
                    <a:pt x="1452396" y="759199"/>
                  </a:cubicBezTo>
                  <a:cubicBezTo>
                    <a:pt x="1472497" y="777910"/>
                    <a:pt x="1500059" y="761406"/>
                    <a:pt x="1499313" y="740111"/>
                  </a:cubicBezTo>
                  <a:cubicBezTo>
                    <a:pt x="1498719" y="722794"/>
                    <a:pt x="1485559" y="712602"/>
                    <a:pt x="1472083" y="712512"/>
                  </a:cubicBezTo>
                  <a:close/>
                  <a:moveTo>
                    <a:pt x="43785" y="703081"/>
                  </a:moveTo>
                  <a:cubicBezTo>
                    <a:pt x="18068" y="702907"/>
                    <a:pt x="7776" y="734590"/>
                    <a:pt x="24098" y="749768"/>
                  </a:cubicBezTo>
                  <a:cubicBezTo>
                    <a:pt x="44192" y="768472"/>
                    <a:pt x="71746" y="752006"/>
                    <a:pt x="71016" y="730688"/>
                  </a:cubicBezTo>
                  <a:cubicBezTo>
                    <a:pt x="70414" y="713363"/>
                    <a:pt x="57261" y="703163"/>
                    <a:pt x="43785" y="703081"/>
                  </a:cubicBezTo>
                  <a:close/>
                  <a:moveTo>
                    <a:pt x="317846" y="2462650"/>
                  </a:moveTo>
                  <a:cubicBezTo>
                    <a:pt x="292174" y="2462477"/>
                    <a:pt x="281807" y="2494122"/>
                    <a:pt x="298152" y="2509338"/>
                  </a:cubicBezTo>
                  <a:cubicBezTo>
                    <a:pt x="318140" y="2527944"/>
                    <a:pt x="345807" y="2511688"/>
                    <a:pt x="345077" y="2490250"/>
                  </a:cubicBezTo>
                  <a:cubicBezTo>
                    <a:pt x="344475" y="2472932"/>
                    <a:pt x="331322" y="2462741"/>
                    <a:pt x="317846" y="2462650"/>
                  </a:cubicBezTo>
                  <a:close/>
                  <a:moveTo>
                    <a:pt x="46104" y="351537"/>
                  </a:moveTo>
                  <a:cubicBezTo>
                    <a:pt x="20342" y="351364"/>
                    <a:pt x="10133" y="383069"/>
                    <a:pt x="26417" y="398225"/>
                  </a:cubicBezTo>
                  <a:cubicBezTo>
                    <a:pt x="46511" y="416929"/>
                    <a:pt x="74065" y="400462"/>
                    <a:pt x="73335" y="379137"/>
                  </a:cubicBezTo>
                  <a:cubicBezTo>
                    <a:pt x="72740" y="361819"/>
                    <a:pt x="59580" y="351628"/>
                    <a:pt x="46104" y="351537"/>
                  </a:cubicBezTo>
                  <a:close/>
                  <a:moveTo>
                    <a:pt x="41467" y="1054616"/>
                  </a:moveTo>
                  <a:cubicBezTo>
                    <a:pt x="15862" y="1054451"/>
                    <a:pt x="5382" y="1086050"/>
                    <a:pt x="21772" y="1101304"/>
                  </a:cubicBezTo>
                  <a:cubicBezTo>
                    <a:pt x="41866" y="1120008"/>
                    <a:pt x="69428" y="1103541"/>
                    <a:pt x="68697" y="1082224"/>
                  </a:cubicBezTo>
                  <a:cubicBezTo>
                    <a:pt x="68095" y="1064861"/>
                    <a:pt x="54830" y="1054707"/>
                    <a:pt x="41467" y="1054616"/>
                  </a:cubicBezTo>
                  <a:close/>
                  <a:moveTo>
                    <a:pt x="315528" y="2814186"/>
                  </a:moveTo>
                  <a:cubicBezTo>
                    <a:pt x="289765" y="2814013"/>
                    <a:pt x="279556" y="2845718"/>
                    <a:pt x="295840" y="2860874"/>
                  </a:cubicBezTo>
                  <a:cubicBezTo>
                    <a:pt x="315957" y="2879592"/>
                    <a:pt x="343504" y="2863043"/>
                    <a:pt x="342758" y="2841786"/>
                  </a:cubicBezTo>
                  <a:cubicBezTo>
                    <a:pt x="342164" y="2824468"/>
                    <a:pt x="329004" y="2814276"/>
                    <a:pt x="315528" y="2814186"/>
                  </a:cubicBezTo>
                  <a:close/>
                  <a:moveTo>
                    <a:pt x="313209" y="3165729"/>
                  </a:moveTo>
                  <a:cubicBezTo>
                    <a:pt x="287431" y="3165556"/>
                    <a:pt x="277245" y="3197276"/>
                    <a:pt x="293522" y="3212417"/>
                  </a:cubicBezTo>
                  <a:cubicBezTo>
                    <a:pt x="313623" y="3231128"/>
                    <a:pt x="341185" y="3214639"/>
                    <a:pt x="340440" y="3193329"/>
                  </a:cubicBezTo>
                  <a:cubicBezTo>
                    <a:pt x="339845" y="3176011"/>
                    <a:pt x="326685" y="3165820"/>
                    <a:pt x="313209" y="3165729"/>
                  </a:cubicBezTo>
                  <a:close/>
                  <a:moveTo>
                    <a:pt x="28992" y="7903"/>
                  </a:moveTo>
                  <a:cubicBezTo>
                    <a:pt x="12384" y="23134"/>
                    <a:pt x="22495" y="54681"/>
                    <a:pt x="48062" y="54847"/>
                  </a:cubicBezTo>
                  <a:cubicBezTo>
                    <a:pt x="73832" y="55020"/>
                    <a:pt x="84025" y="23308"/>
                    <a:pt x="67749" y="8159"/>
                  </a:cubicBezTo>
                  <a:cubicBezTo>
                    <a:pt x="55334" y="-3396"/>
                    <a:pt x="38967" y="-1942"/>
                    <a:pt x="28992" y="7903"/>
                  </a:cubicBezTo>
                  <a:close/>
                  <a:moveTo>
                    <a:pt x="39148" y="1406152"/>
                  </a:moveTo>
                  <a:cubicBezTo>
                    <a:pt x="13430" y="1405979"/>
                    <a:pt x="3139" y="1437654"/>
                    <a:pt x="19461" y="1452840"/>
                  </a:cubicBezTo>
                  <a:cubicBezTo>
                    <a:pt x="39562" y="1471551"/>
                    <a:pt x="67124" y="1455039"/>
                    <a:pt x="66379" y="1433752"/>
                  </a:cubicBezTo>
                  <a:cubicBezTo>
                    <a:pt x="65784" y="1416464"/>
                    <a:pt x="52654" y="1406243"/>
                    <a:pt x="39148" y="1406152"/>
                  </a:cubicBezTo>
                  <a:close/>
                  <a:moveTo>
                    <a:pt x="29865" y="2812303"/>
                  </a:moveTo>
                  <a:cubicBezTo>
                    <a:pt x="4185" y="2812130"/>
                    <a:pt x="-6166" y="2843782"/>
                    <a:pt x="10178" y="2858990"/>
                  </a:cubicBezTo>
                  <a:cubicBezTo>
                    <a:pt x="30166" y="2877596"/>
                    <a:pt x="57834" y="2861341"/>
                    <a:pt x="57103" y="2839910"/>
                  </a:cubicBezTo>
                  <a:cubicBezTo>
                    <a:pt x="56501" y="2822578"/>
                    <a:pt x="43349" y="2812393"/>
                    <a:pt x="29865" y="2812303"/>
                  </a:cubicBezTo>
                  <a:close/>
                  <a:moveTo>
                    <a:pt x="36829" y="1757688"/>
                  </a:moveTo>
                  <a:cubicBezTo>
                    <a:pt x="11104" y="1757515"/>
                    <a:pt x="828" y="1789197"/>
                    <a:pt x="17134" y="1804376"/>
                  </a:cubicBezTo>
                  <a:cubicBezTo>
                    <a:pt x="37251" y="1823094"/>
                    <a:pt x="64798" y="1806545"/>
                    <a:pt x="64052" y="1785295"/>
                  </a:cubicBezTo>
                  <a:cubicBezTo>
                    <a:pt x="63465" y="1767970"/>
                    <a:pt x="50298" y="1757778"/>
                    <a:pt x="36829" y="1757688"/>
                  </a:cubicBezTo>
                  <a:close/>
                  <a:moveTo>
                    <a:pt x="3190319" y="75615"/>
                  </a:moveTo>
                  <a:cubicBezTo>
                    <a:pt x="3216059" y="75780"/>
                    <a:pt x="3226305" y="44090"/>
                    <a:pt x="3210013" y="28927"/>
                  </a:cubicBezTo>
                  <a:cubicBezTo>
                    <a:pt x="3190010" y="10314"/>
                    <a:pt x="3162425" y="26524"/>
                    <a:pt x="3163088" y="48015"/>
                  </a:cubicBezTo>
                  <a:cubicBezTo>
                    <a:pt x="3163750" y="65400"/>
                    <a:pt x="3176933" y="75524"/>
                    <a:pt x="3190319" y="75615"/>
                  </a:cubicBezTo>
                  <a:close/>
                  <a:moveTo>
                    <a:pt x="27546" y="3163839"/>
                  </a:moveTo>
                  <a:cubicBezTo>
                    <a:pt x="1784" y="3163665"/>
                    <a:pt x="-8425" y="3195370"/>
                    <a:pt x="7859" y="3210526"/>
                  </a:cubicBezTo>
                  <a:cubicBezTo>
                    <a:pt x="27848" y="3229132"/>
                    <a:pt x="55447" y="3212929"/>
                    <a:pt x="54777" y="3191438"/>
                  </a:cubicBezTo>
                  <a:cubicBezTo>
                    <a:pt x="54115" y="3174053"/>
                    <a:pt x="40932" y="3163929"/>
                    <a:pt x="27546" y="3163839"/>
                  </a:cubicBezTo>
                  <a:close/>
                  <a:moveTo>
                    <a:pt x="615110" y="706855"/>
                  </a:moveTo>
                  <a:cubicBezTo>
                    <a:pt x="589393" y="706681"/>
                    <a:pt x="579101" y="738356"/>
                    <a:pt x="595416" y="753542"/>
                  </a:cubicBezTo>
                  <a:cubicBezTo>
                    <a:pt x="615509" y="772246"/>
                    <a:pt x="643079" y="755779"/>
                    <a:pt x="642333" y="734454"/>
                  </a:cubicBezTo>
                  <a:cubicBezTo>
                    <a:pt x="641739" y="717137"/>
                    <a:pt x="628579" y="706937"/>
                    <a:pt x="615110" y="706855"/>
                  </a:cubicBezTo>
                  <a:close/>
                  <a:moveTo>
                    <a:pt x="34510" y="2109231"/>
                  </a:moveTo>
                  <a:cubicBezTo>
                    <a:pt x="8800" y="2109058"/>
                    <a:pt x="-1506" y="2140733"/>
                    <a:pt x="14823" y="2155919"/>
                  </a:cubicBezTo>
                  <a:cubicBezTo>
                    <a:pt x="34917" y="2174623"/>
                    <a:pt x="62471" y="2158156"/>
                    <a:pt x="61741" y="2136831"/>
                  </a:cubicBezTo>
                  <a:cubicBezTo>
                    <a:pt x="61139" y="2119513"/>
                    <a:pt x="47979" y="2109314"/>
                    <a:pt x="34510" y="2109231"/>
                  </a:cubicBezTo>
                  <a:close/>
                  <a:moveTo>
                    <a:pt x="32191" y="2460767"/>
                  </a:moveTo>
                  <a:cubicBezTo>
                    <a:pt x="6459" y="2460594"/>
                    <a:pt x="-3810" y="2492284"/>
                    <a:pt x="12504" y="2507455"/>
                  </a:cubicBezTo>
                  <a:cubicBezTo>
                    <a:pt x="32598" y="2526158"/>
                    <a:pt x="60152" y="2509692"/>
                    <a:pt x="59422" y="2488374"/>
                  </a:cubicBezTo>
                  <a:cubicBezTo>
                    <a:pt x="58820" y="2471049"/>
                    <a:pt x="45660" y="2460857"/>
                    <a:pt x="32191" y="2460767"/>
                  </a:cubicBezTo>
                  <a:close/>
                  <a:moveTo>
                    <a:pt x="598871" y="3167613"/>
                  </a:moveTo>
                  <a:cubicBezTo>
                    <a:pt x="573154" y="3167439"/>
                    <a:pt x="562870" y="3199122"/>
                    <a:pt x="579184" y="3214300"/>
                  </a:cubicBezTo>
                  <a:cubicBezTo>
                    <a:pt x="599278" y="3233004"/>
                    <a:pt x="626832" y="3216537"/>
                    <a:pt x="626102" y="3195220"/>
                  </a:cubicBezTo>
                  <a:cubicBezTo>
                    <a:pt x="625500" y="3177895"/>
                    <a:pt x="612340" y="3167703"/>
                    <a:pt x="598871" y="3167613"/>
                  </a:cubicBezTo>
                  <a:close/>
                  <a:moveTo>
                    <a:pt x="605828" y="2112998"/>
                  </a:moveTo>
                  <a:cubicBezTo>
                    <a:pt x="580155" y="2112832"/>
                    <a:pt x="569789" y="2144469"/>
                    <a:pt x="586133" y="2159685"/>
                  </a:cubicBezTo>
                  <a:cubicBezTo>
                    <a:pt x="606227" y="2178389"/>
                    <a:pt x="633789" y="2161922"/>
                    <a:pt x="633058" y="2140597"/>
                  </a:cubicBezTo>
                  <a:cubicBezTo>
                    <a:pt x="632456" y="2123287"/>
                    <a:pt x="619304" y="2113088"/>
                    <a:pt x="605828" y="2112998"/>
                  </a:cubicBezTo>
                  <a:close/>
                  <a:moveTo>
                    <a:pt x="601190" y="2816077"/>
                  </a:moveTo>
                  <a:cubicBezTo>
                    <a:pt x="575473" y="2815903"/>
                    <a:pt x="565181" y="2847579"/>
                    <a:pt x="581495" y="2862764"/>
                  </a:cubicBezTo>
                  <a:cubicBezTo>
                    <a:pt x="601597" y="2881476"/>
                    <a:pt x="629159" y="2864986"/>
                    <a:pt x="628413" y="2843677"/>
                  </a:cubicBezTo>
                  <a:cubicBezTo>
                    <a:pt x="627826" y="2826359"/>
                    <a:pt x="614659" y="2816167"/>
                    <a:pt x="601190" y="2816077"/>
                  </a:cubicBezTo>
                  <a:close/>
                  <a:moveTo>
                    <a:pt x="603509" y="2464541"/>
                  </a:moveTo>
                  <a:cubicBezTo>
                    <a:pt x="577731" y="2464368"/>
                    <a:pt x="567545" y="2496088"/>
                    <a:pt x="583822" y="2511229"/>
                  </a:cubicBezTo>
                  <a:cubicBezTo>
                    <a:pt x="603938" y="2529947"/>
                    <a:pt x="631485" y="2513398"/>
                    <a:pt x="630740" y="2492148"/>
                  </a:cubicBezTo>
                  <a:cubicBezTo>
                    <a:pt x="630145" y="2474853"/>
                    <a:pt x="617015" y="2464631"/>
                    <a:pt x="603509" y="2464541"/>
                  </a:cubicBezTo>
                  <a:close/>
                  <a:moveTo>
                    <a:pt x="612784" y="1058390"/>
                  </a:moveTo>
                  <a:cubicBezTo>
                    <a:pt x="587067" y="1058217"/>
                    <a:pt x="576775" y="1089892"/>
                    <a:pt x="593097" y="1105078"/>
                  </a:cubicBezTo>
                  <a:cubicBezTo>
                    <a:pt x="613213" y="1123797"/>
                    <a:pt x="640760" y="1107247"/>
                    <a:pt x="640015" y="1085990"/>
                  </a:cubicBezTo>
                  <a:cubicBezTo>
                    <a:pt x="639420" y="1068703"/>
                    <a:pt x="626290" y="1058481"/>
                    <a:pt x="612784" y="1058390"/>
                  </a:cubicBezTo>
                  <a:close/>
                  <a:moveTo>
                    <a:pt x="610465" y="1409926"/>
                  </a:moveTo>
                  <a:cubicBezTo>
                    <a:pt x="584755" y="1409753"/>
                    <a:pt x="574456" y="1441428"/>
                    <a:pt x="590778" y="1456614"/>
                  </a:cubicBezTo>
                  <a:cubicBezTo>
                    <a:pt x="610879" y="1475325"/>
                    <a:pt x="638441" y="1458836"/>
                    <a:pt x="637696" y="1437533"/>
                  </a:cubicBezTo>
                  <a:cubicBezTo>
                    <a:pt x="637101" y="1420208"/>
                    <a:pt x="623941" y="1410016"/>
                    <a:pt x="610465" y="1409926"/>
                  </a:cubicBezTo>
                  <a:close/>
                  <a:moveTo>
                    <a:pt x="608146" y="1761462"/>
                  </a:moveTo>
                  <a:cubicBezTo>
                    <a:pt x="582436" y="1761289"/>
                    <a:pt x="572137" y="1792971"/>
                    <a:pt x="588459" y="1808149"/>
                  </a:cubicBezTo>
                  <a:cubicBezTo>
                    <a:pt x="608553" y="1826853"/>
                    <a:pt x="636107" y="1810387"/>
                    <a:pt x="635377" y="1789069"/>
                  </a:cubicBezTo>
                  <a:cubicBezTo>
                    <a:pt x="634782" y="1771744"/>
                    <a:pt x="621622" y="1761552"/>
                    <a:pt x="608146" y="1761462"/>
                  </a:cubicBezTo>
                  <a:close/>
                  <a:moveTo>
                    <a:pt x="320165" y="2111114"/>
                  </a:moveTo>
                  <a:cubicBezTo>
                    <a:pt x="294455" y="2110941"/>
                    <a:pt x="284156" y="2142624"/>
                    <a:pt x="300471" y="2157802"/>
                  </a:cubicBezTo>
                  <a:cubicBezTo>
                    <a:pt x="320564" y="2176506"/>
                    <a:pt x="348119" y="2160039"/>
                    <a:pt x="347388" y="2138722"/>
                  </a:cubicBezTo>
                  <a:cubicBezTo>
                    <a:pt x="346801" y="2121397"/>
                    <a:pt x="333641" y="2111205"/>
                    <a:pt x="320165" y="2111114"/>
                  </a:cubicBezTo>
                  <a:close/>
                  <a:moveTo>
                    <a:pt x="324803" y="1408043"/>
                  </a:moveTo>
                  <a:cubicBezTo>
                    <a:pt x="299025" y="1407870"/>
                    <a:pt x="288839" y="1439590"/>
                    <a:pt x="305116" y="1454731"/>
                  </a:cubicBezTo>
                  <a:cubicBezTo>
                    <a:pt x="325232" y="1473449"/>
                    <a:pt x="352779" y="1456900"/>
                    <a:pt x="352033" y="1435643"/>
                  </a:cubicBezTo>
                  <a:cubicBezTo>
                    <a:pt x="351439" y="1418325"/>
                    <a:pt x="338279" y="1408126"/>
                    <a:pt x="324803" y="1408043"/>
                  </a:cubicBezTo>
                  <a:close/>
                  <a:moveTo>
                    <a:pt x="322484" y="1759579"/>
                  </a:moveTo>
                  <a:cubicBezTo>
                    <a:pt x="296774" y="1759405"/>
                    <a:pt x="286475" y="1791080"/>
                    <a:pt x="302797" y="1806266"/>
                  </a:cubicBezTo>
                  <a:cubicBezTo>
                    <a:pt x="322898" y="1824978"/>
                    <a:pt x="350460" y="1808489"/>
                    <a:pt x="349715" y="1787178"/>
                  </a:cubicBezTo>
                  <a:cubicBezTo>
                    <a:pt x="349120" y="1769861"/>
                    <a:pt x="335960" y="1759669"/>
                    <a:pt x="322484" y="1759579"/>
                  </a:cubicBezTo>
                  <a:close/>
                  <a:moveTo>
                    <a:pt x="327129" y="1056500"/>
                  </a:moveTo>
                  <a:cubicBezTo>
                    <a:pt x="301351" y="1056326"/>
                    <a:pt x="291165" y="1088047"/>
                    <a:pt x="307442" y="1103187"/>
                  </a:cubicBezTo>
                  <a:cubicBezTo>
                    <a:pt x="327558" y="1121906"/>
                    <a:pt x="355105" y="1105357"/>
                    <a:pt x="354360" y="1084099"/>
                  </a:cubicBezTo>
                  <a:cubicBezTo>
                    <a:pt x="353757" y="1066812"/>
                    <a:pt x="340628" y="1056590"/>
                    <a:pt x="327129" y="1056500"/>
                  </a:cubicBezTo>
                  <a:close/>
                  <a:moveTo>
                    <a:pt x="329448" y="704964"/>
                  </a:moveTo>
                  <a:cubicBezTo>
                    <a:pt x="303738" y="704791"/>
                    <a:pt x="293439" y="736466"/>
                    <a:pt x="309753" y="751651"/>
                  </a:cubicBezTo>
                  <a:cubicBezTo>
                    <a:pt x="329862" y="770363"/>
                    <a:pt x="357401" y="753866"/>
                    <a:pt x="356679" y="732564"/>
                  </a:cubicBezTo>
                  <a:cubicBezTo>
                    <a:pt x="356076" y="715246"/>
                    <a:pt x="342916" y="705054"/>
                    <a:pt x="329448" y="704964"/>
                  </a:cubicBezTo>
                  <a:close/>
                  <a:moveTo>
                    <a:pt x="334085" y="1892"/>
                  </a:moveTo>
                  <a:cubicBezTo>
                    <a:pt x="308368" y="1719"/>
                    <a:pt x="298076" y="33394"/>
                    <a:pt x="314398" y="48580"/>
                  </a:cubicBezTo>
                  <a:cubicBezTo>
                    <a:pt x="334492" y="67284"/>
                    <a:pt x="362046" y="50817"/>
                    <a:pt x="361316" y="29492"/>
                  </a:cubicBezTo>
                  <a:cubicBezTo>
                    <a:pt x="360721" y="12174"/>
                    <a:pt x="347561" y="1975"/>
                    <a:pt x="334085" y="1892"/>
                  </a:cubicBezTo>
                  <a:close/>
                  <a:moveTo>
                    <a:pt x="331767" y="353428"/>
                  </a:moveTo>
                  <a:cubicBezTo>
                    <a:pt x="306057" y="353255"/>
                    <a:pt x="295750" y="384930"/>
                    <a:pt x="312080" y="400116"/>
                  </a:cubicBezTo>
                  <a:cubicBezTo>
                    <a:pt x="332173" y="418819"/>
                    <a:pt x="359728" y="402353"/>
                    <a:pt x="358997" y="381035"/>
                  </a:cubicBezTo>
                  <a:cubicBezTo>
                    <a:pt x="358403" y="363710"/>
                    <a:pt x="345243" y="353518"/>
                    <a:pt x="331767" y="353428"/>
                  </a:cubicBezTo>
                  <a:close/>
                  <a:moveTo>
                    <a:pt x="2893431" y="1776557"/>
                  </a:moveTo>
                  <a:cubicBezTo>
                    <a:pt x="2867827" y="1776392"/>
                    <a:pt x="2857347" y="1807991"/>
                    <a:pt x="2873736" y="1823245"/>
                  </a:cubicBezTo>
                  <a:cubicBezTo>
                    <a:pt x="2893830" y="1841949"/>
                    <a:pt x="2921400" y="1825482"/>
                    <a:pt x="2920654" y="1804157"/>
                  </a:cubicBezTo>
                  <a:cubicBezTo>
                    <a:pt x="2920059" y="1786839"/>
                    <a:pt x="2906900" y="1776648"/>
                    <a:pt x="2893431" y="1776557"/>
                  </a:cubicBezTo>
                  <a:close/>
                  <a:moveTo>
                    <a:pt x="2617044" y="368524"/>
                  </a:moveTo>
                  <a:cubicBezTo>
                    <a:pt x="2591311" y="368358"/>
                    <a:pt x="2581050" y="400033"/>
                    <a:pt x="2597357" y="415211"/>
                  </a:cubicBezTo>
                  <a:cubicBezTo>
                    <a:pt x="2617345" y="433817"/>
                    <a:pt x="2645012" y="417561"/>
                    <a:pt x="2644282" y="396131"/>
                  </a:cubicBezTo>
                  <a:cubicBezTo>
                    <a:pt x="2643672" y="378798"/>
                    <a:pt x="2630520" y="368614"/>
                    <a:pt x="2617044" y="368524"/>
                  </a:cubicBezTo>
                  <a:close/>
                  <a:moveTo>
                    <a:pt x="2619362" y="16988"/>
                  </a:moveTo>
                  <a:cubicBezTo>
                    <a:pt x="2593637" y="16815"/>
                    <a:pt x="2583361" y="48505"/>
                    <a:pt x="2599675" y="63675"/>
                  </a:cubicBezTo>
                  <a:cubicBezTo>
                    <a:pt x="2619769" y="82379"/>
                    <a:pt x="2647323" y="65913"/>
                    <a:pt x="2646593" y="44595"/>
                  </a:cubicBezTo>
                  <a:cubicBezTo>
                    <a:pt x="2645999" y="27270"/>
                    <a:pt x="2632839" y="17071"/>
                    <a:pt x="2619362" y="16988"/>
                  </a:cubicBezTo>
                  <a:close/>
                  <a:moveTo>
                    <a:pt x="2614725" y="720059"/>
                  </a:moveTo>
                  <a:cubicBezTo>
                    <a:pt x="2589008" y="719886"/>
                    <a:pt x="2578716" y="751561"/>
                    <a:pt x="2595038" y="766747"/>
                  </a:cubicBezTo>
                  <a:cubicBezTo>
                    <a:pt x="2615132" y="785451"/>
                    <a:pt x="2642701" y="768969"/>
                    <a:pt x="2641956" y="747659"/>
                  </a:cubicBezTo>
                  <a:cubicBezTo>
                    <a:pt x="2641361" y="730341"/>
                    <a:pt x="2628201" y="720150"/>
                    <a:pt x="2614725" y="720059"/>
                  </a:cubicBezTo>
                  <a:close/>
                  <a:moveTo>
                    <a:pt x="2612406" y="1071595"/>
                  </a:moveTo>
                  <a:cubicBezTo>
                    <a:pt x="2586628" y="1071422"/>
                    <a:pt x="2576442" y="1103142"/>
                    <a:pt x="2592719" y="1118283"/>
                  </a:cubicBezTo>
                  <a:cubicBezTo>
                    <a:pt x="2612820" y="1136994"/>
                    <a:pt x="2640382" y="1120505"/>
                    <a:pt x="2639637" y="1099202"/>
                  </a:cubicBezTo>
                  <a:cubicBezTo>
                    <a:pt x="2639042" y="1081877"/>
                    <a:pt x="2625882" y="1071686"/>
                    <a:pt x="2612406" y="1071595"/>
                  </a:cubicBezTo>
                  <a:close/>
                  <a:moveTo>
                    <a:pt x="2888786" y="2479637"/>
                  </a:moveTo>
                  <a:cubicBezTo>
                    <a:pt x="2863068" y="2479463"/>
                    <a:pt x="2852784" y="2511146"/>
                    <a:pt x="2869099" y="2526324"/>
                  </a:cubicBezTo>
                  <a:cubicBezTo>
                    <a:pt x="2889200" y="2545035"/>
                    <a:pt x="2916762" y="2528546"/>
                    <a:pt x="2916017" y="2507236"/>
                  </a:cubicBezTo>
                  <a:cubicBezTo>
                    <a:pt x="2915422" y="2489919"/>
                    <a:pt x="2902262" y="2479727"/>
                    <a:pt x="2888786" y="2479637"/>
                  </a:cubicBezTo>
                  <a:close/>
                  <a:moveTo>
                    <a:pt x="2884148" y="3182708"/>
                  </a:moveTo>
                  <a:cubicBezTo>
                    <a:pt x="2858446" y="3182535"/>
                    <a:pt x="2848132" y="3214210"/>
                    <a:pt x="2864461" y="3229396"/>
                  </a:cubicBezTo>
                  <a:cubicBezTo>
                    <a:pt x="2884578" y="3248129"/>
                    <a:pt x="2912109" y="3231565"/>
                    <a:pt x="2911379" y="3210315"/>
                  </a:cubicBezTo>
                  <a:cubicBezTo>
                    <a:pt x="2910784" y="3192990"/>
                    <a:pt x="2897624" y="3182798"/>
                    <a:pt x="2884148" y="3182708"/>
                  </a:cubicBezTo>
                  <a:close/>
                  <a:moveTo>
                    <a:pt x="2886467" y="2831172"/>
                  </a:moveTo>
                  <a:cubicBezTo>
                    <a:pt x="2860750" y="2830999"/>
                    <a:pt x="2850458" y="2862681"/>
                    <a:pt x="2866780" y="2877860"/>
                  </a:cubicBezTo>
                  <a:cubicBezTo>
                    <a:pt x="2886874" y="2896564"/>
                    <a:pt x="2914428" y="2880097"/>
                    <a:pt x="2913698" y="2858772"/>
                  </a:cubicBezTo>
                  <a:cubicBezTo>
                    <a:pt x="2913103" y="2841454"/>
                    <a:pt x="2899943" y="2831263"/>
                    <a:pt x="2886467" y="2831172"/>
                  </a:cubicBezTo>
                  <a:close/>
                  <a:moveTo>
                    <a:pt x="2603123" y="2477746"/>
                  </a:moveTo>
                  <a:cubicBezTo>
                    <a:pt x="2577361" y="2477572"/>
                    <a:pt x="2567152" y="2509278"/>
                    <a:pt x="2583436" y="2524433"/>
                  </a:cubicBezTo>
                  <a:cubicBezTo>
                    <a:pt x="2603553" y="2543152"/>
                    <a:pt x="2631100" y="2526603"/>
                    <a:pt x="2630354" y="2505346"/>
                  </a:cubicBezTo>
                  <a:cubicBezTo>
                    <a:pt x="2629759" y="2488058"/>
                    <a:pt x="2616630" y="2477836"/>
                    <a:pt x="2603123" y="2477746"/>
                  </a:cubicBezTo>
                  <a:close/>
                  <a:moveTo>
                    <a:pt x="2891105" y="2128101"/>
                  </a:moveTo>
                  <a:cubicBezTo>
                    <a:pt x="2865395" y="2127927"/>
                    <a:pt x="2855096" y="2159603"/>
                    <a:pt x="2871418" y="2174788"/>
                  </a:cubicBezTo>
                  <a:cubicBezTo>
                    <a:pt x="2891534" y="2193507"/>
                    <a:pt x="2919081" y="2176958"/>
                    <a:pt x="2918335" y="2155701"/>
                  </a:cubicBezTo>
                  <a:cubicBezTo>
                    <a:pt x="2917741" y="2138405"/>
                    <a:pt x="2904611" y="2128184"/>
                    <a:pt x="2891105" y="2128101"/>
                  </a:cubicBezTo>
                  <a:close/>
                  <a:moveTo>
                    <a:pt x="2600805" y="2829282"/>
                  </a:moveTo>
                  <a:cubicBezTo>
                    <a:pt x="2575087" y="2829108"/>
                    <a:pt x="2564796" y="2860791"/>
                    <a:pt x="2581118" y="2875969"/>
                  </a:cubicBezTo>
                  <a:cubicBezTo>
                    <a:pt x="2601219" y="2894680"/>
                    <a:pt x="2628781" y="2878191"/>
                    <a:pt x="2628035" y="2856889"/>
                  </a:cubicBezTo>
                  <a:cubicBezTo>
                    <a:pt x="2627440" y="2839571"/>
                    <a:pt x="2614281" y="2829372"/>
                    <a:pt x="2600805" y="2829282"/>
                  </a:cubicBezTo>
                  <a:close/>
                  <a:moveTo>
                    <a:pt x="2598486" y="3180825"/>
                  </a:moveTo>
                  <a:cubicBezTo>
                    <a:pt x="2572768" y="3180652"/>
                    <a:pt x="2562477" y="3212334"/>
                    <a:pt x="2578799" y="3227512"/>
                  </a:cubicBezTo>
                  <a:cubicBezTo>
                    <a:pt x="2598892" y="3246216"/>
                    <a:pt x="2626447" y="3229750"/>
                    <a:pt x="2625717" y="3208425"/>
                  </a:cubicBezTo>
                  <a:cubicBezTo>
                    <a:pt x="2625122" y="3191107"/>
                    <a:pt x="2611962" y="3180915"/>
                    <a:pt x="2598486" y="3180825"/>
                  </a:cubicBezTo>
                  <a:close/>
                  <a:moveTo>
                    <a:pt x="2610087" y="1423138"/>
                  </a:moveTo>
                  <a:cubicBezTo>
                    <a:pt x="2584378" y="1422965"/>
                    <a:pt x="2574078" y="1454640"/>
                    <a:pt x="2590400" y="1469826"/>
                  </a:cubicBezTo>
                  <a:cubicBezTo>
                    <a:pt x="2610494" y="1488530"/>
                    <a:pt x="2638048" y="1472063"/>
                    <a:pt x="2637318" y="1450738"/>
                  </a:cubicBezTo>
                  <a:cubicBezTo>
                    <a:pt x="2636723" y="1433421"/>
                    <a:pt x="2623556" y="1423221"/>
                    <a:pt x="2610087" y="1423138"/>
                  </a:cubicBezTo>
                  <a:close/>
                  <a:moveTo>
                    <a:pt x="2605450" y="2126210"/>
                  </a:moveTo>
                  <a:cubicBezTo>
                    <a:pt x="2579732" y="2126037"/>
                    <a:pt x="2569433" y="2157712"/>
                    <a:pt x="2585755" y="2172898"/>
                  </a:cubicBezTo>
                  <a:cubicBezTo>
                    <a:pt x="2605849" y="2191601"/>
                    <a:pt x="2633418" y="2175135"/>
                    <a:pt x="2632673" y="2153817"/>
                  </a:cubicBezTo>
                  <a:cubicBezTo>
                    <a:pt x="2632078" y="2136492"/>
                    <a:pt x="2618918" y="2126300"/>
                    <a:pt x="2605450" y="2126210"/>
                  </a:cubicBezTo>
                  <a:close/>
                  <a:moveTo>
                    <a:pt x="2607769" y="1774674"/>
                  </a:moveTo>
                  <a:cubicBezTo>
                    <a:pt x="2582089" y="1774508"/>
                    <a:pt x="2571737" y="1806161"/>
                    <a:pt x="2588074" y="1821362"/>
                  </a:cubicBezTo>
                  <a:cubicBezTo>
                    <a:pt x="2608183" y="1840073"/>
                    <a:pt x="2635722" y="1823576"/>
                    <a:pt x="2634999" y="1802282"/>
                  </a:cubicBezTo>
                  <a:cubicBezTo>
                    <a:pt x="2634397" y="1784919"/>
                    <a:pt x="2621124" y="1774757"/>
                    <a:pt x="2607769" y="1774674"/>
                  </a:cubicBezTo>
                  <a:close/>
                  <a:moveTo>
                    <a:pt x="2905025" y="18871"/>
                  </a:moveTo>
                  <a:cubicBezTo>
                    <a:pt x="2879353" y="18698"/>
                    <a:pt x="2868986" y="50343"/>
                    <a:pt x="2885330" y="65559"/>
                  </a:cubicBezTo>
                  <a:cubicBezTo>
                    <a:pt x="2905424" y="84262"/>
                    <a:pt x="2932986" y="67796"/>
                    <a:pt x="2932256" y="46471"/>
                  </a:cubicBezTo>
                  <a:cubicBezTo>
                    <a:pt x="2931653" y="29153"/>
                    <a:pt x="2918501" y="18961"/>
                    <a:pt x="2905025" y="18871"/>
                  </a:cubicBezTo>
                  <a:close/>
                  <a:moveTo>
                    <a:pt x="3179086" y="1778448"/>
                  </a:moveTo>
                  <a:cubicBezTo>
                    <a:pt x="3153308" y="1778275"/>
                    <a:pt x="3143122" y="1809995"/>
                    <a:pt x="3159399" y="1825136"/>
                  </a:cubicBezTo>
                  <a:cubicBezTo>
                    <a:pt x="3179515" y="1843854"/>
                    <a:pt x="3207062" y="1827305"/>
                    <a:pt x="3206317" y="1806055"/>
                  </a:cubicBezTo>
                  <a:cubicBezTo>
                    <a:pt x="3205722" y="1788760"/>
                    <a:pt x="3192592" y="1778538"/>
                    <a:pt x="3179086" y="1778448"/>
                  </a:cubicBezTo>
                  <a:close/>
                  <a:moveTo>
                    <a:pt x="3181405" y="1426912"/>
                  </a:moveTo>
                  <a:cubicBezTo>
                    <a:pt x="3155687" y="1426739"/>
                    <a:pt x="3145396" y="1458414"/>
                    <a:pt x="3161710" y="1473600"/>
                  </a:cubicBezTo>
                  <a:cubicBezTo>
                    <a:pt x="3181819" y="1492311"/>
                    <a:pt x="3209358" y="1475815"/>
                    <a:pt x="3208635" y="1454512"/>
                  </a:cubicBezTo>
                  <a:cubicBezTo>
                    <a:pt x="3208033" y="1437194"/>
                    <a:pt x="3194881" y="1426995"/>
                    <a:pt x="3181405" y="1426912"/>
                  </a:cubicBezTo>
                  <a:close/>
                  <a:moveTo>
                    <a:pt x="3176767" y="2129984"/>
                  </a:moveTo>
                  <a:cubicBezTo>
                    <a:pt x="3151050" y="2129811"/>
                    <a:pt x="3140758" y="2161486"/>
                    <a:pt x="3157080" y="2176672"/>
                  </a:cubicBezTo>
                  <a:cubicBezTo>
                    <a:pt x="3177196" y="2195390"/>
                    <a:pt x="3204743" y="2178841"/>
                    <a:pt x="3203998" y="2157584"/>
                  </a:cubicBezTo>
                  <a:cubicBezTo>
                    <a:pt x="3203403" y="2140266"/>
                    <a:pt x="3190243" y="2130074"/>
                    <a:pt x="3176767" y="2129984"/>
                  </a:cubicBezTo>
                  <a:close/>
                  <a:moveTo>
                    <a:pt x="3174448" y="2481520"/>
                  </a:moveTo>
                  <a:cubicBezTo>
                    <a:pt x="3148738" y="2481346"/>
                    <a:pt x="3138439" y="2513021"/>
                    <a:pt x="3154761" y="2528207"/>
                  </a:cubicBezTo>
                  <a:cubicBezTo>
                    <a:pt x="3174855" y="2546911"/>
                    <a:pt x="3202409" y="2530444"/>
                    <a:pt x="3201679" y="2509127"/>
                  </a:cubicBezTo>
                  <a:cubicBezTo>
                    <a:pt x="3201084" y="2491802"/>
                    <a:pt x="3187917" y="2481610"/>
                    <a:pt x="3174448" y="2481520"/>
                  </a:cubicBezTo>
                  <a:close/>
                  <a:moveTo>
                    <a:pt x="3188361" y="372297"/>
                  </a:moveTo>
                  <a:cubicBezTo>
                    <a:pt x="3162644" y="372124"/>
                    <a:pt x="3152352" y="403799"/>
                    <a:pt x="3168674" y="418985"/>
                  </a:cubicBezTo>
                  <a:cubicBezTo>
                    <a:pt x="3188775" y="437696"/>
                    <a:pt x="3216337" y="421207"/>
                    <a:pt x="3215592" y="399897"/>
                  </a:cubicBezTo>
                  <a:cubicBezTo>
                    <a:pt x="3214997" y="382580"/>
                    <a:pt x="3201837" y="372388"/>
                    <a:pt x="3188361" y="372297"/>
                  </a:cubicBezTo>
                  <a:close/>
                  <a:moveTo>
                    <a:pt x="3183723" y="1075369"/>
                  </a:moveTo>
                  <a:cubicBezTo>
                    <a:pt x="3158014" y="1075196"/>
                    <a:pt x="3147715" y="1106878"/>
                    <a:pt x="3164036" y="1122057"/>
                  </a:cubicBezTo>
                  <a:cubicBezTo>
                    <a:pt x="3184130" y="1140760"/>
                    <a:pt x="3211684" y="1124294"/>
                    <a:pt x="3210954" y="1102976"/>
                  </a:cubicBezTo>
                  <a:cubicBezTo>
                    <a:pt x="3210359" y="1085651"/>
                    <a:pt x="3197200" y="1075459"/>
                    <a:pt x="3183723" y="1075369"/>
                  </a:cubicBezTo>
                  <a:close/>
                  <a:moveTo>
                    <a:pt x="3186042" y="723833"/>
                  </a:moveTo>
                  <a:cubicBezTo>
                    <a:pt x="3160280" y="723660"/>
                    <a:pt x="3150071" y="755365"/>
                    <a:pt x="3166348" y="770521"/>
                  </a:cubicBezTo>
                  <a:cubicBezTo>
                    <a:pt x="3186441" y="789225"/>
                    <a:pt x="3213996" y="772758"/>
                    <a:pt x="3213266" y="751433"/>
                  </a:cubicBezTo>
                  <a:cubicBezTo>
                    <a:pt x="3212678" y="734115"/>
                    <a:pt x="3199518" y="723924"/>
                    <a:pt x="3186042" y="723833"/>
                  </a:cubicBezTo>
                  <a:close/>
                  <a:moveTo>
                    <a:pt x="2900387" y="721950"/>
                  </a:moveTo>
                  <a:cubicBezTo>
                    <a:pt x="2874625" y="721777"/>
                    <a:pt x="2864416" y="753482"/>
                    <a:pt x="2880700" y="768638"/>
                  </a:cubicBezTo>
                  <a:cubicBezTo>
                    <a:pt x="2900816" y="787364"/>
                    <a:pt x="2928363" y="770822"/>
                    <a:pt x="2927618" y="749550"/>
                  </a:cubicBezTo>
                  <a:cubicBezTo>
                    <a:pt x="2927016" y="732232"/>
                    <a:pt x="2913856" y="722033"/>
                    <a:pt x="2900387" y="721950"/>
                  </a:cubicBezTo>
                  <a:close/>
                  <a:moveTo>
                    <a:pt x="3172129" y="2833055"/>
                  </a:moveTo>
                  <a:cubicBezTo>
                    <a:pt x="3146405" y="2832882"/>
                    <a:pt x="3136128" y="2864572"/>
                    <a:pt x="3152442" y="2879743"/>
                  </a:cubicBezTo>
                  <a:cubicBezTo>
                    <a:pt x="3172536" y="2898447"/>
                    <a:pt x="3200091" y="2881980"/>
                    <a:pt x="3199360" y="2860663"/>
                  </a:cubicBezTo>
                  <a:cubicBezTo>
                    <a:pt x="3198765" y="2843338"/>
                    <a:pt x="3185598" y="2833146"/>
                    <a:pt x="3172129" y="2833055"/>
                  </a:cubicBezTo>
                  <a:close/>
                  <a:moveTo>
                    <a:pt x="2898069" y="1073486"/>
                  </a:moveTo>
                  <a:cubicBezTo>
                    <a:pt x="2872351" y="1073313"/>
                    <a:pt x="2862067" y="1104995"/>
                    <a:pt x="2878381" y="1120173"/>
                  </a:cubicBezTo>
                  <a:cubicBezTo>
                    <a:pt x="2898475" y="1138877"/>
                    <a:pt x="2926029" y="1122411"/>
                    <a:pt x="2925299" y="1101086"/>
                  </a:cubicBezTo>
                  <a:cubicBezTo>
                    <a:pt x="2924697" y="1083768"/>
                    <a:pt x="2911537" y="1073576"/>
                    <a:pt x="2898069" y="1073486"/>
                  </a:cubicBezTo>
                  <a:close/>
                  <a:moveTo>
                    <a:pt x="2902706" y="370407"/>
                  </a:moveTo>
                  <a:cubicBezTo>
                    <a:pt x="2876989" y="370241"/>
                    <a:pt x="2866697" y="401908"/>
                    <a:pt x="2883012" y="417094"/>
                  </a:cubicBezTo>
                  <a:cubicBezTo>
                    <a:pt x="2903128" y="435813"/>
                    <a:pt x="2930675" y="419264"/>
                    <a:pt x="2929929" y="398007"/>
                  </a:cubicBezTo>
                  <a:cubicBezTo>
                    <a:pt x="2929342" y="380719"/>
                    <a:pt x="2916205" y="370497"/>
                    <a:pt x="2902706" y="370407"/>
                  </a:cubicBezTo>
                  <a:close/>
                  <a:moveTo>
                    <a:pt x="2895750" y="1425022"/>
                  </a:moveTo>
                  <a:cubicBezTo>
                    <a:pt x="2870047" y="1424848"/>
                    <a:pt x="2859733" y="1456523"/>
                    <a:pt x="2876055" y="1471709"/>
                  </a:cubicBezTo>
                  <a:cubicBezTo>
                    <a:pt x="2896164" y="1490420"/>
                    <a:pt x="2923703" y="1473924"/>
                    <a:pt x="2922980" y="1452629"/>
                  </a:cubicBezTo>
                  <a:cubicBezTo>
                    <a:pt x="2922371" y="1435274"/>
                    <a:pt x="2909105" y="1425112"/>
                    <a:pt x="2895750" y="1425022"/>
                  </a:cubicBezTo>
                  <a:close/>
                  <a:moveTo>
                    <a:pt x="3169803" y="3184599"/>
                  </a:moveTo>
                  <a:cubicBezTo>
                    <a:pt x="3144078" y="3184425"/>
                    <a:pt x="3133802" y="3216108"/>
                    <a:pt x="3150116" y="3231286"/>
                  </a:cubicBezTo>
                  <a:cubicBezTo>
                    <a:pt x="3170104" y="3249892"/>
                    <a:pt x="3197696" y="3233704"/>
                    <a:pt x="3197042" y="3212199"/>
                  </a:cubicBezTo>
                  <a:cubicBezTo>
                    <a:pt x="3196371" y="3194805"/>
                    <a:pt x="3183196" y="3184682"/>
                    <a:pt x="3169803" y="3184599"/>
                  </a:cubicBezTo>
                  <a:close/>
                  <a:moveTo>
                    <a:pt x="2333708" y="15097"/>
                  </a:moveTo>
                  <a:cubicBezTo>
                    <a:pt x="2307998" y="14924"/>
                    <a:pt x="2297691" y="46606"/>
                    <a:pt x="2314021" y="61785"/>
                  </a:cubicBezTo>
                  <a:cubicBezTo>
                    <a:pt x="2334114" y="80488"/>
                    <a:pt x="2361669" y="64022"/>
                    <a:pt x="2360938" y="42697"/>
                  </a:cubicBezTo>
                  <a:cubicBezTo>
                    <a:pt x="2360336" y="25379"/>
                    <a:pt x="2347176" y="15187"/>
                    <a:pt x="2333708" y="15097"/>
                  </a:cubicBezTo>
                  <a:close/>
                  <a:moveTo>
                    <a:pt x="2038762" y="1419365"/>
                  </a:moveTo>
                  <a:cubicBezTo>
                    <a:pt x="2013045" y="1419191"/>
                    <a:pt x="2002753" y="1450866"/>
                    <a:pt x="2019075" y="1466052"/>
                  </a:cubicBezTo>
                  <a:cubicBezTo>
                    <a:pt x="2039169" y="1484756"/>
                    <a:pt x="2066738" y="1468282"/>
                    <a:pt x="2065993" y="1446964"/>
                  </a:cubicBezTo>
                  <a:cubicBezTo>
                    <a:pt x="2065398" y="1429639"/>
                    <a:pt x="2052238" y="1419447"/>
                    <a:pt x="2038762" y="1419365"/>
                  </a:cubicBezTo>
                  <a:close/>
                  <a:moveTo>
                    <a:pt x="1762383" y="11323"/>
                  </a:moveTo>
                  <a:cubicBezTo>
                    <a:pt x="1736620" y="11150"/>
                    <a:pt x="1726411" y="42855"/>
                    <a:pt x="1742696" y="58011"/>
                  </a:cubicBezTo>
                  <a:cubicBezTo>
                    <a:pt x="1762812" y="76730"/>
                    <a:pt x="1790359" y="60180"/>
                    <a:pt x="1789613" y="38931"/>
                  </a:cubicBezTo>
                  <a:cubicBezTo>
                    <a:pt x="1789018" y="21605"/>
                    <a:pt x="1775859" y="11414"/>
                    <a:pt x="1762383" y="11323"/>
                  </a:cubicBezTo>
                  <a:close/>
                  <a:moveTo>
                    <a:pt x="2331389" y="366633"/>
                  </a:moveTo>
                  <a:cubicBezTo>
                    <a:pt x="2305656" y="366467"/>
                    <a:pt x="2295395" y="398150"/>
                    <a:pt x="2311702" y="413328"/>
                  </a:cubicBezTo>
                  <a:cubicBezTo>
                    <a:pt x="2331788" y="432032"/>
                    <a:pt x="2359350" y="415573"/>
                    <a:pt x="2358620" y="394240"/>
                  </a:cubicBezTo>
                  <a:cubicBezTo>
                    <a:pt x="2358017" y="376915"/>
                    <a:pt x="2344857" y="366723"/>
                    <a:pt x="2331389" y="366633"/>
                  </a:cubicBezTo>
                  <a:close/>
                  <a:moveTo>
                    <a:pt x="2034125" y="2122436"/>
                  </a:moveTo>
                  <a:cubicBezTo>
                    <a:pt x="2008415" y="2122263"/>
                    <a:pt x="1998108" y="2153938"/>
                    <a:pt x="2014438" y="2169124"/>
                  </a:cubicBezTo>
                  <a:cubicBezTo>
                    <a:pt x="2034531" y="2187827"/>
                    <a:pt x="2062086" y="2171361"/>
                    <a:pt x="2061356" y="2150036"/>
                  </a:cubicBezTo>
                  <a:cubicBezTo>
                    <a:pt x="2060761" y="2132718"/>
                    <a:pt x="2047601" y="2122527"/>
                    <a:pt x="2034125" y="2122436"/>
                  </a:cubicBezTo>
                  <a:close/>
                  <a:moveTo>
                    <a:pt x="2031806" y="2473972"/>
                  </a:moveTo>
                  <a:cubicBezTo>
                    <a:pt x="2006096" y="2473799"/>
                    <a:pt x="1995797" y="2505474"/>
                    <a:pt x="2012112" y="2520659"/>
                  </a:cubicBezTo>
                  <a:cubicBezTo>
                    <a:pt x="2032220" y="2539371"/>
                    <a:pt x="2059759" y="2522874"/>
                    <a:pt x="2059037" y="2501572"/>
                  </a:cubicBezTo>
                  <a:cubicBezTo>
                    <a:pt x="2058434" y="2484224"/>
                    <a:pt x="2045169" y="2474062"/>
                    <a:pt x="2031806" y="2473972"/>
                  </a:cubicBezTo>
                  <a:close/>
                  <a:moveTo>
                    <a:pt x="2027169" y="3177051"/>
                  </a:moveTo>
                  <a:cubicBezTo>
                    <a:pt x="2001451" y="3176878"/>
                    <a:pt x="1991159" y="3208553"/>
                    <a:pt x="2007481" y="3223739"/>
                  </a:cubicBezTo>
                  <a:cubicBezTo>
                    <a:pt x="2027583" y="3242450"/>
                    <a:pt x="2055144" y="3225938"/>
                    <a:pt x="2054399" y="3204651"/>
                  </a:cubicBezTo>
                  <a:cubicBezTo>
                    <a:pt x="2053804" y="3187333"/>
                    <a:pt x="2040644" y="3177141"/>
                    <a:pt x="2027169" y="3177051"/>
                  </a:cubicBezTo>
                  <a:close/>
                  <a:moveTo>
                    <a:pt x="1755426" y="1065938"/>
                  </a:moveTo>
                  <a:cubicBezTo>
                    <a:pt x="1729754" y="1065765"/>
                    <a:pt x="1719387" y="1097410"/>
                    <a:pt x="1735732" y="1112626"/>
                  </a:cubicBezTo>
                  <a:cubicBezTo>
                    <a:pt x="1755825" y="1131329"/>
                    <a:pt x="1783380" y="1114863"/>
                    <a:pt x="1782657" y="1093538"/>
                  </a:cubicBezTo>
                  <a:cubicBezTo>
                    <a:pt x="1782055" y="1076220"/>
                    <a:pt x="1768902" y="1066028"/>
                    <a:pt x="1755426" y="1065938"/>
                  </a:cubicBezTo>
                  <a:close/>
                  <a:moveTo>
                    <a:pt x="2029487" y="2825508"/>
                  </a:moveTo>
                  <a:cubicBezTo>
                    <a:pt x="2003770" y="2825334"/>
                    <a:pt x="1993478" y="2857009"/>
                    <a:pt x="2009800" y="2872195"/>
                  </a:cubicBezTo>
                  <a:cubicBezTo>
                    <a:pt x="2029901" y="2890906"/>
                    <a:pt x="2057463" y="2874395"/>
                    <a:pt x="2056718" y="2853107"/>
                  </a:cubicBezTo>
                  <a:cubicBezTo>
                    <a:pt x="2056123" y="2835820"/>
                    <a:pt x="2042993" y="2825598"/>
                    <a:pt x="2029487" y="2825508"/>
                  </a:cubicBezTo>
                  <a:close/>
                  <a:moveTo>
                    <a:pt x="1757745" y="714402"/>
                  </a:moveTo>
                  <a:cubicBezTo>
                    <a:pt x="1732028" y="714229"/>
                    <a:pt x="1721736" y="745912"/>
                    <a:pt x="1738058" y="761090"/>
                  </a:cubicBezTo>
                  <a:cubicBezTo>
                    <a:pt x="1758152" y="779794"/>
                    <a:pt x="1785706" y="763327"/>
                    <a:pt x="1784976" y="742010"/>
                  </a:cubicBezTo>
                  <a:cubicBezTo>
                    <a:pt x="1784381" y="724684"/>
                    <a:pt x="1771221" y="714485"/>
                    <a:pt x="1757745" y="714402"/>
                  </a:cubicBezTo>
                  <a:close/>
                  <a:moveTo>
                    <a:pt x="1743832" y="2823624"/>
                  </a:moveTo>
                  <a:cubicBezTo>
                    <a:pt x="1718122" y="2823451"/>
                    <a:pt x="1707816" y="2855126"/>
                    <a:pt x="1724138" y="2870312"/>
                  </a:cubicBezTo>
                  <a:cubicBezTo>
                    <a:pt x="1744231" y="2889016"/>
                    <a:pt x="1771801" y="2872549"/>
                    <a:pt x="1771056" y="2851224"/>
                  </a:cubicBezTo>
                  <a:cubicBezTo>
                    <a:pt x="1770461" y="2833907"/>
                    <a:pt x="1757301" y="2823715"/>
                    <a:pt x="1743832" y="2823624"/>
                  </a:cubicBezTo>
                  <a:close/>
                  <a:moveTo>
                    <a:pt x="1753107" y="1417474"/>
                  </a:moveTo>
                  <a:cubicBezTo>
                    <a:pt x="1727390" y="1417301"/>
                    <a:pt x="1717099" y="1448976"/>
                    <a:pt x="1733420" y="1464161"/>
                  </a:cubicBezTo>
                  <a:cubicBezTo>
                    <a:pt x="1753521" y="1482873"/>
                    <a:pt x="1781084" y="1466361"/>
                    <a:pt x="1780338" y="1445081"/>
                  </a:cubicBezTo>
                  <a:cubicBezTo>
                    <a:pt x="1779743" y="1427786"/>
                    <a:pt x="1766614" y="1417564"/>
                    <a:pt x="1753107" y="1417474"/>
                  </a:cubicBezTo>
                  <a:close/>
                  <a:moveTo>
                    <a:pt x="1741506" y="3175160"/>
                  </a:moveTo>
                  <a:cubicBezTo>
                    <a:pt x="1715789" y="3174987"/>
                    <a:pt x="1705497" y="3206662"/>
                    <a:pt x="1721819" y="3221848"/>
                  </a:cubicBezTo>
                  <a:cubicBezTo>
                    <a:pt x="1741920" y="3240559"/>
                    <a:pt x="1769482" y="3224048"/>
                    <a:pt x="1768737" y="3202768"/>
                  </a:cubicBezTo>
                  <a:cubicBezTo>
                    <a:pt x="1768142" y="3185473"/>
                    <a:pt x="1755012" y="3175251"/>
                    <a:pt x="1741506" y="3175160"/>
                  </a:cubicBezTo>
                  <a:close/>
                  <a:moveTo>
                    <a:pt x="1746151" y="2472089"/>
                  </a:moveTo>
                  <a:cubicBezTo>
                    <a:pt x="1720441" y="2471916"/>
                    <a:pt x="1710135" y="2503590"/>
                    <a:pt x="1726464" y="2518776"/>
                  </a:cubicBezTo>
                  <a:cubicBezTo>
                    <a:pt x="1746558" y="2537480"/>
                    <a:pt x="1774112" y="2521014"/>
                    <a:pt x="1773382" y="2499696"/>
                  </a:cubicBezTo>
                  <a:cubicBezTo>
                    <a:pt x="1772772" y="2482333"/>
                    <a:pt x="1759507" y="2472172"/>
                    <a:pt x="1746151" y="2472089"/>
                  </a:cubicBezTo>
                  <a:close/>
                  <a:moveTo>
                    <a:pt x="1750789" y="1769010"/>
                  </a:moveTo>
                  <a:cubicBezTo>
                    <a:pt x="1725071" y="1768836"/>
                    <a:pt x="1714780" y="1800511"/>
                    <a:pt x="1731102" y="1815697"/>
                  </a:cubicBezTo>
                  <a:cubicBezTo>
                    <a:pt x="1751195" y="1834401"/>
                    <a:pt x="1778765" y="1817927"/>
                    <a:pt x="1778019" y="1796617"/>
                  </a:cubicBezTo>
                  <a:cubicBezTo>
                    <a:pt x="1777417" y="1779292"/>
                    <a:pt x="1764257" y="1769100"/>
                    <a:pt x="1750789" y="1769010"/>
                  </a:cubicBezTo>
                  <a:close/>
                  <a:moveTo>
                    <a:pt x="1748470" y="2120553"/>
                  </a:moveTo>
                  <a:cubicBezTo>
                    <a:pt x="1722707" y="2120380"/>
                    <a:pt x="1712499" y="2152085"/>
                    <a:pt x="1728783" y="2167241"/>
                  </a:cubicBezTo>
                  <a:cubicBezTo>
                    <a:pt x="1748876" y="2185944"/>
                    <a:pt x="1776431" y="2169478"/>
                    <a:pt x="1775701" y="2148153"/>
                  </a:cubicBezTo>
                  <a:cubicBezTo>
                    <a:pt x="1775098" y="2130828"/>
                    <a:pt x="1761938" y="2120636"/>
                    <a:pt x="1748470" y="2120553"/>
                  </a:cubicBezTo>
                  <a:close/>
                  <a:moveTo>
                    <a:pt x="1760064" y="362859"/>
                  </a:moveTo>
                  <a:cubicBezTo>
                    <a:pt x="1734354" y="362686"/>
                    <a:pt x="1724055" y="394361"/>
                    <a:pt x="1740369" y="409547"/>
                  </a:cubicBezTo>
                  <a:cubicBezTo>
                    <a:pt x="1760470" y="428250"/>
                    <a:pt x="1788032" y="411769"/>
                    <a:pt x="1787287" y="390466"/>
                  </a:cubicBezTo>
                  <a:cubicBezTo>
                    <a:pt x="1786700" y="373141"/>
                    <a:pt x="1773540" y="362949"/>
                    <a:pt x="1760064" y="362859"/>
                  </a:cubicBezTo>
                  <a:close/>
                  <a:moveTo>
                    <a:pt x="2322106" y="1772783"/>
                  </a:moveTo>
                  <a:cubicBezTo>
                    <a:pt x="2296396" y="1772610"/>
                    <a:pt x="2286090" y="1804285"/>
                    <a:pt x="2302419" y="1819471"/>
                  </a:cubicBezTo>
                  <a:cubicBezTo>
                    <a:pt x="2322513" y="1838175"/>
                    <a:pt x="2350067" y="1821708"/>
                    <a:pt x="2349337" y="1800383"/>
                  </a:cubicBezTo>
                  <a:cubicBezTo>
                    <a:pt x="2348742" y="1783066"/>
                    <a:pt x="2335582" y="1772874"/>
                    <a:pt x="2322106" y="1772783"/>
                  </a:cubicBezTo>
                  <a:close/>
                  <a:moveTo>
                    <a:pt x="2319787" y="2124319"/>
                  </a:moveTo>
                  <a:cubicBezTo>
                    <a:pt x="2294077" y="2124146"/>
                    <a:pt x="2283778" y="2155821"/>
                    <a:pt x="2300093" y="2171007"/>
                  </a:cubicBezTo>
                  <a:cubicBezTo>
                    <a:pt x="2320201" y="2189718"/>
                    <a:pt x="2347741" y="2173222"/>
                    <a:pt x="2347018" y="2151927"/>
                  </a:cubicBezTo>
                  <a:cubicBezTo>
                    <a:pt x="2346416" y="2134571"/>
                    <a:pt x="2333150" y="2124410"/>
                    <a:pt x="2319787" y="2124319"/>
                  </a:cubicBezTo>
                  <a:close/>
                  <a:moveTo>
                    <a:pt x="2315150" y="2827398"/>
                  </a:moveTo>
                  <a:cubicBezTo>
                    <a:pt x="2289387" y="2827225"/>
                    <a:pt x="2279179" y="2858930"/>
                    <a:pt x="2295463" y="2874086"/>
                  </a:cubicBezTo>
                  <a:cubicBezTo>
                    <a:pt x="2315579" y="2892805"/>
                    <a:pt x="2343126" y="2876255"/>
                    <a:pt x="2342380" y="2854998"/>
                  </a:cubicBezTo>
                  <a:cubicBezTo>
                    <a:pt x="2341778" y="2837680"/>
                    <a:pt x="2328618" y="2827489"/>
                    <a:pt x="2315150" y="2827398"/>
                  </a:cubicBezTo>
                  <a:close/>
                  <a:moveTo>
                    <a:pt x="2317469" y="2475863"/>
                  </a:moveTo>
                  <a:cubicBezTo>
                    <a:pt x="2291751" y="2475689"/>
                    <a:pt x="2281460" y="2507364"/>
                    <a:pt x="2297774" y="2522550"/>
                  </a:cubicBezTo>
                  <a:cubicBezTo>
                    <a:pt x="2317875" y="2541261"/>
                    <a:pt x="2345437" y="2524750"/>
                    <a:pt x="2344692" y="2503470"/>
                  </a:cubicBezTo>
                  <a:cubicBezTo>
                    <a:pt x="2344097" y="2486145"/>
                    <a:pt x="2330945" y="2475953"/>
                    <a:pt x="2317469" y="2475863"/>
                  </a:cubicBezTo>
                  <a:close/>
                  <a:moveTo>
                    <a:pt x="2329062" y="718176"/>
                  </a:moveTo>
                  <a:cubicBezTo>
                    <a:pt x="2303383" y="718003"/>
                    <a:pt x="2293031" y="749655"/>
                    <a:pt x="2309375" y="764864"/>
                  </a:cubicBezTo>
                  <a:cubicBezTo>
                    <a:pt x="2329364" y="783470"/>
                    <a:pt x="2357031" y="767214"/>
                    <a:pt x="2356301" y="745783"/>
                  </a:cubicBezTo>
                  <a:cubicBezTo>
                    <a:pt x="2355699" y="728451"/>
                    <a:pt x="2342539" y="718259"/>
                    <a:pt x="2329062" y="718176"/>
                  </a:cubicBezTo>
                  <a:close/>
                  <a:moveTo>
                    <a:pt x="2036444" y="1770900"/>
                  </a:moveTo>
                  <a:cubicBezTo>
                    <a:pt x="2010681" y="1770727"/>
                    <a:pt x="2000472" y="1802432"/>
                    <a:pt x="2016756" y="1817588"/>
                  </a:cubicBezTo>
                  <a:cubicBezTo>
                    <a:pt x="2036850" y="1836292"/>
                    <a:pt x="2064405" y="1819825"/>
                    <a:pt x="2063674" y="1798500"/>
                  </a:cubicBezTo>
                  <a:cubicBezTo>
                    <a:pt x="2063080" y="1781183"/>
                    <a:pt x="2049920" y="1770991"/>
                    <a:pt x="2036444" y="1770900"/>
                  </a:cubicBezTo>
                  <a:close/>
                  <a:moveTo>
                    <a:pt x="2324425" y="1421248"/>
                  </a:moveTo>
                  <a:cubicBezTo>
                    <a:pt x="2298647" y="1421074"/>
                    <a:pt x="2288461" y="1452795"/>
                    <a:pt x="2304730" y="1467935"/>
                  </a:cubicBezTo>
                  <a:cubicBezTo>
                    <a:pt x="2324824" y="1486639"/>
                    <a:pt x="2352378" y="1470173"/>
                    <a:pt x="2351648" y="1448855"/>
                  </a:cubicBezTo>
                  <a:cubicBezTo>
                    <a:pt x="2351061" y="1431530"/>
                    <a:pt x="2337901" y="1421338"/>
                    <a:pt x="2324425" y="1421248"/>
                  </a:cubicBezTo>
                  <a:close/>
                  <a:moveTo>
                    <a:pt x="2326744" y="1069712"/>
                  </a:moveTo>
                  <a:cubicBezTo>
                    <a:pt x="2300981" y="1069539"/>
                    <a:pt x="2290772" y="1101244"/>
                    <a:pt x="2307056" y="1116400"/>
                  </a:cubicBezTo>
                  <a:cubicBezTo>
                    <a:pt x="2327173" y="1135118"/>
                    <a:pt x="2354720" y="1118569"/>
                    <a:pt x="2353974" y="1097312"/>
                  </a:cubicBezTo>
                  <a:cubicBezTo>
                    <a:pt x="2353380" y="1079994"/>
                    <a:pt x="2340220" y="1069802"/>
                    <a:pt x="2326744" y="1069712"/>
                  </a:cubicBezTo>
                  <a:close/>
                  <a:moveTo>
                    <a:pt x="2041089" y="1067821"/>
                  </a:moveTo>
                  <a:cubicBezTo>
                    <a:pt x="2015371" y="1067648"/>
                    <a:pt x="2005080" y="1099323"/>
                    <a:pt x="2021394" y="1114509"/>
                  </a:cubicBezTo>
                  <a:cubicBezTo>
                    <a:pt x="2041382" y="1133115"/>
                    <a:pt x="2069050" y="1116859"/>
                    <a:pt x="2068319" y="1095429"/>
                  </a:cubicBezTo>
                  <a:cubicBezTo>
                    <a:pt x="2067717" y="1078103"/>
                    <a:pt x="2054565" y="1067912"/>
                    <a:pt x="2041089" y="1067821"/>
                  </a:cubicBezTo>
                  <a:close/>
                  <a:moveTo>
                    <a:pt x="2312831" y="3178934"/>
                  </a:moveTo>
                  <a:cubicBezTo>
                    <a:pt x="2287121" y="3178761"/>
                    <a:pt x="2276822" y="3210436"/>
                    <a:pt x="2293144" y="3225622"/>
                  </a:cubicBezTo>
                  <a:cubicBezTo>
                    <a:pt x="2313245" y="3244333"/>
                    <a:pt x="2340807" y="3227844"/>
                    <a:pt x="2340062" y="3206541"/>
                  </a:cubicBezTo>
                  <a:cubicBezTo>
                    <a:pt x="2339459" y="3189216"/>
                    <a:pt x="2326299" y="3179024"/>
                    <a:pt x="2312831" y="3178934"/>
                  </a:cubicBezTo>
                  <a:close/>
                  <a:moveTo>
                    <a:pt x="2043407" y="716285"/>
                  </a:moveTo>
                  <a:cubicBezTo>
                    <a:pt x="2017728" y="716112"/>
                    <a:pt x="2007369" y="747765"/>
                    <a:pt x="2023713" y="762973"/>
                  </a:cubicBezTo>
                  <a:cubicBezTo>
                    <a:pt x="2043821" y="781699"/>
                    <a:pt x="2071361" y="765158"/>
                    <a:pt x="2070631" y="743885"/>
                  </a:cubicBezTo>
                  <a:cubicBezTo>
                    <a:pt x="2070036" y="726530"/>
                    <a:pt x="2056854" y="716376"/>
                    <a:pt x="2043407" y="716285"/>
                  </a:cubicBezTo>
                  <a:close/>
                  <a:moveTo>
                    <a:pt x="1476728" y="9440"/>
                  </a:moveTo>
                  <a:cubicBezTo>
                    <a:pt x="1450965" y="9267"/>
                    <a:pt x="1440756" y="40972"/>
                    <a:pt x="1457041" y="56128"/>
                  </a:cubicBezTo>
                  <a:cubicBezTo>
                    <a:pt x="1477157" y="74846"/>
                    <a:pt x="1504704" y="58297"/>
                    <a:pt x="1503958" y="37040"/>
                  </a:cubicBezTo>
                  <a:cubicBezTo>
                    <a:pt x="1503356" y="19745"/>
                    <a:pt x="1490226" y="9523"/>
                    <a:pt x="1476728" y="9440"/>
                  </a:cubicBezTo>
                  <a:close/>
                  <a:moveTo>
                    <a:pt x="2048045" y="13214"/>
                  </a:moveTo>
                  <a:cubicBezTo>
                    <a:pt x="2022282" y="13041"/>
                    <a:pt x="2012074" y="44746"/>
                    <a:pt x="2028358" y="59902"/>
                  </a:cubicBezTo>
                  <a:cubicBezTo>
                    <a:pt x="2048459" y="78613"/>
                    <a:pt x="2076021" y="62124"/>
                    <a:pt x="2075276" y="40814"/>
                  </a:cubicBezTo>
                  <a:cubicBezTo>
                    <a:pt x="2074681" y="23496"/>
                    <a:pt x="2061521" y="13297"/>
                    <a:pt x="2048045" y="13214"/>
                  </a:cubicBezTo>
                  <a:close/>
                  <a:moveTo>
                    <a:pt x="2045726" y="364750"/>
                  </a:moveTo>
                  <a:cubicBezTo>
                    <a:pt x="2020031" y="364584"/>
                    <a:pt x="2009702" y="396244"/>
                    <a:pt x="2026039" y="411445"/>
                  </a:cubicBezTo>
                  <a:cubicBezTo>
                    <a:pt x="2046133" y="430149"/>
                    <a:pt x="2073687" y="413682"/>
                    <a:pt x="2072957" y="392357"/>
                  </a:cubicBezTo>
                  <a:cubicBezTo>
                    <a:pt x="2072362" y="375032"/>
                    <a:pt x="2059195" y="364840"/>
                    <a:pt x="2045726" y="3647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50" name="Picture 2" descr="C:\Users\larisa1\Downloads\Katharismos-Kseramenon-Lekedon-Aimatos-apo-Rouxa-kai-Alla-Yfasmata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275">
            <a:off x="6896926" y="2829619"/>
            <a:ext cx="2421212" cy="161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2" name="Google Shape;2410;p26"/>
          <p:cNvGrpSpPr/>
          <p:nvPr/>
        </p:nvGrpSpPr>
        <p:grpSpPr>
          <a:xfrm>
            <a:off x="6573755" y="2900038"/>
            <a:ext cx="643500" cy="210024"/>
            <a:chOff x="3821951" y="3970594"/>
            <a:chExt cx="2153910" cy="702987"/>
          </a:xfrm>
          <a:solidFill>
            <a:srgbClr val="7030A0"/>
          </a:solidFill>
        </p:grpSpPr>
        <p:sp>
          <p:nvSpPr>
            <p:cNvPr id="123" name="Google Shape;2411;p26"/>
            <p:cNvSpPr/>
            <p:nvPr/>
          </p:nvSpPr>
          <p:spPr>
            <a:xfrm>
              <a:off x="3821951" y="3970594"/>
              <a:ext cx="2153910" cy="702987"/>
            </a:xfrm>
            <a:custGeom>
              <a:avLst/>
              <a:gdLst/>
              <a:ahLst/>
              <a:cxnLst/>
              <a:rect l="l" t="t" r="r" b="b"/>
              <a:pathLst>
                <a:path w="2153910" h="702987" extrusionOk="0">
                  <a:moveTo>
                    <a:pt x="2152936" y="676368"/>
                  </a:moveTo>
                  <a:cubicBezTo>
                    <a:pt x="2132975" y="636143"/>
                    <a:pt x="2099257" y="599182"/>
                    <a:pt x="2063664" y="485469"/>
                  </a:cubicBezTo>
                  <a:cubicBezTo>
                    <a:pt x="2012513" y="316252"/>
                    <a:pt x="2009163" y="374068"/>
                    <a:pt x="2066722" y="258846"/>
                  </a:cubicBezTo>
                  <a:cubicBezTo>
                    <a:pt x="2157403" y="75654"/>
                    <a:pt x="2146799" y="76625"/>
                    <a:pt x="2105529" y="69609"/>
                  </a:cubicBezTo>
                  <a:cubicBezTo>
                    <a:pt x="1982909" y="48998"/>
                    <a:pt x="1827410" y="48006"/>
                    <a:pt x="1707335" y="38258"/>
                  </a:cubicBezTo>
                  <a:cubicBezTo>
                    <a:pt x="768756" y="-44190"/>
                    <a:pt x="532820" y="32753"/>
                    <a:pt x="14589" y="29711"/>
                  </a:cubicBezTo>
                  <a:cubicBezTo>
                    <a:pt x="-15802" y="30259"/>
                    <a:pt x="3519" y="66833"/>
                    <a:pt x="51904" y="239758"/>
                  </a:cubicBezTo>
                  <a:cubicBezTo>
                    <a:pt x="103773" y="427332"/>
                    <a:pt x="82569" y="309037"/>
                    <a:pt x="17855" y="638441"/>
                  </a:cubicBezTo>
                  <a:cubicBezTo>
                    <a:pt x="14615" y="658556"/>
                    <a:pt x="-2292" y="694973"/>
                    <a:pt x="29386" y="698650"/>
                  </a:cubicBezTo>
                  <a:cubicBezTo>
                    <a:pt x="497605" y="662207"/>
                    <a:pt x="968330" y="711136"/>
                    <a:pt x="1437475" y="701771"/>
                  </a:cubicBezTo>
                  <a:cubicBezTo>
                    <a:pt x="1669402" y="697767"/>
                    <a:pt x="1901589" y="690090"/>
                    <a:pt x="2133493" y="698354"/>
                  </a:cubicBezTo>
                  <a:cubicBezTo>
                    <a:pt x="2145802" y="700757"/>
                    <a:pt x="2157394" y="688358"/>
                    <a:pt x="2152936" y="6763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2412;p26"/>
            <p:cNvSpPr/>
            <p:nvPr/>
          </p:nvSpPr>
          <p:spPr>
            <a:xfrm>
              <a:off x="3821951" y="3970594"/>
              <a:ext cx="2153910" cy="702987"/>
            </a:xfrm>
            <a:custGeom>
              <a:avLst/>
              <a:gdLst/>
              <a:ahLst/>
              <a:cxnLst/>
              <a:rect l="l" t="t" r="r" b="b"/>
              <a:pathLst>
                <a:path w="2153910" h="702987" extrusionOk="0">
                  <a:moveTo>
                    <a:pt x="2152936" y="676368"/>
                  </a:moveTo>
                  <a:cubicBezTo>
                    <a:pt x="2132975" y="636143"/>
                    <a:pt x="2099257" y="599182"/>
                    <a:pt x="2063664" y="485469"/>
                  </a:cubicBezTo>
                  <a:cubicBezTo>
                    <a:pt x="2012513" y="316252"/>
                    <a:pt x="2009163" y="374068"/>
                    <a:pt x="2066722" y="258846"/>
                  </a:cubicBezTo>
                  <a:cubicBezTo>
                    <a:pt x="2157403" y="75654"/>
                    <a:pt x="2146799" y="76625"/>
                    <a:pt x="2105529" y="69609"/>
                  </a:cubicBezTo>
                  <a:cubicBezTo>
                    <a:pt x="1982909" y="48998"/>
                    <a:pt x="1827410" y="48006"/>
                    <a:pt x="1707335" y="38258"/>
                  </a:cubicBezTo>
                  <a:cubicBezTo>
                    <a:pt x="768756" y="-44190"/>
                    <a:pt x="532820" y="32753"/>
                    <a:pt x="14589" y="29711"/>
                  </a:cubicBezTo>
                  <a:cubicBezTo>
                    <a:pt x="-15802" y="30259"/>
                    <a:pt x="3519" y="66833"/>
                    <a:pt x="51904" y="239758"/>
                  </a:cubicBezTo>
                  <a:cubicBezTo>
                    <a:pt x="103773" y="427332"/>
                    <a:pt x="82569" y="309037"/>
                    <a:pt x="17855" y="638441"/>
                  </a:cubicBezTo>
                  <a:cubicBezTo>
                    <a:pt x="14615" y="658556"/>
                    <a:pt x="-2292" y="694973"/>
                    <a:pt x="29386" y="698650"/>
                  </a:cubicBezTo>
                  <a:cubicBezTo>
                    <a:pt x="497605" y="662207"/>
                    <a:pt x="968330" y="711136"/>
                    <a:pt x="1437475" y="701771"/>
                  </a:cubicBezTo>
                  <a:cubicBezTo>
                    <a:pt x="1669402" y="697767"/>
                    <a:pt x="1901589" y="690090"/>
                    <a:pt x="2133493" y="698354"/>
                  </a:cubicBezTo>
                  <a:cubicBezTo>
                    <a:pt x="2145802" y="700757"/>
                    <a:pt x="2157394" y="688358"/>
                    <a:pt x="2152936" y="6763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5" name="Google Shape;2413;p26"/>
          <p:cNvGrpSpPr/>
          <p:nvPr/>
        </p:nvGrpSpPr>
        <p:grpSpPr>
          <a:xfrm>
            <a:off x="6530654" y="3243199"/>
            <a:ext cx="653256" cy="219718"/>
            <a:chOff x="1899788" y="2490530"/>
            <a:chExt cx="1093286" cy="367719"/>
          </a:xfrm>
        </p:grpSpPr>
        <p:sp>
          <p:nvSpPr>
            <p:cNvPr id="126" name="Google Shape;2414;p26"/>
            <p:cNvSpPr/>
            <p:nvPr/>
          </p:nvSpPr>
          <p:spPr>
            <a:xfrm>
              <a:off x="1899792" y="2490535"/>
              <a:ext cx="1093283" cy="367710"/>
            </a:xfrm>
            <a:custGeom>
              <a:avLst/>
              <a:gdLst/>
              <a:ahLst/>
              <a:cxnLst/>
              <a:rect l="l" t="t" r="r" b="b"/>
              <a:pathLst>
                <a:path w="2186565" h="735419" extrusionOk="0">
                  <a:moveTo>
                    <a:pt x="2097749" y="603256"/>
                  </a:moveTo>
                  <a:cubicBezTo>
                    <a:pt x="2192152" y="548993"/>
                    <a:pt x="2183073" y="556453"/>
                    <a:pt x="2155855" y="516500"/>
                  </a:cubicBezTo>
                  <a:cubicBezTo>
                    <a:pt x="2133062" y="484984"/>
                    <a:pt x="2105835" y="457434"/>
                    <a:pt x="2078394" y="430059"/>
                  </a:cubicBezTo>
                  <a:cubicBezTo>
                    <a:pt x="2188885" y="349813"/>
                    <a:pt x="2176146" y="379543"/>
                    <a:pt x="2084381" y="249608"/>
                  </a:cubicBezTo>
                  <a:cubicBezTo>
                    <a:pt x="2136696" y="218801"/>
                    <a:pt x="2176295" y="204884"/>
                    <a:pt x="2154552" y="180889"/>
                  </a:cubicBezTo>
                  <a:cubicBezTo>
                    <a:pt x="2095466" y="95831"/>
                    <a:pt x="2116269" y="121385"/>
                    <a:pt x="2126135" y="87824"/>
                  </a:cubicBezTo>
                  <a:cubicBezTo>
                    <a:pt x="2130963" y="77475"/>
                    <a:pt x="2136530" y="68286"/>
                    <a:pt x="2142272" y="58269"/>
                  </a:cubicBezTo>
                  <a:cubicBezTo>
                    <a:pt x="2153712" y="41401"/>
                    <a:pt x="2165966" y="630"/>
                    <a:pt x="2134540" y="0"/>
                  </a:cubicBezTo>
                  <a:cubicBezTo>
                    <a:pt x="1821914" y="17223"/>
                    <a:pt x="253722" y="55594"/>
                    <a:pt x="253429" y="55586"/>
                  </a:cubicBezTo>
                  <a:cubicBezTo>
                    <a:pt x="199163" y="58628"/>
                    <a:pt x="87683" y="34344"/>
                    <a:pt x="47139" y="70085"/>
                  </a:cubicBezTo>
                  <a:cubicBezTo>
                    <a:pt x="34143" y="81673"/>
                    <a:pt x="43479" y="95389"/>
                    <a:pt x="58938" y="132500"/>
                  </a:cubicBezTo>
                  <a:cubicBezTo>
                    <a:pt x="69447" y="164454"/>
                    <a:pt x="55313" y="157025"/>
                    <a:pt x="21758" y="171012"/>
                  </a:cubicBezTo>
                  <a:cubicBezTo>
                    <a:pt x="-27300" y="187609"/>
                    <a:pt x="44962" y="223455"/>
                    <a:pt x="76483" y="273997"/>
                  </a:cubicBezTo>
                  <a:cubicBezTo>
                    <a:pt x="-6891" y="380660"/>
                    <a:pt x="-31747" y="335581"/>
                    <a:pt x="93328" y="464758"/>
                  </a:cubicBezTo>
                  <a:cubicBezTo>
                    <a:pt x="-17447" y="594829"/>
                    <a:pt x="-42112" y="536542"/>
                    <a:pt x="88111" y="626148"/>
                  </a:cubicBezTo>
                  <a:cubicBezTo>
                    <a:pt x="44800" y="685333"/>
                    <a:pt x="15605" y="720990"/>
                    <a:pt x="28042" y="735420"/>
                  </a:cubicBezTo>
                  <a:cubicBezTo>
                    <a:pt x="257251" y="659976"/>
                    <a:pt x="1606940" y="710142"/>
                    <a:pt x="2141743" y="711219"/>
                  </a:cubicBezTo>
                  <a:cubicBezTo>
                    <a:pt x="2230286" y="689684"/>
                    <a:pt x="2172714" y="655344"/>
                    <a:pt x="2097749" y="60325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7" name="Google Shape;2415;p26"/>
            <p:cNvGrpSpPr/>
            <p:nvPr/>
          </p:nvGrpSpPr>
          <p:grpSpPr>
            <a:xfrm>
              <a:off x="1899788" y="2490530"/>
              <a:ext cx="1093286" cy="367719"/>
              <a:chOff x="3799576" y="4828660"/>
              <a:chExt cx="2186573" cy="735437"/>
            </a:xfrm>
          </p:grpSpPr>
          <p:sp>
            <p:nvSpPr>
              <p:cNvPr id="128" name="Google Shape;2416;p26"/>
              <p:cNvSpPr/>
              <p:nvPr/>
            </p:nvSpPr>
            <p:spPr>
              <a:xfrm>
                <a:off x="4061718" y="4879802"/>
                <a:ext cx="211236" cy="651237"/>
              </a:xfrm>
              <a:custGeom>
                <a:avLst/>
                <a:gdLst/>
                <a:ahLst/>
                <a:cxnLst/>
                <a:rect l="l" t="t" r="r" b="b"/>
                <a:pathLst>
                  <a:path w="211236" h="651237" extrusionOk="0">
                    <a:moveTo>
                      <a:pt x="210336" y="590145"/>
                    </a:moveTo>
                    <a:cubicBezTo>
                      <a:pt x="204830" y="585119"/>
                      <a:pt x="195406" y="572366"/>
                      <a:pt x="154181" y="536420"/>
                    </a:cubicBezTo>
                    <a:cubicBezTo>
                      <a:pt x="148032" y="531061"/>
                      <a:pt x="131615" y="522332"/>
                      <a:pt x="137257" y="508436"/>
                    </a:cubicBezTo>
                    <a:cubicBezTo>
                      <a:pt x="148330" y="481158"/>
                      <a:pt x="155659" y="482541"/>
                      <a:pt x="194908" y="425550"/>
                    </a:cubicBezTo>
                    <a:cubicBezTo>
                      <a:pt x="196591" y="423116"/>
                      <a:pt x="195931" y="425712"/>
                      <a:pt x="204542" y="417779"/>
                    </a:cubicBezTo>
                    <a:cubicBezTo>
                      <a:pt x="150420" y="372219"/>
                      <a:pt x="165031" y="370827"/>
                      <a:pt x="142338" y="359856"/>
                    </a:cubicBezTo>
                    <a:cubicBezTo>
                      <a:pt x="138669" y="358083"/>
                      <a:pt x="129665" y="345151"/>
                      <a:pt x="128913" y="335896"/>
                    </a:cubicBezTo>
                    <a:cubicBezTo>
                      <a:pt x="127955" y="324137"/>
                      <a:pt x="132341" y="323949"/>
                      <a:pt x="135486" y="319431"/>
                    </a:cubicBezTo>
                    <a:cubicBezTo>
                      <a:pt x="138263" y="306709"/>
                      <a:pt x="154749" y="291566"/>
                      <a:pt x="158383" y="281291"/>
                    </a:cubicBezTo>
                    <a:cubicBezTo>
                      <a:pt x="160426" y="275512"/>
                      <a:pt x="166504" y="276143"/>
                      <a:pt x="183748" y="255518"/>
                    </a:cubicBezTo>
                    <a:cubicBezTo>
                      <a:pt x="188685" y="249613"/>
                      <a:pt x="193316" y="243365"/>
                      <a:pt x="198568" y="237674"/>
                    </a:cubicBezTo>
                    <a:cubicBezTo>
                      <a:pt x="176453" y="217146"/>
                      <a:pt x="194383" y="240349"/>
                      <a:pt x="175688" y="215080"/>
                    </a:cubicBezTo>
                    <a:cubicBezTo>
                      <a:pt x="172417" y="210663"/>
                      <a:pt x="167221" y="207721"/>
                      <a:pt x="163557" y="203536"/>
                    </a:cubicBezTo>
                    <a:cubicBezTo>
                      <a:pt x="160080" y="199569"/>
                      <a:pt x="149917" y="177387"/>
                      <a:pt x="145824" y="174646"/>
                    </a:cubicBezTo>
                    <a:cubicBezTo>
                      <a:pt x="135564" y="167782"/>
                      <a:pt x="133876" y="159556"/>
                      <a:pt x="125707" y="150927"/>
                    </a:cubicBezTo>
                    <a:cubicBezTo>
                      <a:pt x="122222" y="147249"/>
                      <a:pt x="119703" y="142189"/>
                      <a:pt x="122169" y="136357"/>
                    </a:cubicBezTo>
                    <a:cubicBezTo>
                      <a:pt x="122576" y="135394"/>
                      <a:pt x="121325" y="123880"/>
                      <a:pt x="130115" y="120076"/>
                    </a:cubicBezTo>
                    <a:cubicBezTo>
                      <a:pt x="133920" y="118430"/>
                      <a:pt x="136946" y="114188"/>
                      <a:pt x="141394" y="108111"/>
                    </a:cubicBezTo>
                    <a:cubicBezTo>
                      <a:pt x="145758" y="102157"/>
                      <a:pt x="161729" y="95836"/>
                      <a:pt x="166119" y="89904"/>
                    </a:cubicBezTo>
                    <a:cubicBezTo>
                      <a:pt x="211609" y="28421"/>
                      <a:pt x="232412" y="62306"/>
                      <a:pt x="181692" y="14863"/>
                    </a:cubicBezTo>
                    <a:cubicBezTo>
                      <a:pt x="175150" y="8747"/>
                      <a:pt x="175119" y="5844"/>
                      <a:pt x="169745" y="0"/>
                    </a:cubicBezTo>
                    <a:cubicBezTo>
                      <a:pt x="106033" y="1607"/>
                      <a:pt x="56463" y="2841"/>
                      <a:pt x="25917" y="3594"/>
                    </a:cubicBezTo>
                    <a:cubicBezTo>
                      <a:pt x="44695" y="19880"/>
                      <a:pt x="71306" y="36078"/>
                      <a:pt x="72215" y="43695"/>
                    </a:cubicBezTo>
                    <a:cubicBezTo>
                      <a:pt x="65170" y="60909"/>
                      <a:pt x="37549" y="76376"/>
                      <a:pt x="16589" y="106019"/>
                    </a:cubicBezTo>
                    <a:cubicBezTo>
                      <a:pt x="33509" y="141033"/>
                      <a:pt x="47131" y="131314"/>
                      <a:pt x="56468" y="143905"/>
                    </a:cubicBezTo>
                    <a:cubicBezTo>
                      <a:pt x="81670" y="177899"/>
                      <a:pt x="96595" y="176226"/>
                      <a:pt x="61339" y="216161"/>
                    </a:cubicBezTo>
                    <a:cubicBezTo>
                      <a:pt x="-7328" y="293938"/>
                      <a:pt x="-1809" y="272561"/>
                      <a:pt x="20026" y="297760"/>
                    </a:cubicBezTo>
                    <a:cubicBezTo>
                      <a:pt x="21010" y="298894"/>
                      <a:pt x="21841" y="300304"/>
                      <a:pt x="23070" y="301048"/>
                    </a:cubicBezTo>
                    <a:cubicBezTo>
                      <a:pt x="38166" y="310220"/>
                      <a:pt x="55449" y="334661"/>
                      <a:pt x="60312" y="336645"/>
                    </a:cubicBezTo>
                    <a:cubicBezTo>
                      <a:pt x="62174" y="337406"/>
                      <a:pt x="64400" y="339052"/>
                      <a:pt x="65017" y="340808"/>
                    </a:cubicBezTo>
                    <a:cubicBezTo>
                      <a:pt x="67912" y="349016"/>
                      <a:pt x="83542" y="355680"/>
                      <a:pt x="86371" y="361511"/>
                    </a:cubicBezTo>
                    <a:cubicBezTo>
                      <a:pt x="98095" y="385690"/>
                      <a:pt x="89450" y="387226"/>
                      <a:pt x="83104" y="392261"/>
                    </a:cubicBezTo>
                    <a:cubicBezTo>
                      <a:pt x="82921" y="392869"/>
                      <a:pt x="68529" y="415087"/>
                      <a:pt x="59516" y="421685"/>
                    </a:cubicBezTo>
                    <a:cubicBezTo>
                      <a:pt x="40182" y="435838"/>
                      <a:pt x="2468" y="484962"/>
                      <a:pt x="2223" y="485251"/>
                    </a:cubicBezTo>
                    <a:cubicBezTo>
                      <a:pt x="-2950" y="491428"/>
                      <a:pt x="-1796" y="490097"/>
                      <a:pt x="35844" y="528938"/>
                    </a:cubicBezTo>
                    <a:cubicBezTo>
                      <a:pt x="37768" y="530917"/>
                      <a:pt x="36823" y="536612"/>
                      <a:pt x="71997" y="567708"/>
                    </a:cubicBezTo>
                    <a:cubicBezTo>
                      <a:pt x="73120" y="568702"/>
                      <a:pt x="74301" y="569866"/>
                      <a:pt x="75661" y="570317"/>
                    </a:cubicBezTo>
                    <a:cubicBezTo>
                      <a:pt x="110126" y="581757"/>
                      <a:pt x="95192" y="625426"/>
                      <a:pt x="57863" y="642972"/>
                    </a:cubicBezTo>
                    <a:cubicBezTo>
                      <a:pt x="54071" y="644754"/>
                      <a:pt x="55536" y="647477"/>
                      <a:pt x="51189" y="651238"/>
                    </a:cubicBezTo>
                    <a:cubicBezTo>
                      <a:pt x="84171" y="649679"/>
                      <a:pt x="119121" y="648370"/>
                      <a:pt x="155759" y="647280"/>
                    </a:cubicBezTo>
                    <a:cubicBezTo>
                      <a:pt x="164348" y="633078"/>
                      <a:pt x="210603" y="590390"/>
                      <a:pt x="210336" y="590145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" name="Google Shape;2417;p26"/>
              <p:cNvSpPr/>
              <p:nvPr/>
            </p:nvSpPr>
            <p:spPr>
              <a:xfrm>
                <a:off x="5042588" y="4855085"/>
                <a:ext cx="183832" cy="673214"/>
              </a:xfrm>
              <a:custGeom>
                <a:avLst/>
                <a:gdLst/>
                <a:ahLst/>
                <a:cxnLst/>
                <a:rect l="l" t="t" r="r" b="b"/>
                <a:pathLst>
                  <a:path w="183832" h="673214" extrusionOk="0">
                    <a:moveTo>
                      <a:pt x="136402" y="661009"/>
                    </a:moveTo>
                    <a:cubicBezTo>
                      <a:pt x="166677" y="628464"/>
                      <a:pt x="154559" y="638765"/>
                      <a:pt x="182809" y="615558"/>
                    </a:cubicBezTo>
                    <a:cubicBezTo>
                      <a:pt x="175108" y="608803"/>
                      <a:pt x="171452" y="602013"/>
                      <a:pt x="143854" y="576980"/>
                    </a:cubicBezTo>
                    <a:cubicBezTo>
                      <a:pt x="113294" y="549269"/>
                      <a:pt x="103643" y="546108"/>
                      <a:pt x="108895" y="533158"/>
                    </a:cubicBezTo>
                    <a:cubicBezTo>
                      <a:pt x="118831" y="508664"/>
                      <a:pt x="129553" y="502408"/>
                      <a:pt x="152858" y="469990"/>
                    </a:cubicBezTo>
                    <a:cubicBezTo>
                      <a:pt x="178008" y="434958"/>
                      <a:pt x="158858" y="458454"/>
                      <a:pt x="176180" y="442497"/>
                    </a:cubicBezTo>
                    <a:cubicBezTo>
                      <a:pt x="170254" y="437511"/>
                      <a:pt x="140442" y="410989"/>
                      <a:pt x="136511" y="404642"/>
                    </a:cubicBezTo>
                    <a:cubicBezTo>
                      <a:pt x="126431" y="388382"/>
                      <a:pt x="112691" y="384648"/>
                      <a:pt x="111755" y="383286"/>
                    </a:cubicBezTo>
                    <a:cubicBezTo>
                      <a:pt x="103992" y="371987"/>
                      <a:pt x="94236" y="355408"/>
                      <a:pt x="104841" y="346792"/>
                    </a:cubicBezTo>
                    <a:cubicBezTo>
                      <a:pt x="109083" y="343347"/>
                      <a:pt x="106704" y="338203"/>
                      <a:pt x="112787" y="333471"/>
                    </a:cubicBezTo>
                    <a:cubicBezTo>
                      <a:pt x="116351" y="322994"/>
                      <a:pt x="126282" y="316559"/>
                      <a:pt x="130017" y="306008"/>
                    </a:cubicBezTo>
                    <a:cubicBezTo>
                      <a:pt x="131171" y="302738"/>
                      <a:pt x="135007" y="300186"/>
                      <a:pt x="138033" y="297857"/>
                    </a:cubicBezTo>
                    <a:cubicBezTo>
                      <a:pt x="150680" y="288129"/>
                      <a:pt x="160594" y="272807"/>
                      <a:pt x="170197" y="262392"/>
                    </a:cubicBezTo>
                    <a:cubicBezTo>
                      <a:pt x="148091" y="241873"/>
                      <a:pt x="166017" y="265066"/>
                      <a:pt x="147317" y="239797"/>
                    </a:cubicBezTo>
                    <a:cubicBezTo>
                      <a:pt x="144046" y="235380"/>
                      <a:pt x="138851" y="232438"/>
                      <a:pt x="135186" y="228253"/>
                    </a:cubicBezTo>
                    <a:cubicBezTo>
                      <a:pt x="131709" y="224287"/>
                      <a:pt x="121551" y="202104"/>
                      <a:pt x="117453" y="199364"/>
                    </a:cubicBezTo>
                    <a:cubicBezTo>
                      <a:pt x="107194" y="192499"/>
                      <a:pt x="105506" y="184273"/>
                      <a:pt x="97337" y="175644"/>
                    </a:cubicBezTo>
                    <a:cubicBezTo>
                      <a:pt x="93851" y="171967"/>
                      <a:pt x="91332" y="166906"/>
                      <a:pt x="93799" y="161075"/>
                    </a:cubicBezTo>
                    <a:cubicBezTo>
                      <a:pt x="94437" y="159564"/>
                      <a:pt x="93751" y="157537"/>
                      <a:pt x="94170" y="155878"/>
                    </a:cubicBezTo>
                    <a:cubicBezTo>
                      <a:pt x="96952" y="144990"/>
                      <a:pt x="99733" y="146952"/>
                      <a:pt x="105877" y="142022"/>
                    </a:cubicBezTo>
                    <a:cubicBezTo>
                      <a:pt x="122421" y="120356"/>
                      <a:pt x="131775" y="122685"/>
                      <a:pt x="137740" y="114626"/>
                    </a:cubicBezTo>
                    <a:cubicBezTo>
                      <a:pt x="159356" y="85408"/>
                      <a:pt x="161709" y="92627"/>
                      <a:pt x="183833" y="67629"/>
                    </a:cubicBezTo>
                    <a:cubicBezTo>
                      <a:pt x="181839" y="65874"/>
                      <a:pt x="150969" y="38560"/>
                      <a:pt x="147037" y="32217"/>
                    </a:cubicBezTo>
                    <a:cubicBezTo>
                      <a:pt x="133402" y="10218"/>
                      <a:pt x="126142" y="20375"/>
                      <a:pt x="115052" y="0"/>
                    </a:cubicBezTo>
                    <a:cubicBezTo>
                      <a:pt x="77522" y="1073"/>
                      <a:pt x="39716" y="2141"/>
                      <a:pt x="1858" y="3200"/>
                    </a:cubicBezTo>
                    <a:cubicBezTo>
                      <a:pt x="8733" y="10262"/>
                      <a:pt x="21506" y="22542"/>
                      <a:pt x="44881" y="44085"/>
                    </a:cubicBezTo>
                    <a:cubicBezTo>
                      <a:pt x="75025" y="71902"/>
                      <a:pt x="93182" y="54977"/>
                      <a:pt x="23951" y="119082"/>
                    </a:cubicBezTo>
                    <a:cubicBezTo>
                      <a:pt x="22324" y="131699"/>
                      <a:pt x="6856" y="123526"/>
                      <a:pt x="30060" y="151330"/>
                    </a:cubicBezTo>
                    <a:cubicBezTo>
                      <a:pt x="34766" y="156964"/>
                      <a:pt x="52236" y="162730"/>
                      <a:pt x="56610" y="168631"/>
                    </a:cubicBezTo>
                    <a:cubicBezTo>
                      <a:pt x="87151" y="209822"/>
                      <a:pt x="100070" y="199565"/>
                      <a:pt x="41326" y="263066"/>
                    </a:cubicBezTo>
                    <a:cubicBezTo>
                      <a:pt x="9581" y="297388"/>
                      <a:pt x="10469" y="295961"/>
                      <a:pt x="4779" y="307374"/>
                    </a:cubicBezTo>
                    <a:cubicBezTo>
                      <a:pt x="22958" y="323826"/>
                      <a:pt x="21270" y="324592"/>
                      <a:pt x="23208" y="325774"/>
                    </a:cubicBezTo>
                    <a:cubicBezTo>
                      <a:pt x="38304" y="334946"/>
                      <a:pt x="55586" y="359388"/>
                      <a:pt x="60449" y="361371"/>
                    </a:cubicBezTo>
                    <a:cubicBezTo>
                      <a:pt x="62317" y="362132"/>
                      <a:pt x="64538" y="363779"/>
                      <a:pt x="65159" y="365534"/>
                    </a:cubicBezTo>
                    <a:cubicBezTo>
                      <a:pt x="69742" y="378497"/>
                      <a:pt x="95557" y="379119"/>
                      <a:pt x="91857" y="410512"/>
                    </a:cubicBezTo>
                    <a:cubicBezTo>
                      <a:pt x="74443" y="423554"/>
                      <a:pt x="73232" y="436469"/>
                      <a:pt x="59658" y="446406"/>
                    </a:cubicBezTo>
                    <a:cubicBezTo>
                      <a:pt x="47640" y="455201"/>
                      <a:pt x="10928" y="495990"/>
                      <a:pt x="6117" y="506037"/>
                    </a:cubicBezTo>
                    <a:cubicBezTo>
                      <a:pt x="480" y="517805"/>
                      <a:pt x="-13238" y="502855"/>
                      <a:pt x="35990" y="553660"/>
                    </a:cubicBezTo>
                    <a:cubicBezTo>
                      <a:pt x="37718" y="555450"/>
                      <a:pt x="38247" y="558388"/>
                      <a:pt x="39935" y="560235"/>
                    </a:cubicBezTo>
                    <a:cubicBezTo>
                      <a:pt x="43643" y="564289"/>
                      <a:pt x="71015" y="593454"/>
                      <a:pt x="75812" y="595048"/>
                    </a:cubicBezTo>
                    <a:cubicBezTo>
                      <a:pt x="81305" y="596874"/>
                      <a:pt x="95146" y="606115"/>
                      <a:pt x="93357" y="611180"/>
                    </a:cubicBezTo>
                    <a:cubicBezTo>
                      <a:pt x="102318" y="634282"/>
                      <a:pt x="86391" y="643651"/>
                      <a:pt x="80754" y="650196"/>
                    </a:cubicBezTo>
                    <a:cubicBezTo>
                      <a:pt x="67411" y="665698"/>
                      <a:pt x="56168" y="667235"/>
                      <a:pt x="55481" y="669712"/>
                    </a:cubicBezTo>
                    <a:cubicBezTo>
                      <a:pt x="55232" y="670605"/>
                      <a:pt x="54917" y="671376"/>
                      <a:pt x="54559" y="672076"/>
                    </a:cubicBezTo>
                    <a:cubicBezTo>
                      <a:pt x="78694" y="672444"/>
                      <a:pt x="102751" y="672825"/>
                      <a:pt x="126711" y="673215"/>
                    </a:cubicBezTo>
                    <a:cubicBezTo>
                      <a:pt x="126361" y="671262"/>
                      <a:pt x="130205" y="667672"/>
                      <a:pt x="136402" y="661009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" name="Google Shape;2418;p26"/>
              <p:cNvSpPr/>
              <p:nvPr/>
            </p:nvSpPr>
            <p:spPr>
              <a:xfrm>
                <a:off x="5346785" y="4845878"/>
                <a:ext cx="212784" cy="688051"/>
              </a:xfrm>
              <a:custGeom>
                <a:avLst/>
                <a:gdLst/>
                <a:ahLst/>
                <a:cxnLst/>
                <a:rect l="l" t="t" r="r" b="b"/>
                <a:pathLst>
                  <a:path w="212784" h="688051" extrusionOk="0">
                    <a:moveTo>
                      <a:pt x="189612" y="643822"/>
                    </a:moveTo>
                    <a:cubicBezTo>
                      <a:pt x="190626" y="642049"/>
                      <a:pt x="194899" y="642307"/>
                      <a:pt x="195529" y="641484"/>
                    </a:cubicBezTo>
                    <a:cubicBezTo>
                      <a:pt x="200514" y="634957"/>
                      <a:pt x="207445" y="630351"/>
                      <a:pt x="212715" y="624126"/>
                    </a:cubicBezTo>
                    <a:cubicBezTo>
                      <a:pt x="202482" y="610988"/>
                      <a:pt x="202272" y="617069"/>
                      <a:pt x="201572" y="614683"/>
                    </a:cubicBezTo>
                    <a:cubicBezTo>
                      <a:pt x="198235" y="603388"/>
                      <a:pt x="180223" y="595140"/>
                      <a:pt x="179173" y="591432"/>
                    </a:cubicBezTo>
                    <a:cubicBezTo>
                      <a:pt x="175517" y="578517"/>
                      <a:pt x="155458" y="563155"/>
                      <a:pt x="150647" y="556685"/>
                    </a:cubicBezTo>
                    <a:cubicBezTo>
                      <a:pt x="146716" y="551392"/>
                      <a:pt x="143934" y="545013"/>
                      <a:pt x="137536" y="541892"/>
                    </a:cubicBezTo>
                    <a:cubicBezTo>
                      <a:pt x="119795" y="504163"/>
                      <a:pt x="120486" y="523724"/>
                      <a:pt x="164466" y="462005"/>
                    </a:cubicBezTo>
                    <a:cubicBezTo>
                      <a:pt x="168367" y="456528"/>
                      <a:pt x="173956" y="452277"/>
                      <a:pt x="178565" y="447264"/>
                    </a:cubicBezTo>
                    <a:cubicBezTo>
                      <a:pt x="188199" y="436793"/>
                      <a:pt x="190045" y="427936"/>
                      <a:pt x="201428" y="420634"/>
                    </a:cubicBezTo>
                    <a:cubicBezTo>
                      <a:pt x="205508" y="418012"/>
                      <a:pt x="203794" y="414658"/>
                      <a:pt x="212785" y="407894"/>
                    </a:cubicBezTo>
                    <a:cubicBezTo>
                      <a:pt x="177647" y="372582"/>
                      <a:pt x="108984" y="320267"/>
                      <a:pt x="137414" y="298286"/>
                    </a:cubicBezTo>
                    <a:cubicBezTo>
                      <a:pt x="137694" y="298067"/>
                      <a:pt x="178102" y="246207"/>
                      <a:pt x="179925" y="245830"/>
                    </a:cubicBezTo>
                    <a:cubicBezTo>
                      <a:pt x="188151" y="244127"/>
                      <a:pt x="189083" y="234246"/>
                      <a:pt x="196189" y="231296"/>
                    </a:cubicBezTo>
                    <a:cubicBezTo>
                      <a:pt x="201673" y="229015"/>
                      <a:pt x="199552" y="223127"/>
                      <a:pt x="201948" y="223210"/>
                    </a:cubicBezTo>
                    <a:cubicBezTo>
                      <a:pt x="205687" y="223337"/>
                      <a:pt x="205740" y="220460"/>
                      <a:pt x="206186" y="218280"/>
                    </a:cubicBezTo>
                    <a:cubicBezTo>
                      <a:pt x="195642" y="208723"/>
                      <a:pt x="196233" y="208916"/>
                      <a:pt x="188754" y="200563"/>
                    </a:cubicBezTo>
                    <a:cubicBezTo>
                      <a:pt x="187967" y="199683"/>
                      <a:pt x="154395" y="181130"/>
                      <a:pt x="149396" y="174502"/>
                    </a:cubicBezTo>
                    <a:cubicBezTo>
                      <a:pt x="141490" y="164012"/>
                      <a:pt x="141757" y="150918"/>
                      <a:pt x="150612" y="139028"/>
                    </a:cubicBezTo>
                    <a:cubicBezTo>
                      <a:pt x="155475" y="132496"/>
                      <a:pt x="153275" y="126538"/>
                      <a:pt x="159345" y="125255"/>
                    </a:cubicBezTo>
                    <a:cubicBezTo>
                      <a:pt x="159853" y="125150"/>
                      <a:pt x="157732" y="127562"/>
                      <a:pt x="171253" y="105213"/>
                    </a:cubicBezTo>
                    <a:cubicBezTo>
                      <a:pt x="173540" y="101435"/>
                      <a:pt x="172631" y="108111"/>
                      <a:pt x="189708" y="86362"/>
                    </a:cubicBezTo>
                    <a:cubicBezTo>
                      <a:pt x="196023" y="78320"/>
                      <a:pt x="110978" y="34962"/>
                      <a:pt x="121395" y="0"/>
                    </a:cubicBezTo>
                    <a:cubicBezTo>
                      <a:pt x="89856" y="981"/>
                      <a:pt x="57495" y="1966"/>
                      <a:pt x="24513" y="2959"/>
                    </a:cubicBezTo>
                    <a:cubicBezTo>
                      <a:pt x="41446" y="17253"/>
                      <a:pt x="35651" y="19792"/>
                      <a:pt x="69228" y="45236"/>
                    </a:cubicBezTo>
                    <a:cubicBezTo>
                      <a:pt x="139719" y="98655"/>
                      <a:pt x="67028" y="116924"/>
                      <a:pt x="58772" y="129685"/>
                    </a:cubicBezTo>
                    <a:cubicBezTo>
                      <a:pt x="51180" y="141414"/>
                      <a:pt x="39172" y="149920"/>
                      <a:pt x="34142" y="163539"/>
                    </a:cubicBezTo>
                    <a:cubicBezTo>
                      <a:pt x="34046" y="163798"/>
                      <a:pt x="33771" y="164021"/>
                      <a:pt x="33596" y="164266"/>
                    </a:cubicBezTo>
                    <a:cubicBezTo>
                      <a:pt x="36526" y="166818"/>
                      <a:pt x="33158" y="180057"/>
                      <a:pt x="38603" y="187578"/>
                    </a:cubicBezTo>
                    <a:cubicBezTo>
                      <a:pt x="39316" y="188568"/>
                      <a:pt x="40501" y="189351"/>
                      <a:pt x="40851" y="190428"/>
                    </a:cubicBezTo>
                    <a:cubicBezTo>
                      <a:pt x="46829" y="208706"/>
                      <a:pt x="66512" y="215168"/>
                      <a:pt x="72084" y="248181"/>
                    </a:cubicBezTo>
                    <a:cubicBezTo>
                      <a:pt x="72425" y="250195"/>
                      <a:pt x="73020" y="253824"/>
                      <a:pt x="72412" y="254074"/>
                    </a:cubicBezTo>
                    <a:cubicBezTo>
                      <a:pt x="65375" y="256954"/>
                      <a:pt x="77108" y="255645"/>
                      <a:pt x="52374" y="276405"/>
                    </a:cubicBezTo>
                    <a:cubicBezTo>
                      <a:pt x="54504" y="286921"/>
                      <a:pt x="41406" y="287437"/>
                      <a:pt x="14223" y="324921"/>
                    </a:cubicBezTo>
                    <a:cubicBezTo>
                      <a:pt x="19274" y="329075"/>
                      <a:pt x="20870" y="328178"/>
                      <a:pt x="21570" y="329749"/>
                    </a:cubicBezTo>
                    <a:cubicBezTo>
                      <a:pt x="24705" y="336811"/>
                      <a:pt x="83043" y="397843"/>
                      <a:pt x="91207" y="407054"/>
                    </a:cubicBezTo>
                    <a:cubicBezTo>
                      <a:pt x="102516" y="419811"/>
                      <a:pt x="97395" y="429433"/>
                      <a:pt x="87486" y="432511"/>
                    </a:cubicBezTo>
                    <a:cubicBezTo>
                      <a:pt x="85225" y="439634"/>
                      <a:pt x="83441" y="438312"/>
                      <a:pt x="76636" y="448184"/>
                    </a:cubicBezTo>
                    <a:cubicBezTo>
                      <a:pt x="65078" y="464960"/>
                      <a:pt x="54023" y="467762"/>
                      <a:pt x="53598" y="470305"/>
                    </a:cubicBezTo>
                    <a:cubicBezTo>
                      <a:pt x="52719" y="475607"/>
                      <a:pt x="13934" y="513506"/>
                      <a:pt x="7794" y="524639"/>
                    </a:cubicBezTo>
                    <a:cubicBezTo>
                      <a:pt x="-1035" y="540640"/>
                      <a:pt x="-6838" y="521889"/>
                      <a:pt x="15959" y="548209"/>
                    </a:cubicBezTo>
                    <a:cubicBezTo>
                      <a:pt x="16943" y="549343"/>
                      <a:pt x="17774" y="550753"/>
                      <a:pt x="19003" y="551501"/>
                    </a:cubicBezTo>
                    <a:cubicBezTo>
                      <a:pt x="34099" y="560673"/>
                      <a:pt x="51381" y="585115"/>
                      <a:pt x="56244" y="587098"/>
                    </a:cubicBezTo>
                    <a:cubicBezTo>
                      <a:pt x="58107" y="587859"/>
                      <a:pt x="60333" y="589506"/>
                      <a:pt x="60954" y="591261"/>
                    </a:cubicBezTo>
                    <a:cubicBezTo>
                      <a:pt x="64781" y="602083"/>
                      <a:pt x="78696" y="601545"/>
                      <a:pt x="85033" y="618281"/>
                    </a:cubicBezTo>
                    <a:cubicBezTo>
                      <a:pt x="99556" y="621679"/>
                      <a:pt x="105315" y="639514"/>
                      <a:pt x="91710" y="649005"/>
                    </a:cubicBezTo>
                    <a:cubicBezTo>
                      <a:pt x="89773" y="650353"/>
                      <a:pt x="71909" y="672208"/>
                      <a:pt x="62655" y="680898"/>
                    </a:cubicBezTo>
                    <a:cubicBezTo>
                      <a:pt x="60425" y="682990"/>
                      <a:pt x="58763" y="684838"/>
                      <a:pt x="57469" y="686488"/>
                    </a:cubicBezTo>
                    <a:cubicBezTo>
                      <a:pt x="87031" y="687018"/>
                      <a:pt x="116187" y="687539"/>
                      <a:pt x="144840" y="688051"/>
                    </a:cubicBezTo>
                    <a:cubicBezTo>
                      <a:pt x="153074" y="679423"/>
                      <a:pt x="189568" y="643896"/>
                      <a:pt x="189612" y="643822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" name="Google Shape;2419;p26"/>
              <p:cNvSpPr/>
              <p:nvPr/>
            </p:nvSpPr>
            <p:spPr>
              <a:xfrm>
                <a:off x="5827412" y="4828660"/>
                <a:ext cx="132813" cy="416579"/>
              </a:xfrm>
              <a:custGeom>
                <a:avLst/>
                <a:gdLst/>
                <a:ahLst/>
                <a:cxnLst/>
                <a:rect l="l" t="t" r="r" b="b"/>
                <a:pathLst>
                  <a:path w="132813" h="416579" extrusionOk="0">
                    <a:moveTo>
                      <a:pt x="15822" y="10835"/>
                    </a:moveTo>
                    <a:cubicBezTo>
                      <a:pt x="14143" y="12713"/>
                      <a:pt x="11825" y="13834"/>
                      <a:pt x="10832" y="16570"/>
                    </a:cubicBezTo>
                    <a:cubicBezTo>
                      <a:pt x="7981" y="24446"/>
                      <a:pt x="-1163" y="21176"/>
                      <a:pt x="5576" y="26447"/>
                    </a:cubicBezTo>
                    <a:cubicBezTo>
                      <a:pt x="27603" y="43669"/>
                      <a:pt x="18179" y="44383"/>
                      <a:pt x="53405" y="71079"/>
                    </a:cubicBezTo>
                    <a:cubicBezTo>
                      <a:pt x="122225" y="123232"/>
                      <a:pt x="50540" y="141812"/>
                      <a:pt x="43250" y="153072"/>
                    </a:cubicBezTo>
                    <a:cubicBezTo>
                      <a:pt x="35882" y="164459"/>
                      <a:pt x="24218" y="172715"/>
                      <a:pt x="19338" y="185941"/>
                    </a:cubicBezTo>
                    <a:cubicBezTo>
                      <a:pt x="19246" y="186191"/>
                      <a:pt x="18979" y="186409"/>
                      <a:pt x="18805" y="186646"/>
                    </a:cubicBezTo>
                    <a:cubicBezTo>
                      <a:pt x="21647" y="189124"/>
                      <a:pt x="18380" y="201977"/>
                      <a:pt x="23667" y="209279"/>
                    </a:cubicBezTo>
                    <a:cubicBezTo>
                      <a:pt x="24358" y="210238"/>
                      <a:pt x="25509" y="211000"/>
                      <a:pt x="25854" y="212046"/>
                    </a:cubicBezTo>
                    <a:cubicBezTo>
                      <a:pt x="28675" y="220675"/>
                      <a:pt x="35506" y="226712"/>
                      <a:pt x="40049" y="234216"/>
                    </a:cubicBezTo>
                    <a:cubicBezTo>
                      <a:pt x="46456" y="244806"/>
                      <a:pt x="52032" y="242796"/>
                      <a:pt x="52233" y="257396"/>
                    </a:cubicBezTo>
                    <a:cubicBezTo>
                      <a:pt x="54227" y="258421"/>
                      <a:pt x="54419" y="260067"/>
                      <a:pt x="54747" y="265097"/>
                    </a:cubicBezTo>
                    <a:cubicBezTo>
                      <a:pt x="54817" y="266130"/>
                      <a:pt x="55998" y="267058"/>
                      <a:pt x="56182" y="268118"/>
                    </a:cubicBezTo>
                    <a:cubicBezTo>
                      <a:pt x="56510" y="270070"/>
                      <a:pt x="57091" y="273595"/>
                      <a:pt x="56497" y="273835"/>
                    </a:cubicBezTo>
                    <a:cubicBezTo>
                      <a:pt x="49696" y="276620"/>
                      <a:pt x="61062" y="275363"/>
                      <a:pt x="37040" y="295519"/>
                    </a:cubicBezTo>
                    <a:cubicBezTo>
                      <a:pt x="39113" y="305781"/>
                      <a:pt x="26558" y="305999"/>
                      <a:pt x="0" y="342620"/>
                    </a:cubicBezTo>
                    <a:cubicBezTo>
                      <a:pt x="4907" y="346657"/>
                      <a:pt x="6455" y="345786"/>
                      <a:pt x="7133" y="347309"/>
                    </a:cubicBezTo>
                    <a:cubicBezTo>
                      <a:pt x="9669" y="353009"/>
                      <a:pt x="58084" y="404576"/>
                      <a:pt x="69371" y="416580"/>
                    </a:cubicBezTo>
                    <a:cubicBezTo>
                      <a:pt x="159199" y="352856"/>
                      <a:pt x="142735" y="371632"/>
                      <a:pt x="56558" y="249608"/>
                    </a:cubicBezTo>
                    <a:cubicBezTo>
                      <a:pt x="108873" y="218801"/>
                      <a:pt x="148472" y="204884"/>
                      <a:pt x="126729" y="180889"/>
                    </a:cubicBezTo>
                    <a:cubicBezTo>
                      <a:pt x="67644" y="95831"/>
                      <a:pt x="88447" y="121385"/>
                      <a:pt x="98312" y="87824"/>
                    </a:cubicBezTo>
                    <a:cubicBezTo>
                      <a:pt x="103140" y="77475"/>
                      <a:pt x="108707" y="68286"/>
                      <a:pt x="114449" y="58269"/>
                    </a:cubicBezTo>
                    <a:cubicBezTo>
                      <a:pt x="125889" y="41401"/>
                      <a:pt x="138143" y="630"/>
                      <a:pt x="106718" y="0"/>
                    </a:cubicBezTo>
                    <a:cubicBezTo>
                      <a:pt x="84633" y="1217"/>
                      <a:pt x="56278" y="2539"/>
                      <a:pt x="22662" y="3944"/>
                    </a:cubicBezTo>
                    <a:cubicBezTo>
                      <a:pt x="21245" y="5284"/>
                      <a:pt x="18861" y="7425"/>
                      <a:pt x="15822" y="10835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" name="Google Shape;2420;p26"/>
              <p:cNvSpPr/>
              <p:nvPr/>
            </p:nvSpPr>
            <p:spPr>
              <a:xfrm>
                <a:off x="5512769" y="4840012"/>
                <a:ext cx="209227" cy="696898"/>
              </a:xfrm>
              <a:custGeom>
                <a:avLst/>
                <a:gdLst/>
                <a:ahLst/>
                <a:cxnLst/>
                <a:rect l="l" t="t" r="r" b="b"/>
                <a:pathLst>
                  <a:path w="209227" h="696898" extrusionOk="0">
                    <a:moveTo>
                      <a:pt x="196581" y="649596"/>
                    </a:moveTo>
                    <a:cubicBezTo>
                      <a:pt x="210811" y="637351"/>
                      <a:pt x="209731" y="639650"/>
                      <a:pt x="208353" y="638393"/>
                    </a:cubicBezTo>
                    <a:cubicBezTo>
                      <a:pt x="202681" y="633219"/>
                      <a:pt x="192977" y="620081"/>
                      <a:pt x="150519" y="583057"/>
                    </a:cubicBezTo>
                    <a:cubicBezTo>
                      <a:pt x="144186" y="577541"/>
                      <a:pt x="127284" y="568544"/>
                      <a:pt x="133087" y="554237"/>
                    </a:cubicBezTo>
                    <a:cubicBezTo>
                      <a:pt x="144484" y="526145"/>
                      <a:pt x="152045" y="527559"/>
                      <a:pt x="192466" y="468869"/>
                    </a:cubicBezTo>
                    <a:cubicBezTo>
                      <a:pt x="194198" y="466365"/>
                      <a:pt x="193520" y="469035"/>
                      <a:pt x="202388" y="460866"/>
                    </a:cubicBezTo>
                    <a:cubicBezTo>
                      <a:pt x="146644" y="413940"/>
                      <a:pt x="161688" y="412504"/>
                      <a:pt x="138318" y="401205"/>
                    </a:cubicBezTo>
                    <a:cubicBezTo>
                      <a:pt x="134539" y="399379"/>
                      <a:pt x="125264" y="386062"/>
                      <a:pt x="124490" y="376527"/>
                    </a:cubicBezTo>
                    <a:cubicBezTo>
                      <a:pt x="123501" y="364413"/>
                      <a:pt x="128015" y="364225"/>
                      <a:pt x="131255" y="359571"/>
                    </a:cubicBezTo>
                    <a:cubicBezTo>
                      <a:pt x="134115" y="346464"/>
                      <a:pt x="151096" y="330875"/>
                      <a:pt x="154839" y="320289"/>
                    </a:cubicBezTo>
                    <a:cubicBezTo>
                      <a:pt x="156943" y="314339"/>
                      <a:pt x="163205" y="314987"/>
                      <a:pt x="180964" y="293742"/>
                    </a:cubicBezTo>
                    <a:cubicBezTo>
                      <a:pt x="186046" y="287661"/>
                      <a:pt x="190817" y="281225"/>
                      <a:pt x="196227" y="275363"/>
                    </a:cubicBezTo>
                    <a:cubicBezTo>
                      <a:pt x="173451" y="254227"/>
                      <a:pt x="191919" y="278117"/>
                      <a:pt x="172656" y="252095"/>
                    </a:cubicBezTo>
                    <a:cubicBezTo>
                      <a:pt x="169288" y="247546"/>
                      <a:pt x="163935" y="244512"/>
                      <a:pt x="160161" y="240205"/>
                    </a:cubicBezTo>
                    <a:cubicBezTo>
                      <a:pt x="156580" y="236116"/>
                      <a:pt x="146115" y="213272"/>
                      <a:pt x="141895" y="210448"/>
                    </a:cubicBezTo>
                    <a:cubicBezTo>
                      <a:pt x="131329" y="203378"/>
                      <a:pt x="129593" y="194907"/>
                      <a:pt x="121175" y="186020"/>
                    </a:cubicBezTo>
                    <a:cubicBezTo>
                      <a:pt x="117585" y="182233"/>
                      <a:pt x="114991" y="177019"/>
                      <a:pt x="117532" y="171017"/>
                    </a:cubicBezTo>
                    <a:cubicBezTo>
                      <a:pt x="117952" y="170023"/>
                      <a:pt x="116666" y="158163"/>
                      <a:pt x="125714" y="154250"/>
                    </a:cubicBezTo>
                    <a:cubicBezTo>
                      <a:pt x="129685" y="152538"/>
                      <a:pt x="132908" y="147963"/>
                      <a:pt x="137329" y="141930"/>
                    </a:cubicBezTo>
                    <a:cubicBezTo>
                      <a:pt x="141825" y="135797"/>
                      <a:pt x="158272" y="129287"/>
                      <a:pt x="162794" y="123180"/>
                    </a:cubicBezTo>
                    <a:cubicBezTo>
                      <a:pt x="209455" y="60112"/>
                      <a:pt x="231124" y="94803"/>
                      <a:pt x="178830" y="45889"/>
                    </a:cubicBezTo>
                    <a:cubicBezTo>
                      <a:pt x="169537" y="37199"/>
                      <a:pt x="168274" y="26871"/>
                      <a:pt x="149159" y="17625"/>
                    </a:cubicBezTo>
                    <a:cubicBezTo>
                      <a:pt x="146439" y="16308"/>
                      <a:pt x="140399" y="8769"/>
                      <a:pt x="137238" y="0"/>
                    </a:cubicBezTo>
                    <a:cubicBezTo>
                      <a:pt x="98513" y="1309"/>
                      <a:pt x="57437" y="2653"/>
                      <a:pt x="14479" y="4014"/>
                    </a:cubicBezTo>
                    <a:cubicBezTo>
                      <a:pt x="6874" y="12004"/>
                      <a:pt x="16631" y="3870"/>
                      <a:pt x="3354" y="15480"/>
                    </a:cubicBezTo>
                    <a:cubicBezTo>
                      <a:pt x="-1815" y="20002"/>
                      <a:pt x="-8843" y="14184"/>
                      <a:pt x="49049" y="67564"/>
                    </a:cubicBezTo>
                    <a:cubicBezTo>
                      <a:pt x="78533" y="94776"/>
                      <a:pt x="95806" y="78263"/>
                      <a:pt x="28727" y="140381"/>
                    </a:cubicBezTo>
                    <a:cubicBezTo>
                      <a:pt x="27148" y="152630"/>
                      <a:pt x="12131" y="144697"/>
                      <a:pt x="34661" y="171691"/>
                    </a:cubicBezTo>
                    <a:cubicBezTo>
                      <a:pt x="39227" y="177159"/>
                      <a:pt x="56190" y="182763"/>
                      <a:pt x="60437" y="188489"/>
                    </a:cubicBezTo>
                    <a:cubicBezTo>
                      <a:pt x="80522" y="215583"/>
                      <a:pt x="84493" y="212790"/>
                      <a:pt x="83439" y="220938"/>
                    </a:cubicBezTo>
                    <a:cubicBezTo>
                      <a:pt x="100044" y="234794"/>
                      <a:pt x="24314" y="294713"/>
                      <a:pt x="10115" y="323196"/>
                    </a:cubicBezTo>
                    <a:cubicBezTo>
                      <a:pt x="27769" y="339171"/>
                      <a:pt x="26125" y="339915"/>
                      <a:pt x="28005" y="341057"/>
                    </a:cubicBezTo>
                    <a:cubicBezTo>
                      <a:pt x="42664" y="349962"/>
                      <a:pt x="59444" y="373694"/>
                      <a:pt x="64162" y="375616"/>
                    </a:cubicBezTo>
                    <a:cubicBezTo>
                      <a:pt x="65973" y="376356"/>
                      <a:pt x="68133" y="377954"/>
                      <a:pt x="68732" y="379661"/>
                    </a:cubicBezTo>
                    <a:cubicBezTo>
                      <a:pt x="73180" y="392248"/>
                      <a:pt x="98247" y="392852"/>
                      <a:pt x="94652" y="423335"/>
                    </a:cubicBezTo>
                    <a:cubicBezTo>
                      <a:pt x="77776" y="435970"/>
                      <a:pt x="76547" y="448552"/>
                      <a:pt x="63393" y="458187"/>
                    </a:cubicBezTo>
                    <a:cubicBezTo>
                      <a:pt x="51725" y="466728"/>
                      <a:pt x="16080" y="506331"/>
                      <a:pt x="11409" y="516084"/>
                    </a:cubicBezTo>
                    <a:cubicBezTo>
                      <a:pt x="5939" y="527511"/>
                      <a:pt x="-7382" y="512994"/>
                      <a:pt x="40412" y="562319"/>
                    </a:cubicBezTo>
                    <a:cubicBezTo>
                      <a:pt x="42091" y="564057"/>
                      <a:pt x="42598" y="566907"/>
                      <a:pt x="44238" y="568702"/>
                    </a:cubicBezTo>
                    <a:cubicBezTo>
                      <a:pt x="47837" y="572638"/>
                      <a:pt x="74413" y="600958"/>
                      <a:pt x="79075" y="602499"/>
                    </a:cubicBezTo>
                    <a:cubicBezTo>
                      <a:pt x="84406" y="604272"/>
                      <a:pt x="97844" y="613242"/>
                      <a:pt x="96108" y="618163"/>
                    </a:cubicBezTo>
                    <a:cubicBezTo>
                      <a:pt x="104828" y="640635"/>
                      <a:pt x="89470" y="649539"/>
                      <a:pt x="83872" y="656062"/>
                    </a:cubicBezTo>
                    <a:cubicBezTo>
                      <a:pt x="70910" y="671113"/>
                      <a:pt x="60004" y="672606"/>
                      <a:pt x="59335" y="675010"/>
                    </a:cubicBezTo>
                    <a:cubicBezTo>
                      <a:pt x="58110" y="679409"/>
                      <a:pt x="54507" y="682045"/>
                      <a:pt x="51161" y="683879"/>
                    </a:cubicBezTo>
                    <a:cubicBezTo>
                      <a:pt x="38103" y="691041"/>
                      <a:pt x="44046" y="693926"/>
                      <a:pt x="38868" y="694981"/>
                    </a:cubicBezTo>
                    <a:cubicBezTo>
                      <a:pt x="78283" y="695669"/>
                      <a:pt x="116553" y="696317"/>
                      <a:pt x="153466" y="696899"/>
                    </a:cubicBezTo>
                    <a:cubicBezTo>
                      <a:pt x="159309" y="687841"/>
                      <a:pt x="171995" y="670741"/>
                      <a:pt x="196581" y="649596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" name="Google Shape;2421;p26"/>
              <p:cNvSpPr/>
              <p:nvPr/>
            </p:nvSpPr>
            <p:spPr>
              <a:xfrm>
                <a:off x="3799576" y="4881317"/>
                <a:ext cx="159979" cy="682780"/>
              </a:xfrm>
              <a:custGeom>
                <a:avLst/>
                <a:gdLst/>
                <a:ahLst/>
                <a:cxnLst/>
                <a:rect l="l" t="t" r="r" b="b"/>
                <a:pathLst>
                  <a:path w="159979" h="682780" extrusionOk="0">
                    <a:moveTo>
                      <a:pt x="90818" y="663356"/>
                    </a:moveTo>
                    <a:cubicBezTo>
                      <a:pt x="95104" y="661556"/>
                      <a:pt x="144971" y="602206"/>
                      <a:pt x="156083" y="593253"/>
                    </a:cubicBezTo>
                    <a:cubicBezTo>
                      <a:pt x="155270" y="591659"/>
                      <a:pt x="101305" y="538622"/>
                      <a:pt x="86834" y="526075"/>
                    </a:cubicBezTo>
                    <a:cubicBezTo>
                      <a:pt x="83913" y="523540"/>
                      <a:pt x="75967" y="508773"/>
                      <a:pt x="66333" y="502193"/>
                    </a:cubicBezTo>
                    <a:cubicBezTo>
                      <a:pt x="61322" y="498770"/>
                      <a:pt x="62472" y="496340"/>
                      <a:pt x="64496" y="492076"/>
                    </a:cubicBezTo>
                    <a:cubicBezTo>
                      <a:pt x="62590" y="484257"/>
                      <a:pt x="65891" y="474622"/>
                      <a:pt x="74961" y="470725"/>
                    </a:cubicBezTo>
                    <a:cubicBezTo>
                      <a:pt x="87862" y="448648"/>
                      <a:pt x="120302" y="415569"/>
                      <a:pt x="122834" y="409807"/>
                    </a:cubicBezTo>
                    <a:cubicBezTo>
                      <a:pt x="123647" y="407964"/>
                      <a:pt x="127937" y="407728"/>
                      <a:pt x="128467" y="406852"/>
                    </a:cubicBezTo>
                    <a:cubicBezTo>
                      <a:pt x="129844" y="404580"/>
                      <a:pt x="143414" y="387165"/>
                      <a:pt x="154224" y="376776"/>
                    </a:cubicBezTo>
                    <a:cubicBezTo>
                      <a:pt x="149121" y="372250"/>
                      <a:pt x="122974" y="348990"/>
                      <a:pt x="119279" y="343032"/>
                    </a:cubicBezTo>
                    <a:cubicBezTo>
                      <a:pt x="107747" y="324417"/>
                      <a:pt x="91059" y="321843"/>
                      <a:pt x="88006" y="317308"/>
                    </a:cubicBezTo>
                    <a:cubicBezTo>
                      <a:pt x="82439" y="309033"/>
                      <a:pt x="75176" y="294039"/>
                      <a:pt x="81023" y="285909"/>
                    </a:cubicBezTo>
                    <a:cubicBezTo>
                      <a:pt x="83979" y="281790"/>
                      <a:pt x="82103" y="274798"/>
                      <a:pt x="88715" y="272999"/>
                    </a:cubicBezTo>
                    <a:cubicBezTo>
                      <a:pt x="90407" y="267352"/>
                      <a:pt x="95502" y="264178"/>
                      <a:pt x="98515" y="259507"/>
                    </a:cubicBezTo>
                    <a:cubicBezTo>
                      <a:pt x="114560" y="234636"/>
                      <a:pt x="124002" y="232653"/>
                      <a:pt x="124465" y="228949"/>
                    </a:cubicBezTo>
                    <a:cubicBezTo>
                      <a:pt x="125598" y="219961"/>
                      <a:pt x="135577" y="213202"/>
                      <a:pt x="143681" y="209244"/>
                    </a:cubicBezTo>
                    <a:cubicBezTo>
                      <a:pt x="142137" y="207327"/>
                      <a:pt x="117984" y="165277"/>
                      <a:pt x="111193" y="158741"/>
                    </a:cubicBezTo>
                    <a:cubicBezTo>
                      <a:pt x="101686" y="149587"/>
                      <a:pt x="103592" y="141777"/>
                      <a:pt x="99040" y="129817"/>
                    </a:cubicBezTo>
                    <a:cubicBezTo>
                      <a:pt x="97785" y="126516"/>
                      <a:pt x="99280" y="123543"/>
                      <a:pt x="104047" y="108825"/>
                    </a:cubicBezTo>
                    <a:cubicBezTo>
                      <a:pt x="112395" y="108637"/>
                      <a:pt x="134235" y="84887"/>
                      <a:pt x="138499" y="80645"/>
                    </a:cubicBezTo>
                    <a:cubicBezTo>
                      <a:pt x="160390" y="58865"/>
                      <a:pt x="163255" y="60423"/>
                      <a:pt x="157224" y="58191"/>
                    </a:cubicBezTo>
                    <a:cubicBezTo>
                      <a:pt x="151614" y="56111"/>
                      <a:pt x="159100" y="56054"/>
                      <a:pt x="130981" y="37282"/>
                    </a:cubicBezTo>
                    <a:cubicBezTo>
                      <a:pt x="123254" y="32129"/>
                      <a:pt x="102105" y="5958"/>
                      <a:pt x="92498" y="0"/>
                    </a:cubicBezTo>
                    <a:cubicBezTo>
                      <a:pt x="73942" y="2640"/>
                      <a:pt x="57989" y="7880"/>
                      <a:pt x="47139" y="17446"/>
                    </a:cubicBezTo>
                    <a:cubicBezTo>
                      <a:pt x="34143" y="29034"/>
                      <a:pt x="43479" y="42750"/>
                      <a:pt x="58938" y="79861"/>
                    </a:cubicBezTo>
                    <a:cubicBezTo>
                      <a:pt x="69447" y="111815"/>
                      <a:pt x="55313" y="104386"/>
                      <a:pt x="21758" y="118373"/>
                    </a:cubicBezTo>
                    <a:cubicBezTo>
                      <a:pt x="-27300" y="134970"/>
                      <a:pt x="44962" y="170815"/>
                      <a:pt x="76483" y="221358"/>
                    </a:cubicBezTo>
                    <a:cubicBezTo>
                      <a:pt x="-6891" y="328020"/>
                      <a:pt x="-31747" y="282941"/>
                      <a:pt x="93329" y="412119"/>
                    </a:cubicBezTo>
                    <a:cubicBezTo>
                      <a:pt x="-17447" y="542190"/>
                      <a:pt x="-42112" y="483903"/>
                      <a:pt x="88111" y="573509"/>
                    </a:cubicBezTo>
                    <a:cubicBezTo>
                      <a:pt x="44800" y="632693"/>
                      <a:pt x="15605" y="668351"/>
                      <a:pt x="28042" y="682780"/>
                    </a:cubicBezTo>
                    <a:cubicBezTo>
                      <a:pt x="41367" y="678394"/>
                      <a:pt x="58527" y="674436"/>
                      <a:pt x="79046" y="670868"/>
                    </a:cubicBezTo>
                    <a:cubicBezTo>
                      <a:pt x="82125" y="665116"/>
                      <a:pt x="86633" y="665111"/>
                      <a:pt x="90818" y="663356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2422;p26"/>
              <p:cNvSpPr/>
              <p:nvPr/>
            </p:nvSpPr>
            <p:spPr>
              <a:xfrm>
                <a:off x="5674645" y="4835060"/>
                <a:ext cx="189925" cy="703785"/>
              </a:xfrm>
              <a:custGeom>
                <a:avLst/>
                <a:gdLst/>
                <a:ahLst/>
                <a:cxnLst/>
                <a:rect l="l" t="t" r="r" b="b"/>
                <a:pathLst>
                  <a:path w="189925" h="703785" extrusionOk="0">
                    <a:moveTo>
                      <a:pt x="179040" y="644894"/>
                    </a:moveTo>
                    <a:cubicBezTo>
                      <a:pt x="182355" y="640753"/>
                      <a:pt x="181096" y="643454"/>
                      <a:pt x="186007" y="639505"/>
                    </a:cubicBezTo>
                    <a:cubicBezTo>
                      <a:pt x="185867" y="639221"/>
                      <a:pt x="138965" y="591585"/>
                      <a:pt x="116758" y="572327"/>
                    </a:cubicBezTo>
                    <a:cubicBezTo>
                      <a:pt x="113837" y="569792"/>
                      <a:pt x="105887" y="555030"/>
                      <a:pt x="96257" y="548446"/>
                    </a:cubicBezTo>
                    <a:cubicBezTo>
                      <a:pt x="91223" y="545009"/>
                      <a:pt x="92395" y="542584"/>
                      <a:pt x="94420" y="538328"/>
                    </a:cubicBezTo>
                    <a:cubicBezTo>
                      <a:pt x="92514" y="530509"/>
                      <a:pt x="95815" y="520869"/>
                      <a:pt x="104885" y="516978"/>
                    </a:cubicBezTo>
                    <a:cubicBezTo>
                      <a:pt x="116505" y="497089"/>
                      <a:pt x="168370" y="438193"/>
                      <a:pt x="184153" y="423024"/>
                    </a:cubicBezTo>
                    <a:cubicBezTo>
                      <a:pt x="178883" y="418353"/>
                      <a:pt x="152893" y="395220"/>
                      <a:pt x="149207" y="389280"/>
                    </a:cubicBezTo>
                    <a:cubicBezTo>
                      <a:pt x="137675" y="370665"/>
                      <a:pt x="120987" y="368091"/>
                      <a:pt x="117935" y="363555"/>
                    </a:cubicBezTo>
                    <a:cubicBezTo>
                      <a:pt x="112368" y="355281"/>
                      <a:pt x="105104" y="340287"/>
                      <a:pt x="110951" y="332157"/>
                    </a:cubicBezTo>
                    <a:cubicBezTo>
                      <a:pt x="113907" y="328038"/>
                      <a:pt x="112031" y="321046"/>
                      <a:pt x="118643" y="319247"/>
                    </a:cubicBezTo>
                    <a:cubicBezTo>
                      <a:pt x="120335" y="313599"/>
                      <a:pt x="125430" y="310426"/>
                      <a:pt x="128443" y="305754"/>
                    </a:cubicBezTo>
                    <a:cubicBezTo>
                      <a:pt x="144488" y="280879"/>
                      <a:pt x="153930" y="278905"/>
                      <a:pt x="154398" y="275197"/>
                    </a:cubicBezTo>
                    <a:cubicBezTo>
                      <a:pt x="155526" y="266209"/>
                      <a:pt x="165514" y="259450"/>
                      <a:pt x="173613" y="255492"/>
                    </a:cubicBezTo>
                    <a:cubicBezTo>
                      <a:pt x="172052" y="253566"/>
                      <a:pt x="147926" y="211538"/>
                      <a:pt x="141121" y="204989"/>
                    </a:cubicBezTo>
                    <a:cubicBezTo>
                      <a:pt x="131614" y="195835"/>
                      <a:pt x="133520" y="188025"/>
                      <a:pt x="128968" y="176065"/>
                    </a:cubicBezTo>
                    <a:cubicBezTo>
                      <a:pt x="127713" y="172764"/>
                      <a:pt x="129209" y="169791"/>
                      <a:pt x="133975" y="155073"/>
                    </a:cubicBezTo>
                    <a:cubicBezTo>
                      <a:pt x="144663" y="154832"/>
                      <a:pt x="178153" y="115155"/>
                      <a:pt x="185670" y="110576"/>
                    </a:cubicBezTo>
                    <a:cubicBezTo>
                      <a:pt x="192728" y="106273"/>
                      <a:pt x="189374" y="105261"/>
                      <a:pt x="187153" y="104438"/>
                    </a:cubicBezTo>
                    <a:cubicBezTo>
                      <a:pt x="181546" y="102359"/>
                      <a:pt x="189029" y="102302"/>
                      <a:pt x="160909" y="83530"/>
                    </a:cubicBezTo>
                    <a:cubicBezTo>
                      <a:pt x="152692" y="78044"/>
                      <a:pt x="128443" y="47811"/>
                      <a:pt x="120340" y="45188"/>
                    </a:cubicBezTo>
                    <a:cubicBezTo>
                      <a:pt x="117930" y="44409"/>
                      <a:pt x="106276" y="30698"/>
                      <a:pt x="106538" y="24354"/>
                    </a:cubicBezTo>
                    <a:cubicBezTo>
                      <a:pt x="104561" y="19289"/>
                      <a:pt x="105296" y="5113"/>
                      <a:pt x="114078" y="0"/>
                    </a:cubicBezTo>
                    <a:cubicBezTo>
                      <a:pt x="87581" y="1011"/>
                      <a:pt x="58924" y="2053"/>
                      <a:pt x="28430" y="3126"/>
                    </a:cubicBezTo>
                    <a:cubicBezTo>
                      <a:pt x="47107" y="25278"/>
                      <a:pt x="94770" y="69218"/>
                      <a:pt x="97407" y="81656"/>
                    </a:cubicBezTo>
                    <a:cubicBezTo>
                      <a:pt x="99078" y="89396"/>
                      <a:pt x="93135" y="89523"/>
                      <a:pt x="96274" y="93879"/>
                    </a:cubicBezTo>
                    <a:cubicBezTo>
                      <a:pt x="82263" y="102346"/>
                      <a:pt x="76469" y="109109"/>
                      <a:pt x="54704" y="131196"/>
                    </a:cubicBezTo>
                    <a:cubicBezTo>
                      <a:pt x="39087" y="147039"/>
                      <a:pt x="18874" y="153387"/>
                      <a:pt x="4154" y="173687"/>
                    </a:cubicBezTo>
                    <a:cubicBezTo>
                      <a:pt x="2838" y="175504"/>
                      <a:pt x="1496" y="177137"/>
                      <a:pt x="0" y="178433"/>
                    </a:cubicBezTo>
                    <a:cubicBezTo>
                      <a:pt x="2576" y="184080"/>
                      <a:pt x="5926" y="189347"/>
                      <a:pt x="11939" y="192534"/>
                    </a:cubicBezTo>
                    <a:cubicBezTo>
                      <a:pt x="17151" y="195301"/>
                      <a:pt x="49784" y="258482"/>
                      <a:pt x="77881" y="266340"/>
                    </a:cubicBezTo>
                    <a:cubicBezTo>
                      <a:pt x="80938" y="273704"/>
                      <a:pt x="83063" y="274895"/>
                      <a:pt x="81017" y="277578"/>
                    </a:cubicBezTo>
                    <a:cubicBezTo>
                      <a:pt x="76521" y="300164"/>
                      <a:pt x="77522" y="298124"/>
                      <a:pt x="77234" y="298176"/>
                    </a:cubicBezTo>
                    <a:cubicBezTo>
                      <a:pt x="71024" y="299244"/>
                      <a:pt x="71842" y="307103"/>
                      <a:pt x="66620" y="309033"/>
                    </a:cubicBezTo>
                    <a:cubicBezTo>
                      <a:pt x="52722" y="314173"/>
                      <a:pt x="9087" y="365096"/>
                      <a:pt x="3568" y="372390"/>
                    </a:cubicBezTo>
                    <a:cubicBezTo>
                      <a:pt x="8462" y="376334"/>
                      <a:pt x="9984" y="375489"/>
                      <a:pt x="10666" y="377026"/>
                    </a:cubicBezTo>
                    <a:cubicBezTo>
                      <a:pt x="17199" y="391718"/>
                      <a:pt x="32129" y="398942"/>
                      <a:pt x="41226" y="411550"/>
                    </a:cubicBezTo>
                    <a:cubicBezTo>
                      <a:pt x="47672" y="420485"/>
                      <a:pt x="55980" y="428291"/>
                      <a:pt x="63677" y="436307"/>
                    </a:cubicBezTo>
                    <a:cubicBezTo>
                      <a:pt x="95562" y="469517"/>
                      <a:pt x="87603" y="466299"/>
                      <a:pt x="80916" y="479556"/>
                    </a:cubicBezTo>
                    <a:cubicBezTo>
                      <a:pt x="70521" y="500127"/>
                      <a:pt x="66437" y="492947"/>
                      <a:pt x="38737" y="531258"/>
                    </a:cubicBezTo>
                    <a:cubicBezTo>
                      <a:pt x="24918" y="550381"/>
                      <a:pt x="21350" y="545946"/>
                      <a:pt x="16504" y="554010"/>
                    </a:cubicBezTo>
                    <a:cubicBezTo>
                      <a:pt x="39424" y="584064"/>
                      <a:pt x="54616" y="589225"/>
                      <a:pt x="62243" y="606141"/>
                    </a:cubicBezTo>
                    <a:cubicBezTo>
                      <a:pt x="65518" y="613409"/>
                      <a:pt x="78616" y="615239"/>
                      <a:pt x="82573" y="626013"/>
                    </a:cubicBezTo>
                    <a:cubicBezTo>
                      <a:pt x="84152" y="630312"/>
                      <a:pt x="104338" y="631266"/>
                      <a:pt x="93970" y="645144"/>
                    </a:cubicBezTo>
                    <a:cubicBezTo>
                      <a:pt x="92553" y="653068"/>
                      <a:pt x="89973" y="658549"/>
                      <a:pt x="83846" y="665116"/>
                    </a:cubicBezTo>
                    <a:cubicBezTo>
                      <a:pt x="60546" y="683787"/>
                      <a:pt x="48341" y="695419"/>
                      <a:pt x="40360" y="702599"/>
                    </a:cubicBezTo>
                    <a:cubicBezTo>
                      <a:pt x="70967" y="703050"/>
                      <a:pt x="100494" y="703453"/>
                      <a:pt x="128745" y="703785"/>
                    </a:cubicBezTo>
                    <a:cubicBezTo>
                      <a:pt x="127171" y="699110"/>
                      <a:pt x="146872" y="685105"/>
                      <a:pt x="179040" y="644894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2423;p26"/>
              <p:cNvSpPr/>
              <p:nvPr/>
            </p:nvSpPr>
            <p:spPr>
              <a:xfrm>
                <a:off x="4226924" y="4876707"/>
                <a:ext cx="191683" cy="649105"/>
              </a:xfrm>
              <a:custGeom>
                <a:avLst/>
                <a:gdLst/>
                <a:ahLst/>
                <a:cxnLst/>
                <a:rect l="l" t="t" r="r" b="b"/>
                <a:pathLst>
                  <a:path w="191683" h="649105" extrusionOk="0">
                    <a:moveTo>
                      <a:pt x="100678" y="516811"/>
                    </a:moveTo>
                    <a:cubicBezTo>
                      <a:pt x="93502" y="511580"/>
                      <a:pt x="89181" y="509982"/>
                      <a:pt x="91993" y="504277"/>
                    </a:cubicBezTo>
                    <a:cubicBezTo>
                      <a:pt x="93734" y="500744"/>
                      <a:pt x="89566" y="490360"/>
                      <a:pt x="99528" y="482659"/>
                    </a:cubicBezTo>
                    <a:cubicBezTo>
                      <a:pt x="101378" y="481223"/>
                      <a:pt x="152911" y="417801"/>
                      <a:pt x="153038" y="417504"/>
                    </a:cubicBezTo>
                    <a:cubicBezTo>
                      <a:pt x="153873" y="415604"/>
                      <a:pt x="158299" y="415359"/>
                      <a:pt x="158841" y="414457"/>
                    </a:cubicBezTo>
                    <a:cubicBezTo>
                      <a:pt x="163664" y="406493"/>
                      <a:pt x="171274" y="400750"/>
                      <a:pt x="175975" y="392716"/>
                    </a:cubicBezTo>
                    <a:cubicBezTo>
                      <a:pt x="184437" y="378252"/>
                      <a:pt x="197578" y="395360"/>
                      <a:pt x="155841" y="356314"/>
                    </a:cubicBezTo>
                    <a:cubicBezTo>
                      <a:pt x="146557" y="347633"/>
                      <a:pt x="145267" y="337288"/>
                      <a:pt x="126169" y="328051"/>
                    </a:cubicBezTo>
                    <a:cubicBezTo>
                      <a:pt x="109048" y="319772"/>
                      <a:pt x="104946" y="296894"/>
                      <a:pt x="109980" y="289893"/>
                    </a:cubicBezTo>
                    <a:cubicBezTo>
                      <a:pt x="113028" y="285651"/>
                      <a:pt x="111095" y="278450"/>
                      <a:pt x="117900" y="276598"/>
                    </a:cubicBezTo>
                    <a:cubicBezTo>
                      <a:pt x="118455" y="274755"/>
                      <a:pt x="138685" y="245532"/>
                      <a:pt x="151993" y="234754"/>
                    </a:cubicBezTo>
                    <a:cubicBezTo>
                      <a:pt x="159309" y="228827"/>
                      <a:pt x="147300" y="230289"/>
                      <a:pt x="171108" y="212843"/>
                    </a:cubicBezTo>
                    <a:cubicBezTo>
                      <a:pt x="175065" y="209945"/>
                      <a:pt x="174925" y="211810"/>
                      <a:pt x="173924" y="210133"/>
                    </a:cubicBezTo>
                    <a:cubicBezTo>
                      <a:pt x="116050" y="113693"/>
                      <a:pt x="150851" y="187697"/>
                      <a:pt x="128539" y="129125"/>
                    </a:cubicBezTo>
                    <a:cubicBezTo>
                      <a:pt x="127245" y="125728"/>
                      <a:pt x="128789" y="122663"/>
                      <a:pt x="133695" y="107507"/>
                    </a:cubicBezTo>
                    <a:cubicBezTo>
                      <a:pt x="142796" y="107297"/>
                      <a:pt x="191508" y="57236"/>
                      <a:pt x="191683" y="56943"/>
                    </a:cubicBezTo>
                    <a:cubicBezTo>
                      <a:pt x="188171" y="54872"/>
                      <a:pt x="187349" y="55494"/>
                      <a:pt x="184918" y="52583"/>
                    </a:cubicBezTo>
                    <a:cubicBezTo>
                      <a:pt x="172747" y="38052"/>
                      <a:pt x="157302" y="34651"/>
                      <a:pt x="149023" y="21951"/>
                    </a:cubicBezTo>
                    <a:cubicBezTo>
                      <a:pt x="144405" y="14867"/>
                      <a:pt x="135134" y="7219"/>
                      <a:pt x="126611" y="0"/>
                    </a:cubicBezTo>
                    <a:cubicBezTo>
                      <a:pt x="101693" y="639"/>
                      <a:pt x="77929" y="1243"/>
                      <a:pt x="55469" y="1812"/>
                    </a:cubicBezTo>
                    <a:cubicBezTo>
                      <a:pt x="68142" y="16553"/>
                      <a:pt x="92409" y="37680"/>
                      <a:pt x="94578" y="47885"/>
                    </a:cubicBezTo>
                    <a:cubicBezTo>
                      <a:pt x="96200" y="55402"/>
                      <a:pt x="90428" y="55524"/>
                      <a:pt x="93480" y="59753"/>
                    </a:cubicBezTo>
                    <a:cubicBezTo>
                      <a:pt x="79880" y="67971"/>
                      <a:pt x="74251" y="74542"/>
                      <a:pt x="53116" y="95985"/>
                    </a:cubicBezTo>
                    <a:cubicBezTo>
                      <a:pt x="37954" y="111364"/>
                      <a:pt x="18328" y="117528"/>
                      <a:pt x="4036" y="137242"/>
                    </a:cubicBezTo>
                    <a:cubicBezTo>
                      <a:pt x="2759" y="139006"/>
                      <a:pt x="1456" y="140591"/>
                      <a:pt x="0" y="141847"/>
                    </a:cubicBezTo>
                    <a:cubicBezTo>
                      <a:pt x="2501" y="147328"/>
                      <a:pt x="5755" y="152442"/>
                      <a:pt x="11589" y="155541"/>
                    </a:cubicBezTo>
                    <a:cubicBezTo>
                      <a:pt x="16609" y="158212"/>
                      <a:pt x="48393" y="219589"/>
                      <a:pt x="75616" y="227198"/>
                    </a:cubicBezTo>
                    <a:cubicBezTo>
                      <a:pt x="78581" y="234347"/>
                      <a:pt x="80649" y="235503"/>
                      <a:pt x="78660" y="238108"/>
                    </a:cubicBezTo>
                    <a:cubicBezTo>
                      <a:pt x="74295" y="260036"/>
                      <a:pt x="75266" y="258058"/>
                      <a:pt x="74986" y="258106"/>
                    </a:cubicBezTo>
                    <a:cubicBezTo>
                      <a:pt x="68956" y="259143"/>
                      <a:pt x="69751" y="266774"/>
                      <a:pt x="64679" y="268648"/>
                    </a:cubicBezTo>
                    <a:cubicBezTo>
                      <a:pt x="51183" y="273643"/>
                      <a:pt x="8842" y="323056"/>
                      <a:pt x="3459" y="330161"/>
                    </a:cubicBezTo>
                    <a:cubicBezTo>
                      <a:pt x="8208" y="333987"/>
                      <a:pt x="9686" y="333169"/>
                      <a:pt x="10351" y="334661"/>
                    </a:cubicBezTo>
                    <a:cubicBezTo>
                      <a:pt x="16692" y="348924"/>
                      <a:pt x="31194" y="355938"/>
                      <a:pt x="40023" y="368183"/>
                    </a:cubicBezTo>
                    <a:cubicBezTo>
                      <a:pt x="46276" y="376860"/>
                      <a:pt x="54345" y="384433"/>
                      <a:pt x="61819" y="392217"/>
                    </a:cubicBezTo>
                    <a:cubicBezTo>
                      <a:pt x="92776" y="424464"/>
                      <a:pt x="85044" y="421339"/>
                      <a:pt x="78555" y="434210"/>
                    </a:cubicBezTo>
                    <a:cubicBezTo>
                      <a:pt x="68466" y="454186"/>
                      <a:pt x="64495" y="447212"/>
                      <a:pt x="37600" y="484411"/>
                    </a:cubicBezTo>
                    <a:cubicBezTo>
                      <a:pt x="24183" y="502977"/>
                      <a:pt x="20720" y="498669"/>
                      <a:pt x="16010" y="506501"/>
                    </a:cubicBezTo>
                    <a:cubicBezTo>
                      <a:pt x="38261" y="535680"/>
                      <a:pt x="53011" y="540692"/>
                      <a:pt x="60415" y="557114"/>
                    </a:cubicBezTo>
                    <a:cubicBezTo>
                      <a:pt x="63598" y="564171"/>
                      <a:pt x="76311" y="565948"/>
                      <a:pt x="80151" y="576407"/>
                    </a:cubicBezTo>
                    <a:cubicBezTo>
                      <a:pt x="81690" y="580583"/>
                      <a:pt x="101286" y="581507"/>
                      <a:pt x="91224" y="594982"/>
                    </a:cubicBezTo>
                    <a:cubicBezTo>
                      <a:pt x="89833" y="602740"/>
                      <a:pt x="87305" y="608041"/>
                      <a:pt x="81393" y="614372"/>
                    </a:cubicBezTo>
                    <a:cubicBezTo>
                      <a:pt x="52543" y="637496"/>
                      <a:pt x="46976" y="645840"/>
                      <a:pt x="38624" y="649106"/>
                    </a:cubicBezTo>
                    <a:cubicBezTo>
                      <a:pt x="74238" y="648261"/>
                      <a:pt x="111217" y="647595"/>
                      <a:pt x="149334" y="647096"/>
                    </a:cubicBezTo>
                    <a:cubicBezTo>
                      <a:pt x="159458" y="635521"/>
                      <a:pt x="182198" y="609600"/>
                      <a:pt x="182425" y="609499"/>
                    </a:cubicBezTo>
                    <a:cubicBezTo>
                      <a:pt x="195698" y="603668"/>
                      <a:pt x="123051" y="551746"/>
                      <a:pt x="100678" y="516811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2424;p26"/>
              <p:cNvSpPr/>
              <p:nvPr/>
            </p:nvSpPr>
            <p:spPr>
              <a:xfrm>
                <a:off x="4565746" y="4867798"/>
                <a:ext cx="175372" cy="655055"/>
              </a:xfrm>
              <a:custGeom>
                <a:avLst/>
                <a:gdLst/>
                <a:ahLst/>
                <a:cxnLst/>
                <a:rect l="l" t="t" r="r" b="b"/>
                <a:pathLst>
                  <a:path w="175372" h="655055" extrusionOk="0">
                    <a:moveTo>
                      <a:pt x="174344" y="610611"/>
                    </a:moveTo>
                    <a:cubicBezTo>
                      <a:pt x="168680" y="605445"/>
                      <a:pt x="158968" y="592303"/>
                      <a:pt x="116509" y="555275"/>
                    </a:cubicBezTo>
                    <a:cubicBezTo>
                      <a:pt x="79573" y="523181"/>
                      <a:pt x="99012" y="527384"/>
                      <a:pt x="158456" y="441087"/>
                    </a:cubicBezTo>
                    <a:cubicBezTo>
                      <a:pt x="167622" y="427792"/>
                      <a:pt x="182705" y="447256"/>
                      <a:pt x="133980" y="401682"/>
                    </a:cubicBezTo>
                    <a:cubicBezTo>
                      <a:pt x="124717" y="393014"/>
                      <a:pt x="123362" y="382630"/>
                      <a:pt x="104308" y="373419"/>
                    </a:cubicBezTo>
                    <a:cubicBezTo>
                      <a:pt x="100530" y="371593"/>
                      <a:pt x="91254" y="358276"/>
                      <a:pt x="90480" y="348741"/>
                    </a:cubicBezTo>
                    <a:cubicBezTo>
                      <a:pt x="89492" y="336627"/>
                      <a:pt x="94014" y="336430"/>
                      <a:pt x="97245" y="331785"/>
                    </a:cubicBezTo>
                    <a:cubicBezTo>
                      <a:pt x="100105" y="318669"/>
                      <a:pt x="117082" y="303101"/>
                      <a:pt x="120830" y="292503"/>
                    </a:cubicBezTo>
                    <a:cubicBezTo>
                      <a:pt x="122933" y="286557"/>
                      <a:pt x="129204" y="287192"/>
                      <a:pt x="146955" y="265955"/>
                    </a:cubicBezTo>
                    <a:cubicBezTo>
                      <a:pt x="152036" y="259874"/>
                      <a:pt x="156807" y="253439"/>
                      <a:pt x="162217" y="247577"/>
                    </a:cubicBezTo>
                    <a:cubicBezTo>
                      <a:pt x="142131" y="228932"/>
                      <a:pt x="157061" y="249184"/>
                      <a:pt x="138650" y="224309"/>
                    </a:cubicBezTo>
                    <a:cubicBezTo>
                      <a:pt x="135283" y="219760"/>
                      <a:pt x="129930" y="216726"/>
                      <a:pt x="126156" y="212418"/>
                    </a:cubicBezTo>
                    <a:cubicBezTo>
                      <a:pt x="122574" y="208329"/>
                      <a:pt x="112110" y="185486"/>
                      <a:pt x="107889" y="182662"/>
                    </a:cubicBezTo>
                    <a:cubicBezTo>
                      <a:pt x="97324" y="175592"/>
                      <a:pt x="95588" y="167121"/>
                      <a:pt x="87170" y="158233"/>
                    </a:cubicBezTo>
                    <a:cubicBezTo>
                      <a:pt x="83579" y="154447"/>
                      <a:pt x="80986" y="149233"/>
                      <a:pt x="83527" y="143231"/>
                    </a:cubicBezTo>
                    <a:cubicBezTo>
                      <a:pt x="83947" y="142237"/>
                      <a:pt x="82656" y="130377"/>
                      <a:pt x="91709" y="126463"/>
                    </a:cubicBezTo>
                    <a:cubicBezTo>
                      <a:pt x="95680" y="124747"/>
                      <a:pt x="98903" y="120177"/>
                      <a:pt x="103324" y="114144"/>
                    </a:cubicBezTo>
                    <a:cubicBezTo>
                      <a:pt x="107819" y="108011"/>
                      <a:pt x="124267" y="101501"/>
                      <a:pt x="128789" y="95394"/>
                    </a:cubicBezTo>
                    <a:cubicBezTo>
                      <a:pt x="175520" y="32225"/>
                      <a:pt x="197421" y="67301"/>
                      <a:pt x="144825" y="18102"/>
                    </a:cubicBezTo>
                    <a:cubicBezTo>
                      <a:pt x="138567" y="12254"/>
                      <a:pt x="136337" y="6273"/>
                      <a:pt x="129856" y="0"/>
                    </a:cubicBezTo>
                    <a:cubicBezTo>
                      <a:pt x="87288" y="1134"/>
                      <a:pt x="45682" y="2228"/>
                      <a:pt x="5401" y="3283"/>
                    </a:cubicBezTo>
                    <a:cubicBezTo>
                      <a:pt x="22119" y="20383"/>
                      <a:pt x="-4251" y="-4317"/>
                      <a:pt x="43583" y="39782"/>
                    </a:cubicBezTo>
                    <a:cubicBezTo>
                      <a:pt x="72848" y="66793"/>
                      <a:pt x="90476" y="50359"/>
                      <a:pt x="23261" y="112599"/>
                    </a:cubicBezTo>
                    <a:cubicBezTo>
                      <a:pt x="21682" y="124844"/>
                      <a:pt x="6665" y="116911"/>
                      <a:pt x="29195" y="143909"/>
                    </a:cubicBezTo>
                    <a:cubicBezTo>
                      <a:pt x="33761" y="149377"/>
                      <a:pt x="50724" y="154981"/>
                      <a:pt x="54970" y="160707"/>
                    </a:cubicBezTo>
                    <a:cubicBezTo>
                      <a:pt x="75056" y="187802"/>
                      <a:pt x="79031" y="185009"/>
                      <a:pt x="77973" y="193156"/>
                    </a:cubicBezTo>
                    <a:cubicBezTo>
                      <a:pt x="94586" y="207003"/>
                      <a:pt x="18853" y="266927"/>
                      <a:pt x="4649" y="295414"/>
                    </a:cubicBezTo>
                    <a:cubicBezTo>
                      <a:pt x="22299" y="311389"/>
                      <a:pt x="20659" y="312133"/>
                      <a:pt x="22539" y="313276"/>
                    </a:cubicBezTo>
                    <a:cubicBezTo>
                      <a:pt x="37198" y="322180"/>
                      <a:pt x="53977" y="345913"/>
                      <a:pt x="58696" y="347834"/>
                    </a:cubicBezTo>
                    <a:cubicBezTo>
                      <a:pt x="60507" y="348574"/>
                      <a:pt x="62663" y="350172"/>
                      <a:pt x="63266" y="351880"/>
                    </a:cubicBezTo>
                    <a:cubicBezTo>
                      <a:pt x="67714" y="364466"/>
                      <a:pt x="92776" y="365070"/>
                      <a:pt x="89186" y="395553"/>
                    </a:cubicBezTo>
                    <a:cubicBezTo>
                      <a:pt x="72310" y="408188"/>
                      <a:pt x="71081" y="420770"/>
                      <a:pt x="57926" y="430405"/>
                    </a:cubicBezTo>
                    <a:cubicBezTo>
                      <a:pt x="46259" y="438946"/>
                      <a:pt x="10614" y="478549"/>
                      <a:pt x="5943" y="488302"/>
                    </a:cubicBezTo>
                    <a:cubicBezTo>
                      <a:pt x="477" y="499724"/>
                      <a:pt x="-12870" y="485194"/>
                      <a:pt x="34946" y="534537"/>
                    </a:cubicBezTo>
                    <a:cubicBezTo>
                      <a:pt x="36625" y="536275"/>
                      <a:pt x="37132" y="539125"/>
                      <a:pt x="38772" y="540920"/>
                    </a:cubicBezTo>
                    <a:cubicBezTo>
                      <a:pt x="42371" y="544856"/>
                      <a:pt x="68947" y="573176"/>
                      <a:pt x="73608" y="574717"/>
                    </a:cubicBezTo>
                    <a:cubicBezTo>
                      <a:pt x="78939" y="576490"/>
                      <a:pt x="92382" y="585460"/>
                      <a:pt x="90642" y="590381"/>
                    </a:cubicBezTo>
                    <a:cubicBezTo>
                      <a:pt x="99362" y="612848"/>
                      <a:pt x="84012" y="621749"/>
                      <a:pt x="78406" y="628276"/>
                    </a:cubicBezTo>
                    <a:cubicBezTo>
                      <a:pt x="65505" y="643261"/>
                      <a:pt x="54537" y="644811"/>
                      <a:pt x="53868" y="647228"/>
                    </a:cubicBezTo>
                    <a:cubicBezTo>
                      <a:pt x="52753" y="651225"/>
                      <a:pt x="51533" y="653506"/>
                      <a:pt x="47199" y="654793"/>
                    </a:cubicBezTo>
                    <a:cubicBezTo>
                      <a:pt x="74505" y="654828"/>
                      <a:pt x="102095" y="654920"/>
                      <a:pt x="129908" y="655055"/>
                    </a:cubicBezTo>
                    <a:cubicBezTo>
                      <a:pt x="173941" y="606969"/>
                      <a:pt x="177208" y="613220"/>
                      <a:pt x="174344" y="610611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2425;p26"/>
              <p:cNvSpPr/>
              <p:nvPr/>
            </p:nvSpPr>
            <p:spPr>
              <a:xfrm>
                <a:off x="4693598" y="4859651"/>
                <a:ext cx="391473" cy="666582"/>
              </a:xfrm>
              <a:custGeom>
                <a:avLst/>
                <a:gdLst/>
                <a:ahLst/>
                <a:cxnLst/>
                <a:rect l="l" t="t" r="r" b="b"/>
                <a:pathLst>
                  <a:path w="391473" h="666582" extrusionOk="0">
                    <a:moveTo>
                      <a:pt x="367680" y="639085"/>
                    </a:moveTo>
                    <a:cubicBezTo>
                      <a:pt x="368725" y="637259"/>
                      <a:pt x="373124" y="637526"/>
                      <a:pt x="373772" y="636677"/>
                    </a:cubicBezTo>
                    <a:cubicBezTo>
                      <a:pt x="378906" y="629953"/>
                      <a:pt x="386043" y="625211"/>
                      <a:pt x="391474" y="618811"/>
                    </a:cubicBezTo>
                    <a:cubicBezTo>
                      <a:pt x="380935" y="605279"/>
                      <a:pt x="380725" y="611544"/>
                      <a:pt x="379999" y="609088"/>
                    </a:cubicBezTo>
                    <a:cubicBezTo>
                      <a:pt x="376597" y="597570"/>
                      <a:pt x="358002" y="588936"/>
                      <a:pt x="356926" y="585141"/>
                    </a:cubicBezTo>
                    <a:cubicBezTo>
                      <a:pt x="353161" y="571841"/>
                      <a:pt x="332502" y="556015"/>
                      <a:pt x="327543" y="549352"/>
                    </a:cubicBezTo>
                    <a:cubicBezTo>
                      <a:pt x="323494" y="543901"/>
                      <a:pt x="320629" y="537330"/>
                      <a:pt x="314039" y="534117"/>
                    </a:cubicBezTo>
                    <a:cubicBezTo>
                      <a:pt x="299030" y="502193"/>
                      <a:pt x="300325" y="509141"/>
                      <a:pt x="310256" y="491748"/>
                    </a:cubicBezTo>
                    <a:cubicBezTo>
                      <a:pt x="315246" y="491503"/>
                      <a:pt x="328776" y="467889"/>
                      <a:pt x="329065" y="467665"/>
                    </a:cubicBezTo>
                    <a:cubicBezTo>
                      <a:pt x="334619" y="463401"/>
                      <a:pt x="337820" y="457390"/>
                      <a:pt x="341778" y="451835"/>
                    </a:cubicBezTo>
                    <a:cubicBezTo>
                      <a:pt x="347568" y="443710"/>
                      <a:pt x="356598" y="438627"/>
                      <a:pt x="364081" y="426614"/>
                    </a:cubicBezTo>
                    <a:cubicBezTo>
                      <a:pt x="374668" y="409619"/>
                      <a:pt x="380616" y="410293"/>
                      <a:pt x="382378" y="406682"/>
                    </a:cubicBezTo>
                    <a:cubicBezTo>
                      <a:pt x="392401" y="386141"/>
                      <a:pt x="402599" y="411116"/>
                      <a:pt x="360525" y="365954"/>
                    </a:cubicBezTo>
                    <a:cubicBezTo>
                      <a:pt x="360254" y="365665"/>
                      <a:pt x="338883" y="345221"/>
                      <a:pt x="330351" y="337822"/>
                    </a:cubicBezTo>
                    <a:cubicBezTo>
                      <a:pt x="325483" y="333602"/>
                      <a:pt x="326179" y="327280"/>
                      <a:pt x="313637" y="320245"/>
                    </a:cubicBezTo>
                    <a:cubicBezTo>
                      <a:pt x="310212" y="310767"/>
                      <a:pt x="314148" y="316108"/>
                      <a:pt x="309045" y="307291"/>
                    </a:cubicBezTo>
                    <a:cubicBezTo>
                      <a:pt x="304567" y="299555"/>
                      <a:pt x="306548" y="287919"/>
                      <a:pt x="315447" y="282245"/>
                    </a:cubicBezTo>
                    <a:cubicBezTo>
                      <a:pt x="317428" y="278800"/>
                      <a:pt x="330653" y="258942"/>
                      <a:pt x="337951" y="252533"/>
                    </a:cubicBezTo>
                    <a:cubicBezTo>
                      <a:pt x="345867" y="245581"/>
                      <a:pt x="357407" y="229251"/>
                      <a:pt x="357696" y="229190"/>
                    </a:cubicBezTo>
                    <a:cubicBezTo>
                      <a:pt x="366171" y="227434"/>
                      <a:pt x="367129" y="217260"/>
                      <a:pt x="374449" y="214218"/>
                    </a:cubicBezTo>
                    <a:cubicBezTo>
                      <a:pt x="376863" y="213211"/>
                      <a:pt x="378372" y="211582"/>
                      <a:pt x="378560" y="208728"/>
                    </a:cubicBezTo>
                    <a:cubicBezTo>
                      <a:pt x="378923" y="203251"/>
                      <a:pt x="382995" y="209341"/>
                      <a:pt x="384739" y="200813"/>
                    </a:cubicBezTo>
                    <a:cubicBezTo>
                      <a:pt x="373907" y="190993"/>
                      <a:pt x="374502" y="191181"/>
                      <a:pt x="366788" y="182566"/>
                    </a:cubicBezTo>
                    <a:cubicBezTo>
                      <a:pt x="359607" y="174550"/>
                      <a:pt x="298925" y="157572"/>
                      <a:pt x="327508" y="119187"/>
                    </a:cubicBezTo>
                    <a:cubicBezTo>
                      <a:pt x="332520" y="112459"/>
                      <a:pt x="330250" y="106321"/>
                      <a:pt x="336504" y="105003"/>
                    </a:cubicBezTo>
                    <a:cubicBezTo>
                      <a:pt x="336797" y="104946"/>
                      <a:pt x="348381" y="83805"/>
                      <a:pt x="349973" y="83004"/>
                    </a:cubicBezTo>
                    <a:cubicBezTo>
                      <a:pt x="360272" y="77838"/>
                      <a:pt x="365187" y="66719"/>
                      <a:pt x="369718" y="63028"/>
                    </a:cubicBezTo>
                    <a:cubicBezTo>
                      <a:pt x="330421" y="31057"/>
                      <a:pt x="312465" y="16798"/>
                      <a:pt x="302280" y="0"/>
                    </a:cubicBezTo>
                    <a:cubicBezTo>
                      <a:pt x="218670" y="2320"/>
                      <a:pt x="135318" y="4584"/>
                      <a:pt x="54699" y="6742"/>
                    </a:cubicBezTo>
                    <a:cubicBezTo>
                      <a:pt x="57314" y="9863"/>
                      <a:pt x="62475" y="15568"/>
                      <a:pt x="74531" y="28128"/>
                    </a:cubicBezTo>
                    <a:cubicBezTo>
                      <a:pt x="80452" y="34296"/>
                      <a:pt x="99043" y="50499"/>
                      <a:pt x="97320" y="56790"/>
                    </a:cubicBezTo>
                    <a:cubicBezTo>
                      <a:pt x="99209" y="64893"/>
                      <a:pt x="93135" y="64937"/>
                      <a:pt x="96279" y="69297"/>
                    </a:cubicBezTo>
                    <a:cubicBezTo>
                      <a:pt x="86330" y="75312"/>
                      <a:pt x="77850" y="82567"/>
                      <a:pt x="70285" y="91042"/>
                    </a:cubicBezTo>
                    <a:cubicBezTo>
                      <a:pt x="43941" y="120575"/>
                      <a:pt x="24520" y="126428"/>
                      <a:pt x="9643" y="141834"/>
                    </a:cubicBezTo>
                    <a:cubicBezTo>
                      <a:pt x="6131" y="145472"/>
                      <a:pt x="4019" y="150375"/>
                      <a:pt x="0" y="153851"/>
                    </a:cubicBezTo>
                    <a:cubicBezTo>
                      <a:pt x="5554" y="166017"/>
                      <a:pt x="10823" y="166586"/>
                      <a:pt x="12538" y="168644"/>
                    </a:cubicBezTo>
                    <a:cubicBezTo>
                      <a:pt x="27839" y="186970"/>
                      <a:pt x="51712" y="234443"/>
                      <a:pt x="77885" y="241759"/>
                    </a:cubicBezTo>
                    <a:cubicBezTo>
                      <a:pt x="83120" y="254358"/>
                      <a:pt x="82705" y="243961"/>
                      <a:pt x="77645" y="270101"/>
                    </a:cubicBezTo>
                    <a:cubicBezTo>
                      <a:pt x="77413" y="271296"/>
                      <a:pt x="77562" y="273542"/>
                      <a:pt x="77243" y="273595"/>
                    </a:cubicBezTo>
                    <a:cubicBezTo>
                      <a:pt x="71033" y="274663"/>
                      <a:pt x="71851" y="282521"/>
                      <a:pt x="66629" y="284452"/>
                    </a:cubicBezTo>
                    <a:cubicBezTo>
                      <a:pt x="56811" y="288081"/>
                      <a:pt x="25570" y="321086"/>
                      <a:pt x="25478" y="321388"/>
                    </a:cubicBezTo>
                    <a:cubicBezTo>
                      <a:pt x="21721" y="334351"/>
                      <a:pt x="-6044" y="345536"/>
                      <a:pt x="9323" y="351262"/>
                    </a:cubicBezTo>
                    <a:cubicBezTo>
                      <a:pt x="9853" y="351464"/>
                      <a:pt x="10456" y="351936"/>
                      <a:pt x="10675" y="352436"/>
                    </a:cubicBezTo>
                    <a:cubicBezTo>
                      <a:pt x="17208" y="367128"/>
                      <a:pt x="32138" y="374351"/>
                      <a:pt x="41234" y="386959"/>
                    </a:cubicBezTo>
                    <a:cubicBezTo>
                      <a:pt x="61508" y="415074"/>
                      <a:pt x="100639" y="437572"/>
                      <a:pt x="81852" y="452457"/>
                    </a:cubicBezTo>
                    <a:cubicBezTo>
                      <a:pt x="80514" y="457303"/>
                      <a:pt x="74431" y="465139"/>
                      <a:pt x="72161" y="468620"/>
                    </a:cubicBezTo>
                    <a:cubicBezTo>
                      <a:pt x="41020" y="496682"/>
                      <a:pt x="38199" y="514171"/>
                      <a:pt x="20899" y="524481"/>
                    </a:cubicBezTo>
                    <a:cubicBezTo>
                      <a:pt x="19102" y="525549"/>
                      <a:pt x="17676" y="527484"/>
                      <a:pt x="16509" y="529424"/>
                    </a:cubicBezTo>
                    <a:cubicBezTo>
                      <a:pt x="26173" y="542098"/>
                      <a:pt x="36113" y="552246"/>
                      <a:pt x="46578" y="561798"/>
                    </a:cubicBezTo>
                    <a:cubicBezTo>
                      <a:pt x="65103" y="578705"/>
                      <a:pt x="58355" y="580579"/>
                      <a:pt x="67687" y="587255"/>
                    </a:cubicBezTo>
                    <a:cubicBezTo>
                      <a:pt x="91779" y="604500"/>
                      <a:pt x="75358" y="599627"/>
                      <a:pt x="89304" y="605507"/>
                    </a:cubicBezTo>
                    <a:cubicBezTo>
                      <a:pt x="101400" y="610611"/>
                      <a:pt x="95710" y="615716"/>
                      <a:pt x="92728" y="625851"/>
                    </a:cubicBezTo>
                    <a:cubicBezTo>
                      <a:pt x="88958" y="638669"/>
                      <a:pt x="80496" y="642675"/>
                      <a:pt x="70355" y="651382"/>
                    </a:cubicBezTo>
                    <a:cubicBezTo>
                      <a:pt x="64368" y="656517"/>
                      <a:pt x="60126" y="660471"/>
                      <a:pt x="56776" y="663505"/>
                    </a:cubicBezTo>
                    <a:cubicBezTo>
                      <a:pt x="93843" y="663759"/>
                      <a:pt x="131216" y="664087"/>
                      <a:pt x="168746" y="664472"/>
                    </a:cubicBezTo>
                    <a:cubicBezTo>
                      <a:pt x="169398" y="663487"/>
                      <a:pt x="171405" y="661999"/>
                      <a:pt x="173097" y="659687"/>
                    </a:cubicBezTo>
                    <a:cubicBezTo>
                      <a:pt x="173303" y="659403"/>
                      <a:pt x="209574" y="617997"/>
                      <a:pt x="209858" y="617874"/>
                    </a:cubicBezTo>
                    <a:cubicBezTo>
                      <a:pt x="222334" y="612389"/>
                      <a:pt x="151262" y="560336"/>
                      <a:pt x="130481" y="527883"/>
                    </a:cubicBezTo>
                    <a:cubicBezTo>
                      <a:pt x="123515" y="522804"/>
                      <a:pt x="119317" y="521250"/>
                      <a:pt x="122045" y="515712"/>
                    </a:cubicBezTo>
                    <a:cubicBezTo>
                      <a:pt x="123733" y="512280"/>
                      <a:pt x="119693" y="502202"/>
                      <a:pt x="129362" y="494720"/>
                    </a:cubicBezTo>
                    <a:cubicBezTo>
                      <a:pt x="131203" y="493293"/>
                      <a:pt x="181192" y="431749"/>
                      <a:pt x="181314" y="431460"/>
                    </a:cubicBezTo>
                    <a:cubicBezTo>
                      <a:pt x="182128" y="429617"/>
                      <a:pt x="186422" y="429381"/>
                      <a:pt x="186947" y="428505"/>
                    </a:cubicBezTo>
                    <a:cubicBezTo>
                      <a:pt x="188329" y="426224"/>
                      <a:pt x="201894" y="408822"/>
                      <a:pt x="212705" y="398429"/>
                    </a:cubicBezTo>
                    <a:cubicBezTo>
                      <a:pt x="160971" y="352567"/>
                      <a:pt x="175638" y="354484"/>
                      <a:pt x="155224" y="344612"/>
                    </a:cubicBezTo>
                    <a:cubicBezTo>
                      <a:pt x="137929" y="336246"/>
                      <a:pt x="134754" y="314177"/>
                      <a:pt x="139507" y="307567"/>
                    </a:cubicBezTo>
                    <a:cubicBezTo>
                      <a:pt x="142464" y="303447"/>
                      <a:pt x="140587" y="296456"/>
                      <a:pt x="147200" y="294656"/>
                    </a:cubicBezTo>
                    <a:cubicBezTo>
                      <a:pt x="147737" y="292866"/>
                      <a:pt x="167382" y="264497"/>
                      <a:pt x="180304" y="254030"/>
                    </a:cubicBezTo>
                    <a:cubicBezTo>
                      <a:pt x="187406" y="248273"/>
                      <a:pt x="175752" y="249696"/>
                      <a:pt x="198864" y="232758"/>
                    </a:cubicBezTo>
                    <a:cubicBezTo>
                      <a:pt x="202699" y="229947"/>
                      <a:pt x="202568" y="231751"/>
                      <a:pt x="201597" y="230127"/>
                    </a:cubicBezTo>
                    <a:cubicBezTo>
                      <a:pt x="151581" y="146772"/>
                      <a:pt x="153256" y="159179"/>
                      <a:pt x="162545" y="130482"/>
                    </a:cubicBezTo>
                    <a:cubicBezTo>
                      <a:pt x="171470" y="130281"/>
                      <a:pt x="218678" y="81673"/>
                      <a:pt x="218845" y="81389"/>
                    </a:cubicBezTo>
                    <a:cubicBezTo>
                      <a:pt x="215434" y="79379"/>
                      <a:pt x="214638" y="79979"/>
                      <a:pt x="212276" y="77155"/>
                    </a:cubicBezTo>
                    <a:cubicBezTo>
                      <a:pt x="200460" y="63050"/>
                      <a:pt x="185451" y="59732"/>
                      <a:pt x="177422" y="47412"/>
                    </a:cubicBezTo>
                    <a:cubicBezTo>
                      <a:pt x="174645" y="43153"/>
                      <a:pt x="153366" y="22047"/>
                      <a:pt x="148905" y="20602"/>
                    </a:cubicBezTo>
                    <a:cubicBezTo>
                      <a:pt x="146579" y="19849"/>
                      <a:pt x="144659" y="16237"/>
                      <a:pt x="138939" y="9601"/>
                    </a:cubicBezTo>
                    <a:cubicBezTo>
                      <a:pt x="134054" y="3940"/>
                      <a:pt x="129445" y="5879"/>
                      <a:pt x="196004" y="3647"/>
                    </a:cubicBezTo>
                    <a:cubicBezTo>
                      <a:pt x="214143" y="21631"/>
                      <a:pt x="208550" y="20256"/>
                      <a:pt x="234732" y="40097"/>
                    </a:cubicBezTo>
                    <a:cubicBezTo>
                      <a:pt x="303172" y="91961"/>
                      <a:pt x="232598" y="109700"/>
                      <a:pt x="224578" y="122090"/>
                    </a:cubicBezTo>
                    <a:cubicBezTo>
                      <a:pt x="217209" y="133477"/>
                      <a:pt x="205546" y="141738"/>
                      <a:pt x="200657" y="154950"/>
                    </a:cubicBezTo>
                    <a:cubicBezTo>
                      <a:pt x="200565" y="155200"/>
                      <a:pt x="200298" y="155419"/>
                      <a:pt x="200123" y="155655"/>
                    </a:cubicBezTo>
                    <a:cubicBezTo>
                      <a:pt x="202970" y="158142"/>
                      <a:pt x="199699" y="170986"/>
                      <a:pt x="204986" y="178288"/>
                    </a:cubicBezTo>
                    <a:cubicBezTo>
                      <a:pt x="205677" y="179247"/>
                      <a:pt x="206827" y="180009"/>
                      <a:pt x="207168" y="181055"/>
                    </a:cubicBezTo>
                    <a:cubicBezTo>
                      <a:pt x="213006" y="198891"/>
                      <a:pt x="232060" y="205037"/>
                      <a:pt x="237492" y="237131"/>
                    </a:cubicBezTo>
                    <a:cubicBezTo>
                      <a:pt x="237820" y="239084"/>
                      <a:pt x="238401" y="242608"/>
                      <a:pt x="237806" y="242849"/>
                    </a:cubicBezTo>
                    <a:cubicBezTo>
                      <a:pt x="230976" y="245646"/>
                      <a:pt x="242368" y="244377"/>
                      <a:pt x="218350" y="264532"/>
                    </a:cubicBezTo>
                    <a:cubicBezTo>
                      <a:pt x="220419" y="274790"/>
                      <a:pt x="207864" y="275026"/>
                      <a:pt x="181310" y="311634"/>
                    </a:cubicBezTo>
                    <a:cubicBezTo>
                      <a:pt x="186217" y="315670"/>
                      <a:pt x="187765" y="314799"/>
                      <a:pt x="188443" y="316323"/>
                    </a:cubicBezTo>
                    <a:cubicBezTo>
                      <a:pt x="194784" y="330586"/>
                      <a:pt x="209285" y="337599"/>
                      <a:pt x="218114" y="349844"/>
                    </a:cubicBezTo>
                    <a:cubicBezTo>
                      <a:pt x="235594" y="374084"/>
                      <a:pt x="283427" y="406471"/>
                      <a:pt x="252443" y="416094"/>
                    </a:cubicBezTo>
                    <a:cubicBezTo>
                      <a:pt x="248543" y="428387"/>
                      <a:pt x="227057" y="443675"/>
                      <a:pt x="167570" y="513300"/>
                    </a:cubicBezTo>
                    <a:cubicBezTo>
                      <a:pt x="190450" y="534388"/>
                      <a:pt x="181975" y="529201"/>
                      <a:pt x="185954" y="531617"/>
                    </a:cubicBezTo>
                    <a:cubicBezTo>
                      <a:pt x="200613" y="540522"/>
                      <a:pt x="217393" y="564254"/>
                      <a:pt x="222111" y="566176"/>
                    </a:cubicBezTo>
                    <a:cubicBezTo>
                      <a:pt x="223922" y="566916"/>
                      <a:pt x="226082" y="568514"/>
                      <a:pt x="226681" y="570221"/>
                    </a:cubicBezTo>
                    <a:cubicBezTo>
                      <a:pt x="230385" y="580693"/>
                      <a:pt x="243938" y="580268"/>
                      <a:pt x="250060" y="596458"/>
                    </a:cubicBezTo>
                    <a:cubicBezTo>
                      <a:pt x="264155" y="599759"/>
                      <a:pt x="269752" y="617073"/>
                      <a:pt x="256541" y="626288"/>
                    </a:cubicBezTo>
                    <a:cubicBezTo>
                      <a:pt x="256279" y="626472"/>
                      <a:pt x="233018" y="651916"/>
                      <a:pt x="222404" y="665063"/>
                    </a:cubicBezTo>
                    <a:cubicBezTo>
                      <a:pt x="261430" y="665518"/>
                      <a:pt x="300539" y="666031"/>
                      <a:pt x="339574" y="666582"/>
                    </a:cubicBezTo>
                    <a:cubicBezTo>
                      <a:pt x="352050" y="654609"/>
                      <a:pt x="366586" y="640994"/>
                      <a:pt x="367680" y="639085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2426;p26"/>
              <p:cNvSpPr/>
              <p:nvPr/>
            </p:nvSpPr>
            <p:spPr>
              <a:xfrm>
                <a:off x="4365823" y="4872338"/>
                <a:ext cx="241252" cy="650856"/>
              </a:xfrm>
              <a:custGeom>
                <a:avLst/>
                <a:gdLst/>
                <a:ahLst/>
                <a:cxnLst/>
                <a:rect l="l" t="t" r="r" b="b"/>
                <a:pathLst>
                  <a:path w="241252" h="650856" extrusionOk="0">
                    <a:moveTo>
                      <a:pt x="218084" y="617362"/>
                    </a:moveTo>
                    <a:cubicBezTo>
                      <a:pt x="219103" y="615589"/>
                      <a:pt x="223371" y="615847"/>
                      <a:pt x="224001" y="615024"/>
                    </a:cubicBezTo>
                    <a:cubicBezTo>
                      <a:pt x="228986" y="608497"/>
                      <a:pt x="235913" y="603891"/>
                      <a:pt x="241187" y="597666"/>
                    </a:cubicBezTo>
                    <a:cubicBezTo>
                      <a:pt x="230954" y="584528"/>
                      <a:pt x="230744" y="590609"/>
                      <a:pt x="230044" y="588223"/>
                    </a:cubicBezTo>
                    <a:cubicBezTo>
                      <a:pt x="226708" y="576928"/>
                      <a:pt x="208695" y="568680"/>
                      <a:pt x="207645" y="564972"/>
                    </a:cubicBezTo>
                    <a:cubicBezTo>
                      <a:pt x="203989" y="552057"/>
                      <a:pt x="183930" y="536695"/>
                      <a:pt x="179119" y="530225"/>
                    </a:cubicBezTo>
                    <a:cubicBezTo>
                      <a:pt x="175188" y="524932"/>
                      <a:pt x="172406" y="518554"/>
                      <a:pt x="166008" y="515432"/>
                    </a:cubicBezTo>
                    <a:cubicBezTo>
                      <a:pt x="165055" y="513414"/>
                      <a:pt x="148630" y="486958"/>
                      <a:pt x="157979" y="481491"/>
                    </a:cubicBezTo>
                    <a:cubicBezTo>
                      <a:pt x="161561" y="479394"/>
                      <a:pt x="159829" y="474477"/>
                      <a:pt x="164439" y="474153"/>
                    </a:cubicBezTo>
                    <a:cubicBezTo>
                      <a:pt x="208537" y="414028"/>
                      <a:pt x="192160" y="436985"/>
                      <a:pt x="207033" y="420809"/>
                    </a:cubicBezTo>
                    <a:cubicBezTo>
                      <a:pt x="216667" y="410337"/>
                      <a:pt x="218512" y="401481"/>
                      <a:pt x="229896" y="394178"/>
                    </a:cubicBezTo>
                    <a:cubicBezTo>
                      <a:pt x="233875" y="391622"/>
                      <a:pt x="232331" y="388150"/>
                      <a:pt x="241253" y="381439"/>
                    </a:cubicBezTo>
                    <a:cubicBezTo>
                      <a:pt x="219597" y="359681"/>
                      <a:pt x="165549" y="312501"/>
                      <a:pt x="163691" y="299551"/>
                    </a:cubicBezTo>
                    <a:cubicBezTo>
                      <a:pt x="152823" y="281024"/>
                      <a:pt x="163288" y="275775"/>
                      <a:pt x="171213" y="264988"/>
                    </a:cubicBezTo>
                    <a:cubicBezTo>
                      <a:pt x="177995" y="255750"/>
                      <a:pt x="213951" y="209288"/>
                      <a:pt x="224665" y="204836"/>
                    </a:cubicBezTo>
                    <a:cubicBezTo>
                      <a:pt x="230149" y="202555"/>
                      <a:pt x="228028" y="196667"/>
                      <a:pt x="230425" y="196750"/>
                    </a:cubicBezTo>
                    <a:cubicBezTo>
                      <a:pt x="234164" y="196877"/>
                      <a:pt x="234216" y="194001"/>
                      <a:pt x="234662" y="191820"/>
                    </a:cubicBezTo>
                    <a:cubicBezTo>
                      <a:pt x="224149" y="182290"/>
                      <a:pt x="224713" y="182461"/>
                      <a:pt x="217231" y="174103"/>
                    </a:cubicBezTo>
                    <a:cubicBezTo>
                      <a:pt x="210405" y="166481"/>
                      <a:pt x="151512" y="149600"/>
                      <a:pt x="179093" y="112568"/>
                    </a:cubicBezTo>
                    <a:cubicBezTo>
                      <a:pt x="183956" y="106036"/>
                      <a:pt x="181756" y="100078"/>
                      <a:pt x="187826" y="98795"/>
                    </a:cubicBezTo>
                    <a:cubicBezTo>
                      <a:pt x="188333" y="98690"/>
                      <a:pt x="186212" y="101102"/>
                      <a:pt x="199734" y="78753"/>
                    </a:cubicBezTo>
                    <a:cubicBezTo>
                      <a:pt x="202039" y="74945"/>
                      <a:pt x="201077" y="81695"/>
                      <a:pt x="218189" y="59902"/>
                    </a:cubicBezTo>
                    <a:cubicBezTo>
                      <a:pt x="222855" y="53966"/>
                      <a:pt x="177339" y="29130"/>
                      <a:pt x="156952" y="0"/>
                    </a:cubicBezTo>
                    <a:cubicBezTo>
                      <a:pt x="119859" y="968"/>
                      <a:pt x="84113" y="1891"/>
                      <a:pt x="50029" y="2771"/>
                    </a:cubicBezTo>
                    <a:cubicBezTo>
                      <a:pt x="54537" y="7035"/>
                      <a:pt x="60620" y="12302"/>
                      <a:pt x="69170" y="18781"/>
                    </a:cubicBezTo>
                    <a:cubicBezTo>
                      <a:pt x="140054" y="72497"/>
                      <a:pt x="66222" y="91624"/>
                      <a:pt x="58714" y="103230"/>
                    </a:cubicBezTo>
                    <a:cubicBezTo>
                      <a:pt x="51122" y="114958"/>
                      <a:pt x="39113" y="123464"/>
                      <a:pt x="34084" y="137084"/>
                    </a:cubicBezTo>
                    <a:cubicBezTo>
                      <a:pt x="33988" y="137342"/>
                      <a:pt x="33712" y="137566"/>
                      <a:pt x="33538" y="137811"/>
                    </a:cubicBezTo>
                    <a:cubicBezTo>
                      <a:pt x="36481" y="140381"/>
                      <a:pt x="33078" y="153575"/>
                      <a:pt x="38545" y="161123"/>
                    </a:cubicBezTo>
                    <a:cubicBezTo>
                      <a:pt x="39253" y="162112"/>
                      <a:pt x="40443" y="162896"/>
                      <a:pt x="40793" y="163973"/>
                    </a:cubicBezTo>
                    <a:cubicBezTo>
                      <a:pt x="43701" y="172860"/>
                      <a:pt x="50733" y="179077"/>
                      <a:pt x="55412" y="186808"/>
                    </a:cubicBezTo>
                    <a:cubicBezTo>
                      <a:pt x="62011" y="197717"/>
                      <a:pt x="67749" y="195642"/>
                      <a:pt x="67959" y="210685"/>
                    </a:cubicBezTo>
                    <a:cubicBezTo>
                      <a:pt x="70014" y="211740"/>
                      <a:pt x="70215" y="213434"/>
                      <a:pt x="70547" y="218613"/>
                    </a:cubicBezTo>
                    <a:cubicBezTo>
                      <a:pt x="70622" y="219677"/>
                      <a:pt x="71837" y="220636"/>
                      <a:pt x="72021" y="221726"/>
                    </a:cubicBezTo>
                    <a:cubicBezTo>
                      <a:pt x="72362" y="223739"/>
                      <a:pt x="72957" y="227369"/>
                      <a:pt x="72349" y="227618"/>
                    </a:cubicBezTo>
                    <a:cubicBezTo>
                      <a:pt x="65343" y="230486"/>
                      <a:pt x="77046" y="229190"/>
                      <a:pt x="52307" y="249950"/>
                    </a:cubicBezTo>
                    <a:cubicBezTo>
                      <a:pt x="54446" y="260522"/>
                      <a:pt x="41523" y="260732"/>
                      <a:pt x="14156" y="298465"/>
                    </a:cubicBezTo>
                    <a:cubicBezTo>
                      <a:pt x="19207" y="302620"/>
                      <a:pt x="20807" y="301722"/>
                      <a:pt x="21503" y="303294"/>
                    </a:cubicBezTo>
                    <a:cubicBezTo>
                      <a:pt x="28036" y="317986"/>
                      <a:pt x="42966" y="325210"/>
                      <a:pt x="52062" y="337818"/>
                    </a:cubicBezTo>
                    <a:cubicBezTo>
                      <a:pt x="70066" y="362785"/>
                      <a:pt x="119330" y="396144"/>
                      <a:pt x="87419" y="406056"/>
                    </a:cubicBezTo>
                    <a:cubicBezTo>
                      <a:pt x="83396" y="418734"/>
                      <a:pt x="61526" y="434166"/>
                      <a:pt x="0" y="506177"/>
                    </a:cubicBezTo>
                    <a:cubicBezTo>
                      <a:pt x="19928" y="524547"/>
                      <a:pt x="16823" y="523763"/>
                      <a:pt x="18936" y="525042"/>
                    </a:cubicBezTo>
                    <a:cubicBezTo>
                      <a:pt x="34032" y="534213"/>
                      <a:pt x="51314" y="558655"/>
                      <a:pt x="56177" y="560638"/>
                    </a:cubicBezTo>
                    <a:cubicBezTo>
                      <a:pt x="58040" y="561400"/>
                      <a:pt x="60266" y="563046"/>
                      <a:pt x="60887" y="564801"/>
                    </a:cubicBezTo>
                    <a:cubicBezTo>
                      <a:pt x="64714" y="575623"/>
                      <a:pt x="78629" y="575085"/>
                      <a:pt x="84966" y="591821"/>
                    </a:cubicBezTo>
                    <a:cubicBezTo>
                      <a:pt x="99489" y="595219"/>
                      <a:pt x="105248" y="613058"/>
                      <a:pt x="91643" y="622545"/>
                    </a:cubicBezTo>
                    <a:cubicBezTo>
                      <a:pt x="91530" y="622624"/>
                      <a:pt x="76224" y="639501"/>
                      <a:pt x="66096" y="650857"/>
                    </a:cubicBezTo>
                    <a:cubicBezTo>
                      <a:pt x="104618" y="650511"/>
                      <a:pt x="144117" y="650314"/>
                      <a:pt x="184389" y="650244"/>
                    </a:cubicBezTo>
                    <a:cubicBezTo>
                      <a:pt x="196887" y="638095"/>
                      <a:pt x="216864" y="619490"/>
                      <a:pt x="218084" y="617362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2427;p26"/>
              <p:cNvSpPr/>
              <p:nvPr/>
            </p:nvSpPr>
            <p:spPr>
              <a:xfrm>
                <a:off x="5179418" y="4850571"/>
                <a:ext cx="219840" cy="680836"/>
              </a:xfrm>
              <a:custGeom>
                <a:avLst/>
                <a:gdLst/>
                <a:ahLst/>
                <a:cxnLst/>
                <a:rect l="l" t="t" r="r" b="b"/>
                <a:pathLst>
                  <a:path w="219840" h="680836" extrusionOk="0">
                    <a:moveTo>
                      <a:pt x="215823" y="632588"/>
                    </a:moveTo>
                    <a:cubicBezTo>
                      <a:pt x="214988" y="630946"/>
                      <a:pt x="159405" y="576319"/>
                      <a:pt x="144501" y="563396"/>
                    </a:cubicBezTo>
                    <a:cubicBezTo>
                      <a:pt x="141493" y="560787"/>
                      <a:pt x="133306" y="545578"/>
                      <a:pt x="123384" y="538797"/>
                    </a:cubicBezTo>
                    <a:cubicBezTo>
                      <a:pt x="118223" y="535273"/>
                      <a:pt x="119404" y="532768"/>
                      <a:pt x="121490" y="528373"/>
                    </a:cubicBezTo>
                    <a:cubicBezTo>
                      <a:pt x="119526" y="520322"/>
                      <a:pt x="122924" y="510398"/>
                      <a:pt x="132270" y="506383"/>
                    </a:cubicBezTo>
                    <a:cubicBezTo>
                      <a:pt x="145555" y="483644"/>
                      <a:pt x="178970" y="449576"/>
                      <a:pt x="181577" y="443640"/>
                    </a:cubicBezTo>
                    <a:cubicBezTo>
                      <a:pt x="182412" y="441740"/>
                      <a:pt x="186833" y="441494"/>
                      <a:pt x="187380" y="440593"/>
                    </a:cubicBezTo>
                    <a:cubicBezTo>
                      <a:pt x="188797" y="438255"/>
                      <a:pt x="202773" y="420314"/>
                      <a:pt x="213912" y="409615"/>
                    </a:cubicBezTo>
                    <a:cubicBezTo>
                      <a:pt x="208655" y="404952"/>
                      <a:pt x="181721" y="380992"/>
                      <a:pt x="177921" y="374859"/>
                    </a:cubicBezTo>
                    <a:cubicBezTo>
                      <a:pt x="166043" y="355684"/>
                      <a:pt x="148857" y="353035"/>
                      <a:pt x="145713" y="348364"/>
                    </a:cubicBezTo>
                    <a:cubicBezTo>
                      <a:pt x="139980" y="339840"/>
                      <a:pt x="132502" y="324395"/>
                      <a:pt x="138519" y="316029"/>
                    </a:cubicBezTo>
                    <a:cubicBezTo>
                      <a:pt x="141567" y="311787"/>
                      <a:pt x="139634" y="304585"/>
                      <a:pt x="146439" y="302734"/>
                    </a:cubicBezTo>
                    <a:cubicBezTo>
                      <a:pt x="148179" y="296915"/>
                      <a:pt x="153427" y="293650"/>
                      <a:pt x="156532" y="288834"/>
                    </a:cubicBezTo>
                    <a:cubicBezTo>
                      <a:pt x="173058" y="263219"/>
                      <a:pt x="182784" y="261175"/>
                      <a:pt x="183261" y="257361"/>
                    </a:cubicBezTo>
                    <a:cubicBezTo>
                      <a:pt x="184428" y="248102"/>
                      <a:pt x="194705" y="241141"/>
                      <a:pt x="203049" y="237066"/>
                    </a:cubicBezTo>
                    <a:cubicBezTo>
                      <a:pt x="201461" y="235091"/>
                      <a:pt x="176583" y="191781"/>
                      <a:pt x="169590" y="185048"/>
                    </a:cubicBezTo>
                    <a:cubicBezTo>
                      <a:pt x="159799" y="175618"/>
                      <a:pt x="161762" y="167576"/>
                      <a:pt x="157074" y="155257"/>
                    </a:cubicBezTo>
                    <a:cubicBezTo>
                      <a:pt x="155780" y="151859"/>
                      <a:pt x="157323" y="148795"/>
                      <a:pt x="162230" y="133639"/>
                    </a:cubicBezTo>
                    <a:cubicBezTo>
                      <a:pt x="170828" y="133442"/>
                      <a:pt x="193323" y="108983"/>
                      <a:pt x="197714" y="104613"/>
                    </a:cubicBezTo>
                    <a:cubicBezTo>
                      <a:pt x="220262" y="82181"/>
                      <a:pt x="223213" y="83788"/>
                      <a:pt x="217004" y="81485"/>
                    </a:cubicBezTo>
                    <a:cubicBezTo>
                      <a:pt x="211222" y="79340"/>
                      <a:pt x="218936" y="79283"/>
                      <a:pt x="189973" y="59950"/>
                    </a:cubicBezTo>
                    <a:cubicBezTo>
                      <a:pt x="182994" y="55297"/>
                      <a:pt x="151079" y="18295"/>
                      <a:pt x="144895" y="17713"/>
                    </a:cubicBezTo>
                    <a:cubicBezTo>
                      <a:pt x="140544" y="12341"/>
                      <a:pt x="135414" y="7302"/>
                      <a:pt x="133590" y="0"/>
                    </a:cubicBezTo>
                    <a:cubicBezTo>
                      <a:pt x="100083" y="994"/>
                      <a:pt x="66065" y="1988"/>
                      <a:pt x="31710" y="2977"/>
                    </a:cubicBezTo>
                    <a:cubicBezTo>
                      <a:pt x="97276" y="70873"/>
                      <a:pt x="89527" y="62932"/>
                      <a:pt x="94823" y="72051"/>
                    </a:cubicBezTo>
                    <a:cubicBezTo>
                      <a:pt x="94670" y="73522"/>
                      <a:pt x="94433" y="73347"/>
                      <a:pt x="94578" y="74025"/>
                    </a:cubicBezTo>
                    <a:cubicBezTo>
                      <a:pt x="96200" y="81542"/>
                      <a:pt x="90428" y="81665"/>
                      <a:pt x="93480" y="85889"/>
                    </a:cubicBezTo>
                    <a:cubicBezTo>
                      <a:pt x="79880" y="94107"/>
                      <a:pt x="74251" y="100678"/>
                      <a:pt x="53116" y="122120"/>
                    </a:cubicBezTo>
                    <a:cubicBezTo>
                      <a:pt x="37954" y="137500"/>
                      <a:pt x="18328" y="143664"/>
                      <a:pt x="4036" y="163377"/>
                    </a:cubicBezTo>
                    <a:cubicBezTo>
                      <a:pt x="2759" y="165142"/>
                      <a:pt x="1456" y="166727"/>
                      <a:pt x="0" y="167983"/>
                    </a:cubicBezTo>
                    <a:cubicBezTo>
                      <a:pt x="2501" y="173464"/>
                      <a:pt x="5751" y="178577"/>
                      <a:pt x="11589" y="181677"/>
                    </a:cubicBezTo>
                    <a:cubicBezTo>
                      <a:pt x="20501" y="186414"/>
                      <a:pt x="45288" y="244858"/>
                      <a:pt x="75616" y="253334"/>
                    </a:cubicBezTo>
                    <a:cubicBezTo>
                      <a:pt x="76232" y="254818"/>
                      <a:pt x="77352" y="258373"/>
                      <a:pt x="79421" y="260439"/>
                    </a:cubicBezTo>
                    <a:cubicBezTo>
                      <a:pt x="74168" y="286873"/>
                      <a:pt x="75270" y="284193"/>
                      <a:pt x="74991" y="284242"/>
                    </a:cubicBezTo>
                    <a:cubicBezTo>
                      <a:pt x="68960" y="285279"/>
                      <a:pt x="69756" y="292910"/>
                      <a:pt x="64683" y="294783"/>
                    </a:cubicBezTo>
                    <a:cubicBezTo>
                      <a:pt x="58106" y="297213"/>
                      <a:pt x="62894" y="297349"/>
                      <a:pt x="52150" y="303723"/>
                    </a:cubicBezTo>
                    <a:cubicBezTo>
                      <a:pt x="46119" y="307300"/>
                      <a:pt x="10307" y="347252"/>
                      <a:pt x="3468" y="356292"/>
                    </a:cubicBezTo>
                    <a:cubicBezTo>
                      <a:pt x="8217" y="360119"/>
                      <a:pt x="9695" y="359300"/>
                      <a:pt x="10360" y="360793"/>
                    </a:cubicBezTo>
                    <a:cubicBezTo>
                      <a:pt x="16509" y="374631"/>
                      <a:pt x="81082" y="432778"/>
                      <a:pt x="84039" y="446455"/>
                    </a:cubicBezTo>
                    <a:cubicBezTo>
                      <a:pt x="86754" y="459015"/>
                      <a:pt x="57183" y="483469"/>
                      <a:pt x="37609" y="510546"/>
                    </a:cubicBezTo>
                    <a:cubicBezTo>
                      <a:pt x="24192" y="529113"/>
                      <a:pt x="20729" y="524805"/>
                      <a:pt x="16019" y="532637"/>
                    </a:cubicBezTo>
                    <a:cubicBezTo>
                      <a:pt x="38295" y="561855"/>
                      <a:pt x="53011" y="566806"/>
                      <a:pt x="60424" y="583250"/>
                    </a:cubicBezTo>
                    <a:cubicBezTo>
                      <a:pt x="63607" y="590307"/>
                      <a:pt x="76324" y="592084"/>
                      <a:pt x="80159" y="602543"/>
                    </a:cubicBezTo>
                    <a:cubicBezTo>
                      <a:pt x="81699" y="606719"/>
                      <a:pt x="101295" y="607643"/>
                      <a:pt x="91232" y="621118"/>
                    </a:cubicBezTo>
                    <a:cubicBezTo>
                      <a:pt x="87533" y="641825"/>
                      <a:pt x="77334" y="640915"/>
                      <a:pt x="36691" y="678499"/>
                    </a:cubicBezTo>
                    <a:cubicBezTo>
                      <a:pt x="82254" y="679265"/>
                      <a:pt x="127319" y="680053"/>
                      <a:pt x="171610" y="680837"/>
                    </a:cubicBezTo>
                    <a:cubicBezTo>
                      <a:pt x="194456" y="655686"/>
                      <a:pt x="203193" y="642758"/>
                      <a:pt x="215823" y="632588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2428;p26"/>
              <p:cNvSpPr/>
              <p:nvPr/>
            </p:nvSpPr>
            <p:spPr>
              <a:xfrm>
                <a:off x="3908591" y="4879531"/>
                <a:ext cx="195558" cy="663430"/>
              </a:xfrm>
              <a:custGeom>
                <a:avLst/>
                <a:gdLst/>
                <a:ahLst/>
                <a:cxnLst/>
                <a:rect l="l" t="t" r="r" b="b"/>
                <a:pathLst>
                  <a:path w="195558" h="663430" extrusionOk="0">
                    <a:moveTo>
                      <a:pt x="171658" y="619205"/>
                    </a:moveTo>
                    <a:cubicBezTo>
                      <a:pt x="172703" y="617379"/>
                      <a:pt x="177102" y="617646"/>
                      <a:pt x="177750" y="616797"/>
                    </a:cubicBezTo>
                    <a:cubicBezTo>
                      <a:pt x="182884" y="610073"/>
                      <a:pt x="190021" y="605332"/>
                      <a:pt x="195448" y="598922"/>
                    </a:cubicBezTo>
                    <a:cubicBezTo>
                      <a:pt x="184908" y="585390"/>
                      <a:pt x="184694" y="591655"/>
                      <a:pt x="183973" y="589199"/>
                    </a:cubicBezTo>
                    <a:cubicBezTo>
                      <a:pt x="180535" y="577567"/>
                      <a:pt x="161980" y="569070"/>
                      <a:pt x="160900" y="565248"/>
                    </a:cubicBezTo>
                    <a:cubicBezTo>
                      <a:pt x="157135" y="551948"/>
                      <a:pt x="136476" y="536122"/>
                      <a:pt x="131517" y="529459"/>
                    </a:cubicBezTo>
                    <a:cubicBezTo>
                      <a:pt x="127463" y="524008"/>
                      <a:pt x="124603" y="517437"/>
                      <a:pt x="118030" y="514233"/>
                    </a:cubicBezTo>
                    <a:cubicBezTo>
                      <a:pt x="101771" y="479656"/>
                      <a:pt x="103428" y="489016"/>
                      <a:pt x="120864" y="465765"/>
                    </a:cubicBezTo>
                    <a:cubicBezTo>
                      <a:pt x="137167" y="444029"/>
                      <a:pt x="130668" y="449615"/>
                      <a:pt x="133056" y="447785"/>
                    </a:cubicBezTo>
                    <a:cubicBezTo>
                      <a:pt x="138610" y="443521"/>
                      <a:pt x="141811" y="437511"/>
                      <a:pt x="145769" y="431955"/>
                    </a:cubicBezTo>
                    <a:cubicBezTo>
                      <a:pt x="151546" y="423852"/>
                      <a:pt x="160585" y="418743"/>
                      <a:pt x="168072" y="406734"/>
                    </a:cubicBezTo>
                    <a:cubicBezTo>
                      <a:pt x="178659" y="389739"/>
                      <a:pt x="184607" y="390413"/>
                      <a:pt x="186369" y="386802"/>
                    </a:cubicBezTo>
                    <a:cubicBezTo>
                      <a:pt x="194298" y="370547"/>
                      <a:pt x="200346" y="381338"/>
                      <a:pt x="190287" y="371475"/>
                    </a:cubicBezTo>
                    <a:cubicBezTo>
                      <a:pt x="176258" y="357720"/>
                      <a:pt x="149364" y="330975"/>
                      <a:pt x="134338" y="317938"/>
                    </a:cubicBezTo>
                    <a:cubicBezTo>
                      <a:pt x="129479" y="313722"/>
                      <a:pt x="130157" y="307387"/>
                      <a:pt x="117623" y="300361"/>
                    </a:cubicBezTo>
                    <a:cubicBezTo>
                      <a:pt x="114173" y="290800"/>
                      <a:pt x="118170" y="296276"/>
                      <a:pt x="113032" y="287407"/>
                    </a:cubicBezTo>
                    <a:cubicBezTo>
                      <a:pt x="108549" y="279671"/>
                      <a:pt x="110535" y="268026"/>
                      <a:pt x="119434" y="262361"/>
                    </a:cubicBezTo>
                    <a:cubicBezTo>
                      <a:pt x="121415" y="258916"/>
                      <a:pt x="134639" y="239062"/>
                      <a:pt x="141938" y="232648"/>
                    </a:cubicBezTo>
                    <a:cubicBezTo>
                      <a:pt x="149853" y="225696"/>
                      <a:pt x="161390" y="209367"/>
                      <a:pt x="161683" y="209306"/>
                    </a:cubicBezTo>
                    <a:cubicBezTo>
                      <a:pt x="170158" y="207550"/>
                      <a:pt x="171116" y="197376"/>
                      <a:pt x="178436" y="194333"/>
                    </a:cubicBezTo>
                    <a:cubicBezTo>
                      <a:pt x="180850" y="193326"/>
                      <a:pt x="182359" y="191698"/>
                      <a:pt x="182547" y="188844"/>
                    </a:cubicBezTo>
                    <a:cubicBezTo>
                      <a:pt x="182910" y="183367"/>
                      <a:pt x="186981" y="189456"/>
                      <a:pt x="188726" y="180928"/>
                    </a:cubicBezTo>
                    <a:cubicBezTo>
                      <a:pt x="177868" y="171087"/>
                      <a:pt x="178476" y="171284"/>
                      <a:pt x="170774" y="162681"/>
                    </a:cubicBezTo>
                    <a:cubicBezTo>
                      <a:pt x="164167" y="155296"/>
                      <a:pt x="103231" y="137255"/>
                      <a:pt x="131495" y="99303"/>
                    </a:cubicBezTo>
                    <a:cubicBezTo>
                      <a:pt x="136507" y="92574"/>
                      <a:pt x="134237" y="86437"/>
                      <a:pt x="140491" y="85119"/>
                    </a:cubicBezTo>
                    <a:cubicBezTo>
                      <a:pt x="140784" y="85062"/>
                      <a:pt x="152368" y="63921"/>
                      <a:pt x="153960" y="63120"/>
                    </a:cubicBezTo>
                    <a:cubicBezTo>
                      <a:pt x="164224" y="57972"/>
                      <a:pt x="169187" y="46821"/>
                      <a:pt x="173705" y="43144"/>
                    </a:cubicBezTo>
                    <a:cubicBezTo>
                      <a:pt x="173429" y="42916"/>
                      <a:pt x="139074" y="13996"/>
                      <a:pt x="128320" y="4943"/>
                    </a:cubicBezTo>
                    <a:cubicBezTo>
                      <a:pt x="104329" y="4492"/>
                      <a:pt x="73862" y="1287"/>
                      <a:pt x="43774" y="0"/>
                    </a:cubicBezTo>
                    <a:cubicBezTo>
                      <a:pt x="61905" y="18737"/>
                      <a:pt x="101334" y="41152"/>
                      <a:pt x="96820" y="59981"/>
                    </a:cubicBezTo>
                    <a:cubicBezTo>
                      <a:pt x="99125" y="78618"/>
                      <a:pt x="58831" y="99491"/>
                      <a:pt x="57073" y="102210"/>
                    </a:cubicBezTo>
                    <a:cubicBezTo>
                      <a:pt x="49700" y="113597"/>
                      <a:pt x="38041" y="121858"/>
                      <a:pt x="33148" y="135083"/>
                    </a:cubicBezTo>
                    <a:cubicBezTo>
                      <a:pt x="33056" y="135333"/>
                      <a:pt x="32789" y="135552"/>
                      <a:pt x="32614" y="135788"/>
                    </a:cubicBezTo>
                    <a:cubicBezTo>
                      <a:pt x="35457" y="138266"/>
                      <a:pt x="32190" y="151119"/>
                      <a:pt x="37477" y="158422"/>
                    </a:cubicBezTo>
                    <a:cubicBezTo>
                      <a:pt x="54733" y="182264"/>
                      <a:pt x="66624" y="197337"/>
                      <a:pt x="69987" y="217260"/>
                    </a:cubicBezTo>
                    <a:cubicBezTo>
                      <a:pt x="70315" y="219213"/>
                      <a:pt x="70897" y="222737"/>
                      <a:pt x="70302" y="222978"/>
                    </a:cubicBezTo>
                    <a:cubicBezTo>
                      <a:pt x="63471" y="225775"/>
                      <a:pt x="74863" y="224506"/>
                      <a:pt x="50846" y="244661"/>
                    </a:cubicBezTo>
                    <a:cubicBezTo>
                      <a:pt x="52910" y="254875"/>
                      <a:pt x="40197" y="255374"/>
                      <a:pt x="13805" y="291763"/>
                    </a:cubicBezTo>
                    <a:cubicBezTo>
                      <a:pt x="18712" y="295799"/>
                      <a:pt x="20256" y="294928"/>
                      <a:pt x="20938" y="296451"/>
                    </a:cubicBezTo>
                    <a:cubicBezTo>
                      <a:pt x="23982" y="303307"/>
                      <a:pt x="80622" y="362566"/>
                      <a:pt x="88551" y="371505"/>
                    </a:cubicBezTo>
                    <a:cubicBezTo>
                      <a:pt x="99527" y="383890"/>
                      <a:pt x="94560" y="393237"/>
                      <a:pt x="84939" y="396223"/>
                    </a:cubicBezTo>
                    <a:cubicBezTo>
                      <a:pt x="82748" y="403140"/>
                      <a:pt x="81012" y="401853"/>
                      <a:pt x="74404" y="411440"/>
                    </a:cubicBezTo>
                    <a:cubicBezTo>
                      <a:pt x="63182" y="427730"/>
                      <a:pt x="52446" y="430449"/>
                      <a:pt x="52040" y="432918"/>
                    </a:cubicBezTo>
                    <a:cubicBezTo>
                      <a:pt x="51191" y="438058"/>
                      <a:pt x="13521" y="474884"/>
                      <a:pt x="7569" y="485671"/>
                    </a:cubicBezTo>
                    <a:cubicBezTo>
                      <a:pt x="-1007" y="501208"/>
                      <a:pt x="-6639" y="483001"/>
                      <a:pt x="15498" y="508554"/>
                    </a:cubicBezTo>
                    <a:cubicBezTo>
                      <a:pt x="16451" y="509653"/>
                      <a:pt x="17260" y="511024"/>
                      <a:pt x="18450" y="511750"/>
                    </a:cubicBezTo>
                    <a:cubicBezTo>
                      <a:pt x="33108" y="520655"/>
                      <a:pt x="49888" y="544387"/>
                      <a:pt x="54607" y="546309"/>
                    </a:cubicBezTo>
                    <a:cubicBezTo>
                      <a:pt x="56417" y="547049"/>
                      <a:pt x="58573" y="548647"/>
                      <a:pt x="59177" y="550354"/>
                    </a:cubicBezTo>
                    <a:cubicBezTo>
                      <a:pt x="62889" y="560861"/>
                      <a:pt x="76402" y="560336"/>
                      <a:pt x="82555" y="576591"/>
                    </a:cubicBezTo>
                    <a:cubicBezTo>
                      <a:pt x="96654" y="579892"/>
                      <a:pt x="102248" y="597206"/>
                      <a:pt x="89036" y="606422"/>
                    </a:cubicBezTo>
                    <a:cubicBezTo>
                      <a:pt x="87930" y="607192"/>
                      <a:pt x="51497" y="648996"/>
                      <a:pt x="38041" y="663430"/>
                    </a:cubicBezTo>
                    <a:cubicBezTo>
                      <a:pt x="66843" y="660348"/>
                      <a:pt x="99173" y="657686"/>
                      <a:pt x="134578" y="655392"/>
                    </a:cubicBezTo>
                    <a:cubicBezTo>
                      <a:pt x="150431" y="639553"/>
                      <a:pt x="169655" y="622690"/>
                      <a:pt x="171658" y="619205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" name="Google Shape;2429;p26"/>
              <p:cNvSpPr/>
              <p:nvPr/>
            </p:nvSpPr>
            <p:spPr>
              <a:xfrm>
                <a:off x="5813814" y="5278122"/>
                <a:ext cx="172335" cy="261765"/>
              </a:xfrm>
              <a:custGeom>
                <a:avLst/>
                <a:gdLst/>
                <a:ahLst/>
                <a:cxnLst/>
                <a:rect l="l" t="t" r="r" b="b"/>
                <a:pathLst>
                  <a:path w="172335" h="261765" extrusionOk="0">
                    <a:moveTo>
                      <a:pt x="83520" y="153803"/>
                    </a:moveTo>
                    <a:cubicBezTo>
                      <a:pt x="177922" y="99539"/>
                      <a:pt x="168844" y="106999"/>
                      <a:pt x="141625" y="67047"/>
                    </a:cubicBezTo>
                    <a:cubicBezTo>
                      <a:pt x="124194" y="42942"/>
                      <a:pt x="104161" y="21163"/>
                      <a:pt x="83428" y="0"/>
                    </a:cubicBezTo>
                    <a:cubicBezTo>
                      <a:pt x="79164" y="6466"/>
                      <a:pt x="68682" y="23203"/>
                      <a:pt x="54062" y="32112"/>
                    </a:cubicBezTo>
                    <a:cubicBezTo>
                      <a:pt x="49750" y="34738"/>
                      <a:pt x="53406" y="37912"/>
                      <a:pt x="44647" y="44019"/>
                    </a:cubicBezTo>
                    <a:cubicBezTo>
                      <a:pt x="42819" y="45298"/>
                      <a:pt x="2083" y="92487"/>
                      <a:pt x="1816" y="92771"/>
                    </a:cubicBezTo>
                    <a:cubicBezTo>
                      <a:pt x="-1328" y="96182"/>
                      <a:pt x="-1358" y="93003"/>
                      <a:pt x="9675" y="103493"/>
                    </a:cubicBezTo>
                    <a:cubicBezTo>
                      <a:pt x="12823" y="106483"/>
                      <a:pt x="16611" y="112170"/>
                      <a:pt x="18229" y="113150"/>
                    </a:cubicBezTo>
                    <a:cubicBezTo>
                      <a:pt x="32887" y="122055"/>
                      <a:pt x="49667" y="145787"/>
                      <a:pt x="54386" y="147709"/>
                    </a:cubicBezTo>
                    <a:cubicBezTo>
                      <a:pt x="56196" y="148449"/>
                      <a:pt x="58357" y="150047"/>
                      <a:pt x="58956" y="151754"/>
                    </a:cubicBezTo>
                    <a:cubicBezTo>
                      <a:pt x="62616" y="162103"/>
                      <a:pt x="76164" y="161692"/>
                      <a:pt x="82335" y="177991"/>
                    </a:cubicBezTo>
                    <a:cubicBezTo>
                      <a:pt x="96433" y="181292"/>
                      <a:pt x="102027" y="198606"/>
                      <a:pt x="88815" y="207817"/>
                    </a:cubicBezTo>
                    <a:cubicBezTo>
                      <a:pt x="87783" y="208535"/>
                      <a:pt x="48876" y="252935"/>
                      <a:pt x="41481" y="261258"/>
                    </a:cubicBezTo>
                    <a:cubicBezTo>
                      <a:pt x="72023" y="261534"/>
                      <a:pt x="100798" y="261713"/>
                      <a:pt x="127513" y="261766"/>
                    </a:cubicBezTo>
                    <a:cubicBezTo>
                      <a:pt x="216056" y="240231"/>
                      <a:pt x="158484" y="205891"/>
                      <a:pt x="83520" y="153803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" name="Google Shape;2430;p26"/>
              <p:cNvSpPr/>
              <p:nvPr/>
            </p:nvSpPr>
            <p:spPr>
              <a:xfrm>
                <a:off x="4648255" y="4866393"/>
                <a:ext cx="143031" cy="656762"/>
              </a:xfrm>
              <a:custGeom>
                <a:avLst/>
                <a:gdLst/>
                <a:ahLst/>
                <a:cxnLst/>
                <a:rect l="l" t="t" r="r" b="b"/>
                <a:pathLst>
                  <a:path w="143031" h="656762" extrusionOk="0">
                    <a:moveTo>
                      <a:pt x="138067" y="619109"/>
                    </a:moveTo>
                    <a:cubicBezTo>
                      <a:pt x="141050" y="608974"/>
                      <a:pt x="146739" y="603869"/>
                      <a:pt x="134643" y="598765"/>
                    </a:cubicBezTo>
                    <a:cubicBezTo>
                      <a:pt x="120701" y="592881"/>
                      <a:pt x="137118" y="597753"/>
                      <a:pt x="113027" y="580513"/>
                    </a:cubicBezTo>
                    <a:cubicBezTo>
                      <a:pt x="103699" y="573837"/>
                      <a:pt x="110442" y="571963"/>
                      <a:pt x="91917" y="555056"/>
                    </a:cubicBezTo>
                    <a:cubicBezTo>
                      <a:pt x="81453" y="545504"/>
                      <a:pt x="71512" y="535356"/>
                      <a:pt x="61848" y="522682"/>
                    </a:cubicBezTo>
                    <a:cubicBezTo>
                      <a:pt x="63015" y="520742"/>
                      <a:pt x="64441" y="518807"/>
                      <a:pt x="66238" y="517739"/>
                    </a:cubicBezTo>
                    <a:cubicBezTo>
                      <a:pt x="83539" y="507429"/>
                      <a:pt x="86359" y="489944"/>
                      <a:pt x="117500" y="461878"/>
                    </a:cubicBezTo>
                    <a:cubicBezTo>
                      <a:pt x="119774" y="458397"/>
                      <a:pt x="125853" y="450557"/>
                      <a:pt x="127191" y="445715"/>
                    </a:cubicBezTo>
                    <a:cubicBezTo>
                      <a:pt x="145978" y="430830"/>
                      <a:pt x="106847" y="408328"/>
                      <a:pt x="86574" y="380217"/>
                    </a:cubicBezTo>
                    <a:cubicBezTo>
                      <a:pt x="77477" y="367605"/>
                      <a:pt x="62548" y="360381"/>
                      <a:pt x="56014" y="345694"/>
                    </a:cubicBezTo>
                    <a:cubicBezTo>
                      <a:pt x="55791" y="345195"/>
                      <a:pt x="55192" y="344717"/>
                      <a:pt x="54663" y="344520"/>
                    </a:cubicBezTo>
                    <a:cubicBezTo>
                      <a:pt x="39296" y="338794"/>
                      <a:pt x="67061" y="327609"/>
                      <a:pt x="70817" y="314646"/>
                    </a:cubicBezTo>
                    <a:cubicBezTo>
                      <a:pt x="70909" y="314344"/>
                      <a:pt x="102151" y="281339"/>
                      <a:pt x="111968" y="277710"/>
                    </a:cubicBezTo>
                    <a:cubicBezTo>
                      <a:pt x="117194" y="275779"/>
                      <a:pt x="116372" y="267921"/>
                      <a:pt x="122582" y="266853"/>
                    </a:cubicBezTo>
                    <a:cubicBezTo>
                      <a:pt x="122901" y="266800"/>
                      <a:pt x="122752" y="264554"/>
                      <a:pt x="122984" y="263359"/>
                    </a:cubicBezTo>
                    <a:cubicBezTo>
                      <a:pt x="128044" y="237223"/>
                      <a:pt x="128455" y="247616"/>
                      <a:pt x="123225" y="235017"/>
                    </a:cubicBezTo>
                    <a:cubicBezTo>
                      <a:pt x="97052" y="227697"/>
                      <a:pt x="73179" y="180228"/>
                      <a:pt x="57877" y="161902"/>
                    </a:cubicBezTo>
                    <a:cubicBezTo>
                      <a:pt x="56163" y="159845"/>
                      <a:pt x="50893" y="159280"/>
                      <a:pt x="45339" y="147109"/>
                    </a:cubicBezTo>
                    <a:cubicBezTo>
                      <a:pt x="49358" y="143633"/>
                      <a:pt x="51466" y="138730"/>
                      <a:pt x="54982" y="135092"/>
                    </a:cubicBezTo>
                    <a:cubicBezTo>
                      <a:pt x="69859" y="119686"/>
                      <a:pt x="89281" y="113829"/>
                      <a:pt x="115624" y="84300"/>
                    </a:cubicBezTo>
                    <a:cubicBezTo>
                      <a:pt x="123190" y="75820"/>
                      <a:pt x="131665" y="68566"/>
                      <a:pt x="141618" y="62555"/>
                    </a:cubicBezTo>
                    <a:cubicBezTo>
                      <a:pt x="138474" y="58195"/>
                      <a:pt x="144548" y="58151"/>
                      <a:pt x="142659" y="50048"/>
                    </a:cubicBezTo>
                    <a:cubicBezTo>
                      <a:pt x="144382" y="43757"/>
                      <a:pt x="125792" y="27554"/>
                      <a:pt x="119871" y="21386"/>
                    </a:cubicBezTo>
                    <a:cubicBezTo>
                      <a:pt x="107814" y="8826"/>
                      <a:pt x="102654" y="3121"/>
                      <a:pt x="100038" y="0"/>
                    </a:cubicBezTo>
                    <a:cubicBezTo>
                      <a:pt x="82336" y="473"/>
                      <a:pt x="64760" y="941"/>
                      <a:pt x="47347" y="1405"/>
                    </a:cubicBezTo>
                    <a:cubicBezTo>
                      <a:pt x="53827" y="7683"/>
                      <a:pt x="56058" y="13659"/>
                      <a:pt x="62316" y="19508"/>
                    </a:cubicBezTo>
                    <a:cubicBezTo>
                      <a:pt x="114911" y="68706"/>
                      <a:pt x="93011" y="33626"/>
                      <a:pt x="46279" y="96799"/>
                    </a:cubicBezTo>
                    <a:cubicBezTo>
                      <a:pt x="41758" y="102906"/>
                      <a:pt x="25306" y="109420"/>
                      <a:pt x="20815" y="115549"/>
                    </a:cubicBezTo>
                    <a:cubicBezTo>
                      <a:pt x="16393" y="121586"/>
                      <a:pt x="13170" y="126153"/>
                      <a:pt x="9200" y="127869"/>
                    </a:cubicBezTo>
                    <a:cubicBezTo>
                      <a:pt x="147" y="131782"/>
                      <a:pt x="1437" y="143642"/>
                      <a:pt x="1018" y="144636"/>
                    </a:cubicBezTo>
                    <a:cubicBezTo>
                      <a:pt x="-1523" y="150642"/>
                      <a:pt x="1070" y="155852"/>
                      <a:pt x="4660" y="159639"/>
                    </a:cubicBezTo>
                    <a:cubicBezTo>
                      <a:pt x="13074" y="168526"/>
                      <a:pt x="14815" y="176997"/>
                      <a:pt x="25380" y="184067"/>
                    </a:cubicBezTo>
                    <a:cubicBezTo>
                      <a:pt x="29600" y="186891"/>
                      <a:pt x="40065" y="209735"/>
                      <a:pt x="43647" y="213824"/>
                    </a:cubicBezTo>
                    <a:cubicBezTo>
                      <a:pt x="47421" y="218131"/>
                      <a:pt x="52774" y="221165"/>
                      <a:pt x="56141" y="225714"/>
                    </a:cubicBezTo>
                    <a:cubicBezTo>
                      <a:pt x="74552" y="250593"/>
                      <a:pt x="59622" y="230337"/>
                      <a:pt x="79708" y="248982"/>
                    </a:cubicBezTo>
                    <a:cubicBezTo>
                      <a:pt x="74298" y="254844"/>
                      <a:pt x="69527" y="261280"/>
                      <a:pt x="64445" y="267361"/>
                    </a:cubicBezTo>
                    <a:cubicBezTo>
                      <a:pt x="46695" y="288593"/>
                      <a:pt x="40428" y="287963"/>
                      <a:pt x="38320" y="293908"/>
                    </a:cubicBezTo>
                    <a:cubicBezTo>
                      <a:pt x="34573" y="304507"/>
                      <a:pt x="17596" y="320079"/>
                      <a:pt x="14736" y="333190"/>
                    </a:cubicBezTo>
                    <a:cubicBezTo>
                      <a:pt x="11504" y="337835"/>
                      <a:pt x="6983" y="338037"/>
                      <a:pt x="7971" y="350146"/>
                    </a:cubicBezTo>
                    <a:cubicBezTo>
                      <a:pt x="8745" y="359681"/>
                      <a:pt x="18020" y="372998"/>
                      <a:pt x="21799" y="374824"/>
                    </a:cubicBezTo>
                    <a:cubicBezTo>
                      <a:pt x="40852" y="384035"/>
                      <a:pt x="42208" y="394419"/>
                      <a:pt x="51470" y="403087"/>
                    </a:cubicBezTo>
                    <a:cubicBezTo>
                      <a:pt x="100196" y="448661"/>
                      <a:pt x="85113" y="429197"/>
                      <a:pt x="75947" y="442493"/>
                    </a:cubicBezTo>
                    <a:cubicBezTo>
                      <a:pt x="16503" y="528789"/>
                      <a:pt x="-2940" y="524591"/>
                      <a:pt x="34000" y="556680"/>
                    </a:cubicBezTo>
                    <a:cubicBezTo>
                      <a:pt x="76458" y="593708"/>
                      <a:pt x="86176" y="606851"/>
                      <a:pt x="91834" y="612017"/>
                    </a:cubicBezTo>
                    <a:cubicBezTo>
                      <a:pt x="94699" y="614626"/>
                      <a:pt x="91432" y="608374"/>
                      <a:pt x="47417" y="656443"/>
                    </a:cubicBezTo>
                    <a:cubicBezTo>
                      <a:pt x="65565" y="656531"/>
                      <a:pt x="83801" y="656636"/>
                      <a:pt x="102116" y="656763"/>
                    </a:cubicBezTo>
                    <a:cubicBezTo>
                      <a:pt x="105465" y="653729"/>
                      <a:pt x="109707" y="649776"/>
                      <a:pt x="115694" y="644640"/>
                    </a:cubicBezTo>
                    <a:cubicBezTo>
                      <a:pt x="125835" y="635933"/>
                      <a:pt x="134297" y="631927"/>
                      <a:pt x="138067" y="61910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" name="Google Shape;2431;p26"/>
              <p:cNvSpPr/>
              <p:nvPr/>
            </p:nvSpPr>
            <p:spPr>
              <a:xfrm>
                <a:off x="4015351" y="4883409"/>
                <a:ext cx="141404" cy="651509"/>
              </a:xfrm>
              <a:custGeom>
                <a:avLst/>
                <a:gdLst/>
                <a:ahLst/>
                <a:cxnLst/>
                <a:rect l="l" t="t" r="r" b="b"/>
                <a:pathLst>
                  <a:path w="141404" h="651509" extrusionOk="0">
                    <a:moveTo>
                      <a:pt x="104221" y="639378"/>
                    </a:moveTo>
                    <a:cubicBezTo>
                      <a:pt x="141550" y="621832"/>
                      <a:pt x="156485" y="578163"/>
                      <a:pt x="122020" y="566723"/>
                    </a:cubicBezTo>
                    <a:cubicBezTo>
                      <a:pt x="120656" y="566268"/>
                      <a:pt x="119475" y="565103"/>
                      <a:pt x="118355" y="564114"/>
                    </a:cubicBezTo>
                    <a:cubicBezTo>
                      <a:pt x="83178" y="533018"/>
                      <a:pt x="84127" y="527322"/>
                      <a:pt x="82203" y="525344"/>
                    </a:cubicBezTo>
                    <a:cubicBezTo>
                      <a:pt x="44563" y="486499"/>
                      <a:pt x="43409" y="487830"/>
                      <a:pt x="48582" y="481657"/>
                    </a:cubicBezTo>
                    <a:cubicBezTo>
                      <a:pt x="48827" y="481368"/>
                      <a:pt x="86541" y="432240"/>
                      <a:pt x="105874" y="418090"/>
                    </a:cubicBezTo>
                    <a:cubicBezTo>
                      <a:pt x="114887" y="411493"/>
                      <a:pt x="129275" y="389275"/>
                      <a:pt x="129463" y="388667"/>
                    </a:cubicBezTo>
                    <a:cubicBezTo>
                      <a:pt x="135808" y="383632"/>
                      <a:pt x="144454" y="382096"/>
                      <a:pt x="132730" y="357917"/>
                    </a:cubicBezTo>
                    <a:cubicBezTo>
                      <a:pt x="129900" y="352085"/>
                      <a:pt x="114275" y="345418"/>
                      <a:pt x="111376" y="337214"/>
                    </a:cubicBezTo>
                    <a:cubicBezTo>
                      <a:pt x="110755" y="335454"/>
                      <a:pt x="108533" y="333812"/>
                      <a:pt x="106670" y="333050"/>
                    </a:cubicBezTo>
                    <a:cubicBezTo>
                      <a:pt x="101807" y="331072"/>
                      <a:pt x="84525" y="306626"/>
                      <a:pt x="69429" y="297454"/>
                    </a:cubicBezTo>
                    <a:cubicBezTo>
                      <a:pt x="68200" y="296705"/>
                      <a:pt x="67369" y="295296"/>
                      <a:pt x="66385" y="294166"/>
                    </a:cubicBezTo>
                    <a:cubicBezTo>
                      <a:pt x="44554" y="268967"/>
                      <a:pt x="39031" y="290344"/>
                      <a:pt x="107698" y="212567"/>
                    </a:cubicBezTo>
                    <a:cubicBezTo>
                      <a:pt x="142954" y="172637"/>
                      <a:pt x="128033" y="174309"/>
                      <a:pt x="102826" y="140311"/>
                    </a:cubicBezTo>
                    <a:cubicBezTo>
                      <a:pt x="93490" y="127715"/>
                      <a:pt x="79867" y="137439"/>
                      <a:pt x="62948" y="102424"/>
                    </a:cubicBezTo>
                    <a:cubicBezTo>
                      <a:pt x="83912" y="72782"/>
                      <a:pt x="111533" y="57319"/>
                      <a:pt x="118574" y="40101"/>
                    </a:cubicBezTo>
                    <a:cubicBezTo>
                      <a:pt x="117664" y="32488"/>
                      <a:pt x="91054" y="16290"/>
                      <a:pt x="72276" y="0"/>
                    </a:cubicBezTo>
                    <a:cubicBezTo>
                      <a:pt x="49894" y="552"/>
                      <a:pt x="37684" y="849"/>
                      <a:pt x="37658" y="849"/>
                    </a:cubicBezTo>
                    <a:cubicBezTo>
                      <a:pt x="32738" y="1125"/>
                      <a:pt x="27333" y="1173"/>
                      <a:pt x="21565" y="1064"/>
                    </a:cubicBezTo>
                    <a:cubicBezTo>
                      <a:pt x="32314" y="10117"/>
                      <a:pt x="66674" y="39037"/>
                      <a:pt x="66949" y="39265"/>
                    </a:cubicBezTo>
                    <a:cubicBezTo>
                      <a:pt x="62432" y="42938"/>
                      <a:pt x="57464" y="54093"/>
                      <a:pt x="47204" y="59241"/>
                    </a:cubicBezTo>
                    <a:cubicBezTo>
                      <a:pt x="45613" y="60042"/>
                      <a:pt x="34028" y="81183"/>
                      <a:pt x="33735" y="81240"/>
                    </a:cubicBezTo>
                    <a:cubicBezTo>
                      <a:pt x="27486" y="82558"/>
                      <a:pt x="29751" y="88696"/>
                      <a:pt x="24740" y="95424"/>
                    </a:cubicBezTo>
                    <a:cubicBezTo>
                      <a:pt x="-3524" y="133376"/>
                      <a:pt x="57407" y="151417"/>
                      <a:pt x="64019" y="158803"/>
                    </a:cubicBezTo>
                    <a:cubicBezTo>
                      <a:pt x="71720" y="167409"/>
                      <a:pt x="71112" y="167208"/>
                      <a:pt x="81971" y="177050"/>
                    </a:cubicBezTo>
                    <a:cubicBezTo>
                      <a:pt x="80230" y="185578"/>
                      <a:pt x="76155" y="179488"/>
                      <a:pt x="75792" y="184965"/>
                    </a:cubicBezTo>
                    <a:cubicBezTo>
                      <a:pt x="75608" y="187815"/>
                      <a:pt x="74095" y="189448"/>
                      <a:pt x="71681" y="190455"/>
                    </a:cubicBezTo>
                    <a:cubicBezTo>
                      <a:pt x="64360" y="193497"/>
                      <a:pt x="63403" y="203671"/>
                      <a:pt x="54927" y="205427"/>
                    </a:cubicBezTo>
                    <a:cubicBezTo>
                      <a:pt x="54634" y="205484"/>
                      <a:pt x="43098" y="221818"/>
                      <a:pt x="35183" y="228770"/>
                    </a:cubicBezTo>
                    <a:cubicBezTo>
                      <a:pt x="27880" y="235183"/>
                      <a:pt x="14660" y="255037"/>
                      <a:pt x="12679" y="258482"/>
                    </a:cubicBezTo>
                    <a:cubicBezTo>
                      <a:pt x="3779" y="264147"/>
                      <a:pt x="1798" y="275792"/>
                      <a:pt x="6276" y="283528"/>
                    </a:cubicBezTo>
                    <a:cubicBezTo>
                      <a:pt x="11415" y="292402"/>
                      <a:pt x="7418" y="286921"/>
                      <a:pt x="10868" y="296482"/>
                    </a:cubicBezTo>
                    <a:cubicBezTo>
                      <a:pt x="23397" y="303509"/>
                      <a:pt x="22724" y="309848"/>
                      <a:pt x="27582" y="314059"/>
                    </a:cubicBezTo>
                    <a:cubicBezTo>
                      <a:pt x="42604" y="327096"/>
                      <a:pt x="69503" y="353841"/>
                      <a:pt x="83532" y="367596"/>
                    </a:cubicBezTo>
                    <a:cubicBezTo>
                      <a:pt x="93590" y="377455"/>
                      <a:pt x="87542" y="366668"/>
                      <a:pt x="79614" y="382923"/>
                    </a:cubicBezTo>
                    <a:cubicBezTo>
                      <a:pt x="77851" y="386535"/>
                      <a:pt x="71904" y="385865"/>
                      <a:pt x="61317" y="402855"/>
                    </a:cubicBezTo>
                    <a:cubicBezTo>
                      <a:pt x="53830" y="414864"/>
                      <a:pt x="44790" y="419977"/>
                      <a:pt x="39014" y="428076"/>
                    </a:cubicBezTo>
                    <a:cubicBezTo>
                      <a:pt x="35056" y="433632"/>
                      <a:pt x="31855" y="439643"/>
                      <a:pt x="26301" y="443907"/>
                    </a:cubicBezTo>
                    <a:cubicBezTo>
                      <a:pt x="23913" y="445737"/>
                      <a:pt x="30416" y="440150"/>
                      <a:pt x="14109" y="461886"/>
                    </a:cubicBezTo>
                    <a:cubicBezTo>
                      <a:pt x="-3327" y="485137"/>
                      <a:pt x="-4985" y="475782"/>
                      <a:pt x="11275" y="510354"/>
                    </a:cubicBezTo>
                    <a:cubicBezTo>
                      <a:pt x="17848" y="513558"/>
                      <a:pt x="20703" y="520130"/>
                      <a:pt x="24762" y="525580"/>
                    </a:cubicBezTo>
                    <a:cubicBezTo>
                      <a:pt x="29716" y="532247"/>
                      <a:pt x="50379" y="548069"/>
                      <a:pt x="54145" y="561369"/>
                    </a:cubicBezTo>
                    <a:cubicBezTo>
                      <a:pt x="55225" y="565191"/>
                      <a:pt x="73780" y="573684"/>
                      <a:pt x="77217" y="585320"/>
                    </a:cubicBezTo>
                    <a:cubicBezTo>
                      <a:pt x="77939" y="587776"/>
                      <a:pt x="78153" y="581516"/>
                      <a:pt x="88692" y="595044"/>
                    </a:cubicBezTo>
                    <a:cubicBezTo>
                      <a:pt x="83265" y="601457"/>
                      <a:pt x="76128" y="606194"/>
                      <a:pt x="70994" y="612918"/>
                    </a:cubicBezTo>
                    <a:cubicBezTo>
                      <a:pt x="70347" y="613768"/>
                      <a:pt x="65948" y="613501"/>
                      <a:pt x="64902" y="615326"/>
                    </a:cubicBezTo>
                    <a:cubicBezTo>
                      <a:pt x="62900" y="618811"/>
                      <a:pt x="43671" y="635674"/>
                      <a:pt x="27827" y="651509"/>
                    </a:cubicBezTo>
                    <a:cubicBezTo>
                      <a:pt x="49916" y="650078"/>
                      <a:pt x="73194" y="648795"/>
                      <a:pt x="97548" y="647644"/>
                    </a:cubicBezTo>
                    <a:cubicBezTo>
                      <a:pt x="101895" y="643883"/>
                      <a:pt x="100430" y="641164"/>
                      <a:pt x="104221" y="63937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2432;p26"/>
              <p:cNvSpPr/>
              <p:nvPr/>
            </p:nvSpPr>
            <p:spPr>
              <a:xfrm>
                <a:off x="5629297" y="4838182"/>
                <a:ext cx="143048" cy="699464"/>
              </a:xfrm>
              <a:custGeom>
                <a:avLst/>
                <a:gdLst/>
                <a:ahLst/>
                <a:cxnLst/>
                <a:rect l="l" t="t" r="r" b="b"/>
                <a:pathLst>
                  <a:path w="143048" h="699464" extrusionOk="0">
                    <a:moveTo>
                      <a:pt x="139309" y="642014"/>
                    </a:moveTo>
                    <a:cubicBezTo>
                      <a:pt x="149673" y="628131"/>
                      <a:pt x="129492" y="627181"/>
                      <a:pt x="127913" y="622882"/>
                    </a:cubicBezTo>
                    <a:cubicBezTo>
                      <a:pt x="123955" y="612113"/>
                      <a:pt x="110862" y="610279"/>
                      <a:pt x="107582" y="603011"/>
                    </a:cubicBezTo>
                    <a:cubicBezTo>
                      <a:pt x="99955" y="586095"/>
                      <a:pt x="84763" y="580934"/>
                      <a:pt x="61843" y="550880"/>
                    </a:cubicBezTo>
                    <a:cubicBezTo>
                      <a:pt x="66693" y="542816"/>
                      <a:pt x="70257" y="547250"/>
                      <a:pt x="84076" y="528128"/>
                    </a:cubicBezTo>
                    <a:cubicBezTo>
                      <a:pt x="111776" y="489813"/>
                      <a:pt x="115860" y="496997"/>
                      <a:pt x="126255" y="476425"/>
                    </a:cubicBezTo>
                    <a:cubicBezTo>
                      <a:pt x="132942" y="463169"/>
                      <a:pt x="140905" y="466387"/>
                      <a:pt x="109016" y="433176"/>
                    </a:cubicBezTo>
                    <a:cubicBezTo>
                      <a:pt x="101320" y="425161"/>
                      <a:pt x="93011" y="417355"/>
                      <a:pt x="86565" y="408420"/>
                    </a:cubicBezTo>
                    <a:cubicBezTo>
                      <a:pt x="77473" y="395807"/>
                      <a:pt x="62539" y="388584"/>
                      <a:pt x="56005" y="373896"/>
                    </a:cubicBezTo>
                    <a:cubicBezTo>
                      <a:pt x="55323" y="372359"/>
                      <a:pt x="53801" y="373204"/>
                      <a:pt x="48908" y="369260"/>
                    </a:cubicBezTo>
                    <a:cubicBezTo>
                      <a:pt x="54427" y="361971"/>
                      <a:pt x="98062" y="311043"/>
                      <a:pt x="111960" y="305903"/>
                    </a:cubicBezTo>
                    <a:cubicBezTo>
                      <a:pt x="117181" y="303973"/>
                      <a:pt x="116363" y="296114"/>
                      <a:pt x="122573" y="295046"/>
                    </a:cubicBezTo>
                    <a:cubicBezTo>
                      <a:pt x="122862" y="294998"/>
                      <a:pt x="121860" y="297034"/>
                      <a:pt x="126356" y="274448"/>
                    </a:cubicBezTo>
                    <a:cubicBezTo>
                      <a:pt x="128402" y="271765"/>
                      <a:pt x="126273" y="270574"/>
                      <a:pt x="123220" y="263210"/>
                    </a:cubicBezTo>
                    <a:cubicBezTo>
                      <a:pt x="95123" y="255352"/>
                      <a:pt x="62491" y="192175"/>
                      <a:pt x="57278" y="189404"/>
                    </a:cubicBezTo>
                    <a:cubicBezTo>
                      <a:pt x="51265" y="186212"/>
                      <a:pt x="47915" y="180946"/>
                      <a:pt x="45339" y="175303"/>
                    </a:cubicBezTo>
                    <a:cubicBezTo>
                      <a:pt x="46839" y="174007"/>
                      <a:pt x="48177" y="172374"/>
                      <a:pt x="49494" y="170557"/>
                    </a:cubicBezTo>
                    <a:cubicBezTo>
                      <a:pt x="64214" y="150257"/>
                      <a:pt x="84426" y="143909"/>
                      <a:pt x="100043" y="128066"/>
                    </a:cubicBezTo>
                    <a:cubicBezTo>
                      <a:pt x="121812" y="105979"/>
                      <a:pt x="127607" y="99211"/>
                      <a:pt x="141614" y="90749"/>
                    </a:cubicBezTo>
                    <a:cubicBezTo>
                      <a:pt x="138474" y="86393"/>
                      <a:pt x="144417" y="86266"/>
                      <a:pt x="142746" y="78526"/>
                    </a:cubicBezTo>
                    <a:cubicBezTo>
                      <a:pt x="140118" y="66093"/>
                      <a:pt x="92455" y="22148"/>
                      <a:pt x="73778" y="0"/>
                    </a:cubicBezTo>
                    <a:cubicBezTo>
                      <a:pt x="56657" y="600"/>
                      <a:pt x="38950" y="1208"/>
                      <a:pt x="20723" y="1826"/>
                    </a:cubicBezTo>
                    <a:cubicBezTo>
                      <a:pt x="23885" y="10599"/>
                      <a:pt x="29924" y="18137"/>
                      <a:pt x="32644" y="19451"/>
                    </a:cubicBezTo>
                    <a:cubicBezTo>
                      <a:pt x="51759" y="28697"/>
                      <a:pt x="53023" y="39024"/>
                      <a:pt x="62316" y="47714"/>
                    </a:cubicBezTo>
                    <a:cubicBezTo>
                      <a:pt x="114610" y="96628"/>
                      <a:pt x="92941" y="61934"/>
                      <a:pt x="46279" y="125006"/>
                    </a:cubicBezTo>
                    <a:cubicBezTo>
                      <a:pt x="41758" y="131113"/>
                      <a:pt x="25306" y="137627"/>
                      <a:pt x="20815" y="143756"/>
                    </a:cubicBezTo>
                    <a:cubicBezTo>
                      <a:pt x="16394" y="149793"/>
                      <a:pt x="13171" y="154363"/>
                      <a:pt x="9200" y="156075"/>
                    </a:cubicBezTo>
                    <a:cubicBezTo>
                      <a:pt x="152" y="159989"/>
                      <a:pt x="1437" y="171849"/>
                      <a:pt x="1018" y="172842"/>
                    </a:cubicBezTo>
                    <a:cubicBezTo>
                      <a:pt x="-1523" y="178849"/>
                      <a:pt x="1070" y="184059"/>
                      <a:pt x="4660" y="187845"/>
                    </a:cubicBezTo>
                    <a:cubicBezTo>
                      <a:pt x="13074" y="196732"/>
                      <a:pt x="14815" y="205204"/>
                      <a:pt x="25380" y="212274"/>
                    </a:cubicBezTo>
                    <a:cubicBezTo>
                      <a:pt x="29600" y="215098"/>
                      <a:pt x="40065" y="237941"/>
                      <a:pt x="43647" y="242030"/>
                    </a:cubicBezTo>
                    <a:cubicBezTo>
                      <a:pt x="47421" y="246338"/>
                      <a:pt x="52774" y="249372"/>
                      <a:pt x="56141" y="253920"/>
                    </a:cubicBezTo>
                    <a:cubicBezTo>
                      <a:pt x="75400" y="279947"/>
                      <a:pt x="56937" y="256057"/>
                      <a:pt x="79712" y="277189"/>
                    </a:cubicBezTo>
                    <a:cubicBezTo>
                      <a:pt x="74303" y="283051"/>
                      <a:pt x="69531" y="289486"/>
                      <a:pt x="64450" y="295567"/>
                    </a:cubicBezTo>
                    <a:cubicBezTo>
                      <a:pt x="46691" y="316813"/>
                      <a:pt x="40433" y="316165"/>
                      <a:pt x="38325" y="322114"/>
                    </a:cubicBezTo>
                    <a:cubicBezTo>
                      <a:pt x="34581" y="332700"/>
                      <a:pt x="17601" y="348294"/>
                      <a:pt x="14740" y="361397"/>
                    </a:cubicBezTo>
                    <a:cubicBezTo>
                      <a:pt x="11500" y="366051"/>
                      <a:pt x="6987" y="366243"/>
                      <a:pt x="7975" y="378352"/>
                    </a:cubicBezTo>
                    <a:cubicBezTo>
                      <a:pt x="8749" y="387887"/>
                      <a:pt x="18025" y="401205"/>
                      <a:pt x="21803" y="403030"/>
                    </a:cubicBezTo>
                    <a:cubicBezTo>
                      <a:pt x="45173" y="414334"/>
                      <a:pt x="30130" y="415766"/>
                      <a:pt x="85874" y="462692"/>
                    </a:cubicBezTo>
                    <a:cubicBezTo>
                      <a:pt x="77005" y="470861"/>
                      <a:pt x="77687" y="468191"/>
                      <a:pt x="75951" y="470695"/>
                    </a:cubicBezTo>
                    <a:cubicBezTo>
                      <a:pt x="35530" y="529389"/>
                      <a:pt x="27969" y="527975"/>
                      <a:pt x="16573" y="556063"/>
                    </a:cubicBezTo>
                    <a:cubicBezTo>
                      <a:pt x="10770" y="570370"/>
                      <a:pt x="27672" y="579366"/>
                      <a:pt x="34004" y="584883"/>
                    </a:cubicBezTo>
                    <a:cubicBezTo>
                      <a:pt x="76463" y="621906"/>
                      <a:pt x="86167" y="635044"/>
                      <a:pt x="91839" y="640219"/>
                    </a:cubicBezTo>
                    <a:cubicBezTo>
                      <a:pt x="93216" y="641475"/>
                      <a:pt x="94297" y="639177"/>
                      <a:pt x="80066" y="651422"/>
                    </a:cubicBezTo>
                    <a:cubicBezTo>
                      <a:pt x="55481" y="672562"/>
                      <a:pt x="42794" y="689667"/>
                      <a:pt x="36965" y="698716"/>
                    </a:cubicBezTo>
                    <a:cubicBezTo>
                      <a:pt x="53500" y="698978"/>
                      <a:pt x="69750" y="699228"/>
                      <a:pt x="85708" y="699464"/>
                    </a:cubicBezTo>
                    <a:cubicBezTo>
                      <a:pt x="93689" y="692285"/>
                      <a:pt x="105894" y="680653"/>
                      <a:pt x="129194" y="661981"/>
                    </a:cubicBezTo>
                    <a:cubicBezTo>
                      <a:pt x="135312" y="655419"/>
                      <a:pt x="137892" y="649942"/>
                      <a:pt x="139309" y="64201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2433;p26"/>
              <p:cNvSpPr/>
              <p:nvPr/>
            </p:nvSpPr>
            <p:spPr>
              <a:xfrm>
                <a:off x="4318046" y="4875104"/>
                <a:ext cx="147437" cy="648694"/>
              </a:xfrm>
              <a:custGeom>
                <a:avLst/>
                <a:gdLst/>
                <a:ahLst/>
                <a:cxnLst/>
                <a:rect l="l" t="t" r="r" b="b"/>
                <a:pathLst>
                  <a:path w="147437" h="648694" extrusionOk="0">
                    <a:moveTo>
                      <a:pt x="132726" y="589050"/>
                    </a:moveTo>
                    <a:cubicBezTo>
                      <a:pt x="126389" y="572309"/>
                      <a:pt x="112474" y="572852"/>
                      <a:pt x="108647" y="562030"/>
                    </a:cubicBezTo>
                    <a:cubicBezTo>
                      <a:pt x="108026" y="560270"/>
                      <a:pt x="105805" y="558629"/>
                      <a:pt x="103937" y="557867"/>
                    </a:cubicBezTo>
                    <a:cubicBezTo>
                      <a:pt x="99074" y="555888"/>
                      <a:pt x="81792" y="531442"/>
                      <a:pt x="66696" y="522270"/>
                    </a:cubicBezTo>
                    <a:cubicBezTo>
                      <a:pt x="64588" y="520992"/>
                      <a:pt x="67689" y="521776"/>
                      <a:pt x="47760" y="503406"/>
                    </a:cubicBezTo>
                    <a:cubicBezTo>
                      <a:pt x="109286" y="431395"/>
                      <a:pt x="131156" y="415967"/>
                      <a:pt x="135179" y="403284"/>
                    </a:cubicBezTo>
                    <a:cubicBezTo>
                      <a:pt x="167085" y="393373"/>
                      <a:pt x="117822" y="360018"/>
                      <a:pt x="99822" y="335047"/>
                    </a:cubicBezTo>
                    <a:cubicBezTo>
                      <a:pt x="90726" y="322434"/>
                      <a:pt x="75796" y="315211"/>
                      <a:pt x="69263" y="300523"/>
                    </a:cubicBezTo>
                    <a:cubicBezTo>
                      <a:pt x="68567" y="298951"/>
                      <a:pt x="66967" y="299849"/>
                      <a:pt x="61916" y="295694"/>
                    </a:cubicBezTo>
                    <a:cubicBezTo>
                      <a:pt x="89283" y="257961"/>
                      <a:pt x="102201" y="257751"/>
                      <a:pt x="100067" y="247179"/>
                    </a:cubicBezTo>
                    <a:cubicBezTo>
                      <a:pt x="124810" y="226419"/>
                      <a:pt x="113103" y="227715"/>
                      <a:pt x="120109" y="224847"/>
                    </a:cubicBezTo>
                    <a:cubicBezTo>
                      <a:pt x="120721" y="224598"/>
                      <a:pt x="120122" y="220968"/>
                      <a:pt x="119781" y="218954"/>
                    </a:cubicBezTo>
                    <a:cubicBezTo>
                      <a:pt x="119598" y="217864"/>
                      <a:pt x="118377" y="216906"/>
                      <a:pt x="118307" y="215842"/>
                    </a:cubicBezTo>
                    <a:cubicBezTo>
                      <a:pt x="117971" y="210663"/>
                      <a:pt x="117774" y="208969"/>
                      <a:pt x="115719" y="207913"/>
                    </a:cubicBezTo>
                    <a:cubicBezTo>
                      <a:pt x="115504" y="192876"/>
                      <a:pt x="109771" y="194946"/>
                      <a:pt x="103172" y="184037"/>
                    </a:cubicBezTo>
                    <a:cubicBezTo>
                      <a:pt x="98493" y="176305"/>
                      <a:pt x="91456" y="170089"/>
                      <a:pt x="88553" y="161202"/>
                    </a:cubicBezTo>
                    <a:cubicBezTo>
                      <a:pt x="88199" y="160125"/>
                      <a:pt x="87013" y="159341"/>
                      <a:pt x="86305" y="158352"/>
                    </a:cubicBezTo>
                    <a:cubicBezTo>
                      <a:pt x="80843" y="150809"/>
                      <a:pt x="84241" y="137609"/>
                      <a:pt x="81298" y="135040"/>
                    </a:cubicBezTo>
                    <a:cubicBezTo>
                      <a:pt x="81473" y="134794"/>
                      <a:pt x="81753" y="134571"/>
                      <a:pt x="81844" y="134313"/>
                    </a:cubicBezTo>
                    <a:cubicBezTo>
                      <a:pt x="86873" y="120689"/>
                      <a:pt x="98882" y="112187"/>
                      <a:pt x="106474" y="100459"/>
                    </a:cubicBezTo>
                    <a:cubicBezTo>
                      <a:pt x="113982" y="88853"/>
                      <a:pt x="187814" y="69726"/>
                      <a:pt x="116930" y="16010"/>
                    </a:cubicBezTo>
                    <a:cubicBezTo>
                      <a:pt x="108380" y="9531"/>
                      <a:pt x="102302" y="4264"/>
                      <a:pt x="97789" y="0"/>
                    </a:cubicBezTo>
                    <a:cubicBezTo>
                      <a:pt x="76330" y="552"/>
                      <a:pt x="55536" y="1086"/>
                      <a:pt x="35485" y="1598"/>
                    </a:cubicBezTo>
                    <a:cubicBezTo>
                      <a:pt x="44008" y="8817"/>
                      <a:pt x="53279" y="16461"/>
                      <a:pt x="57897" y="23549"/>
                    </a:cubicBezTo>
                    <a:cubicBezTo>
                      <a:pt x="66175" y="36249"/>
                      <a:pt x="81621" y="39655"/>
                      <a:pt x="93792" y="54180"/>
                    </a:cubicBezTo>
                    <a:cubicBezTo>
                      <a:pt x="96228" y="57092"/>
                      <a:pt x="97045" y="56470"/>
                      <a:pt x="100557" y="58541"/>
                    </a:cubicBezTo>
                    <a:cubicBezTo>
                      <a:pt x="100386" y="58830"/>
                      <a:pt x="51670" y="108895"/>
                      <a:pt x="42569" y="109105"/>
                    </a:cubicBezTo>
                    <a:cubicBezTo>
                      <a:pt x="37663" y="124261"/>
                      <a:pt x="36119" y="127326"/>
                      <a:pt x="37413" y="130723"/>
                    </a:cubicBezTo>
                    <a:cubicBezTo>
                      <a:pt x="59725" y="189299"/>
                      <a:pt x="24924" y="115291"/>
                      <a:pt x="82798" y="211731"/>
                    </a:cubicBezTo>
                    <a:cubicBezTo>
                      <a:pt x="83799" y="213408"/>
                      <a:pt x="83939" y="211543"/>
                      <a:pt x="79981" y="214441"/>
                    </a:cubicBezTo>
                    <a:cubicBezTo>
                      <a:pt x="56170" y="231887"/>
                      <a:pt x="68178" y="230424"/>
                      <a:pt x="60866" y="236352"/>
                    </a:cubicBezTo>
                    <a:cubicBezTo>
                      <a:pt x="47559" y="247135"/>
                      <a:pt x="27329" y="276353"/>
                      <a:pt x="26773" y="278196"/>
                    </a:cubicBezTo>
                    <a:cubicBezTo>
                      <a:pt x="19965" y="280048"/>
                      <a:pt x="21897" y="287249"/>
                      <a:pt x="18854" y="291491"/>
                    </a:cubicBezTo>
                    <a:cubicBezTo>
                      <a:pt x="13820" y="298487"/>
                      <a:pt x="17922" y="321366"/>
                      <a:pt x="35043" y="329649"/>
                    </a:cubicBezTo>
                    <a:cubicBezTo>
                      <a:pt x="54141" y="338886"/>
                      <a:pt x="55431" y="349231"/>
                      <a:pt x="64715" y="357912"/>
                    </a:cubicBezTo>
                    <a:cubicBezTo>
                      <a:pt x="106456" y="396954"/>
                      <a:pt x="93311" y="379850"/>
                      <a:pt x="84849" y="394314"/>
                    </a:cubicBezTo>
                    <a:cubicBezTo>
                      <a:pt x="80152" y="402348"/>
                      <a:pt x="72543" y="408096"/>
                      <a:pt x="67715" y="416055"/>
                    </a:cubicBezTo>
                    <a:cubicBezTo>
                      <a:pt x="67172" y="416956"/>
                      <a:pt x="62751" y="417202"/>
                      <a:pt x="61912" y="419102"/>
                    </a:cubicBezTo>
                    <a:cubicBezTo>
                      <a:pt x="61785" y="419395"/>
                      <a:pt x="10252" y="482821"/>
                      <a:pt x="8402" y="484257"/>
                    </a:cubicBezTo>
                    <a:cubicBezTo>
                      <a:pt x="-1560" y="491962"/>
                      <a:pt x="2608" y="502342"/>
                      <a:pt x="867" y="505875"/>
                    </a:cubicBezTo>
                    <a:cubicBezTo>
                      <a:pt x="-1945" y="511580"/>
                      <a:pt x="2380" y="513182"/>
                      <a:pt x="9552" y="518409"/>
                    </a:cubicBezTo>
                    <a:cubicBezTo>
                      <a:pt x="31921" y="553344"/>
                      <a:pt x="104571" y="605266"/>
                      <a:pt x="91308" y="611097"/>
                    </a:cubicBezTo>
                    <a:cubicBezTo>
                      <a:pt x="91080" y="611198"/>
                      <a:pt x="68340" y="637119"/>
                      <a:pt x="58216" y="648694"/>
                    </a:cubicBezTo>
                    <a:cubicBezTo>
                      <a:pt x="76509" y="648453"/>
                      <a:pt x="95060" y="648252"/>
                      <a:pt x="113851" y="648081"/>
                    </a:cubicBezTo>
                    <a:cubicBezTo>
                      <a:pt x="123975" y="636721"/>
                      <a:pt x="139281" y="619849"/>
                      <a:pt x="139399" y="619770"/>
                    </a:cubicBezTo>
                    <a:cubicBezTo>
                      <a:pt x="153013" y="610287"/>
                      <a:pt x="147249" y="592452"/>
                      <a:pt x="132726" y="58905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2434;p26"/>
              <p:cNvSpPr/>
              <p:nvPr/>
            </p:nvSpPr>
            <p:spPr>
              <a:xfrm>
                <a:off x="4995878" y="4858289"/>
                <a:ext cx="142745" cy="668867"/>
              </a:xfrm>
              <a:custGeom>
                <a:avLst/>
                <a:gdLst/>
                <a:ahLst/>
                <a:cxnLst/>
                <a:rect l="l" t="t" r="r" b="b"/>
                <a:pathLst>
                  <a:path w="142745" h="668867" extrusionOk="0">
                    <a:moveTo>
                      <a:pt x="127464" y="646996"/>
                    </a:moveTo>
                    <a:cubicBezTo>
                      <a:pt x="133101" y="640451"/>
                      <a:pt x="149028" y="631082"/>
                      <a:pt x="140067" y="607980"/>
                    </a:cubicBezTo>
                    <a:cubicBezTo>
                      <a:pt x="141856" y="602915"/>
                      <a:pt x="128015" y="593673"/>
                      <a:pt x="122522" y="591848"/>
                    </a:cubicBezTo>
                    <a:cubicBezTo>
                      <a:pt x="117725" y="590259"/>
                      <a:pt x="90353" y="561093"/>
                      <a:pt x="86645" y="557035"/>
                    </a:cubicBezTo>
                    <a:cubicBezTo>
                      <a:pt x="84957" y="555187"/>
                      <a:pt x="84432" y="552250"/>
                      <a:pt x="82700" y="550459"/>
                    </a:cubicBezTo>
                    <a:cubicBezTo>
                      <a:pt x="33472" y="499659"/>
                      <a:pt x="47195" y="514605"/>
                      <a:pt x="52827" y="502837"/>
                    </a:cubicBezTo>
                    <a:cubicBezTo>
                      <a:pt x="57638" y="492790"/>
                      <a:pt x="94350" y="452001"/>
                      <a:pt x="106368" y="443206"/>
                    </a:cubicBezTo>
                    <a:cubicBezTo>
                      <a:pt x="119937" y="433268"/>
                      <a:pt x="121153" y="420354"/>
                      <a:pt x="138567" y="407312"/>
                    </a:cubicBezTo>
                    <a:cubicBezTo>
                      <a:pt x="142267" y="375918"/>
                      <a:pt x="116452" y="375297"/>
                      <a:pt x="111869" y="362334"/>
                    </a:cubicBezTo>
                    <a:cubicBezTo>
                      <a:pt x="111248" y="360574"/>
                      <a:pt x="109027" y="358932"/>
                      <a:pt x="107159" y="358171"/>
                    </a:cubicBezTo>
                    <a:cubicBezTo>
                      <a:pt x="102296" y="356192"/>
                      <a:pt x="85014" y="331746"/>
                      <a:pt x="69918" y="322574"/>
                    </a:cubicBezTo>
                    <a:cubicBezTo>
                      <a:pt x="67980" y="321396"/>
                      <a:pt x="69668" y="320630"/>
                      <a:pt x="51489" y="304174"/>
                    </a:cubicBezTo>
                    <a:cubicBezTo>
                      <a:pt x="57179" y="292761"/>
                      <a:pt x="56291" y="294188"/>
                      <a:pt x="88036" y="259866"/>
                    </a:cubicBezTo>
                    <a:cubicBezTo>
                      <a:pt x="146775" y="196360"/>
                      <a:pt x="133857" y="206622"/>
                      <a:pt x="103320" y="165431"/>
                    </a:cubicBezTo>
                    <a:cubicBezTo>
                      <a:pt x="98947" y="159529"/>
                      <a:pt x="81476" y="153764"/>
                      <a:pt x="76770" y="148129"/>
                    </a:cubicBezTo>
                    <a:cubicBezTo>
                      <a:pt x="53566" y="120330"/>
                      <a:pt x="69034" y="128499"/>
                      <a:pt x="70661" y="115882"/>
                    </a:cubicBezTo>
                    <a:cubicBezTo>
                      <a:pt x="139892" y="51777"/>
                      <a:pt x="121735" y="68706"/>
                      <a:pt x="91591" y="40885"/>
                    </a:cubicBezTo>
                    <a:cubicBezTo>
                      <a:pt x="68216" y="19337"/>
                      <a:pt x="55443" y="7057"/>
                      <a:pt x="48568" y="0"/>
                    </a:cubicBezTo>
                    <a:cubicBezTo>
                      <a:pt x="32383" y="451"/>
                      <a:pt x="16185" y="902"/>
                      <a:pt x="0" y="1353"/>
                    </a:cubicBezTo>
                    <a:cubicBezTo>
                      <a:pt x="10181" y="18151"/>
                      <a:pt x="28137" y="32409"/>
                      <a:pt x="67438" y="64381"/>
                    </a:cubicBezTo>
                    <a:cubicBezTo>
                      <a:pt x="62908" y="68071"/>
                      <a:pt x="57992" y="79191"/>
                      <a:pt x="47693" y="84357"/>
                    </a:cubicBezTo>
                    <a:cubicBezTo>
                      <a:pt x="46102" y="85158"/>
                      <a:pt x="34517" y="106299"/>
                      <a:pt x="34224" y="106356"/>
                    </a:cubicBezTo>
                    <a:cubicBezTo>
                      <a:pt x="27971" y="107674"/>
                      <a:pt x="30240" y="113811"/>
                      <a:pt x="25229" y="120540"/>
                    </a:cubicBezTo>
                    <a:cubicBezTo>
                      <a:pt x="-3359" y="158925"/>
                      <a:pt x="57327" y="175903"/>
                      <a:pt x="64508" y="183918"/>
                    </a:cubicBezTo>
                    <a:cubicBezTo>
                      <a:pt x="72222" y="192538"/>
                      <a:pt x="71628" y="192346"/>
                      <a:pt x="82460" y="202165"/>
                    </a:cubicBezTo>
                    <a:cubicBezTo>
                      <a:pt x="80715" y="210693"/>
                      <a:pt x="76644" y="204604"/>
                      <a:pt x="76281" y="210081"/>
                    </a:cubicBezTo>
                    <a:cubicBezTo>
                      <a:pt x="76097" y="212931"/>
                      <a:pt x="74584" y="214563"/>
                      <a:pt x="72170" y="215570"/>
                    </a:cubicBezTo>
                    <a:cubicBezTo>
                      <a:pt x="64849" y="218613"/>
                      <a:pt x="63891" y="228787"/>
                      <a:pt x="55416" y="230543"/>
                    </a:cubicBezTo>
                    <a:cubicBezTo>
                      <a:pt x="55128" y="230600"/>
                      <a:pt x="43587" y="246933"/>
                      <a:pt x="35672" y="253885"/>
                    </a:cubicBezTo>
                    <a:cubicBezTo>
                      <a:pt x="28369" y="260299"/>
                      <a:pt x="15148" y="280153"/>
                      <a:pt x="13167" y="283598"/>
                    </a:cubicBezTo>
                    <a:cubicBezTo>
                      <a:pt x="4268" y="289272"/>
                      <a:pt x="2291" y="300908"/>
                      <a:pt x="6765" y="308644"/>
                    </a:cubicBezTo>
                    <a:cubicBezTo>
                      <a:pt x="11869" y="317461"/>
                      <a:pt x="7933" y="312120"/>
                      <a:pt x="11357" y="321598"/>
                    </a:cubicBezTo>
                    <a:cubicBezTo>
                      <a:pt x="23895" y="328633"/>
                      <a:pt x="23204" y="334955"/>
                      <a:pt x="28071" y="339175"/>
                    </a:cubicBezTo>
                    <a:cubicBezTo>
                      <a:pt x="36603" y="346574"/>
                      <a:pt x="57975" y="367018"/>
                      <a:pt x="58246" y="367307"/>
                    </a:cubicBezTo>
                    <a:cubicBezTo>
                      <a:pt x="100320" y="412474"/>
                      <a:pt x="90122" y="387493"/>
                      <a:pt x="80098" y="408034"/>
                    </a:cubicBezTo>
                    <a:cubicBezTo>
                      <a:pt x="78336" y="411646"/>
                      <a:pt x="72388" y="410976"/>
                      <a:pt x="61801" y="427967"/>
                    </a:cubicBezTo>
                    <a:cubicBezTo>
                      <a:pt x="54319" y="439980"/>
                      <a:pt x="45288" y="445062"/>
                      <a:pt x="39498" y="453188"/>
                    </a:cubicBezTo>
                    <a:cubicBezTo>
                      <a:pt x="35541" y="458743"/>
                      <a:pt x="32339" y="464754"/>
                      <a:pt x="26785" y="469018"/>
                    </a:cubicBezTo>
                    <a:cubicBezTo>
                      <a:pt x="26497" y="469241"/>
                      <a:pt x="12966" y="492855"/>
                      <a:pt x="7977" y="493101"/>
                    </a:cubicBezTo>
                    <a:cubicBezTo>
                      <a:pt x="-1955" y="510494"/>
                      <a:pt x="-3249" y="503546"/>
                      <a:pt x="11759" y="535470"/>
                    </a:cubicBezTo>
                    <a:cubicBezTo>
                      <a:pt x="18350" y="538683"/>
                      <a:pt x="21210" y="545254"/>
                      <a:pt x="25264" y="550705"/>
                    </a:cubicBezTo>
                    <a:cubicBezTo>
                      <a:pt x="30218" y="557372"/>
                      <a:pt x="50881" y="573194"/>
                      <a:pt x="54647" y="586494"/>
                    </a:cubicBezTo>
                    <a:cubicBezTo>
                      <a:pt x="55722" y="590289"/>
                      <a:pt x="74317" y="598922"/>
                      <a:pt x="77719" y="610440"/>
                    </a:cubicBezTo>
                    <a:cubicBezTo>
                      <a:pt x="78445" y="612896"/>
                      <a:pt x="78655" y="606636"/>
                      <a:pt x="89194" y="620164"/>
                    </a:cubicBezTo>
                    <a:cubicBezTo>
                      <a:pt x="83763" y="626569"/>
                      <a:pt x="76626" y="631305"/>
                      <a:pt x="71492" y="638030"/>
                    </a:cubicBezTo>
                    <a:cubicBezTo>
                      <a:pt x="70845" y="638879"/>
                      <a:pt x="66445" y="638612"/>
                      <a:pt x="65400" y="640438"/>
                    </a:cubicBezTo>
                    <a:cubicBezTo>
                      <a:pt x="64307" y="642342"/>
                      <a:pt x="49771" y="655962"/>
                      <a:pt x="37285" y="667926"/>
                    </a:cubicBezTo>
                    <a:cubicBezTo>
                      <a:pt x="58648" y="668228"/>
                      <a:pt x="79985" y="668543"/>
                      <a:pt x="101264" y="668867"/>
                    </a:cubicBezTo>
                    <a:cubicBezTo>
                      <a:pt x="101623" y="668167"/>
                      <a:pt x="101942" y="667397"/>
                      <a:pt x="102187" y="666503"/>
                    </a:cubicBezTo>
                    <a:cubicBezTo>
                      <a:pt x="102882" y="664034"/>
                      <a:pt x="114121" y="662498"/>
                      <a:pt x="127464" y="64699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2435;p26"/>
              <p:cNvSpPr/>
              <p:nvPr/>
            </p:nvSpPr>
            <p:spPr>
              <a:xfrm>
                <a:off x="5299131" y="4848833"/>
                <a:ext cx="147358" cy="683533"/>
              </a:xfrm>
              <a:custGeom>
                <a:avLst/>
                <a:gdLst/>
                <a:ahLst/>
                <a:cxnLst/>
                <a:rect l="l" t="t" r="r" b="b"/>
                <a:pathLst>
                  <a:path w="147358" h="683533" extrusionOk="0">
                    <a:moveTo>
                      <a:pt x="110297" y="677938"/>
                    </a:moveTo>
                    <a:cubicBezTo>
                      <a:pt x="119555" y="669248"/>
                      <a:pt x="137414" y="647394"/>
                      <a:pt x="139352" y="646046"/>
                    </a:cubicBezTo>
                    <a:cubicBezTo>
                      <a:pt x="152961" y="636559"/>
                      <a:pt x="147197" y="618719"/>
                      <a:pt x="132674" y="615322"/>
                    </a:cubicBezTo>
                    <a:cubicBezTo>
                      <a:pt x="126337" y="598581"/>
                      <a:pt x="112422" y="599119"/>
                      <a:pt x="108595" y="588302"/>
                    </a:cubicBezTo>
                    <a:cubicBezTo>
                      <a:pt x="107974" y="586542"/>
                      <a:pt x="105753" y="584900"/>
                      <a:pt x="103886" y="584138"/>
                    </a:cubicBezTo>
                    <a:cubicBezTo>
                      <a:pt x="99023" y="582160"/>
                      <a:pt x="81740" y="557714"/>
                      <a:pt x="66644" y="548542"/>
                    </a:cubicBezTo>
                    <a:cubicBezTo>
                      <a:pt x="65415" y="547793"/>
                      <a:pt x="64584" y="546384"/>
                      <a:pt x="63600" y="545250"/>
                    </a:cubicBezTo>
                    <a:cubicBezTo>
                      <a:pt x="40799" y="518930"/>
                      <a:pt x="46602" y="537680"/>
                      <a:pt x="55436" y="521679"/>
                    </a:cubicBezTo>
                    <a:cubicBezTo>
                      <a:pt x="61580" y="510546"/>
                      <a:pt x="100361" y="472647"/>
                      <a:pt x="101240" y="467346"/>
                    </a:cubicBezTo>
                    <a:cubicBezTo>
                      <a:pt x="101660" y="464798"/>
                      <a:pt x="112719" y="462000"/>
                      <a:pt x="124277" y="445224"/>
                    </a:cubicBezTo>
                    <a:cubicBezTo>
                      <a:pt x="131082" y="435352"/>
                      <a:pt x="132871" y="436674"/>
                      <a:pt x="135127" y="429552"/>
                    </a:cubicBezTo>
                    <a:cubicBezTo>
                      <a:pt x="145037" y="426474"/>
                      <a:pt x="150158" y="416851"/>
                      <a:pt x="138849" y="404094"/>
                    </a:cubicBezTo>
                    <a:cubicBezTo>
                      <a:pt x="130684" y="394888"/>
                      <a:pt x="72346" y="333851"/>
                      <a:pt x="69211" y="326790"/>
                    </a:cubicBezTo>
                    <a:cubicBezTo>
                      <a:pt x="68511" y="325218"/>
                      <a:pt x="66915" y="326116"/>
                      <a:pt x="61864" y="321961"/>
                    </a:cubicBezTo>
                    <a:cubicBezTo>
                      <a:pt x="89047" y="284482"/>
                      <a:pt x="102141" y="283966"/>
                      <a:pt x="100015" y="273446"/>
                    </a:cubicBezTo>
                    <a:cubicBezTo>
                      <a:pt x="124754" y="252686"/>
                      <a:pt x="113021" y="253995"/>
                      <a:pt x="120053" y="251114"/>
                    </a:cubicBezTo>
                    <a:cubicBezTo>
                      <a:pt x="120665" y="250865"/>
                      <a:pt x="120066" y="247235"/>
                      <a:pt x="119725" y="245222"/>
                    </a:cubicBezTo>
                    <a:cubicBezTo>
                      <a:pt x="114154" y="212204"/>
                      <a:pt x="94470" y="205742"/>
                      <a:pt x="88492" y="187469"/>
                    </a:cubicBezTo>
                    <a:cubicBezTo>
                      <a:pt x="88138" y="186392"/>
                      <a:pt x="86953" y="185608"/>
                      <a:pt x="86244" y="184619"/>
                    </a:cubicBezTo>
                    <a:cubicBezTo>
                      <a:pt x="80800" y="177102"/>
                      <a:pt x="84167" y="163859"/>
                      <a:pt x="81237" y="161307"/>
                    </a:cubicBezTo>
                    <a:cubicBezTo>
                      <a:pt x="81412" y="161062"/>
                      <a:pt x="81692" y="160838"/>
                      <a:pt x="81784" y="160580"/>
                    </a:cubicBezTo>
                    <a:cubicBezTo>
                      <a:pt x="86813" y="146956"/>
                      <a:pt x="98821" y="138454"/>
                      <a:pt x="106413" y="126726"/>
                    </a:cubicBezTo>
                    <a:cubicBezTo>
                      <a:pt x="114670" y="113965"/>
                      <a:pt x="187360" y="95696"/>
                      <a:pt x="116869" y="42277"/>
                    </a:cubicBezTo>
                    <a:cubicBezTo>
                      <a:pt x="83292" y="16833"/>
                      <a:pt x="89082" y="14294"/>
                      <a:pt x="72154" y="0"/>
                    </a:cubicBezTo>
                    <a:cubicBezTo>
                      <a:pt x="52930" y="578"/>
                      <a:pt x="33491" y="1160"/>
                      <a:pt x="13878" y="1738"/>
                    </a:cubicBezTo>
                    <a:cubicBezTo>
                      <a:pt x="15701" y="9040"/>
                      <a:pt x="20831" y="14079"/>
                      <a:pt x="25182" y="19451"/>
                    </a:cubicBezTo>
                    <a:cubicBezTo>
                      <a:pt x="31366" y="20037"/>
                      <a:pt x="63277" y="57035"/>
                      <a:pt x="70261" y="61688"/>
                    </a:cubicBezTo>
                    <a:cubicBezTo>
                      <a:pt x="99224" y="81021"/>
                      <a:pt x="91510" y="81078"/>
                      <a:pt x="97291" y="83223"/>
                    </a:cubicBezTo>
                    <a:cubicBezTo>
                      <a:pt x="103501" y="85526"/>
                      <a:pt x="100549" y="83919"/>
                      <a:pt x="78001" y="106351"/>
                    </a:cubicBezTo>
                    <a:cubicBezTo>
                      <a:pt x="73610" y="110721"/>
                      <a:pt x="51115" y="135180"/>
                      <a:pt x="42517" y="135377"/>
                    </a:cubicBezTo>
                    <a:cubicBezTo>
                      <a:pt x="37611" y="150533"/>
                      <a:pt x="36067" y="153597"/>
                      <a:pt x="37361" y="156995"/>
                    </a:cubicBezTo>
                    <a:cubicBezTo>
                      <a:pt x="42049" y="169309"/>
                      <a:pt x="40086" y="177356"/>
                      <a:pt x="49877" y="186786"/>
                    </a:cubicBezTo>
                    <a:cubicBezTo>
                      <a:pt x="56870" y="193519"/>
                      <a:pt x="81749" y="236829"/>
                      <a:pt x="83336" y="238804"/>
                    </a:cubicBezTo>
                    <a:cubicBezTo>
                      <a:pt x="74988" y="242884"/>
                      <a:pt x="64715" y="249840"/>
                      <a:pt x="63548" y="259099"/>
                    </a:cubicBezTo>
                    <a:cubicBezTo>
                      <a:pt x="63067" y="262913"/>
                      <a:pt x="53345" y="264953"/>
                      <a:pt x="36819" y="290572"/>
                    </a:cubicBezTo>
                    <a:cubicBezTo>
                      <a:pt x="33714" y="295383"/>
                      <a:pt x="28466" y="298653"/>
                      <a:pt x="26726" y="304472"/>
                    </a:cubicBezTo>
                    <a:cubicBezTo>
                      <a:pt x="19917" y="306323"/>
                      <a:pt x="21850" y="313525"/>
                      <a:pt x="18806" y="317767"/>
                    </a:cubicBezTo>
                    <a:cubicBezTo>
                      <a:pt x="12784" y="326138"/>
                      <a:pt x="20262" y="341578"/>
                      <a:pt x="26000" y="350102"/>
                    </a:cubicBezTo>
                    <a:cubicBezTo>
                      <a:pt x="29140" y="354773"/>
                      <a:pt x="46331" y="357426"/>
                      <a:pt x="58208" y="376597"/>
                    </a:cubicBezTo>
                    <a:cubicBezTo>
                      <a:pt x="62008" y="382735"/>
                      <a:pt x="88943" y="406690"/>
                      <a:pt x="94199" y="411353"/>
                    </a:cubicBezTo>
                    <a:cubicBezTo>
                      <a:pt x="83065" y="422052"/>
                      <a:pt x="69084" y="439993"/>
                      <a:pt x="67667" y="442331"/>
                    </a:cubicBezTo>
                    <a:cubicBezTo>
                      <a:pt x="67121" y="443232"/>
                      <a:pt x="62704" y="443478"/>
                      <a:pt x="61864" y="445378"/>
                    </a:cubicBezTo>
                    <a:cubicBezTo>
                      <a:pt x="59258" y="451314"/>
                      <a:pt x="25843" y="485382"/>
                      <a:pt x="12557" y="508121"/>
                    </a:cubicBezTo>
                    <a:cubicBezTo>
                      <a:pt x="3216" y="512136"/>
                      <a:pt x="-186" y="522060"/>
                      <a:pt x="1777" y="530111"/>
                    </a:cubicBezTo>
                    <a:cubicBezTo>
                      <a:pt x="-309" y="534506"/>
                      <a:pt x="-1489" y="537006"/>
                      <a:pt x="3671" y="540535"/>
                    </a:cubicBezTo>
                    <a:cubicBezTo>
                      <a:pt x="13593" y="547316"/>
                      <a:pt x="21776" y="562520"/>
                      <a:pt x="24789" y="565134"/>
                    </a:cubicBezTo>
                    <a:cubicBezTo>
                      <a:pt x="39692" y="578057"/>
                      <a:pt x="95275" y="632684"/>
                      <a:pt x="96110" y="634326"/>
                    </a:cubicBezTo>
                    <a:cubicBezTo>
                      <a:pt x="83480" y="644496"/>
                      <a:pt x="74747" y="657424"/>
                      <a:pt x="51911" y="682583"/>
                    </a:cubicBezTo>
                    <a:cubicBezTo>
                      <a:pt x="69779" y="682899"/>
                      <a:pt x="87517" y="683218"/>
                      <a:pt x="105110" y="683533"/>
                    </a:cubicBezTo>
                    <a:cubicBezTo>
                      <a:pt x="106404" y="681883"/>
                      <a:pt x="108062" y="680031"/>
                      <a:pt x="110297" y="67793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2436;p26"/>
              <p:cNvSpPr/>
              <p:nvPr/>
            </p:nvSpPr>
            <p:spPr>
              <a:xfrm>
                <a:off x="5767331" y="4832622"/>
                <a:ext cx="143098" cy="706757"/>
              </a:xfrm>
              <a:custGeom>
                <a:avLst/>
                <a:gdLst/>
                <a:ahLst/>
                <a:cxnLst/>
                <a:rect l="l" t="t" r="r" b="b"/>
                <a:pathLst>
                  <a:path w="143098" h="706757" extrusionOk="0">
                    <a:moveTo>
                      <a:pt x="135299" y="653317"/>
                    </a:moveTo>
                    <a:cubicBezTo>
                      <a:pt x="148510" y="644111"/>
                      <a:pt x="142917" y="626792"/>
                      <a:pt x="128818" y="623491"/>
                    </a:cubicBezTo>
                    <a:cubicBezTo>
                      <a:pt x="122652" y="607197"/>
                      <a:pt x="109104" y="607604"/>
                      <a:pt x="105439" y="597254"/>
                    </a:cubicBezTo>
                    <a:cubicBezTo>
                      <a:pt x="104835" y="595547"/>
                      <a:pt x="102679" y="593949"/>
                      <a:pt x="100869" y="593209"/>
                    </a:cubicBezTo>
                    <a:cubicBezTo>
                      <a:pt x="96150" y="591287"/>
                      <a:pt x="79371" y="567555"/>
                      <a:pt x="64712" y="558650"/>
                    </a:cubicBezTo>
                    <a:cubicBezTo>
                      <a:pt x="63094" y="557670"/>
                      <a:pt x="59307" y="551983"/>
                      <a:pt x="56158" y="548993"/>
                    </a:cubicBezTo>
                    <a:cubicBezTo>
                      <a:pt x="45125" y="538503"/>
                      <a:pt x="45155" y="541682"/>
                      <a:pt x="48300" y="538271"/>
                    </a:cubicBezTo>
                    <a:cubicBezTo>
                      <a:pt x="48562" y="537987"/>
                      <a:pt x="89302" y="490793"/>
                      <a:pt x="91130" y="489520"/>
                    </a:cubicBezTo>
                    <a:cubicBezTo>
                      <a:pt x="99889" y="483408"/>
                      <a:pt x="96233" y="480238"/>
                      <a:pt x="100545" y="477612"/>
                    </a:cubicBezTo>
                    <a:cubicBezTo>
                      <a:pt x="115169" y="468707"/>
                      <a:pt x="125647" y="451966"/>
                      <a:pt x="129911" y="445500"/>
                    </a:cubicBezTo>
                    <a:cubicBezTo>
                      <a:pt x="123535" y="438995"/>
                      <a:pt x="117102" y="432542"/>
                      <a:pt x="110647" y="426106"/>
                    </a:cubicBezTo>
                    <a:cubicBezTo>
                      <a:pt x="117373" y="421221"/>
                      <a:pt x="123627" y="416759"/>
                      <a:pt x="129447" y="412627"/>
                    </a:cubicBezTo>
                    <a:cubicBezTo>
                      <a:pt x="118160" y="400623"/>
                      <a:pt x="69745" y="349051"/>
                      <a:pt x="67209" y="343356"/>
                    </a:cubicBezTo>
                    <a:cubicBezTo>
                      <a:pt x="66531" y="341828"/>
                      <a:pt x="64979" y="342699"/>
                      <a:pt x="60076" y="338667"/>
                    </a:cubicBezTo>
                    <a:cubicBezTo>
                      <a:pt x="86634" y="302042"/>
                      <a:pt x="99190" y="301823"/>
                      <a:pt x="97117" y="291566"/>
                    </a:cubicBezTo>
                    <a:cubicBezTo>
                      <a:pt x="121138" y="271410"/>
                      <a:pt x="109773" y="272671"/>
                      <a:pt x="116573" y="269882"/>
                    </a:cubicBezTo>
                    <a:cubicBezTo>
                      <a:pt x="117168" y="269641"/>
                      <a:pt x="116586" y="266117"/>
                      <a:pt x="116258" y="264165"/>
                    </a:cubicBezTo>
                    <a:cubicBezTo>
                      <a:pt x="116079" y="263105"/>
                      <a:pt x="114894" y="262177"/>
                      <a:pt x="114824" y="261144"/>
                    </a:cubicBezTo>
                    <a:cubicBezTo>
                      <a:pt x="114500" y="256114"/>
                      <a:pt x="114303" y="254468"/>
                      <a:pt x="112309" y="253443"/>
                    </a:cubicBezTo>
                    <a:cubicBezTo>
                      <a:pt x="112108" y="238839"/>
                      <a:pt x="106537" y="240853"/>
                      <a:pt x="100126" y="230262"/>
                    </a:cubicBezTo>
                    <a:cubicBezTo>
                      <a:pt x="95582" y="222754"/>
                      <a:pt x="88751" y="216722"/>
                      <a:pt x="85930" y="208093"/>
                    </a:cubicBezTo>
                    <a:cubicBezTo>
                      <a:pt x="85589" y="207047"/>
                      <a:pt x="84435" y="206285"/>
                      <a:pt x="83744" y="205326"/>
                    </a:cubicBezTo>
                    <a:cubicBezTo>
                      <a:pt x="78457" y="198028"/>
                      <a:pt x="81728" y="185170"/>
                      <a:pt x="78881" y="182693"/>
                    </a:cubicBezTo>
                    <a:cubicBezTo>
                      <a:pt x="79051" y="182456"/>
                      <a:pt x="79322" y="182237"/>
                      <a:pt x="79414" y="181988"/>
                    </a:cubicBezTo>
                    <a:cubicBezTo>
                      <a:pt x="84299" y="168762"/>
                      <a:pt x="95958" y="160506"/>
                      <a:pt x="103327" y="149119"/>
                    </a:cubicBezTo>
                    <a:cubicBezTo>
                      <a:pt x="110612" y="137859"/>
                      <a:pt x="182301" y="119279"/>
                      <a:pt x="113481" y="67126"/>
                    </a:cubicBezTo>
                    <a:cubicBezTo>
                      <a:pt x="78256" y="40434"/>
                      <a:pt x="87680" y="39716"/>
                      <a:pt x="65652" y="22493"/>
                    </a:cubicBezTo>
                    <a:cubicBezTo>
                      <a:pt x="58913" y="17223"/>
                      <a:pt x="68057" y="20493"/>
                      <a:pt x="70909" y="12617"/>
                    </a:cubicBezTo>
                    <a:cubicBezTo>
                      <a:pt x="71901" y="9881"/>
                      <a:pt x="74219" y="8760"/>
                      <a:pt x="75898" y="6882"/>
                    </a:cubicBezTo>
                    <a:cubicBezTo>
                      <a:pt x="78942" y="3472"/>
                      <a:pt x="81321" y="1331"/>
                      <a:pt x="82738" y="0"/>
                    </a:cubicBezTo>
                    <a:cubicBezTo>
                      <a:pt x="63890" y="788"/>
                      <a:pt x="43375" y="1602"/>
                      <a:pt x="21392" y="2443"/>
                    </a:cubicBezTo>
                    <a:cubicBezTo>
                      <a:pt x="12610" y="7561"/>
                      <a:pt x="11876" y="21732"/>
                      <a:pt x="13852" y="26797"/>
                    </a:cubicBezTo>
                    <a:cubicBezTo>
                      <a:pt x="13590" y="33136"/>
                      <a:pt x="25244" y="46852"/>
                      <a:pt x="27654" y="47631"/>
                    </a:cubicBezTo>
                    <a:cubicBezTo>
                      <a:pt x="35757" y="50258"/>
                      <a:pt x="60006" y="80487"/>
                      <a:pt x="68224" y="85972"/>
                    </a:cubicBezTo>
                    <a:cubicBezTo>
                      <a:pt x="96343" y="104740"/>
                      <a:pt x="88856" y="104797"/>
                      <a:pt x="94467" y="106881"/>
                    </a:cubicBezTo>
                    <a:cubicBezTo>
                      <a:pt x="96693" y="107704"/>
                      <a:pt x="100042" y="108715"/>
                      <a:pt x="92984" y="113019"/>
                    </a:cubicBezTo>
                    <a:cubicBezTo>
                      <a:pt x="85467" y="117598"/>
                      <a:pt x="51977" y="157275"/>
                      <a:pt x="41289" y="157516"/>
                    </a:cubicBezTo>
                    <a:cubicBezTo>
                      <a:pt x="36527" y="172234"/>
                      <a:pt x="35027" y="175206"/>
                      <a:pt x="36282" y="178507"/>
                    </a:cubicBezTo>
                    <a:cubicBezTo>
                      <a:pt x="40835" y="190468"/>
                      <a:pt x="38928" y="198273"/>
                      <a:pt x="48435" y="207432"/>
                    </a:cubicBezTo>
                    <a:cubicBezTo>
                      <a:pt x="55240" y="213981"/>
                      <a:pt x="79366" y="256009"/>
                      <a:pt x="80927" y="257935"/>
                    </a:cubicBezTo>
                    <a:cubicBezTo>
                      <a:pt x="72828" y="261897"/>
                      <a:pt x="62845" y="268652"/>
                      <a:pt x="61712" y="277640"/>
                    </a:cubicBezTo>
                    <a:cubicBezTo>
                      <a:pt x="61244" y="281343"/>
                      <a:pt x="51807" y="283318"/>
                      <a:pt x="35757" y="308197"/>
                    </a:cubicBezTo>
                    <a:cubicBezTo>
                      <a:pt x="32744" y="312868"/>
                      <a:pt x="27650" y="316042"/>
                      <a:pt x="25957" y="321690"/>
                    </a:cubicBezTo>
                    <a:cubicBezTo>
                      <a:pt x="19345" y="323489"/>
                      <a:pt x="21225" y="330481"/>
                      <a:pt x="18265" y="334600"/>
                    </a:cubicBezTo>
                    <a:cubicBezTo>
                      <a:pt x="12418" y="342725"/>
                      <a:pt x="19682" y="357720"/>
                      <a:pt x="25249" y="365998"/>
                    </a:cubicBezTo>
                    <a:cubicBezTo>
                      <a:pt x="28301" y="370534"/>
                      <a:pt x="44985" y="373108"/>
                      <a:pt x="56521" y="391722"/>
                    </a:cubicBezTo>
                    <a:cubicBezTo>
                      <a:pt x="60203" y="397668"/>
                      <a:pt x="86197" y="420796"/>
                      <a:pt x="91467" y="425467"/>
                    </a:cubicBezTo>
                    <a:cubicBezTo>
                      <a:pt x="75684" y="440632"/>
                      <a:pt x="23819" y="499532"/>
                      <a:pt x="12199" y="519420"/>
                    </a:cubicBezTo>
                    <a:cubicBezTo>
                      <a:pt x="3129" y="523312"/>
                      <a:pt x="-172" y="532952"/>
                      <a:pt x="1734" y="540771"/>
                    </a:cubicBezTo>
                    <a:cubicBezTo>
                      <a:pt x="-290" y="545031"/>
                      <a:pt x="-1462" y="547456"/>
                      <a:pt x="3571" y="550888"/>
                    </a:cubicBezTo>
                    <a:cubicBezTo>
                      <a:pt x="13201" y="557473"/>
                      <a:pt x="21151" y="572235"/>
                      <a:pt x="24072" y="574770"/>
                    </a:cubicBezTo>
                    <a:cubicBezTo>
                      <a:pt x="46275" y="594028"/>
                      <a:pt x="93177" y="641663"/>
                      <a:pt x="93321" y="641948"/>
                    </a:cubicBezTo>
                    <a:cubicBezTo>
                      <a:pt x="88410" y="645897"/>
                      <a:pt x="89669" y="643196"/>
                      <a:pt x="86354" y="647337"/>
                    </a:cubicBezTo>
                    <a:cubicBezTo>
                      <a:pt x="54181" y="687548"/>
                      <a:pt x="34485" y="701553"/>
                      <a:pt x="36042" y="706215"/>
                    </a:cubicBezTo>
                    <a:cubicBezTo>
                      <a:pt x="53871" y="706425"/>
                      <a:pt x="71175" y="706605"/>
                      <a:pt x="87959" y="706758"/>
                    </a:cubicBezTo>
                    <a:cubicBezTo>
                      <a:pt x="95359" y="698436"/>
                      <a:pt x="134267" y="654040"/>
                      <a:pt x="135299" y="65331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" name="Google Shape;2437;p26"/>
              <p:cNvSpPr/>
              <p:nvPr/>
            </p:nvSpPr>
            <p:spPr>
              <a:xfrm>
                <a:off x="4182905" y="4878519"/>
                <a:ext cx="138899" cy="648584"/>
              </a:xfrm>
              <a:custGeom>
                <a:avLst/>
                <a:gdLst/>
                <a:ahLst/>
                <a:cxnLst/>
                <a:rect l="l" t="t" r="r" b="b"/>
                <a:pathLst>
                  <a:path w="138899" h="648584" extrusionOk="0">
                    <a:moveTo>
                      <a:pt x="135251" y="593170"/>
                    </a:moveTo>
                    <a:cubicBezTo>
                      <a:pt x="145314" y="579695"/>
                      <a:pt x="125718" y="578771"/>
                      <a:pt x="124179" y="574595"/>
                    </a:cubicBezTo>
                    <a:cubicBezTo>
                      <a:pt x="120339" y="564136"/>
                      <a:pt x="107622" y="562358"/>
                      <a:pt x="104443" y="555301"/>
                    </a:cubicBezTo>
                    <a:cubicBezTo>
                      <a:pt x="97039" y="538876"/>
                      <a:pt x="82288" y="533867"/>
                      <a:pt x="60038" y="504689"/>
                    </a:cubicBezTo>
                    <a:cubicBezTo>
                      <a:pt x="64743" y="496857"/>
                      <a:pt x="68207" y="501165"/>
                      <a:pt x="81628" y="482598"/>
                    </a:cubicBezTo>
                    <a:cubicBezTo>
                      <a:pt x="108523" y="445399"/>
                      <a:pt x="112489" y="452373"/>
                      <a:pt x="122582" y="432397"/>
                    </a:cubicBezTo>
                    <a:cubicBezTo>
                      <a:pt x="129072" y="419526"/>
                      <a:pt x="136804" y="422652"/>
                      <a:pt x="105846" y="390405"/>
                    </a:cubicBezTo>
                    <a:cubicBezTo>
                      <a:pt x="98377" y="382621"/>
                      <a:pt x="90304" y="375047"/>
                      <a:pt x="84051" y="366370"/>
                    </a:cubicBezTo>
                    <a:cubicBezTo>
                      <a:pt x="75221" y="354125"/>
                      <a:pt x="60720" y="347112"/>
                      <a:pt x="54379" y="332849"/>
                    </a:cubicBezTo>
                    <a:cubicBezTo>
                      <a:pt x="53714" y="331356"/>
                      <a:pt x="52241" y="332175"/>
                      <a:pt x="47487" y="328349"/>
                    </a:cubicBezTo>
                    <a:cubicBezTo>
                      <a:pt x="52866" y="321243"/>
                      <a:pt x="95207" y="271830"/>
                      <a:pt x="108706" y="266835"/>
                    </a:cubicBezTo>
                    <a:cubicBezTo>
                      <a:pt x="113779" y="264961"/>
                      <a:pt x="112983" y="257331"/>
                      <a:pt x="119014" y="256293"/>
                    </a:cubicBezTo>
                    <a:cubicBezTo>
                      <a:pt x="119294" y="256245"/>
                      <a:pt x="118323" y="258224"/>
                      <a:pt x="122687" y="236295"/>
                    </a:cubicBezTo>
                    <a:cubicBezTo>
                      <a:pt x="124673" y="233690"/>
                      <a:pt x="122609" y="232535"/>
                      <a:pt x="119644" y="225386"/>
                    </a:cubicBezTo>
                    <a:cubicBezTo>
                      <a:pt x="92421" y="217772"/>
                      <a:pt x="60637" y="156399"/>
                      <a:pt x="55617" y="153729"/>
                    </a:cubicBezTo>
                    <a:cubicBezTo>
                      <a:pt x="49779" y="150629"/>
                      <a:pt x="46529" y="145520"/>
                      <a:pt x="44028" y="140035"/>
                    </a:cubicBezTo>
                    <a:cubicBezTo>
                      <a:pt x="45484" y="138778"/>
                      <a:pt x="46783" y="137193"/>
                      <a:pt x="48064" y="135429"/>
                    </a:cubicBezTo>
                    <a:cubicBezTo>
                      <a:pt x="62356" y="115720"/>
                      <a:pt x="81982" y="109556"/>
                      <a:pt x="97144" y="94172"/>
                    </a:cubicBezTo>
                    <a:cubicBezTo>
                      <a:pt x="118279" y="72729"/>
                      <a:pt x="123903" y="66158"/>
                      <a:pt x="137508" y="57941"/>
                    </a:cubicBezTo>
                    <a:cubicBezTo>
                      <a:pt x="134460" y="53712"/>
                      <a:pt x="140228" y="53589"/>
                      <a:pt x="138606" y="46073"/>
                    </a:cubicBezTo>
                    <a:cubicBezTo>
                      <a:pt x="136441" y="35868"/>
                      <a:pt x="112174" y="14740"/>
                      <a:pt x="99497" y="0"/>
                    </a:cubicBezTo>
                    <a:cubicBezTo>
                      <a:pt x="81667" y="451"/>
                      <a:pt x="64665" y="884"/>
                      <a:pt x="48563" y="1287"/>
                    </a:cubicBezTo>
                    <a:cubicBezTo>
                      <a:pt x="53933" y="7127"/>
                      <a:pt x="53968" y="10030"/>
                      <a:pt x="60510" y="16150"/>
                    </a:cubicBezTo>
                    <a:cubicBezTo>
                      <a:pt x="111234" y="63593"/>
                      <a:pt x="90427" y="29708"/>
                      <a:pt x="44937" y="91191"/>
                    </a:cubicBezTo>
                    <a:cubicBezTo>
                      <a:pt x="40547" y="97123"/>
                      <a:pt x="24576" y="103445"/>
                      <a:pt x="20212" y="109398"/>
                    </a:cubicBezTo>
                    <a:cubicBezTo>
                      <a:pt x="15764" y="115475"/>
                      <a:pt x="12742" y="119717"/>
                      <a:pt x="8933" y="121363"/>
                    </a:cubicBezTo>
                    <a:cubicBezTo>
                      <a:pt x="143" y="125163"/>
                      <a:pt x="1394" y="136677"/>
                      <a:pt x="987" y="137644"/>
                    </a:cubicBezTo>
                    <a:cubicBezTo>
                      <a:pt x="-1479" y="143476"/>
                      <a:pt x="1040" y="148532"/>
                      <a:pt x="4525" y="152214"/>
                    </a:cubicBezTo>
                    <a:cubicBezTo>
                      <a:pt x="12694" y="160843"/>
                      <a:pt x="14382" y="169069"/>
                      <a:pt x="24642" y="175933"/>
                    </a:cubicBezTo>
                    <a:cubicBezTo>
                      <a:pt x="28739" y="178674"/>
                      <a:pt x="38898" y="200852"/>
                      <a:pt x="42375" y="204823"/>
                    </a:cubicBezTo>
                    <a:cubicBezTo>
                      <a:pt x="46040" y="209008"/>
                      <a:pt x="51235" y="211950"/>
                      <a:pt x="54506" y="216367"/>
                    </a:cubicBezTo>
                    <a:cubicBezTo>
                      <a:pt x="73201" y="241636"/>
                      <a:pt x="55271" y="218429"/>
                      <a:pt x="77386" y="238961"/>
                    </a:cubicBezTo>
                    <a:cubicBezTo>
                      <a:pt x="72134" y="244653"/>
                      <a:pt x="67503" y="250904"/>
                      <a:pt x="62566" y="256805"/>
                    </a:cubicBezTo>
                    <a:cubicBezTo>
                      <a:pt x="45322" y="277430"/>
                      <a:pt x="39248" y="276804"/>
                      <a:pt x="37201" y="282578"/>
                    </a:cubicBezTo>
                    <a:cubicBezTo>
                      <a:pt x="33567" y="292857"/>
                      <a:pt x="17081" y="307996"/>
                      <a:pt x="14304" y="320718"/>
                    </a:cubicBezTo>
                    <a:cubicBezTo>
                      <a:pt x="11159" y="325236"/>
                      <a:pt x="6773" y="325420"/>
                      <a:pt x="7731" y="337183"/>
                    </a:cubicBezTo>
                    <a:cubicBezTo>
                      <a:pt x="8483" y="346442"/>
                      <a:pt x="17487" y="359370"/>
                      <a:pt x="21156" y="361143"/>
                    </a:cubicBezTo>
                    <a:cubicBezTo>
                      <a:pt x="43849" y="372114"/>
                      <a:pt x="29238" y="373506"/>
                      <a:pt x="83364" y="419071"/>
                    </a:cubicBezTo>
                    <a:cubicBezTo>
                      <a:pt x="74754" y="427004"/>
                      <a:pt x="75414" y="424408"/>
                      <a:pt x="73730" y="426842"/>
                    </a:cubicBezTo>
                    <a:cubicBezTo>
                      <a:pt x="34477" y="483833"/>
                      <a:pt x="27148" y="482449"/>
                      <a:pt x="16079" y="509728"/>
                    </a:cubicBezTo>
                    <a:cubicBezTo>
                      <a:pt x="10442" y="523623"/>
                      <a:pt x="26855" y="532353"/>
                      <a:pt x="33003" y="537711"/>
                    </a:cubicBezTo>
                    <a:cubicBezTo>
                      <a:pt x="74229" y="573658"/>
                      <a:pt x="83648" y="586410"/>
                      <a:pt x="89159" y="591436"/>
                    </a:cubicBezTo>
                    <a:cubicBezTo>
                      <a:pt x="89425" y="591681"/>
                      <a:pt x="43171" y="634370"/>
                      <a:pt x="34573" y="648585"/>
                    </a:cubicBezTo>
                    <a:cubicBezTo>
                      <a:pt x="50299" y="648116"/>
                      <a:pt x="66335" y="647692"/>
                      <a:pt x="82660" y="647302"/>
                    </a:cubicBezTo>
                    <a:cubicBezTo>
                      <a:pt x="91008" y="644036"/>
                      <a:pt x="96575" y="635688"/>
                      <a:pt x="125429" y="612568"/>
                    </a:cubicBezTo>
                    <a:cubicBezTo>
                      <a:pt x="131329" y="606229"/>
                      <a:pt x="133861" y="600927"/>
                      <a:pt x="135251" y="59317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" name="Google Shape;2438;p26"/>
              <p:cNvSpPr/>
              <p:nvPr/>
            </p:nvSpPr>
            <p:spPr>
              <a:xfrm>
                <a:off x="4520927" y="4871064"/>
                <a:ext cx="138096" cy="651504"/>
              </a:xfrm>
              <a:custGeom>
                <a:avLst/>
                <a:gdLst/>
                <a:ahLst/>
                <a:cxnLst/>
                <a:rect l="l" t="t" r="r" b="b"/>
                <a:pathLst>
                  <a:path w="138096" h="651504" extrusionOk="0">
                    <a:moveTo>
                      <a:pt x="98700" y="643944"/>
                    </a:moveTo>
                    <a:cubicBezTo>
                      <a:pt x="99369" y="641528"/>
                      <a:pt x="110337" y="639978"/>
                      <a:pt x="123238" y="624993"/>
                    </a:cubicBezTo>
                    <a:cubicBezTo>
                      <a:pt x="128844" y="618465"/>
                      <a:pt x="144194" y="609569"/>
                      <a:pt x="135474" y="587098"/>
                    </a:cubicBezTo>
                    <a:cubicBezTo>
                      <a:pt x="137215" y="582177"/>
                      <a:pt x="123771" y="573207"/>
                      <a:pt x="118441" y="571434"/>
                    </a:cubicBezTo>
                    <a:cubicBezTo>
                      <a:pt x="113783" y="569888"/>
                      <a:pt x="87208" y="541572"/>
                      <a:pt x="83604" y="537637"/>
                    </a:cubicBezTo>
                    <a:cubicBezTo>
                      <a:pt x="81964" y="535842"/>
                      <a:pt x="81457" y="532992"/>
                      <a:pt x="79778" y="531254"/>
                    </a:cubicBezTo>
                    <a:cubicBezTo>
                      <a:pt x="31962" y="481911"/>
                      <a:pt x="45309" y="496437"/>
                      <a:pt x="50775" y="485019"/>
                    </a:cubicBezTo>
                    <a:cubicBezTo>
                      <a:pt x="55446" y="475265"/>
                      <a:pt x="91091" y="435663"/>
                      <a:pt x="102759" y="427122"/>
                    </a:cubicBezTo>
                    <a:cubicBezTo>
                      <a:pt x="115917" y="417486"/>
                      <a:pt x="117142" y="404909"/>
                      <a:pt x="134018" y="392270"/>
                    </a:cubicBezTo>
                    <a:cubicBezTo>
                      <a:pt x="137608" y="361787"/>
                      <a:pt x="112546" y="361187"/>
                      <a:pt x="108098" y="348596"/>
                    </a:cubicBezTo>
                    <a:cubicBezTo>
                      <a:pt x="107495" y="346889"/>
                      <a:pt x="105339" y="345291"/>
                      <a:pt x="103528" y="344551"/>
                    </a:cubicBezTo>
                    <a:cubicBezTo>
                      <a:pt x="98810" y="342629"/>
                      <a:pt x="82030" y="318897"/>
                      <a:pt x="67371" y="309992"/>
                    </a:cubicBezTo>
                    <a:cubicBezTo>
                      <a:pt x="65491" y="308850"/>
                      <a:pt x="67131" y="308105"/>
                      <a:pt x="49481" y="292130"/>
                    </a:cubicBezTo>
                    <a:cubicBezTo>
                      <a:pt x="63685" y="263644"/>
                      <a:pt x="139419" y="203719"/>
                      <a:pt x="122805" y="189872"/>
                    </a:cubicBezTo>
                    <a:cubicBezTo>
                      <a:pt x="123863" y="181725"/>
                      <a:pt x="119888" y="184518"/>
                      <a:pt x="99802" y="157424"/>
                    </a:cubicBezTo>
                    <a:cubicBezTo>
                      <a:pt x="95556" y="151697"/>
                      <a:pt x="78593" y="146094"/>
                      <a:pt x="74027" y="140626"/>
                    </a:cubicBezTo>
                    <a:cubicBezTo>
                      <a:pt x="51497" y="113627"/>
                      <a:pt x="66514" y="121560"/>
                      <a:pt x="68093" y="109315"/>
                    </a:cubicBezTo>
                    <a:cubicBezTo>
                      <a:pt x="135308" y="47075"/>
                      <a:pt x="117680" y="63510"/>
                      <a:pt x="88415" y="36498"/>
                    </a:cubicBezTo>
                    <a:cubicBezTo>
                      <a:pt x="40577" y="-7600"/>
                      <a:pt x="66947" y="17100"/>
                      <a:pt x="50233" y="0"/>
                    </a:cubicBezTo>
                    <a:cubicBezTo>
                      <a:pt x="33869" y="429"/>
                      <a:pt x="17736" y="849"/>
                      <a:pt x="1840" y="1265"/>
                    </a:cubicBezTo>
                    <a:cubicBezTo>
                      <a:pt x="22223" y="30396"/>
                      <a:pt x="67743" y="55231"/>
                      <a:pt x="63077" y="61168"/>
                    </a:cubicBezTo>
                    <a:cubicBezTo>
                      <a:pt x="45965" y="82965"/>
                      <a:pt x="46927" y="76210"/>
                      <a:pt x="44622" y="80019"/>
                    </a:cubicBezTo>
                    <a:cubicBezTo>
                      <a:pt x="31105" y="102363"/>
                      <a:pt x="33221" y="99955"/>
                      <a:pt x="32714" y="100060"/>
                    </a:cubicBezTo>
                    <a:cubicBezTo>
                      <a:pt x="26644" y="101339"/>
                      <a:pt x="28848" y="107297"/>
                      <a:pt x="23981" y="113833"/>
                    </a:cubicBezTo>
                    <a:cubicBezTo>
                      <a:pt x="-3596" y="150866"/>
                      <a:pt x="55297" y="167747"/>
                      <a:pt x="62119" y="175368"/>
                    </a:cubicBezTo>
                    <a:cubicBezTo>
                      <a:pt x="69597" y="183726"/>
                      <a:pt x="69037" y="183555"/>
                      <a:pt x="79550" y="193086"/>
                    </a:cubicBezTo>
                    <a:cubicBezTo>
                      <a:pt x="79104" y="195261"/>
                      <a:pt x="79052" y="198142"/>
                      <a:pt x="75313" y="198015"/>
                    </a:cubicBezTo>
                    <a:cubicBezTo>
                      <a:pt x="72916" y="197932"/>
                      <a:pt x="75042" y="203825"/>
                      <a:pt x="69553" y="206101"/>
                    </a:cubicBezTo>
                    <a:cubicBezTo>
                      <a:pt x="58839" y="210553"/>
                      <a:pt x="22883" y="257016"/>
                      <a:pt x="16101" y="266253"/>
                    </a:cubicBezTo>
                    <a:cubicBezTo>
                      <a:pt x="8176" y="277040"/>
                      <a:pt x="-2288" y="282289"/>
                      <a:pt x="8579" y="300816"/>
                    </a:cubicBezTo>
                    <a:cubicBezTo>
                      <a:pt x="10437" y="313766"/>
                      <a:pt x="64485" y="360946"/>
                      <a:pt x="86141" y="382704"/>
                    </a:cubicBezTo>
                    <a:cubicBezTo>
                      <a:pt x="77219" y="389420"/>
                      <a:pt x="78763" y="392891"/>
                      <a:pt x="74784" y="395444"/>
                    </a:cubicBezTo>
                    <a:cubicBezTo>
                      <a:pt x="63400" y="402746"/>
                      <a:pt x="61555" y="411602"/>
                      <a:pt x="51921" y="422074"/>
                    </a:cubicBezTo>
                    <a:cubicBezTo>
                      <a:pt x="37044" y="438246"/>
                      <a:pt x="53425" y="415288"/>
                      <a:pt x="9327" y="475418"/>
                    </a:cubicBezTo>
                    <a:cubicBezTo>
                      <a:pt x="4717" y="475742"/>
                      <a:pt x="6449" y="480659"/>
                      <a:pt x="2867" y="482756"/>
                    </a:cubicBezTo>
                    <a:cubicBezTo>
                      <a:pt x="-6482" y="488224"/>
                      <a:pt x="9943" y="514679"/>
                      <a:pt x="10897" y="516697"/>
                    </a:cubicBezTo>
                    <a:cubicBezTo>
                      <a:pt x="17294" y="519819"/>
                      <a:pt x="20071" y="526197"/>
                      <a:pt x="24007" y="531490"/>
                    </a:cubicBezTo>
                    <a:cubicBezTo>
                      <a:pt x="28818" y="537961"/>
                      <a:pt x="48877" y="553327"/>
                      <a:pt x="52533" y="566237"/>
                    </a:cubicBezTo>
                    <a:cubicBezTo>
                      <a:pt x="53583" y="569945"/>
                      <a:pt x="71600" y="578198"/>
                      <a:pt x="74932" y="589488"/>
                    </a:cubicBezTo>
                    <a:cubicBezTo>
                      <a:pt x="75632" y="591874"/>
                      <a:pt x="75842" y="585793"/>
                      <a:pt x="86075" y="598931"/>
                    </a:cubicBezTo>
                    <a:cubicBezTo>
                      <a:pt x="80805" y="605156"/>
                      <a:pt x="73874" y="609758"/>
                      <a:pt x="68889" y="616289"/>
                    </a:cubicBezTo>
                    <a:cubicBezTo>
                      <a:pt x="68259" y="617112"/>
                      <a:pt x="63991" y="616854"/>
                      <a:pt x="62972" y="618627"/>
                    </a:cubicBezTo>
                    <a:cubicBezTo>
                      <a:pt x="61752" y="620750"/>
                      <a:pt x="41775" y="639361"/>
                      <a:pt x="29264" y="651505"/>
                    </a:cubicBezTo>
                    <a:cubicBezTo>
                      <a:pt x="49992" y="651470"/>
                      <a:pt x="70927" y="651470"/>
                      <a:pt x="92027" y="651496"/>
                    </a:cubicBezTo>
                    <a:cubicBezTo>
                      <a:pt x="96365" y="650227"/>
                      <a:pt x="97585" y="647941"/>
                      <a:pt x="98700" y="64394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" name="Google Shape;2439;p26"/>
              <p:cNvSpPr/>
              <p:nvPr/>
            </p:nvSpPr>
            <p:spPr>
              <a:xfrm>
                <a:off x="3862354" y="4879004"/>
                <a:ext cx="143422" cy="673162"/>
              </a:xfrm>
              <a:custGeom>
                <a:avLst/>
                <a:gdLst/>
                <a:ahLst/>
                <a:cxnLst/>
                <a:rect l="l" t="t" r="r" b="b"/>
                <a:pathLst>
                  <a:path w="143422" h="673162" extrusionOk="0">
                    <a:moveTo>
                      <a:pt x="135282" y="606943"/>
                    </a:moveTo>
                    <a:cubicBezTo>
                      <a:pt x="148493" y="597732"/>
                      <a:pt x="142900" y="580413"/>
                      <a:pt x="128801" y="577113"/>
                    </a:cubicBezTo>
                    <a:cubicBezTo>
                      <a:pt x="122648" y="560862"/>
                      <a:pt x="109140" y="561383"/>
                      <a:pt x="105422" y="550876"/>
                    </a:cubicBezTo>
                    <a:cubicBezTo>
                      <a:pt x="104819" y="549169"/>
                      <a:pt x="102663" y="547571"/>
                      <a:pt x="100852" y="546831"/>
                    </a:cubicBezTo>
                    <a:cubicBezTo>
                      <a:pt x="96134" y="544909"/>
                      <a:pt x="79354" y="521177"/>
                      <a:pt x="64695" y="512272"/>
                    </a:cubicBezTo>
                    <a:cubicBezTo>
                      <a:pt x="63506" y="511545"/>
                      <a:pt x="62697" y="510179"/>
                      <a:pt x="61744" y="509076"/>
                    </a:cubicBezTo>
                    <a:cubicBezTo>
                      <a:pt x="39607" y="483523"/>
                      <a:pt x="45239" y="501730"/>
                      <a:pt x="53815" y="486193"/>
                    </a:cubicBezTo>
                    <a:cubicBezTo>
                      <a:pt x="59771" y="475406"/>
                      <a:pt x="97441" y="438579"/>
                      <a:pt x="98285" y="433440"/>
                    </a:cubicBezTo>
                    <a:cubicBezTo>
                      <a:pt x="98692" y="430966"/>
                      <a:pt x="109433" y="428248"/>
                      <a:pt x="120650" y="411962"/>
                    </a:cubicBezTo>
                    <a:cubicBezTo>
                      <a:pt x="127253" y="402375"/>
                      <a:pt x="128989" y="403662"/>
                      <a:pt x="131184" y="396745"/>
                    </a:cubicBezTo>
                    <a:cubicBezTo>
                      <a:pt x="140805" y="393759"/>
                      <a:pt x="145778" y="384412"/>
                      <a:pt x="134797" y="372027"/>
                    </a:cubicBezTo>
                    <a:cubicBezTo>
                      <a:pt x="126868" y="363088"/>
                      <a:pt x="70232" y="303829"/>
                      <a:pt x="67184" y="296973"/>
                    </a:cubicBezTo>
                    <a:cubicBezTo>
                      <a:pt x="66501" y="295445"/>
                      <a:pt x="64953" y="296316"/>
                      <a:pt x="60051" y="292284"/>
                    </a:cubicBezTo>
                    <a:cubicBezTo>
                      <a:pt x="86443" y="255896"/>
                      <a:pt x="99156" y="255392"/>
                      <a:pt x="97092" y="245183"/>
                    </a:cubicBezTo>
                    <a:cubicBezTo>
                      <a:pt x="121109" y="225027"/>
                      <a:pt x="109717" y="226301"/>
                      <a:pt x="116548" y="223499"/>
                    </a:cubicBezTo>
                    <a:cubicBezTo>
                      <a:pt x="117142" y="223259"/>
                      <a:pt x="116561" y="219734"/>
                      <a:pt x="116233" y="217782"/>
                    </a:cubicBezTo>
                    <a:cubicBezTo>
                      <a:pt x="112870" y="197858"/>
                      <a:pt x="100979" y="182785"/>
                      <a:pt x="83723" y="158943"/>
                    </a:cubicBezTo>
                    <a:cubicBezTo>
                      <a:pt x="78436" y="151646"/>
                      <a:pt x="81707" y="138788"/>
                      <a:pt x="78860" y="136310"/>
                    </a:cubicBezTo>
                    <a:cubicBezTo>
                      <a:pt x="79030" y="136073"/>
                      <a:pt x="79302" y="135855"/>
                      <a:pt x="79393" y="135605"/>
                    </a:cubicBezTo>
                    <a:cubicBezTo>
                      <a:pt x="84291" y="122380"/>
                      <a:pt x="95946" y="114118"/>
                      <a:pt x="103319" y="102732"/>
                    </a:cubicBezTo>
                    <a:cubicBezTo>
                      <a:pt x="105077" y="100013"/>
                      <a:pt x="145371" y="79139"/>
                      <a:pt x="143066" y="60503"/>
                    </a:cubicBezTo>
                    <a:cubicBezTo>
                      <a:pt x="147575" y="41674"/>
                      <a:pt x="108151" y="19255"/>
                      <a:pt x="90020" y="522"/>
                    </a:cubicBezTo>
                    <a:cubicBezTo>
                      <a:pt x="68933" y="-380"/>
                      <a:pt x="48060" y="-306"/>
                      <a:pt x="29728" y="2303"/>
                    </a:cubicBezTo>
                    <a:cubicBezTo>
                      <a:pt x="39340" y="8266"/>
                      <a:pt x="60488" y="34433"/>
                      <a:pt x="68211" y="39585"/>
                    </a:cubicBezTo>
                    <a:cubicBezTo>
                      <a:pt x="96331" y="58353"/>
                      <a:pt x="88839" y="58410"/>
                      <a:pt x="94455" y="60494"/>
                    </a:cubicBezTo>
                    <a:cubicBezTo>
                      <a:pt x="100485" y="62731"/>
                      <a:pt x="97621" y="61173"/>
                      <a:pt x="75729" y="82948"/>
                    </a:cubicBezTo>
                    <a:cubicBezTo>
                      <a:pt x="71465" y="87190"/>
                      <a:pt x="49621" y="110940"/>
                      <a:pt x="41277" y="111128"/>
                    </a:cubicBezTo>
                    <a:cubicBezTo>
                      <a:pt x="36515" y="125847"/>
                      <a:pt x="35015" y="128819"/>
                      <a:pt x="36270" y="132120"/>
                    </a:cubicBezTo>
                    <a:cubicBezTo>
                      <a:pt x="40822" y="144081"/>
                      <a:pt x="38916" y="151886"/>
                      <a:pt x="48423" y="161045"/>
                    </a:cubicBezTo>
                    <a:cubicBezTo>
                      <a:pt x="55214" y="167581"/>
                      <a:pt x="79367" y="209630"/>
                      <a:pt x="80911" y="211548"/>
                    </a:cubicBezTo>
                    <a:cubicBezTo>
                      <a:pt x="72808" y="215505"/>
                      <a:pt x="62828" y="222265"/>
                      <a:pt x="61695" y="231253"/>
                    </a:cubicBezTo>
                    <a:cubicBezTo>
                      <a:pt x="61227" y="234952"/>
                      <a:pt x="51790" y="236935"/>
                      <a:pt x="35745" y="261810"/>
                    </a:cubicBezTo>
                    <a:cubicBezTo>
                      <a:pt x="32732" y="266481"/>
                      <a:pt x="27637" y="269655"/>
                      <a:pt x="25945" y="275303"/>
                    </a:cubicBezTo>
                    <a:cubicBezTo>
                      <a:pt x="19337" y="277102"/>
                      <a:pt x="21213" y="284093"/>
                      <a:pt x="18253" y="288213"/>
                    </a:cubicBezTo>
                    <a:cubicBezTo>
                      <a:pt x="12406" y="296338"/>
                      <a:pt x="19670" y="311332"/>
                      <a:pt x="25237" y="319611"/>
                    </a:cubicBezTo>
                    <a:cubicBezTo>
                      <a:pt x="28285" y="324146"/>
                      <a:pt x="44973" y="326721"/>
                      <a:pt x="56509" y="345335"/>
                    </a:cubicBezTo>
                    <a:cubicBezTo>
                      <a:pt x="60200" y="351294"/>
                      <a:pt x="86351" y="374553"/>
                      <a:pt x="91455" y="379080"/>
                    </a:cubicBezTo>
                    <a:cubicBezTo>
                      <a:pt x="80644" y="389469"/>
                      <a:pt x="67070" y="406888"/>
                      <a:pt x="65697" y="409156"/>
                    </a:cubicBezTo>
                    <a:cubicBezTo>
                      <a:pt x="65163" y="410031"/>
                      <a:pt x="60878" y="410268"/>
                      <a:pt x="60064" y="412111"/>
                    </a:cubicBezTo>
                    <a:cubicBezTo>
                      <a:pt x="57532" y="417877"/>
                      <a:pt x="25088" y="450951"/>
                      <a:pt x="12192" y="473029"/>
                    </a:cubicBezTo>
                    <a:cubicBezTo>
                      <a:pt x="3122" y="476925"/>
                      <a:pt x="-180" y="486561"/>
                      <a:pt x="1727" y="494380"/>
                    </a:cubicBezTo>
                    <a:cubicBezTo>
                      <a:pt x="-298" y="498648"/>
                      <a:pt x="-1448" y="501078"/>
                      <a:pt x="3563" y="504497"/>
                    </a:cubicBezTo>
                    <a:cubicBezTo>
                      <a:pt x="13197" y="511077"/>
                      <a:pt x="21143" y="525843"/>
                      <a:pt x="24065" y="528378"/>
                    </a:cubicBezTo>
                    <a:cubicBezTo>
                      <a:pt x="38531" y="540925"/>
                      <a:pt x="92500" y="593963"/>
                      <a:pt x="93313" y="595556"/>
                    </a:cubicBezTo>
                    <a:cubicBezTo>
                      <a:pt x="82197" y="604505"/>
                      <a:pt x="32334" y="663856"/>
                      <a:pt x="28049" y="665659"/>
                    </a:cubicBezTo>
                    <a:cubicBezTo>
                      <a:pt x="23863" y="667419"/>
                      <a:pt x="19355" y="667423"/>
                      <a:pt x="16285" y="673163"/>
                    </a:cubicBezTo>
                    <a:cubicBezTo>
                      <a:pt x="35942" y="669744"/>
                      <a:pt x="58717" y="666679"/>
                      <a:pt x="84291" y="663943"/>
                    </a:cubicBezTo>
                    <a:cubicBezTo>
                      <a:pt x="97743" y="649522"/>
                      <a:pt x="134176" y="607714"/>
                      <a:pt x="135282" y="60694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2440;p26"/>
              <p:cNvSpPr/>
              <p:nvPr/>
            </p:nvSpPr>
            <p:spPr>
              <a:xfrm>
                <a:off x="5467291" y="4844022"/>
                <a:ext cx="144222" cy="690962"/>
              </a:xfrm>
              <a:custGeom>
                <a:avLst/>
                <a:gdLst/>
                <a:ahLst/>
                <a:cxnLst/>
                <a:rect l="l" t="t" r="r" b="b"/>
                <a:pathLst>
                  <a:path w="144222" h="690962" extrusionOk="0">
                    <a:moveTo>
                      <a:pt x="96653" y="679860"/>
                    </a:moveTo>
                    <a:cubicBezTo>
                      <a:pt x="99998" y="678026"/>
                      <a:pt x="103602" y="675391"/>
                      <a:pt x="104826" y="670991"/>
                    </a:cubicBezTo>
                    <a:cubicBezTo>
                      <a:pt x="105495" y="668583"/>
                      <a:pt x="116402" y="667094"/>
                      <a:pt x="129364" y="652043"/>
                    </a:cubicBezTo>
                    <a:cubicBezTo>
                      <a:pt x="134966" y="645520"/>
                      <a:pt x="150320" y="636620"/>
                      <a:pt x="141600" y="614144"/>
                    </a:cubicBezTo>
                    <a:cubicBezTo>
                      <a:pt x="143336" y="609223"/>
                      <a:pt x="129897" y="600253"/>
                      <a:pt x="124567" y="598480"/>
                    </a:cubicBezTo>
                    <a:cubicBezTo>
                      <a:pt x="119909" y="596935"/>
                      <a:pt x="93334" y="568619"/>
                      <a:pt x="89730" y="564683"/>
                    </a:cubicBezTo>
                    <a:cubicBezTo>
                      <a:pt x="88090" y="562888"/>
                      <a:pt x="87583" y="560038"/>
                      <a:pt x="85904" y="558300"/>
                    </a:cubicBezTo>
                    <a:cubicBezTo>
                      <a:pt x="38110" y="508975"/>
                      <a:pt x="51430" y="523492"/>
                      <a:pt x="56901" y="512066"/>
                    </a:cubicBezTo>
                    <a:cubicBezTo>
                      <a:pt x="61572" y="502312"/>
                      <a:pt x="97217" y="462709"/>
                      <a:pt x="108884" y="454168"/>
                    </a:cubicBezTo>
                    <a:cubicBezTo>
                      <a:pt x="122043" y="444533"/>
                      <a:pt x="123268" y="431955"/>
                      <a:pt x="140144" y="419316"/>
                    </a:cubicBezTo>
                    <a:cubicBezTo>
                      <a:pt x="143734" y="388833"/>
                      <a:pt x="118671" y="388233"/>
                      <a:pt x="114224" y="375643"/>
                    </a:cubicBezTo>
                    <a:cubicBezTo>
                      <a:pt x="113620" y="373935"/>
                      <a:pt x="111465" y="372337"/>
                      <a:pt x="109654" y="371597"/>
                    </a:cubicBezTo>
                    <a:cubicBezTo>
                      <a:pt x="104935" y="369676"/>
                      <a:pt x="88156" y="345943"/>
                      <a:pt x="73497" y="337039"/>
                    </a:cubicBezTo>
                    <a:cubicBezTo>
                      <a:pt x="71617" y="335896"/>
                      <a:pt x="73261" y="335152"/>
                      <a:pt x="55607" y="319177"/>
                    </a:cubicBezTo>
                    <a:cubicBezTo>
                      <a:pt x="69806" y="290694"/>
                      <a:pt x="145536" y="230775"/>
                      <a:pt x="128931" y="216919"/>
                    </a:cubicBezTo>
                    <a:cubicBezTo>
                      <a:pt x="129985" y="208772"/>
                      <a:pt x="126014" y="211565"/>
                      <a:pt x="105928" y="184470"/>
                    </a:cubicBezTo>
                    <a:cubicBezTo>
                      <a:pt x="101682" y="178744"/>
                      <a:pt x="84719" y="173140"/>
                      <a:pt x="80153" y="167672"/>
                    </a:cubicBezTo>
                    <a:cubicBezTo>
                      <a:pt x="57623" y="140678"/>
                      <a:pt x="72640" y="148611"/>
                      <a:pt x="74219" y="136362"/>
                    </a:cubicBezTo>
                    <a:cubicBezTo>
                      <a:pt x="141298" y="74249"/>
                      <a:pt x="124029" y="90757"/>
                      <a:pt x="94540" y="63545"/>
                    </a:cubicBezTo>
                    <a:cubicBezTo>
                      <a:pt x="36649" y="10170"/>
                      <a:pt x="43677" y="15988"/>
                      <a:pt x="48846" y="11466"/>
                    </a:cubicBezTo>
                    <a:cubicBezTo>
                      <a:pt x="62122" y="-144"/>
                      <a:pt x="52370" y="7990"/>
                      <a:pt x="59971" y="0"/>
                    </a:cubicBezTo>
                    <a:cubicBezTo>
                      <a:pt x="40637" y="613"/>
                      <a:pt x="20919" y="1235"/>
                      <a:pt x="886" y="1856"/>
                    </a:cubicBezTo>
                    <a:cubicBezTo>
                      <a:pt x="-9531" y="36822"/>
                      <a:pt x="75517" y="80181"/>
                      <a:pt x="69198" y="88218"/>
                    </a:cubicBezTo>
                    <a:cubicBezTo>
                      <a:pt x="52121" y="109972"/>
                      <a:pt x="53031" y="103291"/>
                      <a:pt x="50744" y="107069"/>
                    </a:cubicBezTo>
                    <a:cubicBezTo>
                      <a:pt x="37226" y="129414"/>
                      <a:pt x="39343" y="127006"/>
                      <a:pt x="38836" y="127111"/>
                    </a:cubicBezTo>
                    <a:cubicBezTo>
                      <a:pt x="32766" y="128390"/>
                      <a:pt x="34970" y="134348"/>
                      <a:pt x="30102" y="140884"/>
                    </a:cubicBezTo>
                    <a:cubicBezTo>
                      <a:pt x="21247" y="152774"/>
                      <a:pt x="20980" y="165868"/>
                      <a:pt x="28887" y="176358"/>
                    </a:cubicBezTo>
                    <a:cubicBezTo>
                      <a:pt x="33885" y="182986"/>
                      <a:pt x="67458" y="201539"/>
                      <a:pt x="68245" y="202419"/>
                    </a:cubicBezTo>
                    <a:cubicBezTo>
                      <a:pt x="75719" y="210772"/>
                      <a:pt x="75133" y="210580"/>
                      <a:pt x="85676" y="220136"/>
                    </a:cubicBezTo>
                    <a:cubicBezTo>
                      <a:pt x="85230" y="222312"/>
                      <a:pt x="85178" y="225193"/>
                      <a:pt x="81439" y="225066"/>
                    </a:cubicBezTo>
                    <a:cubicBezTo>
                      <a:pt x="79042" y="224983"/>
                      <a:pt x="81168" y="230875"/>
                      <a:pt x="75679" y="233152"/>
                    </a:cubicBezTo>
                    <a:cubicBezTo>
                      <a:pt x="68573" y="236103"/>
                      <a:pt x="67641" y="245988"/>
                      <a:pt x="59416" y="247686"/>
                    </a:cubicBezTo>
                    <a:cubicBezTo>
                      <a:pt x="57592" y="248063"/>
                      <a:pt x="17184" y="299923"/>
                      <a:pt x="16904" y="300142"/>
                    </a:cubicBezTo>
                    <a:cubicBezTo>
                      <a:pt x="-11525" y="322123"/>
                      <a:pt x="57137" y="374439"/>
                      <a:pt x="92275" y="409750"/>
                    </a:cubicBezTo>
                    <a:cubicBezTo>
                      <a:pt x="83284" y="416519"/>
                      <a:pt x="84998" y="419868"/>
                      <a:pt x="80918" y="422490"/>
                    </a:cubicBezTo>
                    <a:cubicBezTo>
                      <a:pt x="69535" y="429792"/>
                      <a:pt x="67690" y="438649"/>
                      <a:pt x="58055" y="449121"/>
                    </a:cubicBezTo>
                    <a:cubicBezTo>
                      <a:pt x="53446" y="454133"/>
                      <a:pt x="47857" y="458380"/>
                      <a:pt x="43957" y="463861"/>
                    </a:cubicBezTo>
                    <a:cubicBezTo>
                      <a:pt x="-24" y="525580"/>
                      <a:pt x="-715" y="506020"/>
                      <a:pt x="17027" y="543748"/>
                    </a:cubicBezTo>
                    <a:cubicBezTo>
                      <a:pt x="23425" y="546870"/>
                      <a:pt x="26202" y="553248"/>
                      <a:pt x="30137" y="558541"/>
                    </a:cubicBezTo>
                    <a:cubicBezTo>
                      <a:pt x="34948" y="565011"/>
                      <a:pt x="55007" y="580378"/>
                      <a:pt x="58663" y="593288"/>
                    </a:cubicBezTo>
                    <a:cubicBezTo>
                      <a:pt x="59713" y="596996"/>
                      <a:pt x="77730" y="605248"/>
                      <a:pt x="81063" y="616539"/>
                    </a:cubicBezTo>
                    <a:cubicBezTo>
                      <a:pt x="81762" y="618925"/>
                      <a:pt x="81972" y="612844"/>
                      <a:pt x="92205" y="625982"/>
                    </a:cubicBezTo>
                    <a:cubicBezTo>
                      <a:pt x="86936" y="632207"/>
                      <a:pt x="80004" y="636808"/>
                      <a:pt x="75019" y="643340"/>
                    </a:cubicBezTo>
                    <a:cubicBezTo>
                      <a:pt x="74389" y="644163"/>
                      <a:pt x="70117" y="643905"/>
                      <a:pt x="69102" y="645678"/>
                    </a:cubicBezTo>
                    <a:cubicBezTo>
                      <a:pt x="69058" y="645752"/>
                      <a:pt x="32564" y="681279"/>
                      <a:pt x="24312" y="689903"/>
                    </a:cubicBezTo>
                    <a:cubicBezTo>
                      <a:pt x="44591" y="690262"/>
                      <a:pt x="64611" y="690617"/>
                      <a:pt x="84356" y="690963"/>
                    </a:cubicBezTo>
                    <a:cubicBezTo>
                      <a:pt x="89542" y="689907"/>
                      <a:pt x="83599" y="687022"/>
                      <a:pt x="96653" y="67986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2441;p26"/>
              <p:cNvSpPr/>
              <p:nvPr/>
            </p:nvSpPr>
            <p:spPr>
              <a:xfrm>
                <a:off x="5135408" y="4853557"/>
                <a:ext cx="138890" cy="675530"/>
              </a:xfrm>
              <a:custGeom>
                <a:avLst/>
                <a:gdLst/>
                <a:ahLst/>
                <a:cxnLst/>
                <a:rect l="l" t="t" r="r" b="b"/>
                <a:pathLst>
                  <a:path w="138890" h="675530" extrusionOk="0">
                    <a:moveTo>
                      <a:pt x="135251" y="618141"/>
                    </a:moveTo>
                    <a:cubicBezTo>
                      <a:pt x="145314" y="604666"/>
                      <a:pt x="125718" y="603742"/>
                      <a:pt x="124179" y="599566"/>
                    </a:cubicBezTo>
                    <a:cubicBezTo>
                      <a:pt x="120343" y="589107"/>
                      <a:pt x="107622" y="587330"/>
                      <a:pt x="104443" y="580273"/>
                    </a:cubicBezTo>
                    <a:cubicBezTo>
                      <a:pt x="97030" y="563825"/>
                      <a:pt x="82315" y="558878"/>
                      <a:pt x="60038" y="529660"/>
                    </a:cubicBezTo>
                    <a:cubicBezTo>
                      <a:pt x="64743" y="521828"/>
                      <a:pt x="68207" y="526136"/>
                      <a:pt x="81628" y="507569"/>
                    </a:cubicBezTo>
                    <a:cubicBezTo>
                      <a:pt x="101202" y="480492"/>
                      <a:pt x="130773" y="456042"/>
                      <a:pt x="128058" y="443478"/>
                    </a:cubicBezTo>
                    <a:cubicBezTo>
                      <a:pt x="125106" y="429797"/>
                      <a:pt x="60528" y="371654"/>
                      <a:pt x="54379" y="357816"/>
                    </a:cubicBezTo>
                    <a:cubicBezTo>
                      <a:pt x="53714" y="356323"/>
                      <a:pt x="52241" y="357142"/>
                      <a:pt x="47487" y="353315"/>
                    </a:cubicBezTo>
                    <a:cubicBezTo>
                      <a:pt x="54331" y="344280"/>
                      <a:pt x="90138" y="304323"/>
                      <a:pt x="96169" y="300746"/>
                    </a:cubicBezTo>
                    <a:cubicBezTo>
                      <a:pt x="106914" y="294372"/>
                      <a:pt x="102125" y="294236"/>
                      <a:pt x="108702" y="291806"/>
                    </a:cubicBezTo>
                    <a:cubicBezTo>
                      <a:pt x="113775" y="289933"/>
                      <a:pt x="112979" y="282302"/>
                      <a:pt x="119010" y="281265"/>
                    </a:cubicBezTo>
                    <a:cubicBezTo>
                      <a:pt x="119289" y="281216"/>
                      <a:pt x="118187" y="283896"/>
                      <a:pt x="123440" y="257462"/>
                    </a:cubicBezTo>
                    <a:cubicBezTo>
                      <a:pt x="121371" y="255396"/>
                      <a:pt x="120247" y="251841"/>
                      <a:pt x="119635" y="250357"/>
                    </a:cubicBezTo>
                    <a:cubicBezTo>
                      <a:pt x="89312" y="241877"/>
                      <a:pt x="64520" y="183437"/>
                      <a:pt x="55608" y="178700"/>
                    </a:cubicBezTo>
                    <a:cubicBezTo>
                      <a:pt x="49770" y="175605"/>
                      <a:pt x="46521" y="170492"/>
                      <a:pt x="44019" y="165006"/>
                    </a:cubicBezTo>
                    <a:cubicBezTo>
                      <a:pt x="45475" y="163750"/>
                      <a:pt x="46774" y="162165"/>
                      <a:pt x="48055" y="160401"/>
                    </a:cubicBezTo>
                    <a:cubicBezTo>
                      <a:pt x="62347" y="140691"/>
                      <a:pt x="81969" y="134527"/>
                      <a:pt x="97135" y="119144"/>
                    </a:cubicBezTo>
                    <a:cubicBezTo>
                      <a:pt x="118271" y="97701"/>
                      <a:pt x="123894" y="91130"/>
                      <a:pt x="137499" y="82912"/>
                    </a:cubicBezTo>
                    <a:cubicBezTo>
                      <a:pt x="134451" y="78683"/>
                      <a:pt x="140219" y="78561"/>
                      <a:pt x="138597" y="71048"/>
                    </a:cubicBezTo>
                    <a:cubicBezTo>
                      <a:pt x="138453" y="70370"/>
                      <a:pt x="138689" y="70541"/>
                      <a:pt x="138842" y="69074"/>
                    </a:cubicBezTo>
                    <a:cubicBezTo>
                      <a:pt x="133546" y="59950"/>
                      <a:pt x="141291" y="67896"/>
                      <a:pt x="75729" y="0"/>
                    </a:cubicBezTo>
                    <a:cubicBezTo>
                      <a:pt x="57978" y="512"/>
                      <a:pt x="40145" y="1024"/>
                      <a:pt x="22241" y="1537"/>
                    </a:cubicBezTo>
                    <a:cubicBezTo>
                      <a:pt x="33331" y="21911"/>
                      <a:pt x="40591" y="11755"/>
                      <a:pt x="54226" y="33753"/>
                    </a:cubicBezTo>
                    <a:cubicBezTo>
                      <a:pt x="58153" y="40097"/>
                      <a:pt x="89027" y="67410"/>
                      <a:pt x="91022" y="69166"/>
                    </a:cubicBezTo>
                    <a:cubicBezTo>
                      <a:pt x="68898" y="94163"/>
                      <a:pt x="66541" y="86944"/>
                      <a:pt x="44929" y="116162"/>
                    </a:cubicBezTo>
                    <a:cubicBezTo>
                      <a:pt x="38964" y="124222"/>
                      <a:pt x="29610" y="121897"/>
                      <a:pt x="13066" y="143559"/>
                    </a:cubicBezTo>
                    <a:cubicBezTo>
                      <a:pt x="6922" y="148488"/>
                      <a:pt x="4141" y="146523"/>
                      <a:pt x="1359" y="157415"/>
                    </a:cubicBezTo>
                    <a:cubicBezTo>
                      <a:pt x="939" y="159074"/>
                      <a:pt x="1622" y="161101"/>
                      <a:pt x="987" y="162611"/>
                    </a:cubicBezTo>
                    <a:cubicBezTo>
                      <a:pt x="-1479" y="168443"/>
                      <a:pt x="1040" y="173499"/>
                      <a:pt x="4525" y="177181"/>
                    </a:cubicBezTo>
                    <a:cubicBezTo>
                      <a:pt x="12694" y="185810"/>
                      <a:pt x="14382" y="194036"/>
                      <a:pt x="24642" y="200900"/>
                    </a:cubicBezTo>
                    <a:cubicBezTo>
                      <a:pt x="28739" y="203641"/>
                      <a:pt x="38898" y="225819"/>
                      <a:pt x="42375" y="229790"/>
                    </a:cubicBezTo>
                    <a:cubicBezTo>
                      <a:pt x="46039" y="233975"/>
                      <a:pt x="51235" y="236917"/>
                      <a:pt x="54506" y="241334"/>
                    </a:cubicBezTo>
                    <a:cubicBezTo>
                      <a:pt x="73205" y="266603"/>
                      <a:pt x="55280" y="243405"/>
                      <a:pt x="77386" y="263928"/>
                    </a:cubicBezTo>
                    <a:cubicBezTo>
                      <a:pt x="67783" y="274343"/>
                      <a:pt x="57873" y="289666"/>
                      <a:pt x="45222" y="299393"/>
                    </a:cubicBezTo>
                    <a:cubicBezTo>
                      <a:pt x="42196" y="301727"/>
                      <a:pt x="38360" y="304279"/>
                      <a:pt x="37206" y="307545"/>
                    </a:cubicBezTo>
                    <a:cubicBezTo>
                      <a:pt x="33476" y="318096"/>
                      <a:pt x="23540" y="324531"/>
                      <a:pt x="19976" y="335007"/>
                    </a:cubicBezTo>
                    <a:cubicBezTo>
                      <a:pt x="13893" y="339740"/>
                      <a:pt x="16272" y="344884"/>
                      <a:pt x="12030" y="348329"/>
                    </a:cubicBezTo>
                    <a:cubicBezTo>
                      <a:pt x="1425" y="356949"/>
                      <a:pt x="11181" y="373528"/>
                      <a:pt x="18944" y="384823"/>
                    </a:cubicBezTo>
                    <a:cubicBezTo>
                      <a:pt x="19879" y="386189"/>
                      <a:pt x="33620" y="389919"/>
                      <a:pt x="43700" y="406178"/>
                    </a:cubicBezTo>
                    <a:cubicBezTo>
                      <a:pt x="47631" y="412526"/>
                      <a:pt x="77443" y="439047"/>
                      <a:pt x="83369" y="444034"/>
                    </a:cubicBezTo>
                    <a:cubicBezTo>
                      <a:pt x="66042" y="459991"/>
                      <a:pt x="85192" y="436495"/>
                      <a:pt x="60047" y="471527"/>
                    </a:cubicBezTo>
                    <a:cubicBezTo>
                      <a:pt x="36747" y="503945"/>
                      <a:pt x="26019" y="510201"/>
                      <a:pt x="16084" y="534695"/>
                    </a:cubicBezTo>
                    <a:cubicBezTo>
                      <a:pt x="10831" y="547644"/>
                      <a:pt x="20483" y="550801"/>
                      <a:pt x="51042" y="578517"/>
                    </a:cubicBezTo>
                    <a:cubicBezTo>
                      <a:pt x="78641" y="603545"/>
                      <a:pt x="82302" y="610340"/>
                      <a:pt x="89998" y="617095"/>
                    </a:cubicBezTo>
                    <a:cubicBezTo>
                      <a:pt x="61748" y="640298"/>
                      <a:pt x="73870" y="630001"/>
                      <a:pt x="43591" y="662546"/>
                    </a:cubicBezTo>
                    <a:cubicBezTo>
                      <a:pt x="37394" y="669209"/>
                      <a:pt x="33550" y="672799"/>
                      <a:pt x="33900" y="674756"/>
                    </a:cubicBezTo>
                    <a:cubicBezTo>
                      <a:pt x="49556" y="675010"/>
                      <a:pt x="65168" y="675268"/>
                      <a:pt x="80723" y="675531"/>
                    </a:cubicBezTo>
                    <a:cubicBezTo>
                      <a:pt x="121354" y="637938"/>
                      <a:pt x="131552" y="638848"/>
                      <a:pt x="135251" y="61814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2442;p26"/>
              <p:cNvSpPr/>
              <p:nvPr/>
            </p:nvSpPr>
            <p:spPr>
              <a:xfrm>
                <a:off x="4814794" y="4863293"/>
                <a:ext cx="143127" cy="661411"/>
              </a:xfrm>
              <a:custGeom>
                <a:avLst/>
                <a:gdLst/>
                <a:ahLst/>
                <a:cxnLst/>
                <a:rect l="l" t="t" r="r" b="b"/>
                <a:pathLst>
                  <a:path w="143127" h="661411" extrusionOk="0">
                    <a:moveTo>
                      <a:pt x="128856" y="592811"/>
                    </a:moveTo>
                    <a:cubicBezTo>
                      <a:pt x="122734" y="576626"/>
                      <a:pt x="109186" y="577046"/>
                      <a:pt x="105477" y="566574"/>
                    </a:cubicBezTo>
                    <a:cubicBezTo>
                      <a:pt x="104874" y="564867"/>
                      <a:pt x="102718" y="563269"/>
                      <a:pt x="100907" y="562529"/>
                    </a:cubicBezTo>
                    <a:cubicBezTo>
                      <a:pt x="96189" y="560607"/>
                      <a:pt x="79409" y="536875"/>
                      <a:pt x="64750" y="527970"/>
                    </a:cubicBezTo>
                    <a:cubicBezTo>
                      <a:pt x="60775" y="525554"/>
                      <a:pt x="69246" y="530742"/>
                      <a:pt x="46366" y="509653"/>
                    </a:cubicBezTo>
                    <a:cubicBezTo>
                      <a:pt x="105858" y="440028"/>
                      <a:pt x="127338" y="424740"/>
                      <a:pt x="131239" y="412447"/>
                    </a:cubicBezTo>
                    <a:cubicBezTo>
                      <a:pt x="162223" y="402825"/>
                      <a:pt x="114390" y="370437"/>
                      <a:pt x="96910" y="346197"/>
                    </a:cubicBezTo>
                    <a:cubicBezTo>
                      <a:pt x="88081" y="333952"/>
                      <a:pt x="73584" y="326939"/>
                      <a:pt x="67238" y="312676"/>
                    </a:cubicBezTo>
                    <a:cubicBezTo>
                      <a:pt x="66561" y="311148"/>
                      <a:pt x="65008" y="312019"/>
                      <a:pt x="60106" y="307987"/>
                    </a:cubicBezTo>
                    <a:cubicBezTo>
                      <a:pt x="86660" y="271375"/>
                      <a:pt x="99215" y="271139"/>
                      <a:pt x="97146" y="260886"/>
                    </a:cubicBezTo>
                    <a:cubicBezTo>
                      <a:pt x="121164" y="240730"/>
                      <a:pt x="109772" y="242004"/>
                      <a:pt x="116602" y="239202"/>
                    </a:cubicBezTo>
                    <a:cubicBezTo>
                      <a:pt x="117197" y="238961"/>
                      <a:pt x="116616" y="235437"/>
                      <a:pt x="116288" y="233485"/>
                    </a:cubicBezTo>
                    <a:cubicBezTo>
                      <a:pt x="110856" y="201395"/>
                      <a:pt x="91798" y="195248"/>
                      <a:pt x="85964" y="177409"/>
                    </a:cubicBezTo>
                    <a:cubicBezTo>
                      <a:pt x="85623" y="176362"/>
                      <a:pt x="84469" y="175600"/>
                      <a:pt x="83782" y="174642"/>
                    </a:cubicBezTo>
                    <a:cubicBezTo>
                      <a:pt x="78495" y="167344"/>
                      <a:pt x="81770" y="154495"/>
                      <a:pt x="78919" y="152008"/>
                    </a:cubicBezTo>
                    <a:cubicBezTo>
                      <a:pt x="79090" y="151772"/>
                      <a:pt x="79356" y="151553"/>
                      <a:pt x="79453" y="151303"/>
                    </a:cubicBezTo>
                    <a:cubicBezTo>
                      <a:pt x="84346" y="138091"/>
                      <a:pt x="96005" y="129830"/>
                      <a:pt x="103374" y="118443"/>
                    </a:cubicBezTo>
                    <a:cubicBezTo>
                      <a:pt x="111390" y="106054"/>
                      <a:pt x="181963" y="88315"/>
                      <a:pt x="113528" y="36450"/>
                    </a:cubicBezTo>
                    <a:cubicBezTo>
                      <a:pt x="87346" y="16605"/>
                      <a:pt x="92939" y="17984"/>
                      <a:pt x="74800" y="0"/>
                    </a:cubicBezTo>
                    <a:cubicBezTo>
                      <a:pt x="8241" y="2233"/>
                      <a:pt x="12854" y="289"/>
                      <a:pt x="17735" y="5954"/>
                    </a:cubicBezTo>
                    <a:cubicBezTo>
                      <a:pt x="23459" y="12595"/>
                      <a:pt x="25379" y="16207"/>
                      <a:pt x="27701" y="16955"/>
                    </a:cubicBezTo>
                    <a:cubicBezTo>
                      <a:pt x="32162" y="18405"/>
                      <a:pt x="53441" y="39510"/>
                      <a:pt x="56218" y="43766"/>
                    </a:cubicBezTo>
                    <a:cubicBezTo>
                      <a:pt x="64243" y="56085"/>
                      <a:pt x="79252" y="59403"/>
                      <a:pt x="91072" y="73509"/>
                    </a:cubicBezTo>
                    <a:cubicBezTo>
                      <a:pt x="93438" y="76332"/>
                      <a:pt x="94234" y="75733"/>
                      <a:pt x="97641" y="77742"/>
                    </a:cubicBezTo>
                    <a:cubicBezTo>
                      <a:pt x="97474" y="78022"/>
                      <a:pt x="50266" y="126630"/>
                      <a:pt x="41341" y="126835"/>
                    </a:cubicBezTo>
                    <a:cubicBezTo>
                      <a:pt x="32052" y="155532"/>
                      <a:pt x="30382" y="143125"/>
                      <a:pt x="80393" y="226480"/>
                    </a:cubicBezTo>
                    <a:cubicBezTo>
                      <a:pt x="81364" y="228104"/>
                      <a:pt x="81495" y="226301"/>
                      <a:pt x="77660" y="229111"/>
                    </a:cubicBezTo>
                    <a:cubicBezTo>
                      <a:pt x="54548" y="246049"/>
                      <a:pt x="66202" y="244631"/>
                      <a:pt x="59100" y="250383"/>
                    </a:cubicBezTo>
                    <a:cubicBezTo>
                      <a:pt x="46178" y="260851"/>
                      <a:pt x="26533" y="289219"/>
                      <a:pt x="25995" y="291010"/>
                    </a:cubicBezTo>
                    <a:cubicBezTo>
                      <a:pt x="19388" y="292809"/>
                      <a:pt x="21264" y="299800"/>
                      <a:pt x="18303" y="303920"/>
                    </a:cubicBezTo>
                    <a:cubicBezTo>
                      <a:pt x="13550" y="310531"/>
                      <a:pt x="16724" y="332604"/>
                      <a:pt x="34020" y="340966"/>
                    </a:cubicBezTo>
                    <a:cubicBezTo>
                      <a:pt x="54434" y="350838"/>
                      <a:pt x="39771" y="348920"/>
                      <a:pt x="91501" y="394783"/>
                    </a:cubicBezTo>
                    <a:cubicBezTo>
                      <a:pt x="80690" y="405176"/>
                      <a:pt x="67120" y="422582"/>
                      <a:pt x="65743" y="424859"/>
                    </a:cubicBezTo>
                    <a:cubicBezTo>
                      <a:pt x="65214" y="425734"/>
                      <a:pt x="60924" y="425970"/>
                      <a:pt x="60110" y="427814"/>
                    </a:cubicBezTo>
                    <a:cubicBezTo>
                      <a:pt x="59988" y="428098"/>
                      <a:pt x="9999" y="489646"/>
                      <a:pt x="8157" y="491074"/>
                    </a:cubicBezTo>
                    <a:cubicBezTo>
                      <a:pt x="-1511" y="498551"/>
                      <a:pt x="2529" y="508633"/>
                      <a:pt x="841" y="512066"/>
                    </a:cubicBezTo>
                    <a:cubicBezTo>
                      <a:pt x="-1888" y="517604"/>
                      <a:pt x="2311" y="519158"/>
                      <a:pt x="9277" y="524236"/>
                    </a:cubicBezTo>
                    <a:cubicBezTo>
                      <a:pt x="30063" y="556689"/>
                      <a:pt x="101130" y="608742"/>
                      <a:pt x="88654" y="614227"/>
                    </a:cubicBezTo>
                    <a:cubicBezTo>
                      <a:pt x="88374" y="614350"/>
                      <a:pt x="52099" y="655756"/>
                      <a:pt x="51893" y="656040"/>
                    </a:cubicBezTo>
                    <a:cubicBezTo>
                      <a:pt x="50196" y="658356"/>
                      <a:pt x="48194" y="659840"/>
                      <a:pt x="47542" y="660825"/>
                    </a:cubicBezTo>
                    <a:cubicBezTo>
                      <a:pt x="65402" y="661009"/>
                      <a:pt x="83292" y="661206"/>
                      <a:pt x="101200" y="661412"/>
                    </a:cubicBezTo>
                    <a:cubicBezTo>
                      <a:pt x="111814" y="648265"/>
                      <a:pt x="135070" y="622825"/>
                      <a:pt x="135337" y="622637"/>
                    </a:cubicBezTo>
                    <a:cubicBezTo>
                      <a:pt x="148548" y="613431"/>
                      <a:pt x="142951" y="596112"/>
                      <a:pt x="128856" y="59281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8238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" name="Google Shape;952;p17"/>
          <p:cNvGrpSpPr/>
          <p:nvPr/>
        </p:nvGrpSpPr>
        <p:grpSpPr>
          <a:xfrm>
            <a:off x="2265130" y="1124238"/>
            <a:ext cx="2306413" cy="3504912"/>
            <a:chOff x="2265130" y="1124238"/>
            <a:chExt cx="2306413" cy="3504912"/>
          </a:xfrm>
        </p:grpSpPr>
        <p:sp>
          <p:nvSpPr>
            <p:cNvPr id="953" name="Google Shape;953;p17"/>
            <p:cNvSpPr/>
            <p:nvPr/>
          </p:nvSpPr>
          <p:spPr>
            <a:xfrm>
              <a:off x="2265130" y="1124238"/>
              <a:ext cx="2306413" cy="3504912"/>
            </a:xfrm>
            <a:custGeom>
              <a:avLst/>
              <a:gdLst/>
              <a:ahLst/>
              <a:cxnLst/>
              <a:rect l="l" t="t" r="r" b="b"/>
              <a:pathLst>
                <a:path w="4612825" h="7009824" extrusionOk="0">
                  <a:moveTo>
                    <a:pt x="4610753" y="6958204"/>
                  </a:moveTo>
                  <a:cubicBezTo>
                    <a:pt x="4612268" y="6983902"/>
                    <a:pt x="4836840" y="6972953"/>
                    <a:pt x="130994" y="7009824"/>
                  </a:cubicBezTo>
                  <a:cubicBezTo>
                    <a:pt x="46881" y="7009824"/>
                    <a:pt x="30375" y="1044112"/>
                    <a:pt x="0" y="132624"/>
                  </a:cubicBezTo>
                  <a:cubicBezTo>
                    <a:pt x="0" y="67152"/>
                    <a:pt x="737806" y="89345"/>
                    <a:pt x="982348" y="77317"/>
                  </a:cubicBezTo>
                  <a:cubicBezTo>
                    <a:pt x="2635946" y="-3997"/>
                    <a:pt x="3468439" y="-34897"/>
                    <a:pt x="4489253" y="52740"/>
                  </a:cubicBezTo>
                  <a:cubicBezTo>
                    <a:pt x="4561446" y="58937"/>
                    <a:pt x="4416948" y="2653638"/>
                    <a:pt x="4610753" y="69582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4" name="Google Shape;954;p17"/>
            <p:cNvSpPr/>
            <p:nvPr/>
          </p:nvSpPr>
          <p:spPr>
            <a:xfrm>
              <a:off x="2362614" y="1232439"/>
              <a:ext cx="2108451" cy="3288500"/>
            </a:xfrm>
            <a:custGeom>
              <a:avLst/>
              <a:gdLst/>
              <a:ahLst/>
              <a:cxnLst/>
              <a:rect l="l" t="t" r="r" b="b"/>
              <a:pathLst>
                <a:path w="4216902" h="6577000" extrusionOk="0">
                  <a:moveTo>
                    <a:pt x="0" y="92673"/>
                  </a:moveTo>
                  <a:cubicBezTo>
                    <a:pt x="165015" y="78247"/>
                    <a:pt x="334559" y="80742"/>
                    <a:pt x="524382" y="81093"/>
                  </a:cubicBezTo>
                  <a:cubicBezTo>
                    <a:pt x="1174597" y="81093"/>
                    <a:pt x="2693835" y="-68161"/>
                    <a:pt x="4123856" y="38305"/>
                  </a:cubicBezTo>
                  <a:cubicBezTo>
                    <a:pt x="4165562" y="2944677"/>
                    <a:pt x="4045030" y="2773819"/>
                    <a:pt x="4216903" y="6544867"/>
                  </a:cubicBezTo>
                  <a:cubicBezTo>
                    <a:pt x="2306337" y="6560303"/>
                    <a:pt x="2443095" y="6558369"/>
                    <a:pt x="104041" y="6577000"/>
                  </a:cubicBezTo>
                  <a:cubicBezTo>
                    <a:pt x="10293" y="3752153"/>
                    <a:pt x="30094" y="1277137"/>
                    <a:pt x="0" y="9267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5" name="Google Shape;955;p17"/>
            <p:cNvSpPr/>
            <p:nvPr/>
          </p:nvSpPr>
          <p:spPr>
            <a:xfrm>
              <a:off x="2363789" y="1231267"/>
              <a:ext cx="2104293" cy="3289723"/>
            </a:xfrm>
            <a:custGeom>
              <a:avLst/>
              <a:gdLst/>
              <a:ahLst/>
              <a:cxnLst/>
              <a:rect l="l" t="t" r="r" b="b"/>
              <a:pathLst>
                <a:path w="4208586" h="6579445" extrusionOk="0">
                  <a:moveTo>
                    <a:pt x="4179941" y="6413059"/>
                  </a:moveTo>
                  <a:cubicBezTo>
                    <a:pt x="4214117" y="6413059"/>
                    <a:pt x="4208550" y="6416395"/>
                    <a:pt x="4207806" y="6400020"/>
                  </a:cubicBezTo>
                  <a:cubicBezTo>
                    <a:pt x="4183574" y="6400048"/>
                    <a:pt x="4174851" y="6400020"/>
                    <a:pt x="4148066" y="6400062"/>
                  </a:cubicBezTo>
                  <a:cubicBezTo>
                    <a:pt x="4149342" y="6099719"/>
                    <a:pt x="4122838" y="6145339"/>
                    <a:pt x="4196097" y="6145508"/>
                  </a:cubicBezTo>
                  <a:cubicBezTo>
                    <a:pt x="4195368" y="6129722"/>
                    <a:pt x="4199336" y="6132469"/>
                    <a:pt x="4179941" y="6132469"/>
                  </a:cubicBezTo>
                  <a:cubicBezTo>
                    <a:pt x="4135318" y="6132469"/>
                    <a:pt x="4144350" y="6172313"/>
                    <a:pt x="4140381" y="5918852"/>
                  </a:cubicBezTo>
                  <a:cubicBezTo>
                    <a:pt x="4139638" y="5870750"/>
                    <a:pt x="4129527" y="5878868"/>
                    <a:pt x="4179941" y="5878868"/>
                  </a:cubicBezTo>
                  <a:cubicBezTo>
                    <a:pt x="4186869" y="5878868"/>
                    <a:pt x="4185537" y="5881490"/>
                    <a:pt x="4184990" y="5865858"/>
                  </a:cubicBezTo>
                  <a:cubicBezTo>
                    <a:pt x="4124759" y="5865858"/>
                    <a:pt x="4140984" y="5891388"/>
                    <a:pt x="4138404" y="5727343"/>
                  </a:cubicBezTo>
                  <a:cubicBezTo>
                    <a:pt x="4136132" y="5587722"/>
                    <a:pt x="4123118" y="5610546"/>
                    <a:pt x="4176660" y="5610560"/>
                  </a:cubicBezTo>
                  <a:cubicBezTo>
                    <a:pt x="4176127" y="5593161"/>
                    <a:pt x="4183461" y="5597634"/>
                    <a:pt x="4136286" y="5597480"/>
                  </a:cubicBezTo>
                  <a:cubicBezTo>
                    <a:pt x="4133538" y="5429047"/>
                    <a:pt x="4135501" y="5542789"/>
                    <a:pt x="4132963" y="5343009"/>
                  </a:cubicBezTo>
                  <a:cubicBezTo>
                    <a:pt x="4175271" y="5342911"/>
                    <a:pt x="4168919" y="5347299"/>
                    <a:pt x="4168428" y="5329943"/>
                  </a:cubicBezTo>
                  <a:cubicBezTo>
                    <a:pt x="4126035" y="5329957"/>
                    <a:pt x="4129050" y="5372857"/>
                    <a:pt x="4127858" y="5074392"/>
                  </a:cubicBezTo>
                  <a:cubicBezTo>
                    <a:pt x="4168106" y="5074841"/>
                    <a:pt x="4161487" y="5077869"/>
                    <a:pt x="4161052" y="5061592"/>
                  </a:cubicBezTo>
                  <a:cubicBezTo>
                    <a:pt x="4122810" y="5061466"/>
                    <a:pt x="4127816" y="5062518"/>
                    <a:pt x="4127802" y="5057498"/>
                  </a:cubicBezTo>
                  <a:cubicBezTo>
                    <a:pt x="4127620" y="4997438"/>
                    <a:pt x="4127353" y="4990120"/>
                    <a:pt x="4124464" y="4806869"/>
                  </a:cubicBezTo>
                  <a:cubicBezTo>
                    <a:pt x="4160098" y="4807248"/>
                    <a:pt x="4154236" y="4810304"/>
                    <a:pt x="4153788" y="4794055"/>
                  </a:cubicBezTo>
                  <a:cubicBezTo>
                    <a:pt x="4112418" y="4793887"/>
                    <a:pt x="4124759" y="4826356"/>
                    <a:pt x="4120874" y="4579050"/>
                  </a:cubicBezTo>
                  <a:cubicBezTo>
                    <a:pt x="4120117" y="4530991"/>
                    <a:pt x="4113442" y="4539318"/>
                    <a:pt x="4146664" y="4539683"/>
                  </a:cubicBezTo>
                  <a:cubicBezTo>
                    <a:pt x="4146187" y="4523055"/>
                    <a:pt x="4151530" y="4526967"/>
                    <a:pt x="4120075" y="4526182"/>
                  </a:cubicBezTo>
                  <a:cubicBezTo>
                    <a:pt x="4116794" y="4303395"/>
                    <a:pt x="4117775" y="4358927"/>
                    <a:pt x="4114452" y="4270155"/>
                  </a:cubicBezTo>
                  <a:cubicBezTo>
                    <a:pt x="4143354" y="4269987"/>
                    <a:pt x="4138614" y="4273477"/>
                    <a:pt x="4138081" y="4257032"/>
                  </a:cubicBezTo>
                  <a:cubicBezTo>
                    <a:pt x="4108309" y="4257131"/>
                    <a:pt x="4113736" y="4269342"/>
                    <a:pt x="4112587" y="4196300"/>
                  </a:cubicBezTo>
                  <a:cubicBezTo>
                    <a:pt x="4108968" y="3964512"/>
                    <a:pt x="4102546" y="4002365"/>
                    <a:pt x="4129345" y="4001987"/>
                  </a:cubicBezTo>
                  <a:cubicBezTo>
                    <a:pt x="4128742" y="3985668"/>
                    <a:pt x="4132626" y="3988822"/>
                    <a:pt x="4109922" y="3989257"/>
                  </a:cubicBezTo>
                  <a:cubicBezTo>
                    <a:pt x="4105294" y="3702962"/>
                    <a:pt x="4098759" y="3735501"/>
                    <a:pt x="4120243" y="3735445"/>
                  </a:cubicBezTo>
                  <a:cubicBezTo>
                    <a:pt x="4119823" y="3719056"/>
                    <a:pt x="4123132" y="3722393"/>
                    <a:pt x="4105294" y="3722435"/>
                  </a:cubicBezTo>
                  <a:cubicBezTo>
                    <a:pt x="4100653" y="3434822"/>
                    <a:pt x="4096165" y="3467390"/>
                    <a:pt x="4115868" y="3467221"/>
                  </a:cubicBezTo>
                  <a:cubicBezTo>
                    <a:pt x="4115728" y="3451575"/>
                    <a:pt x="4119388" y="3454141"/>
                    <a:pt x="4101438" y="3454323"/>
                  </a:cubicBezTo>
                  <a:cubicBezTo>
                    <a:pt x="4099517" y="3324978"/>
                    <a:pt x="4101718" y="3311687"/>
                    <a:pt x="4099180" y="3199600"/>
                  </a:cubicBezTo>
                  <a:cubicBezTo>
                    <a:pt x="4118588" y="3199600"/>
                    <a:pt x="4115307" y="3202965"/>
                    <a:pt x="4115391" y="3186576"/>
                  </a:cubicBezTo>
                  <a:cubicBezTo>
                    <a:pt x="4093711" y="3186590"/>
                    <a:pt x="4098311" y="3223602"/>
                    <a:pt x="4093500" y="2952462"/>
                  </a:cubicBezTo>
                  <a:cubicBezTo>
                    <a:pt x="4093052" y="2927479"/>
                    <a:pt x="4092280" y="2930759"/>
                    <a:pt x="4095646" y="2930787"/>
                  </a:cubicBezTo>
                  <a:cubicBezTo>
                    <a:pt x="4122067" y="2931040"/>
                    <a:pt x="4117579" y="2934348"/>
                    <a:pt x="4117789" y="2917959"/>
                  </a:cubicBezTo>
                  <a:cubicBezTo>
                    <a:pt x="4086938" y="2917735"/>
                    <a:pt x="4090584" y="2942157"/>
                    <a:pt x="4091355" y="2760981"/>
                  </a:cubicBezTo>
                  <a:cubicBezTo>
                    <a:pt x="4091720" y="2644155"/>
                    <a:pt x="4081567" y="2663376"/>
                    <a:pt x="4121660" y="2662549"/>
                  </a:cubicBezTo>
                  <a:cubicBezTo>
                    <a:pt x="4121926" y="2646231"/>
                    <a:pt x="4127129" y="2649273"/>
                    <a:pt x="4095548" y="2650184"/>
                  </a:cubicBezTo>
                  <a:cubicBezTo>
                    <a:pt x="4088046" y="2650394"/>
                    <a:pt x="4091103" y="2680298"/>
                    <a:pt x="4085030" y="2395167"/>
                  </a:cubicBezTo>
                  <a:cubicBezTo>
                    <a:pt x="4096768" y="2394956"/>
                    <a:pt x="4110455" y="2394690"/>
                    <a:pt x="4125909" y="2394508"/>
                  </a:cubicBezTo>
                  <a:cubicBezTo>
                    <a:pt x="4126147" y="2378203"/>
                    <a:pt x="4132191" y="2381273"/>
                    <a:pt x="4095604" y="2381960"/>
                  </a:cubicBezTo>
                  <a:cubicBezTo>
                    <a:pt x="4082787" y="2382184"/>
                    <a:pt x="4084778" y="2383362"/>
                    <a:pt x="4084680" y="2378427"/>
                  </a:cubicBezTo>
                  <a:cubicBezTo>
                    <a:pt x="4078481" y="2095665"/>
                    <a:pt x="4076448" y="2127601"/>
                    <a:pt x="4095660" y="2127798"/>
                  </a:cubicBezTo>
                  <a:cubicBezTo>
                    <a:pt x="4135880" y="2128288"/>
                    <a:pt x="4129078" y="2131401"/>
                    <a:pt x="4129205" y="2115096"/>
                  </a:cubicBezTo>
                  <a:cubicBezTo>
                    <a:pt x="4110105" y="2114956"/>
                    <a:pt x="4092393" y="2114731"/>
                    <a:pt x="4080613" y="2114605"/>
                  </a:cubicBezTo>
                  <a:cubicBezTo>
                    <a:pt x="4080136" y="2083075"/>
                    <a:pt x="4077219" y="1860513"/>
                    <a:pt x="4077205" y="1859532"/>
                  </a:cubicBezTo>
                  <a:cubicBezTo>
                    <a:pt x="4101059" y="1859447"/>
                    <a:pt x="4112937" y="1859377"/>
                    <a:pt x="4129835" y="1859335"/>
                  </a:cubicBezTo>
                  <a:cubicBezTo>
                    <a:pt x="4129779" y="1842932"/>
                    <a:pt x="4136763" y="1846255"/>
                    <a:pt x="4095674" y="1846423"/>
                  </a:cubicBezTo>
                  <a:cubicBezTo>
                    <a:pt x="4068356" y="1846535"/>
                    <a:pt x="4079687" y="1882412"/>
                    <a:pt x="4074064" y="1613290"/>
                  </a:cubicBezTo>
                  <a:cubicBezTo>
                    <a:pt x="4073517" y="1586934"/>
                    <a:pt x="4067921" y="1591153"/>
                    <a:pt x="4095604" y="1591672"/>
                  </a:cubicBezTo>
                  <a:cubicBezTo>
                    <a:pt x="4133145" y="1592373"/>
                    <a:pt x="4126933" y="1595471"/>
                    <a:pt x="4126610" y="1579153"/>
                  </a:cubicBezTo>
                  <a:cubicBezTo>
                    <a:pt x="4105673" y="1578900"/>
                    <a:pt x="4093430" y="1578564"/>
                    <a:pt x="4073363" y="1578269"/>
                  </a:cubicBezTo>
                  <a:cubicBezTo>
                    <a:pt x="4068791" y="1338351"/>
                    <a:pt x="4068735" y="1328678"/>
                    <a:pt x="4068651" y="1322887"/>
                  </a:cubicBezTo>
                  <a:cubicBezTo>
                    <a:pt x="4086938" y="1323182"/>
                    <a:pt x="4101340" y="1323588"/>
                    <a:pt x="4119458" y="1323883"/>
                  </a:cubicBezTo>
                  <a:cubicBezTo>
                    <a:pt x="4118855" y="1307410"/>
                    <a:pt x="4124128" y="1310985"/>
                    <a:pt x="4095814" y="1310368"/>
                  </a:cubicBezTo>
                  <a:cubicBezTo>
                    <a:pt x="4058007" y="1309555"/>
                    <a:pt x="4069674" y="1349553"/>
                    <a:pt x="4064879" y="1055070"/>
                  </a:cubicBezTo>
                  <a:cubicBezTo>
                    <a:pt x="4084904" y="1055449"/>
                    <a:pt x="4097203" y="1055897"/>
                    <a:pt x="4114340" y="1056304"/>
                  </a:cubicBezTo>
                  <a:cubicBezTo>
                    <a:pt x="4114241" y="1039873"/>
                    <a:pt x="4117958" y="1043392"/>
                    <a:pt x="4095856" y="1042789"/>
                  </a:cubicBezTo>
                  <a:cubicBezTo>
                    <a:pt x="4051921" y="1041527"/>
                    <a:pt x="4065271" y="1080964"/>
                    <a:pt x="4059311" y="787084"/>
                  </a:cubicBezTo>
                  <a:cubicBezTo>
                    <a:pt x="4081707" y="787463"/>
                    <a:pt x="4093150" y="787968"/>
                    <a:pt x="4115209" y="788500"/>
                  </a:cubicBezTo>
                  <a:cubicBezTo>
                    <a:pt x="4115405" y="772055"/>
                    <a:pt x="4119108" y="775630"/>
                    <a:pt x="4095856" y="774929"/>
                  </a:cubicBezTo>
                  <a:cubicBezTo>
                    <a:pt x="4051711" y="773668"/>
                    <a:pt x="4059115" y="779794"/>
                    <a:pt x="4058694" y="752722"/>
                  </a:cubicBezTo>
                  <a:cubicBezTo>
                    <a:pt x="4054361" y="473927"/>
                    <a:pt x="4046634" y="519547"/>
                    <a:pt x="4095730" y="519421"/>
                  </a:cubicBezTo>
                  <a:cubicBezTo>
                    <a:pt x="4123918" y="519337"/>
                    <a:pt x="4119177" y="522744"/>
                    <a:pt x="4119430" y="506341"/>
                  </a:cubicBezTo>
                  <a:cubicBezTo>
                    <a:pt x="4096894" y="506383"/>
                    <a:pt x="4083291" y="506453"/>
                    <a:pt x="4055889" y="506481"/>
                  </a:cubicBezTo>
                  <a:cubicBezTo>
                    <a:pt x="4053870" y="405371"/>
                    <a:pt x="4052720" y="400380"/>
                    <a:pt x="4052285" y="251926"/>
                  </a:cubicBezTo>
                  <a:cubicBezTo>
                    <a:pt x="4082492" y="252094"/>
                    <a:pt x="4093837" y="252389"/>
                    <a:pt x="4122207" y="252641"/>
                  </a:cubicBezTo>
                  <a:cubicBezTo>
                    <a:pt x="4122291" y="236182"/>
                    <a:pt x="4127578" y="239715"/>
                    <a:pt x="4095800" y="239308"/>
                  </a:cubicBezTo>
                  <a:cubicBezTo>
                    <a:pt x="4038304" y="238621"/>
                    <a:pt x="4053141" y="275984"/>
                    <a:pt x="4049144" y="35925"/>
                  </a:cubicBezTo>
                  <a:cubicBezTo>
                    <a:pt x="4030956" y="34664"/>
                    <a:pt x="4039412" y="9456"/>
                    <a:pt x="4040744" y="238832"/>
                  </a:cubicBezTo>
                  <a:cubicBezTo>
                    <a:pt x="4017759" y="238748"/>
                    <a:pt x="3850305" y="238061"/>
                    <a:pt x="3817041" y="238173"/>
                  </a:cubicBezTo>
                  <a:cubicBezTo>
                    <a:pt x="3811656" y="-2236"/>
                    <a:pt x="3823520" y="21906"/>
                    <a:pt x="3803690" y="20882"/>
                  </a:cubicBezTo>
                  <a:cubicBezTo>
                    <a:pt x="3806229" y="278269"/>
                    <a:pt x="3819719" y="237864"/>
                    <a:pt x="3758927" y="238720"/>
                  </a:cubicBezTo>
                  <a:cubicBezTo>
                    <a:pt x="3696046" y="239603"/>
                    <a:pt x="3694783" y="239154"/>
                    <a:pt x="3590771" y="239421"/>
                  </a:cubicBezTo>
                  <a:cubicBezTo>
                    <a:pt x="3582497" y="239435"/>
                    <a:pt x="3584530" y="248589"/>
                    <a:pt x="3583437" y="178716"/>
                  </a:cubicBezTo>
                  <a:cubicBezTo>
                    <a:pt x="3580562" y="-11615"/>
                    <a:pt x="3585723" y="10788"/>
                    <a:pt x="3569399" y="10199"/>
                  </a:cubicBezTo>
                  <a:cubicBezTo>
                    <a:pt x="3571461" y="146779"/>
                    <a:pt x="3572120" y="193646"/>
                    <a:pt x="3572989" y="239463"/>
                  </a:cubicBezTo>
                  <a:cubicBezTo>
                    <a:pt x="3520668" y="239561"/>
                    <a:pt x="3507976" y="239519"/>
                    <a:pt x="3350632" y="239407"/>
                  </a:cubicBezTo>
                  <a:cubicBezTo>
                    <a:pt x="3344911" y="-22453"/>
                    <a:pt x="3353830" y="4185"/>
                    <a:pt x="3335571" y="3806"/>
                  </a:cubicBezTo>
                  <a:cubicBezTo>
                    <a:pt x="3339456" y="258459"/>
                    <a:pt x="3339357" y="239393"/>
                    <a:pt x="3338362" y="239393"/>
                  </a:cubicBezTo>
                  <a:cubicBezTo>
                    <a:pt x="3253463" y="239393"/>
                    <a:pt x="3254389" y="238131"/>
                    <a:pt x="3170107" y="238131"/>
                  </a:cubicBezTo>
                  <a:cubicBezTo>
                    <a:pt x="3099737" y="238131"/>
                    <a:pt x="3118333" y="283891"/>
                    <a:pt x="3114041" y="1044"/>
                  </a:cubicBezTo>
                  <a:cubicBezTo>
                    <a:pt x="3098419" y="946"/>
                    <a:pt x="3101406" y="-28986"/>
                    <a:pt x="3105739" y="238706"/>
                  </a:cubicBezTo>
                  <a:cubicBezTo>
                    <a:pt x="2987563" y="241117"/>
                    <a:pt x="2997029" y="240150"/>
                    <a:pt x="2883551" y="239266"/>
                  </a:cubicBezTo>
                  <a:cubicBezTo>
                    <a:pt x="2878109" y="-27542"/>
                    <a:pt x="2884448" y="1044"/>
                    <a:pt x="2867522" y="1199"/>
                  </a:cubicBezTo>
                  <a:cubicBezTo>
                    <a:pt x="2872136" y="279699"/>
                    <a:pt x="2886187" y="239098"/>
                    <a:pt x="2833655" y="239098"/>
                  </a:cubicBezTo>
                  <a:cubicBezTo>
                    <a:pt x="2616641" y="239098"/>
                    <a:pt x="2650073" y="258207"/>
                    <a:pt x="2648825" y="178687"/>
                  </a:cubicBezTo>
                  <a:cubicBezTo>
                    <a:pt x="2647366" y="84994"/>
                    <a:pt x="2646848" y="88205"/>
                    <a:pt x="2645459" y="4760"/>
                  </a:cubicBezTo>
                  <a:cubicBezTo>
                    <a:pt x="2629024" y="5124"/>
                    <a:pt x="2633329" y="-24640"/>
                    <a:pt x="2638377" y="239729"/>
                  </a:cubicBezTo>
                  <a:cubicBezTo>
                    <a:pt x="2581919" y="239449"/>
                    <a:pt x="2518813" y="236869"/>
                    <a:pt x="2416147" y="239070"/>
                  </a:cubicBezTo>
                  <a:cubicBezTo>
                    <a:pt x="2415473" y="161640"/>
                    <a:pt x="2413159" y="62675"/>
                    <a:pt x="2412304" y="10886"/>
                  </a:cubicBezTo>
                  <a:cubicBezTo>
                    <a:pt x="2393513" y="11461"/>
                    <a:pt x="2402600" y="-14167"/>
                    <a:pt x="2404661" y="239308"/>
                  </a:cubicBezTo>
                  <a:cubicBezTo>
                    <a:pt x="2304491" y="241383"/>
                    <a:pt x="2254427" y="238874"/>
                    <a:pt x="2181014" y="238621"/>
                  </a:cubicBezTo>
                  <a:cubicBezTo>
                    <a:pt x="2178336" y="119216"/>
                    <a:pt x="2179542" y="99168"/>
                    <a:pt x="2178560" y="18541"/>
                  </a:cubicBezTo>
                  <a:cubicBezTo>
                    <a:pt x="2163008" y="19074"/>
                    <a:pt x="2167285" y="7479"/>
                    <a:pt x="2167524" y="83158"/>
                  </a:cubicBezTo>
                  <a:cubicBezTo>
                    <a:pt x="2167692" y="137049"/>
                    <a:pt x="2168477" y="191221"/>
                    <a:pt x="2169529" y="238607"/>
                  </a:cubicBezTo>
                  <a:cubicBezTo>
                    <a:pt x="2159292" y="238593"/>
                    <a:pt x="1999451" y="238509"/>
                    <a:pt x="1992580" y="238495"/>
                  </a:cubicBezTo>
                  <a:cubicBezTo>
                    <a:pt x="1932307" y="238495"/>
                    <a:pt x="1948125" y="275367"/>
                    <a:pt x="1945896" y="26995"/>
                  </a:cubicBezTo>
                  <a:cubicBezTo>
                    <a:pt x="1930386" y="27584"/>
                    <a:pt x="1934691" y="17405"/>
                    <a:pt x="1934551" y="83115"/>
                  </a:cubicBezTo>
                  <a:cubicBezTo>
                    <a:pt x="1934438" y="135703"/>
                    <a:pt x="1935126" y="187478"/>
                    <a:pt x="1936346" y="238678"/>
                  </a:cubicBezTo>
                  <a:cubicBezTo>
                    <a:pt x="1719668" y="240332"/>
                    <a:pt x="1931423" y="238579"/>
                    <a:pt x="1714746" y="239981"/>
                  </a:cubicBezTo>
                  <a:cubicBezTo>
                    <a:pt x="1714283" y="195679"/>
                    <a:pt x="1713512" y="153382"/>
                    <a:pt x="1711605" y="36262"/>
                  </a:cubicBezTo>
                  <a:cubicBezTo>
                    <a:pt x="1695534" y="36921"/>
                    <a:pt x="1699783" y="15583"/>
                    <a:pt x="1702447" y="178898"/>
                  </a:cubicBezTo>
                  <a:cubicBezTo>
                    <a:pt x="1703681" y="257212"/>
                    <a:pt x="1747519" y="240346"/>
                    <a:pt x="1487943" y="240346"/>
                  </a:cubicBezTo>
                  <a:cubicBezTo>
                    <a:pt x="1478477" y="240346"/>
                    <a:pt x="1483414" y="263562"/>
                    <a:pt x="1477384" y="46188"/>
                  </a:cubicBezTo>
                  <a:cubicBezTo>
                    <a:pt x="1458452" y="47001"/>
                    <a:pt x="1468703" y="18415"/>
                    <a:pt x="1470218" y="240304"/>
                  </a:cubicBezTo>
                  <a:cubicBezTo>
                    <a:pt x="1398712" y="239939"/>
                    <a:pt x="1351999" y="235804"/>
                    <a:pt x="1246598" y="238650"/>
                  </a:cubicBezTo>
                  <a:cubicBezTo>
                    <a:pt x="1245715" y="197292"/>
                    <a:pt x="1245687" y="182319"/>
                    <a:pt x="1243359" y="56660"/>
                  </a:cubicBezTo>
                  <a:cubicBezTo>
                    <a:pt x="1228256" y="57361"/>
                    <a:pt x="1230668" y="28803"/>
                    <a:pt x="1235099" y="238972"/>
                  </a:cubicBezTo>
                  <a:cubicBezTo>
                    <a:pt x="1180323" y="240556"/>
                    <a:pt x="1123107" y="240346"/>
                    <a:pt x="1067560" y="239659"/>
                  </a:cubicBezTo>
                  <a:cubicBezTo>
                    <a:pt x="996952" y="238860"/>
                    <a:pt x="1011915" y="272311"/>
                    <a:pt x="1011031" y="67526"/>
                  </a:cubicBezTo>
                  <a:cubicBezTo>
                    <a:pt x="997246" y="68185"/>
                    <a:pt x="997246" y="41421"/>
                    <a:pt x="1001593" y="239182"/>
                  </a:cubicBezTo>
                  <a:cubicBezTo>
                    <a:pt x="989323" y="239154"/>
                    <a:pt x="996447" y="239168"/>
                    <a:pt x="815249" y="239126"/>
                  </a:cubicBezTo>
                  <a:cubicBezTo>
                    <a:pt x="766840" y="239126"/>
                    <a:pt x="778886" y="267656"/>
                    <a:pt x="776207" y="78741"/>
                  </a:cubicBezTo>
                  <a:cubicBezTo>
                    <a:pt x="759505" y="79484"/>
                    <a:pt x="763965" y="55006"/>
                    <a:pt x="767162" y="239000"/>
                  </a:cubicBezTo>
                  <a:cubicBezTo>
                    <a:pt x="707422" y="238650"/>
                    <a:pt x="698938" y="237836"/>
                    <a:pt x="545380" y="238621"/>
                  </a:cubicBezTo>
                  <a:cubicBezTo>
                    <a:pt x="544258" y="199689"/>
                    <a:pt x="543333" y="143035"/>
                    <a:pt x="543389" y="83298"/>
                  </a:cubicBezTo>
                  <a:cubicBezTo>
                    <a:pt x="528846" y="83326"/>
                    <a:pt x="530880" y="68928"/>
                    <a:pt x="532605" y="178912"/>
                  </a:cubicBezTo>
                  <a:cubicBezTo>
                    <a:pt x="533769" y="254029"/>
                    <a:pt x="545408" y="238762"/>
                    <a:pt x="478923" y="238762"/>
                  </a:cubicBezTo>
                  <a:cubicBezTo>
                    <a:pt x="395609" y="238762"/>
                    <a:pt x="395006" y="240023"/>
                    <a:pt x="312477" y="240037"/>
                  </a:cubicBezTo>
                  <a:cubicBezTo>
                    <a:pt x="311145" y="171748"/>
                    <a:pt x="311299" y="155821"/>
                    <a:pt x="309490" y="83256"/>
                  </a:cubicBezTo>
                  <a:cubicBezTo>
                    <a:pt x="293602" y="83326"/>
                    <a:pt x="297570" y="63081"/>
                    <a:pt x="300978" y="240023"/>
                  </a:cubicBezTo>
                  <a:cubicBezTo>
                    <a:pt x="299968" y="240023"/>
                    <a:pt x="78887" y="238439"/>
                    <a:pt x="77878" y="238425"/>
                  </a:cubicBezTo>
                  <a:cubicBezTo>
                    <a:pt x="76756" y="199969"/>
                    <a:pt x="76097" y="150494"/>
                    <a:pt x="75269" y="89536"/>
                  </a:cubicBezTo>
                  <a:cubicBezTo>
                    <a:pt x="59984" y="90420"/>
                    <a:pt x="63504" y="77395"/>
                    <a:pt x="65102" y="178898"/>
                  </a:cubicBezTo>
                  <a:cubicBezTo>
                    <a:pt x="66168" y="247173"/>
                    <a:pt x="69267" y="238313"/>
                    <a:pt x="58694" y="238145"/>
                  </a:cubicBezTo>
                  <a:cubicBezTo>
                    <a:pt x="-10162" y="237121"/>
                    <a:pt x="440" y="233518"/>
                    <a:pt x="776" y="250622"/>
                  </a:cubicBezTo>
                  <a:cubicBezTo>
                    <a:pt x="30492" y="250734"/>
                    <a:pt x="46872" y="251029"/>
                    <a:pt x="66785" y="251309"/>
                  </a:cubicBezTo>
                  <a:cubicBezTo>
                    <a:pt x="71651" y="400717"/>
                    <a:pt x="70417" y="407656"/>
                    <a:pt x="71427" y="507434"/>
                  </a:cubicBezTo>
                  <a:cubicBezTo>
                    <a:pt x="50953" y="507631"/>
                    <a:pt x="34489" y="507841"/>
                    <a:pt x="4913" y="507939"/>
                  </a:cubicBezTo>
                  <a:cubicBezTo>
                    <a:pt x="5124" y="524973"/>
                    <a:pt x="-4861" y="521258"/>
                    <a:pt x="58666" y="520585"/>
                  </a:cubicBezTo>
                  <a:cubicBezTo>
                    <a:pt x="77443" y="520402"/>
                    <a:pt x="70389" y="485073"/>
                    <a:pt x="74638" y="752876"/>
                  </a:cubicBezTo>
                  <a:cubicBezTo>
                    <a:pt x="75087" y="781392"/>
                    <a:pt x="87596" y="774270"/>
                    <a:pt x="7438" y="774228"/>
                  </a:cubicBezTo>
                  <a:cubicBezTo>
                    <a:pt x="7550" y="791585"/>
                    <a:pt x="-4735" y="787238"/>
                    <a:pt x="75213" y="787281"/>
                  </a:cubicBezTo>
                  <a:cubicBezTo>
                    <a:pt x="76349" y="850944"/>
                    <a:pt x="79084" y="941329"/>
                    <a:pt x="79238" y="1042592"/>
                  </a:cubicBezTo>
                  <a:cubicBezTo>
                    <a:pt x="55833" y="1042691"/>
                    <a:pt x="37714" y="1042845"/>
                    <a:pt x="8784" y="1042915"/>
                  </a:cubicBezTo>
                  <a:cubicBezTo>
                    <a:pt x="8840" y="1059907"/>
                    <a:pt x="-556" y="1056065"/>
                    <a:pt x="58638" y="1055743"/>
                  </a:cubicBezTo>
                  <a:cubicBezTo>
                    <a:pt x="87568" y="1055589"/>
                    <a:pt x="78453" y="1016081"/>
                    <a:pt x="83179" y="1310340"/>
                  </a:cubicBezTo>
                  <a:cubicBezTo>
                    <a:pt x="57824" y="1310466"/>
                    <a:pt x="39341" y="1310662"/>
                    <a:pt x="9597" y="1310760"/>
                  </a:cubicBezTo>
                  <a:cubicBezTo>
                    <a:pt x="9639" y="1328047"/>
                    <a:pt x="762" y="1323925"/>
                    <a:pt x="58638" y="1323546"/>
                  </a:cubicBezTo>
                  <a:cubicBezTo>
                    <a:pt x="93598" y="1323308"/>
                    <a:pt x="83347" y="1293362"/>
                    <a:pt x="86867" y="1517859"/>
                  </a:cubicBezTo>
                  <a:cubicBezTo>
                    <a:pt x="87989" y="1589415"/>
                    <a:pt x="95856" y="1577176"/>
                    <a:pt x="58511" y="1577877"/>
                  </a:cubicBezTo>
                  <a:cubicBezTo>
                    <a:pt x="1688" y="1578942"/>
                    <a:pt x="10453" y="1574063"/>
                    <a:pt x="10537" y="1591588"/>
                  </a:cubicBezTo>
                  <a:cubicBezTo>
                    <a:pt x="45021" y="1591336"/>
                    <a:pt x="59423" y="1590803"/>
                    <a:pt x="88409" y="1590424"/>
                  </a:cubicBezTo>
                  <a:cubicBezTo>
                    <a:pt x="91733" y="1707208"/>
                    <a:pt x="90555" y="1653723"/>
                    <a:pt x="93205" y="1845652"/>
                  </a:cubicBezTo>
                  <a:cubicBezTo>
                    <a:pt x="65369" y="1846059"/>
                    <a:pt x="46718" y="1846886"/>
                    <a:pt x="12304" y="1847250"/>
                  </a:cubicBezTo>
                  <a:cubicBezTo>
                    <a:pt x="12444" y="1863261"/>
                    <a:pt x="3034" y="1860821"/>
                    <a:pt x="58722" y="1859405"/>
                  </a:cubicBezTo>
                  <a:cubicBezTo>
                    <a:pt x="105967" y="1858256"/>
                    <a:pt x="93234" y="1819365"/>
                    <a:pt x="97384" y="2113666"/>
                  </a:cubicBezTo>
                  <a:cubicBezTo>
                    <a:pt x="62901" y="2113498"/>
                    <a:pt x="52663" y="2113217"/>
                    <a:pt x="15697" y="2113077"/>
                  </a:cubicBezTo>
                  <a:cubicBezTo>
                    <a:pt x="15964" y="2130307"/>
                    <a:pt x="7956" y="2125933"/>
                    <a:pt x="58539" y="2126424"/>
                  </a:cubicBezTo>
                  <a:cubicBezTo>
                    <a:pt x="107509" y="2126873"/>
                    <a:pt x="97595" y="2114479"/>
                    <a:pt x="98128" y="2187255"/>
                  </a:cubicBezTo>
                  <a:cubicBezTo>
                    <a:pt x="99839" y="2421243"/>
                    <a:pt x="119289" y="2382142"/>
                    <a:pt x="58595" y="2382296"/>
                  </a:cubicBezTo>
                  <a:cubicBezTo>
                    <a:pt x="14449" y="2382367"/>
                    <a:pt x="21139" y="2378034"/>
                    <a:pt x="21573" y="2395377"/>
                  </a:cubicBezTo>
                  <a:cubicBezTo>
                    <a:pt x="43955" y="2395349"/>
                    <a:pt x="64345" y="2395293"/>
                    <a:pt x="101409" y="2395251"/>
                  </a:cubicBezTo>
                  <a:cubicBezTo>
                    <a:pt x="108056" y="2701328"/>
                    <a:pt x="114157" y="2650843"/>
                    <a:pt x="58652" y="2650324"/>
                  </a:cubicBezTo>
                  <a:cubicBezTo>
                    <a:pt x="22387" y="2649988"/>
                    <a:pt x="28347" y="2646749"/>
                    <a:pt x="28823" y="2663096"/>
                  </a:cubicBezTo>
                  <a:cubicBezTo>
                    <a:pt x="57151" y="2663278"/>
                    <a:pt x="72324" y="2663545"/>
                    <a:pt x="104256" y="2663671"/>
                  </a:cubicBezTo>
                  <a:cubicBezTo>
                    <a:pt x="104270" y="2664204"/>
                    <a:pt x="107313" y="2789049"/>
                    <a:pt x="109879" y="2918941"/>
                  </a:cubicBezTo>
                  <a:cubicBezTo>
                    <a:pt x="75914" y="2918674"/>
                    <a:pt x="61316" y="2918057"/>
                    <a:pt x="34882" y="2917609"/>
                  </a:cubicBezTo>
                  <a:cubicBezTo>
                    <a:pt x="35176" y="2934082"/>
                    <a:pt x="30352" y="2930507"/>
                    <a:pt x="58483" y="2931138"/>
                  </a:cubicBezTo>
                  <a:cubicBezTo>
                    <a:pt x="124436" y="2932652"/>
                    <a:pt x="109837" y="2885069"/>
                    <a:pt x="114605" y="3187052"/>
                  </a:cubicBezTo>
                  <a:cubicBezTo>
                    <a:pt x="82099" y="3186982"/>
                    <a:pt x="69548" y="3186814"/>
                    <a:pt x="38710" y="3186646"/>
                  </a:cubicBezTo>
                  <a:cubicBezTo>
                    <a:pt x="38892" y="3203077"/>
                    <a:pt x="34896" y="3199656"/>
                    <a:pt x="58553" y="3199810"/>
                  </a:cubicBezTo>
                  <a:cubicBezTo>
                    <a:pt x="136538" y="3200343"/>
                    <a:pt x="111632" y="3160892"/>
                    <a:pt x="115980" y="3430938"/>
                  </a:cubicBezTo>
                  <a:cubicBezTo>
                    <a:pt x="116428" y="3460183"/>
                    <a:pt x="130396" y="3452865"/>
                    <a:pt x="40884" y="3452893"/>
                  </a:cubicBezTo>
                  <a:cubicBezTo>
                    <a:pt x="40982" y="3470249"/>
                    <a:pt x="27267" y="3465903"/>
                    <a:pt x="116527" y="3465889"/>
                  </a:cubicBezTo>
                  <a:cubicBezTo>
                    <a:pt x="116555" y="3467249"/>
                    <a:pt x="119556" y="3654860"/>
                    <a:pt x="121168" y="3723094"/>
                  </a:cubicBezTo>
                  <a:cubicBezTo>
                    <a:pt x="83585" y="3722897"/>
                    <a:pt x="64205" y="3722183"/>
                    <a:pt x="41935" y="3721706"/>
                  </a:cubicBezTo>
                  <a:cubicBezTo>
                    <a:pt x="41978" y="3737366"/>
                    <a:pt x="26005" y="3735642"/>
                    <a:pt x="121477" y="3736118"/>
                  </a:cubicBezTo>
                  <a:cubicBezTo>
                    <a:pt x="121505" y="3737366"/>
                    <a:pt x="126483" y="3989103"/>
                    <a:pt x="126497" y="3990126"/>
                  </a:cubicBezTo>
                  <a:cubicBezTo>
                    <a:pt x="85212" y="3990196"/>
                    <a:pt x="66855" y="3990505"/>
                    <a:pt x="42524" y="3990729"/>
                  </a:cubicBezTo>
                  <a:cubicBezTo>
                    <a:pt x="42553" y="4007104"/>
                    <a:pt x="39271" y="4003795"/>
                    <a:pt x="58666" y="4003585"/>
                  </a:cubicBezTo>
                  <a:cubicBezTo>
                    <a:pt x="134168" y="4002772"/>
                    <a:pt x="126708" y="4002562"/>
                    <a:pt x="126750" y="4005029"/>
                  </a:cubicBezTo>
                  <a:cubicBezTo>
                    <a:pt x="128124" y="4092568"/>
                    <a:pt x="130746" y="4181564"/>
                    <a:pt x="131055" y="4257019"/>
                  </a:cubicBezTo>
                  <a:cubicBezTo>
                    <a:pt x="25963" y="4257117"/>
                    <a:pt x="43198" y="4254411"/>
                    <a:pt x="43254" y="4270631"/>
                  </a:cubicBezTo>
                  <a:cubicBezTo>
                    <a:pt x="68356" y="4270407"/>
                    <a:pt x="86530" y="4270085"/>
                    <a:pt x="131097" y="4270029"/>
                  </a:cubicBezTo>
                  <a:cubicBezTo>
                    <a:pt x="131307" y="4430091"/>
                    <a:pt x="133313" y="4449901"/>
                    <a:pt x="135066" y="4524079"/>
                  </a:cubicBezTo>
                  <a:cubicBezTo>
                    <a:pt x="90176" y="4524121"/>
                    <a:pt x="71679" y="4524527"/>
                    <a:pt x="44712" y="4524892"/>
                  </a:cubicBezTo>
                  <a:cubicBezTo>
                    <a:pt x="44838" y="4540538"/>
                    <a:pt x="41290" y="4537972"/>
                    <a:pt x="58680" y="4537720"/>
                  </a:cubicBezTo>
                  <a:cubicBezTo>
                    <a:pt x="158878" y="4536234"/>
                    <a:pt x="133116" y="4490165"/>
                    <a:pt x="137492" y="4770684"/>
                  </a:cubicBezTo>
                  <a:cubicBezTo>
                    <a:pt x="137969" y="4801331"/>
                    <a:pt x="152960" y="4793677"/>
                    <a:pt x="58581" y="4793943"/>
                  </a:cubicBezTo>
                  <a:cubicBezTo>
                    <a:pt x="45245" y="4793971"/>
                    <a:pt x="47531" y="4790621"/>
                    <a:pt x="47769" y="4807009"/>
                  </a:cubicBezTo>
                  <a:cubicBezTo>
                    <a:pt x="71273" y="4806967"/>
                    <a:pt x="87820" y="4806869"/>
                    <a:pt x="138039" y="4806869"/>
                  </a:cubicBezTo>
                  <a:cubicBezTo>
                    <a:pt x="138754" y="4858546"/>
                    <a:pt x="139511" y="4956417"/>
                    <a:pt x="141867" y="5060036"/>
                  </a:cubicBezTo>
                  <a:cubicBezTo>
                    <a:pt x="97847" y="5060050"/>
                    <a:pt x="80444" y="5060471"/>
                    <a:pt x="52551" y="5061032"/>
                  </a:cubicBezTo>
                  <a:cubicBezTo>
                    <a:pt x="52986" y="5079397"/>
                    <a:pt x="38780" y="5073060"/>
                    <a:pt x="142134" y="5073046"/>
                  </a:cubicBezTo>
                  <a:cubicBezTo>
                    <a:pt x="142162" y="5074098"/>
                    <a:pt x="147126" y="5328667"/>
                    <a:pt x="147154" y="5329830"/>
                  </a:cubicBezTo>
                  <a:cubicBezTo>
                    <a:pt x="109865" y="5329872"/>
                    <a:pt x="88998" y="5329536"/>
                    <a:pt x="60180" y="5328877"/>
                  </a:cubicBezTo>
                  <a:cubicBezTo>
                    <a:pt x="60713" y="5345069"/>
                    <a:pt x="46353" y="5342855"/>
                    <a:pt x="142709" y="5342855"/>
                  </a:cubicBezTo>
                  <a:cubicBezTo>
                    <a:pt x="148220" y="5342855"/>
                    <a:pt x="147364" y="5342280"/>
                    <a:pt x="147392" y="5344663"/>
                  </a:cubicBezTo>
                  <a:cubicBezTo>
                    <a:pt x="151768" y="5628533"/>
                    <a:pt x="154376" y="5597998"/>
                    <a:pt x="142709" y="5597998"/>
                  </a:cubicBezTo>
                  <a:cubicBezTo>
                    <a:pt x="56464" y="5597998"/>
                    <a:pt x="68987" y="5594297"/>
                    <a:pt x="69548" y="5611107"/>
                  </a:cubicBezTo>
                  <a:cubicBezTo>
                    <a:pt x="91270" y="5611051"/>
                    <a:pt x="110833" y="5611022"/>
                    <a:pt x="151515" y="5611022"/>
                  </a:cubicBezTo>
                  <a:cubicBezTo>
                    <a:pt x="155624" y="5789437"/>
                    <a:pt x="154474" y="5791021"/>
                    <a:pt x="155161" y="5863909"/>
                  </a:cubicBezTo>
                  <a:cubicBezTo>
                    <a:pt x="121856" y="5863811"/>
                    <a:pt x="97707" y="5864049"/>
                    <a:pt x="77962" y="5864399"/>
                  </a:cubicBezTo>
                  <a:cubicBezTo>
                    <a:pt x="78537" y="5881532"/>
                    <a:pt x="67150" y="5876905"/>
                    <a:pt x="142723" y="5876905"/>
                  </a:cubicBezTo>
                  <a:cubicBezTo>
                    <a:pt x="160000" y="5876905"/>
                    <a:pt x="154979" y="5847534"/>
                    <a:pt x="159088" y="6110389"/>
                  </a:cubicBezTo>
                  <a:cubicBezTo>
                    <a:pt x="159537" y="6138203"/>
                    <a:pt x="163800" y="6133451"/>
                    <a:pt x="142723" y="6133451"/>
                  </a:cubicBezTo>
                  <a:cubicBezTo>
                    <a:pt x="75774" y="6133451"/>
                    <a:pt x="86727" y="6128376"/>
                    <a:pt x="87316" y="6146111"/>
                  </a:cubicBezTo>
                  <a:cubicBezTo>
                    <a:pt x="111015" y="6146461"/>
                    <a:pt x="135753" y="6146517"/>
                    <a:pt x="159691" y="6146447"/>
                  </a:cubicBezTo>
                  <a:cubicBezTo>
                    <a:pt x="164529" y="6441392"/>
                    <a:pt x="171415" y="6402025"/>
                    <a:pt x="142723" y="6402025"/>
                  </a:cubicBezTo>
                  <a:cubicBezTo>
                    <a:pt x="86993" y="6402025"/>
                    <a:pt x="95674" y="6397791"/>
                    <a:pt x="96235" y="6415064"/>
                  </a:cubicBezTo>
                  <a:cubicBezTo>
                    <a:pt x="119836" y="6415022"/>
                    <a:pt x="140521" y="6415035"/>
                    <a:pt x="163155" y="6415035"/>
                  </a:cubicBezTo>
                  <a:cubicBezTo>
                    <a:pt x="163337" y="6460768"/>
                    <a:pt x="164291" y="6516468"/>
                    <a:pt x="165385" y="6578771"/>
                  </a:cubicBezTo>
                  <a:cubicBezTo>
                    <a:pt x="183180" y="6578631"/>
                    <a:pt x="175397" y="6599842"/>
                    <a:pt x="174640" y="6415035"/>
                  </a:cubicBezTo>
                  <a:lnTo>
                    <a:pt x="396633" y="6415049"/>
                  </a:lnTo>
                  <a:cubicBezTo>
                    <a:pt x="397586" y="6482877"/>
                    <a:pt x="398189" y="6529099"/>
                    <a:pt x="399858" y="6576906"/>
                  </a:cubicBezTo>
                  <a:cubicBezTo>
                    <a:pt x="416686" y="6576766"/>
                    <a:pt x="410670" y="6598833"/>
                    <a:pt x="408132" y="6415049"/>
                  </a:cubicBezTo>
                  <a:cubicBezTo>
                    <a:pt x="597211" y="6415064"/>
                    <a:pt x="545871" y="6413381"/>
                    <a:pt x="631050" y="6413073"/>
                  </a:cubicBezTo>
                  <a:cubicBezTo>
                    <a:pt x="632536" y="6474773"/>
                    <a:pt x="632691" y="6508449"/>
                    <a:pt x="634093" y="6575056"/>
                  </a:cubicBezTo>
                  <a:cubicBezTo>
                    <a:pt x="649477" y="6574929"/>
                    <a:pt x="645592" y="6587814"/>
                    <a:pt x="644106" y="6493349"/>
                  </a:cubicBezTo>
                  <a:cubicBezTo>
                    <a:pt x="642689" y="6403581"/>
                    <a:pt x="640754" y="6413045"/>
                    <a:pt x="647107" y="6413045"/>
                  </a:cubicBezTo>
                  <a:cubicBezTo>
                    <a:pt x="728836" y="6413045"/>
                    <a:pt x="730477" y="6414432"/>
                    <a:pt x="815221" y="6414432"/>
                  </a:cubicBezTo>
                  <a:cubicBezTo>
                    <a:pt x="878046" y="6414447"/>
                    <a:pt x="863826" y="6398520"/>
                    <a:pt x="865313" y="6493601"/>
                  </a:cubicBezTo>
                  <a:cubicBezTo>
                    <a:pt x="866743" y="6585332"/>
                    <a:pt x="863981" y="6573275"/>
                    <a:pt x="878705" y="6573149"/>
                  </a:cubicBezTo>
                  <a:cubicBezTo>
                    <a:pt x="877008" y="6523492"/>
                    <a:pt x="876111" y="6460193"/>
                    <a:pt x="876097" y="6414447"/>
                  </a:cubicBezTo>
                  <a:cubicBezTo>
                    <a:pt x="969718" y="6414475"/>
                    <a:pt x="1013906" y="6414601"/>
                    <a:pt x="1067546" y="6414166"/>
                  </a:cubicBezTo>
                  <a:cubicBezTo>
                    <a:pt x="1105564" y="6413858"/>
                    <a:pt x="1097402" y="6398086"/>
                    <a:pt x="1098889" y="6493588"/>
                  </a:cubicBezTo>
                  <a:cubicBezTo>
                    <a:pt x="1100291" y="6583229"/>
                    <a:pt x="1096421" y="6571439"/>
                    <a:pt x="1111678" y="6571327"/>
                  </a:cubicBezTo>
                  <a:cubicBezTo>
                    <a:pt x="1110697" y="6515935"/>
                    <a:pt x="1109827" y="6459954"/>
                    <a:pt x="1109196" y="6413900"/>
                  </a:cubicBezTo>
                  <a:cubicBezTo>
                    <a:pt x="1176228" y="6413647"/>
                    <a:pt x="1230023" y="6414068"/>
                    <a:pt x="1332352" y="6414026"/>
                  </a:cubicBezTo>
                  <a:cubicBezTo>
                    <a:pt x="1332563" y="6462800"/>
                    <a:pt x="1333614" y="6526169"/>
                    <a:pt x="1334666" y="6569602"/>
                  </a:cubicBezTo>
                  <a:cubicBezTo>
                    <a:pt x="1352560" y="6569476"/>
                    <a:pt x="1344553" y="6589762"/>
                    <a:pt x="1343852" y="6413998"/>
                  </a:cubicBezTo>
                  <a:cubicBezTo>
                    <a:pt x="1344889" y="6413998"/>
                    <a:pt x="1564231" y="6413031"/>
                    <a:pt x="1565353" y="6413017"/>
                  </a:cubicBezTo>
                  <a:cubicBezTo>
                    <a:pt x="1566798" y="6489774"/>
                    <a:pt x="1566896" y="6513790"/>
                    <a:pt x="1568130" y="6567780"/>
                  </a:cubicBezTo>
                  <a:cubicBezTo>
                    <a:pt x="1584131" y="6567668"/>
                    <a:pt x="1580106" y="6590015"/>
                    <a:pt x="1576867" y="6412947"/>
                  </a:cubicBezTo>
                  <a:cubicBezTo>
                    <a:pt x="1733523" y="6411881"/>
                    <a:pt x="1720706" y="6413928"/>
                    <a:pt x="1800346" y="6414306"/>
                  </a:cubicBezTo>
                  <a:cubicBezTo>
                    <a:pt x="1801916" y="6462226"/>
                    <a:pt x="1802786" y="6520954"/>
                    <a:pt x="1803010" y="6565971"/>
                  </a:cubicBezTo>
                  <a:cubicBezTo>
                    <a:pt x="1817945" y="6565859"/>
                    <a:pt x="1815028" y="6577930"/>
                    <a:pt x="1813710" y="6493349"/>
                  </a:cubicBezTo>
                  <a:cubicBezTo>
                    <a:pt x="1812279" y="6402348"/>
                    <a:pt x="1807119" y="6414376"/>
                    <a:pt x="1824368" y="6414376"/>
                  </a:cubicBezTo>
                  <a:cubicBezTo>
                    <a:pt x="1975527" y="6414503"/>
                    <a:pt x="2001261" y="6414573"/>
                    <a:pt x="2033921" y="6414432"/>
                  </a:cubicBezTo>
                  <a:cubicBezTo>
                    <a:pt x="2034931" y="6477956"/>
                    <a:pt x="2035688" y="6520631"/>
                    <a:pt x="2036095" y="6564190"/>
                  </a:cubicBezTo>
                  <a:cubicBezTo>
                    <a:pt x="2051030" y="6564078"/>
                    <a:pt x="2047959" y="6576009"/>
                    <a:pt x="2046669" y="6493349"/>
                  </a:cubicBezTo>
                  <a:cubicBezTo>
                    <a:pt x="2045196" y="6400679"/>
                    <a:pt x="2034959" y="6414517"/>
                    <a:pt x="2076763" y="6414124"/>
                  </a:cubicBezTo>
                  <a:cubicBezTo>
                    <a:pt x="2157076" y="6413367"/>
                    <a:pt x="2203017" y="6413703"/>
                    <a:pt x="2244891" y="6414320"/>
                  </a:cubicBezTo>
                  <a:cubicBezTo>
                    <a:pt x="2274172" y="6414755"/>
                    <a:pt x="2266459" y="6399782"/>
                    <a:pt x="2267932" y="6493601"/>
                  </a:cubicBezTo>
                  <a:cubicBezTo>
                    <a:pt x="2269194" y="6574214"/>
                    <a:pt x="2266081" y="6562424"/>
                    <a:pt x="2280806" y="6562312"/>
                  </a:cubicBezTo>
                  <a:cubicBezTo>
                    <a:pt x="2279768" y="6522496"/>
                    <a:pt x="2278730" y="6462492"/>
                    <a:pt x="2278758" y="6414741"/>
                  </a:cubicBezTo>
                  <a:cubicBezTo>
                    <a:pt x="2408490" y="6415905"/>
                    <a:pt x="2398729" y="6412708"/>
                    <a:pt x="2500302" y="6412708"/>
                  </a:cubicBezTo>
                  <a:cubicBezTo>
                    <a:pt x="2500498" y="6459744"/>
                    <a:pt x="2501480" y="6520379"/>
                    <a:pt x="2502419" y="6560615"/>
                  </a:cubicBezTo>
                  <a:cubicBezTo>
                    <a:pt x="2520005" y="6560475"/>
                    <a:pt x="2512488" y="6580986"/>
                    <a:pt x="2511801" y="6412722"/>
                  </a:cubicBezTo>
                  <a:cubicBezTo>
                    <a:pt x="2533622" y="6412750"/>
                    <a:pt x="2442441" y="6412358"/>
                    <a:pt x="2735224" y="6413774"/>
                  </a:cubicBezTo>
                  <a:cubicBezTo>
                    <a:pt x="2736065" y="6455174"/>
                    <a:pt x="2737117" y="6516594"/>
                    <a:pt x="2737425" y="6558821"/>
                  </a:cubicBezTo>
                  <a:cubicBezTo>
                    <a:pt x="2752445" y="6558709"/>
                    <a:pt x="2749318" y="6570065"/>
                    <a:pt x="2748125" y="6493363"/>
                  </a:cubicBezTo>
                  <a:cubicBezTo>
                    <a:pt x="2746751" y="6405011"/>
                    <a:pt x="2745419" y="6413830"/>
                    <a:pt x="2749570" y="6413844"/>
                  </a:cubicBezTo>
                  <a:cubicBezTo>
                    <a:pt x="3013731" y="6415260"/>
                    <a:pt x="2968393" y="6389295"/>
                    <a:pt x="2970062" y="6493588"/>
                  </a:cubicBezTo>
                  <a:cubicBezTo>
                    <a:pt x="2971212" y="6567625"/>
                    <a:pt x="2967608" y="6557054"/>
                    <a:pt x="2982655" y="6556942"/>
                  </a:cubicBezTo>
                  <a:cubicBezTo>
                    <a:pt x="2981463" y="6495452"/>
                    <a:pt x="2981365" y="6472909"/>
                    <a:pt x="2980075" y="6413087"/>
                  </a:cubicBezTo>
                  <a:cubicBezTo>
                    <a:pt x="3085952" y="6412820"/>
                    <a:pt x="3080750" y="6414713"/>
                    <a:pt x="3202207" y="6414432"/>
                  </a:cubicBezTo>
                  <a:cubicBezTo>
                    <a:pt x="3203582" y="6476540"/>
                    <a:pt x="3203610" y="6498705"/>
                    <a:pt x="3204774" y="6555232"/>
                  </a:cubicBezTo>
                  <a:cubicBezTo>
                    <a:pt x="3219933" y="6555120"/>
                    <a:pt x="3216329" y="6565495"/>
                    <a:pt x="3215165" y="6493363"/>
                  </a:cubicBezTo>
                  <a:cubicBezTo>
                    <a:pt x="3213693" y="6398548"/>
                    <a:pt x="3202965" y="6414531"/>
                    <a:pt x="3254249" y="6414194"/>
                  </a:cubicBezTo>
                  <a:cubicBezTo>
                    <a:pt x="3304004" y="6413858"/>
                    <a:pt x="3344672" y="6413718"/>
                    <a:pt x="3422461" y="6414138"/>
                  </a:cubicBezTo>
                  <a:cubicBezTo>
                    <a:pt x="3441238" y="6414237"/>
                    <a:pt x="3435994" y="6400077"/>
                    <a:pt x="3437480" y="6493601"/>
                  </a:cubicBezTo>
                  <a:cubicBezTo>
                    <a:pt x="3438644" y="6565410"/>
                    <a:pt x="3434619" y="6553479"/>
                    <a:pt x="3449933" y="6553367"/>
                  </a:cubicBezTo>
                  <a:cubicBezTo>
                    <a:pt x="3449133" y="6504271"/>
                    <a:pt x="3448390" y="6461609"/>
                    <a:pt x="3447900" y="6414264"/>
                  </a:cubicBezTo>
                  <a:cubicBezTo>
                    <a:pt x="3609857" y="6414895"/>
                    <a:pt x="3565711" y="6412988"/>
                    <a:pt x="3669569" y="6412905"/>
                  </a:cubicBezTo>
                  <a:cubicBezTo>
                    <a:pt x="3671645" y="6573219"/>
                    <a:pt x="3667297" y="6551685"/>
                    <a:pt x="3683284" y="6551559"/>
                  </a:cubicBezTo>
                  <a:cubicBezTo>
                    <a:pt x="3682401" y="6510510"/>
                    <a:pt x="3681615" y="6454445"/>
                    <a:pt x="3681083" y="6412905"/>
                  </a:cubicBezTo>
                  <a:cubicBezTo>
                    <a:pt x="3754622" y="6412932"/>
                    <a:pt x="3740360" y="6413535"/>
                    <a:pt x="3903454" y="6413479"/>
                  </a:cubicBezTo>
                  <a:cubicBezTo>
                    <a:pt x="3905838" y="6570808"/>
                    <a:pt x="3900789" y="6549792"/>
                    <a:pt x="3917112" y="6549652"/>
                  </a:cubicBezTo>
                  <a:cubicBezTo>
                    <a:pt x="3916313" y="6507579"/>
                    <a:pt x="3915808" y="6471549"/>
                    <a:pt x="3914939" y="6413465"/>
                  </a:cubicBezTo>
                  <a:cubicBezTo>
                    <a:pt x="4025164" y="6413423"/>
                    <a:pt x="4050420" y="6413479"/>
                    <a:pt x="4095730" y="6413241"/>
                  </a:cubicBezTo>
                  <a:cubicBezTo>
                    <a:pt x="4147870" y="6412961"/>
                    <a:pt x="4135655" y="6396964"/>
                    <a:pt x="4137156" y="6493630"/>
                  </a:cubicBezTo>
                  <a:cubicBezTo>
                    <a:pt x="4138152" y="6557727"/>
                    <a:pt x="4134519" y="6547816"/>
                    <a:pt x="4149637" y="6547689"/>
                  </a:cubicBezTo>
                  <a:cubicBezTo>
                    <a:pt x="4146257" y="6391875"/>
                    <a:pt x="4138600" y="6413059"/>
                    <a:pt x="4179941" y="6413059"/>
                  </a:cubicBezTo>
                  <a:close/>
                  <a:moveTo>
                    <a:pt x="4121520" y="5344719"/>
                  </a:moveTo>
                  <a:cubicBezTo>
                    <a:pt x="4125993" y="5637534"/>
                    <a:pt x="4134421" y="5597536"/>
                    <a:pt x="4095744" y="5597269"/>
                  </a:cubicBezTo>
                  <a:cubicBezTo>
                    <a:pt x="3861958" y="5595685"/>
                    <a:pt x="3901855" y="5612789"/>
                    <a:pt x="3900663" y="5535947"/>
                  </a:cubicBezTo>
                  <a:cubicBezTo>
                    <a:pt x="3897031" y="5303459"/>
                    <a:pt x="3886766" y="5341719"/>
                    <a:pt x="3927196" y="5342490"/>
                  </a:cubicBezTo>
                  <a:cubicBezTo>
                    <a:pt x="4070782" y="5345196"/>
                    <a:pt x="4121449" y="5340766"/>
                    <a:pt x="4121520" y="5344719"/>
                  </a:cubicBezTo>
                  <a:close/>
                  <a:moveTo>
                    <a:pt x="4121267" y="5330013"/>
                  </a:moveTo>
                  <a:cubicBezTo>
                    <a:pt x="3929846" y="5330475"/>
                    <a:pt x="4000384" y="5330307"/>
                    <a:pt x="3897886" y="5328989"/>
                  </a:cubicBezTo>
                  <a:cubicBezTo>
                    <a:pt x="3896849" y="5255470"/>
                    <a:pt x="3897606" y="5162870"/>
                    <a:pt x="3894282" y="5073102"/>
                  </a:cubicBezTo>
                  <a:cubicBezTo>
                    <a:pt x="4088817" y="5073200"/>
                    <a:pt x="4031979" y="5073046"/>
                    <a:pt x="4116359" y="5074266"/>
                  </a:cubicBezTo>
                  <a:cubicBezTo>
                    <a:pt x="4116906" y="5197134"/>
                    <a:pt x="4119851" y="5248684"/>
                    <a:pt x="4121267" y="5330013"/>
                  </a:cubicBezTo>
                  <a:close/>
                  <a:moveTo>
                    <a:pt x="4116317" y="5061214"/>
                  </a:moveTo>
                  <a:cubicBezTo>
                    <a:pt x="3884550" y="5057737"/>
                    <a:pt x="3893918" y="5063443"/>
                    <a:pt x="3893693" y="5057246"/>
                  </a:cubicBezTo>
                  <a:cubicBezTo>
                    <a:pt x="3891113" y="4991704"/>
                    <a:pt x="3890412" y="4933831"/>
                    <a:pt x="3890117" y="4866215"/>
                  </a:cubicBezTo>
                  <a:cubicBezTo>
                    <a:pt x="3889809" y="4793873"/>
                    <a:pt x="3879684" y="4806042"/>
                    <a:pt x="3927280" y="4805916"/>
                  </a:cubicBezTo>
                  <a:cubicBezTo>
                    <a:pt x="3994761" y="4805733"/>
                    <a:pt x="4042202" y="4805621"/>
                    <a:pt x="4095632" y="4806477"/>
                  </a:cubicBezTo>
                  <a:cubicBezTo>
                    <a:pt x="4118505" y="4806855"/>
                    <a:pt x="4115139" y="4770979"/>
                    <a:pt x="4116317" y="5061214"/>
                  </a:cubicBezTo>
                  <a:close/>
                  <a:moveTo>
                    <a:pt x="1795732" y="5344495"/>
                  </a:moveTo>
                  <a:cubicBezTo>
                    <a:pt x="1795662" y="5340569"/>
                    <a:pt x="1769943" y="5339686"/>
                    <a:pt x="2017584" y="5341116"/>
                  </a:cubicBezTo>
                  <a:cubicBezTo>
                    <a:pt x="2019281" y="5439296"/>
                    <a:pt x="2017766" y="5482784"/>
                    <a:pt x="2020683" y="5597199"/>
                  </a:cubicBezTo>
                  <a:cubicBezTo>
                    <a:pt x="1895818" y="5597311"/>
                    <a:pt x="1867168" y="5598993"/>
                    <a:pt x="1797667" y="5598363"/>
                  </a:cubicBezTo>
                  <a:cubicBezTo>
                    <a:pt x="1794540" y="5423061"/>
                    <a:pt x="1797400" y="5451549"/>
                    <a:pt x="1795732" y="5344495"/>
                  </a:cubicBezTo>
                  <a:close/>
                  <a:moveTo>
                    <a:pt x="388471" y="5074911"/>
                  </a:moveTo>
                  <a:cubicBezTo>
                    <a:pt x="615806" y="5074911"/>
                    <a:pt x="512972" y="5074266"/>
                    <a:pt x="610057" y="5073565"/>
                  </a:cubicBezTo>
                  <a:cubicBezTo>
                    <a:pt x="610253" y="5128326"/>
                    <a:pt x="611094" y="5153687"/>
                    <a:pt x="612188" y="5249049"/>
                  </a:cubicBezTo>
                  <a:cubicBezTo>
                    <a:pt x="613408" y="5355346"/>
                    <a:pt x="658368" y="5326844"/>
                    <a:pt x="394866" y="5328274"/>
                  </a:cubicBezTo>
                  <a:cubicBezTo>
                    <a:pt x="385021" y="5328330"/>
                    <a:pt x="395833" y="5319582"/>
                    <a:pt x="388471" y="5074911"/>
                  </a:cubicBezTo>
                  <a:close/>
                  <a:moveTo>
                    <a:pt x="376355" y="4270197"/>
                  </a:moveTo>
                  <a:cubicBezTo>
                    <a:pt x="472486" y="4271627"/>
                    <a:pt x="445575" y="4271360"/>
                    <a:pt x="596874" y="4270884"/>
                  </a:cubicBezTo>
                  <a:cubicBezTo>
                    <a:pt x="602358" y="4535322"/>
                    <a:pt x="595234" y="4225699"/>
                    <a:pt x="602358" y="4524471"/>
                  </a:cubicBezTo>
                  <a:cubicBezTo>
                    <a:pt x="522564" y="4525523"/>
                    <a:pt x="571450" y="4526939"/>
                    <a:pt x="378991" y="4526013"/>
                  </a:cubicBezTo>
                  <a:cubicBezTo>
                    <a:pt x="378486" y="4429138"/>
                    <a:pt x="380576" y="4501914"/>
                    <a:pt x="376355" y="4270197"/>
                  </a:cubicBezTo>
                  <a:close/>
                  <a:moveTo>
                    <a:pt x="360606" y="3239430"/>
                  </a:moveTo>
                  <a:cubicBezTo>
                    <a:pt x="359765" y="3185146"/>
                    <a:pt x="323893" y="3200554"/>
                    <a:pt x="563050" y="3198941"/>
                  </a:cubicBezTo>
                  <a:cubicBezTo>
                    <a:pt x="589554" y="3198773"/>
                    <a:pt x="579387" y="3164004"/>
                    <a:pt x="583566" y="3431036"/>
                  </a:cubicBezTo>
                  <a:cubicBezTo>
                    <a:pt x="584015" y="3458823"/>
                    <a:pt x="614642" y="3455431"/>
                    <a:pt x="394922" y="3453076"/>
                  </a:cubicBezTo>
                  <a:cubicBezTo>
                    <a:pt x="348321" y="3452557"/>
                    <a:pt x="364477" y="3486849"/>
                    <a:pt x="360606" y="3239430"/>
                  </a:cubicBezTo>
                  <a:close/>
                  <a:moveTo>
                    <a:pt x="338828" y="1900287"/>
                  </a:moveTo>
                  <a:cubicBezTo>
                    <a:pt x="338028" y="1849143"/>
                    <a:pt x="297066" y="1857891"/>
                    <a:pt x="560259" y="1859994"/>
                  </a:cubicBezTo>
                  <a:cubicBezTo>
                    <a:pt x="564859" y="2133462"/>
                    <a:pt x="564396" y="2114886"/>
                    <a:pt x="563134" y="2114858"/>
                  </a:cubicBezTo>
                  <a:cubicBezTo>
                    <a:pt x="309364" y="2109741"/>
                    <a:pt x="340861" y="2130391"/>
                    <a:pt x="340244" y="2091571"/>
                  </a:cubicBezTo>
                  <a:cubicBezTo>
                    <a:pt x="338771" y="1994345"/>
                    <a:pt x="340342" y="1994891"/>
                    <a:pt x="338828" y="1900287"/>
                  </a:cubicBezTo>
                  <a:close/>
                  <a:moveTo>
                    <a:pt x="552532" y="1323518"/>
                  </a:moveTo>
                  <a:cubicBezTo>
                    <a:pt x="552827" y="1341814"/>
                    <a:pt x="556066" y="1577723"/>
                    <a:pt x="556066" y="1578718"/>
                  </a:cubicBezTo>
                  <a:cubicBezTo>
                    <a:pt x="290502" y="1573909"/>
                    <a:pt x="334691" y="1599972"/>
                    <a:pt x="333414" y="1517704"/>
                  </a:cubicBezTo>
                  <a:cubicBezTo>
                    <a:pt x="331914" y="1421810"/>
                    <a:pt x="330427" y="1422062"/>
                    <a:pt x="328927" y="1326561"/>
                  </a:cubicBezTo>
                  <a:cubicBezTo>
                    <a:pt x="328801" y="1318808"/>
                    <a:pt x="317287" y="1325201"/>
                    <a:pt x="552532" y="1323518"/>
                  </a:cubicBezTo>
                  <a:close/>
                  <a:moveTo>
                    <a:pt x="328661" y="1309835"/>
                  </a:moveTo>
                  <a:cubicBezTo>
                    <a:pt x="326683" y="1185901"/>
                    <a:pt x="324972" y="1122028"/>
                    <a:pt x="325070" y="1056458"/>
                  </a:cubicBezTo>
                  <a:cubicBezTo>
                    <a:pt x="408679" y="1056528"/>
                    <a:pt x="404289" y="1057243"/>
                    <a:pt x="547259" y="1056977"/>
                  </a:cubicBezTo>
                  <a:cubicBezTo>
                    <a:pt x="547470" y="1183069"/>
                    <a:pt x="550667" y="1218104"/>
                    <a:pt x="552322" y="1310480"/>
                  </a:cubicBezTo>
                  <a:cubicBezTo>
                    <a:pt x="432379" y="1311377"/>
                    <a:pt x="404023" y="1309975"/>
                    <a:pt x="328661" y="1309835"/>
                  </a:cubicBezTo>
                  <a:close/>
                  <a:moveTo>
                    <a:pt x="556206" y="1591742"/>
                  </a:moveTo>
                  <a:cubicBezTo>
                    <a:pt x="557581" y="1723527"/>
                    <a:pt x="558422" y="1753697"/>
                    <a:pt x="560035" y="1846984"/>
                  </a:cubicBezTo>
                  <a:cubicBezTo>
                    <a:pt x="504656" y="1846549"/>
                    <a:pt x="449740" y="1846605"/>
                    <a:pt x="394852" y="1846900"/>
                  </a:cubicBezTo>
                  <a:cubicBezTo>
                    <a:pt x="322855" y="1847293"/>
                    <a:pt x="337902" y="1891707"/>
                    <a:pt x="334705" y="1613375"/>
                  </a:cubicBezTo>
                  <a:cubicBezTo>
                    <a:pt x="334368" y="1583793"/>
                    <a:pt x="298846" y="1587256"/>
                    <a:pt x="556206" y="1591742"/>
                  </a:cubicBezTo>
                  <a:close/>
                  <a:moveTo>
                    <a:pt x="2423453" y="1517943"/>
                  </a:moveTo>
                  <a:cubicBezTo>
                    <a:pt x="2424701" y="1597687"/>
                    <a:pt x="2461905" y="1575241"/>
                    <a:pt x="2244905" y="1577849"/>
                  </a:cubicBezTo>
                  <a:cubicBezTo>
                    <a:pt x="2192850" y="1578480"/>
                    <a:pt x="2204111" y="1590186"/>
                    <a:pt x="2202975" y="1517690"/>
                  </a:cubicBezTo>
                  <a:cubicBezTo>
                    <a:pt x="2201474" y="1421964"/>
                    <a:pt x="2199778" y="1421894"/>
                    <a:pt x="2198291" y="1326547"/>
                  </a:cubicBezTo>
                  <a:cubicBezTo>
                    <a:pt x="2198179" y="1319424"/>
                    <a:pt x="2184534" y="1326238"/>
                    <a:pt x="2413216" y="1323771"/>
                  </a:cubicBezTo>
                  <a:cubicBezTo>
                    <a:pt x="2429315" y="1323602"/>
                    <a:pt x="2420073" y="1302026"/>
                    <a:pt x="2423453" y="1517943"/>
                  </a:cubicBezTo>
                  <a:close/>
                  <a:moveTo>
                    <a:pt x="2658109" y="1577961"/>
                  </a:moveTo>
                  <a:cubicBezTo>
                    <a:pt x="2589590" y="1577933"/>
                    <a:pt x="2674460" y="1577863"/>
                    <a:pt x="2436116" y="1577484"/>
                  </a:cubicBezTo>
                  <a:cubicBezTo>
                    <a:pt x="2432750" y="1444129"/>
                    <a:pt x="2435625" y="1433432"/>
                    <a:pt x="2433886" y="1323560"/>
                  </a:cubicBezTo>
                  <a:cubicBezTo>
                    <a:pt x="2566521" y="1322313"/>
                    <a:pt x="2656159" y="1325481"/>
                    <a:pt x="2656173" y="1326715"/>
                  </a:cubicBezTo>
                  <a:cubicBezTo>
                    <a:pt x="2657828" y="1432128"/>
                    <a:pt x="2654476" y="1448377"/>
                    <a:pt x="2658109" y="1577961"/>
                  </a:cubicBezTo>
                  <a:close/>
                  <a:moveTo>
                    <a:pt x="3588878" y="1310704"/>
                  </a:moveTo>
                  <a:cubicBezTo>
                    <a:pt x="3321225" y="1310802"/>
                    <a:pt x="3367615" y="1325719"/>
                    <a:pt x="3366816" y="1230961"/>
                  </a:cubicBezTo>
                  <a:cubicBezTo>
                    <a:pt x="3366395" y="1173718"/>
                    <a:pt x="3365385" y="1109298"/>
                    <a:pt x="3364221" y="1056023"/>
                  </a:cubicBezTo>
                  <a:cubicBezTo>
                    <a:pt x="3424859" y="1055715"/>
                    <a:pt x="3492579" y="1052701"/>
                    <a:pt x="3586045" y="1055477"/>
                  </a:cubicBezTo>
                  <a:cubicBezTo>
                    <a:pt x="3590014" y="1159110"/>
                    <a:pt x="3587967" y="1239989"/>
                    <a:pt x="3588878" y="1310704"/>
                  </a:cubicBezTo>
                  <a:close/>
                  <a:moveTo>
                    <a:pt x="3595497" y="1709227"/>
                  </a:moveTo>
                  <a:cubicBezTo>
                    <a:pt x="3597909" y="1865574"/>
                    <a:pt x="3600489" y="1846409"/>
                    <a:pt x="3590659" y="1846633"/>
                  </a:cubicBezTo>
                  <a:cubicBezTo>
                    <a:pt x="3532027" y="1847895"/>
                    <a:pt x="3481794" y="1847909"/>
                    <a:pt x="3422573" y="1846633"/>
                  </a:cubicBezTo>
                  <a:cubicBezTo>
                    <a:pt x="3357981" y="1845246"/>
                    <a:pt x="3380166" y="1886996"/>
                    <a:pt x="3372158" y="1613248"/>
                  </a:cubicBezTo>
                  <a:cubicBezTo>
                    <a:pt x="3371443" y="1588770"/>
                    <a:pt x="3335641" y="1588391"/>
                    <a:pt x="3590701" y="1591490"/>
                  </a:cubicBezTo>
                  <a:cubicBezTo>
                    <a:pt x="3597741" y="1591574"/>
                    <a:pt x="3593436" y="1577484"/>
                    <a:pt x="3595497" y="1709227"/>
                  </a:cubicBezTo>
                  <a:close/>
                  <a:moveTo>
                    <a:pt x="3843124" y="4525144"/>
                  </a:moveTo>
                  <a:cubicBezTo>
                    <a:pt x="3613980" y="4525144"/>
                    <a:pt x="3650665" y="4535603"/>
                    <a:pt x="3650231" y="4483464"/>
                  </a:cubicBezTo>
                  <a:cubicBezTo>
                    <a:pt x="3648183" y="4237825"/>
                    <a:pt x="3638129" y="4271697"/>
                    <a:pt x="3674884" y="4271697"/>
                  </a:cubicBezTo>
                  <a:cubicBezTo>
                    <a:pt x="3898055" y="4271697"/>
                    <a:pt x="3870148" y="4258252"/>
                    <a:pt x="3870372" y="4292152"/>
                  </a:cubicBezTo>
                  <a:cubicBezTo>
                    <a:pt x="3871761" y="4560264"/>
                    <a:pt x="3888238" y="4525144"/>
                    <a:pt x="3843124" y="4525144"/>
                  </a:cubicBezTo>
                  <a:close/>
                  <a:moveTo>
                    <a:pt x="3873724" y="4538112"/>
                  </a:moveTo>
                  <a:cubicBezTo>
                    <a:pt x="3875827" y="4673150"/>
                    <a:pt x="3877103" y="4726298"/>
                    <a:pt x="3878001" y="4792990"/>
                  </a:cubicBezTo>
                  <a:cubicBezTo>
                    <a:pt x="3737696" y="4793144"/>
                    <a:pt x="3746629" y="4794097"/>
                    <a:pt x="3655630" y="4793887"/>
                  </a:cubicBezTo>
                  <a:cubicBezTo>
                    <a:pt x="3652573" y="4623240"/>
                    <a:pt x="3652194" y="4648994"/>
                    <a:pt x="3650778" y="4537986"/>
                  </a:cubicBezTo>
                  <a:cubicBezTo>
                    <a:pt x="3719872" y="4537832"/>
                    <a:pt x="3808963" y="4538337"/>
                    <a:pt x="3873724" y="4538112"/>
                  </a:cubicBezTo>
                  <a:close/>
                  <a:moveTo>
                    <a:pt x="3843124" y="4256836"/>
                  </a:moveTo>
                  <a:cubicBezTo>
                    <a:pt x="3607978" y="4256836"/>
                    <a:pt x="3648478" y="4279015"/>
                    <a:pt x="3647188" y="4196285"/>
                  </a:cubicBezTo>
                  <a:cubicBezTo>
                    <a:pt x="3643556" y="3964260"/>
                    <a:pt x="3632014" y="4003108"/>
                    <a:pt x="3674884" y="4003108"/>
                  </a:cubicBezTo>
                  <a:cubicBezTo>
                    <a:pt x="3881493" y="4003108"/>
                    <a:pt x="3865702" y="3999800"/>
                    <a:pt x="3865773" y="4005113"/>
                  </a:cubicBezTo>
                  <a:cubicBezTo>
                    <a:pt x="3870288" y="4296147"/>
                    <a:pt x="3880918" y="4256836"/>
                    <a:pt x="3843124" y="4256836"/>
                  </a:cubicBezTo>
                  <a:close/>
                  <a:moveTo>
                    <a:pt x="3642238" y="3909149"/>
                  </a:moveTo>
                  <a:cubicBezTo>
                    <a:pt x="3640835" y="3842008"/>
                    <a:pt x="3639896" y="3779439"/>
                    <a:pt x="3639461" y="3734492"/>
                  </a:cubicBezTo>
                  <a:cubicBezTo>
                    <a:pt x="3686706" y="3734464"/>
                    <a:pt x="3649740" y="3734464"/>
                    <a:pt x="3843124" y="3734534"/>
                  </a:cubicBezTo>
                  <a:cubicBezTo>
                    <a:pt x="3868241" y="3734534"/>
                    <a:pt x="3860612" y="3695097"/>
                    <a:pt x="3865534" y="3989243"/>
                  </a:cubicBezTo>
                  <a:cubicBezTo>
                    <a:pt x="3599550" y="3988430"/>
                    <a:pt x="3644481" y="4016203"/>
                    <a:pt x="3642238" y="3909149"/>
                  </a:cubicBezTo>
                  <a:close/>
                  <a:moveTo>
                    <a:pt x="3843124" y="3721510"/>
                  </a:moveTo>
                  <a:cubicBezTo>
                    <a:pt x="3648268" y="3721440"/>
                    <a:pt x="3686215" y="3721453"/>
                    <a:pt x="3639335" y="3721468"/>
                  </a:cubicBezTo>
                  <a:cubicBezTo>
                    <a:pt x="3638269" y="3593398"/>
                    <a:pt x="3635801" y="3516781"/>
                    <a:pt x="3634861" y="3467600"/>
                  </a:cubicBezTo>
                  <a:cubicBezTo>
                    <a:pt x="3799455" y="3467095"/>
                    <a:pt x="3764382" y="3465343"/>
                    <a:pt x="3856713" y="3465623"/>
                  </a:cubicBezTo>
                  <a:cubicBezTo>
                    <a:pt x="3862547" y="3751974"/>
                    <a:pt x="3869727" y="3721510"/>
                    <a:pt x="3843124" y="3721510"/>
                  </a:cubicBezTo>
                  <a:close/>
                  <a:moveTo>
                    <a:pt x="2947259" y="4270968"/>
                  </a:moveTo>
                  <a:cubicBezTo>
                    <a:pt x="3200104" y="4272819"/>
                    <a:pt x="3167611" y="4257761"/>
                    <a:pt x="3168579" y="4291969"/>
                  </a:cubicBezTo>
                  <a:cubicBezTo>
                    <a:pt x="3171257" y="4387219"/>
                    <a:pt x="3172842" y="4525327"/>
                    <a:pt x="3170079" y="4525327"/>
                  </a:cubicBezTo>
                  <a:cubicBezTo>
                    <a:pt x="3086499" y="4525327"/>
                    <a:pt x="3084325" y="4526518"/>
                    <a:pt x="3001825" y="4526518"/>
                  </a:cubicBezTo>
                  <a:cubicBezTo>
                    <a:pt x="2929267" y="4526532"/>
                    <a:pt x="2953598" y="4572545"/>
                    <a:pt x="2947259" y="4270968"/>
                  </a:cubicBezTo>
                  <a:close/>
                  <a:moveTo>
                    <a:pt x="2012185" y="4269777"/>
                  </a:moveTo>
                  <a:cubicBezTo>
                    <a:pt x="2269404" y="4270856"/>
                    <a:pt x="2233210" y="4264771"/>
                    <a:pt x="2234093" y="4292348"/>
                  </a:cubicBezTo>
                  <a:cubicBezTo>
                    <a:pt x="2235566" y="4339159"/>
                    <a:pt x="2236800" y="4389224"/>
                    <a:pt x="2237389" y="4483548"/>
                  </a:cubicBezTo>
                  <a:cubicBezTo>
                    <a:pt x="2237767" y="4543524"/>
                    <a:pt x="2272209" y="4525957"/>
                    <a:pt x="2015382" y="4524499"/>
                  </a:cubicBezTo>
                  <a:cubicBezTo>
                    <a:pt x="2014962" y="4449817"/>
                    <a:pt x="2016560" y="4459897"/>
                    <a:pt x="2012185" y="4269777"/>
                  </a:cubicBezTo>
                  <a:close/>
                  <a:moveTo>
                    <a:pt x="606116" y="4004847"/>
                  </a:moveTo>
                  <a:cubicBezTo>
                    <a:pt x="606088" y="4003319"/>
                    <a:pt x="588502" y="4001734"/>
                    <a:pt x="815249" y="4001734"/>
                  </a:cubicBezTo>
                  <a:cubicBezTo>
                    <a:pt x="830352" y="4001734"/>
                    <a:pt x="826355" y="3971859"/>
                    <a:pt x="829875" y="4196524"/>
                  </a:cubicBezTo>
                  <a:cubicBezTo>
                    <a:pt x="831109" y="4276464"/>
                    <a:pt x="869281" y="4257790"/>
                    <a:pt x="647135" y="4257790"/>
                  </a:cubicBezTo>
                  <a:cubicBezTo>
                    <a:pt x="590031" y="4257790"/>
                    <a:pt x="610674" y="4296288"/>
                    <a:pt x="606116" y="4004847"/>
                  </a:cubicBezTo>
                  <a:close/>
                  <a:moveTo>
                    <a:pt x="798967" y="2127223"/>
                  </a:moveTo>
                  <a:cubicBezTo>
                    <a:pt x="799556" y="2196789"/>
                    <a:pt x="800903" y="2379114"/>
                    <a:pt x="800945" y="2382282"/>
                  </a:cubicBezTo>
                  <a:cubicBezTo>
                    <a:pt x="619242" y="2382437"/>
                    <a:pt x="609664" y="2382395"/>
                    <a:pt x="578938" y="2382815"/>
                  </a:cubicBezTo>
                  <a:cubicBezTo>
                    <a:pt x="575166" y="2189288"/>
                    <a:pt x="576891" y="2219921"/>
                    <a:pt x="575811" y="2128134"/>
                  </a:cubicBezTo>
                  <a:cubicBezTo>
                    <a:pt x="671802" y="2129915"/>
                    <a:pt x="736970" y="2127391"/>
                    <a:pt x="798967" y="2127223"/>
                  </a:cubicBezTo>
                  <a:close/>
                  <a:moveTo>
                    <a:pt x="575657" y="2115110"/>
                  </a:moveTo>
                  <a:cubicBezTo>
                    <a:pt x="571576" y="1807392"/>
                    <a:pt x="549952" y="1860373"/>
                    <a:pt x="647149" y="1860373"/>
                  </a:cubicBezTo>
                  <a:cubicBezTo>
                    <a:pt x="726256" y="1860373"/>
                    <a:pt x="728976" y="1859532"/>
                    <a:pt x="793526" y="1859363"/>
                  </a:cubicBezTo>
                  <a:cubicBezTo>
                    <a:pt x="798393" y="2095524"/>
                    <a:pt x="798028" y="2044030"/>
                    <a:pt x="798827" y="2114227"/>
                  </a:cubicBezTo>
                  <a:cubicBezTo>
                    <a:pt x="730673" y="2114381"/>
                    <a:pt x="670877" y="2116890"/>
                    <a:pt x="575657" y="2115110"/>
                  </a:cubicBezTo>
                  <a:close/>
                  <a:moveTo>
                    <a:pt x="801127" y="2395293"/>
                  </a:moveTo>
                  <a:cubicBezTo>
                    <a:pt x="803876" y="2589927"/>
                    <a:pt x="804212" y="2543046"/>
                    <a:pt x="806077" y="2649048"/>
                  </a:cubicBezTo>
                  <a:cubicBezTo>
                    <a:pt x="805082" y="2649048"/>
                    <a:pt x="598978" y="2650128"/>
                    <a:pt x="584351" y="2650338"/>
                  </a:cubicBezTo>
                  <a:cubicBezTo>
                    <a:pt x="583145" y="2578642"/>
                    <a:pt x="584688" y="2681125"/>
                    <a:pt x="579205" y="2395825"/>
                  </a:cubicBezTo>
                  <a:cubicBezTo>
                    <a:pt x="614937" y="2395363"/>
                    <a:pt x="621542" y="2395447"/>
                    <a:pt x="801127" y="2395293"/>
                  </a:cubicBezTo>
                  <a:close/>
                  <a:moveTo>
                    <a:pt x="1263623" y="2091795"/>
                  </a:moveTo>
                  <a:cubicBezTo>
                    <a:pt x="1264016" y="2117143"/>
                    <a:pt x="1295793" y="2120592"/>
                    <a:pt x="1067658" y="2114353"/>
                  </a:cubicBezTo>
                  <a:cubicBezTo>
                    <a:pt x="1034997" y="2113414"/>
                    <a:pt x="1042949" y="2150243"/>
                    <a:pt x="1039036" y="1900315"/>
                  </a:cubicBezTo>
                  <a:cubicBezTo>
                    <a:pt x="1038195" y="1846157"/>
                    <a:pt x="1003388" y="1860779"/>
                    <a:pt x="1235702" y="1859854"/>
                  </a:cubicBezTo>
                  <a:cubicBezTo>
                    <a:pt x="1274800" y="1859742"/>
                    <a:pt x="1259472" y="1826193"/>
                    <a:pt x="1263623" y="2091795"/>
                  </a:cubicBezTo>
                  <a:close/>
                  <a:moveTo>
                    <a:pt x="1736861" y="2382787"/>
                  </a:moveTo>
                  <a:cubicBezTo>
                    <a:pt x="1515598" y="2378623"/>
                    <a:pt x="1515079" y="2389699"/>
                    <a:pt x="1514672" y="2378525"/>
                  </a:cubicBezTo>
                  <a:cubicBezTo>
                    <a:pt x="1512274" y="2313965"/>
                    <a:pt x="1511475" y="2252208"/>
                    <a:pt x="1511124" y="2187269"/>
                  </a:cubicBezTo>
                  <a:cubicBezTo>
                    <a:pt x="1510732" y="2109979"/>
                    <a:pt x="1466670" y="2126536"/>
                    <a:pt x="1733439" y="2126312"/>
                  </a:cubicBezTo>
                  <a:cubicBezTo>
                    <a:pt x="1734070" y="2197307"/>
                    <a:pt x="1731672" y="2258573"/>
                    <a:pt x="1736861" y="2382787"/>
                  </a:cubicBezTo>
                  <a:close/>
                  <a:moveTo>
                    <a:pt x="1969665" y="2383628"/>
                  </a:moveTo>
                  <a:cubicBezTo>
                    <a:pt x="1817244" y="2383684"/>
                    <a:pt x="1796166" y="2383895"/>
                    <a:pt x="1748374" y="2383011"/>
                  </a:cubicBezTo>
                  <a:cubicBezTo>
                    <a:pt x="1743158" y="2258461"/>
                    <a:pt x="1745528" y="2193634"/>
                    <a:pt x="1744924" y="2126312"/>
                  </a:cubicBezTo>
                  <a:cubicBezTo>
                    <a:pt x="2013559" y="2126087"/>
                    <a:pt x="1967871" y="2113428"/>
                    <a:pt x="1967478" y="2187255"/>
                  </a:cubicBezTo>
                  <a:cubicBezTo>
                    <a:pt x="1967225" y="2235763"/>
                    <a:pt x="1967366" y="2250890"/>
                    <a:pt x="1969665" y="2383628"/>
                  </a:cubicBezTo>
                  <a:close/>
                  <a:moveTo>
                    <a:pt x="3590729" y="3454814"/>
                  </a:moveTo>
                  <a:cubicBezTo>
                    <a:pt x="3370349" y="3456300"/>
                    <a:pt x="3400388" y="3461193"/>
                    <a:pt x="3399911" y="3430784"/>
                  </a:cubicBezTo>
                  <a:cubicBezTo>
                    <a:pt x="3395718" y="3163177"/>
                    <a:pt x="3388159" y="3199726"/>
                    <a:pt x="3422601" y="3198773"/>
                  </a:cubicBezTo>
                  <a:cubicBezTo>
                    <a:pt x="3474418" y="3197427"/>
                    <a:pt x="3523865" y="3197105"/>
                    <a:pt x="3590631" y="3198633"/>
                  </a:cubicBezTo>
                  <a:cubicBezTo>
                    <a:pt x="3626545" y="3199460"/>
                    <a:pt x="3619421" y="3191006"/>
                    <a:pt x="3620179" y="3239640"/>
                  </a:cubicBezTo>
                  <a:cubicBezTo>
                    <a:pt x="3624119" y="3491882"/>
                    <a:pt x="3633571" y="3454533"/>
                    <a:pt x="3590729" y="3454814"/>
                  </a:cubicBezTo>
                  <a:close/>
                  <a:moveTo>
                    <a:pt x="3623376" y="3467656"/>
                  </a:moveTo>
                  <a:cubicBezTo>
                    <a:pt x="3624820" y="3545661"/>
                    <a:pt x="3626279" y="3563452"/>
                    <a:pt x="3627849" y="3721496"/>
                  </a:cubicBezTo>
                  <a:cubicBezTo>
                    <a:pt x="3380124" y="3721622"/>
                    <a:pt x="3405366" y="3723991"/>
                    <a:pt x="3405296" y="3717879"/>
                  </a:cubicBezTo>
                  <a:cubicBezTo>
                    <a:pt x="3402295" y="3430392"/>
                    <a:pt x="3389435" y="3467558"/>
                    <a:pt x="3422419" y="3467824"/>
                  </a:cubicBezTo>
                  <a:cubicBezTo>
                    <a:pt x="3513992" y="3468539"/>
                    <a:pt x="3589607" y="3467796"/>
                    <a:pt x="3623376" y="3467656"/>
                  </a:cubicBezTo>
                  <a:close/>
                  <a:moveTo>
                    <a:pt x="2934288" y="3467011"/>
                  </a:moveTo>
                  <a:cubicBezTo>
                    <a:pt x="3198645" y="3466787"/>
                    <a:pt x="3155705" y="3451379"/>
                    <a:pt x="3157669" y="3526749"/>
                  </a:cubicBezTo>
                  <a:cubicBezTo>
                    <a:pt x="3159379" y="3594604"/>
                    <a:pt x="3160515" y="3654369"/>
                    <a:pt x="3160038" y="3718089"/>
                  </a:cubicBezTo>
                  <a:cubicBezTo>
                    <a:pt x="3159982" y="3724650"/>
                    <a:pt x="3184103" y="3722659"/>
                    <a:pt x="2936770" y="3722799"/>
                  </a:cubicBezTo>
                  <a:cubicBezTo>
                    <a:pt x="2932661" y="3454884"/>
                    <a:pt x="2935494" y="3582687"/>
                    <a:pt x="2934288" y="3467011"/>
                  </a:cubicBezTo>
                  <a:close/>
                  <a:moveTo>
                    <a:pt x="2233097" y="3466927"/>
                  </a:moveTo>
                  <a:cubicBezTo>
                    <a:pt x="2351330" y="3468595"/>
                    <a:pt x="2399136" y="3467207"/>
                    <a:pt x="2455539" y="3466899"/>
                  </a:cubicBezTo>
                  <a:cubicBezTo>
                    <a:pt x="2459031" y="3707196"/>
                    <a:pt x="2459143" y="3721327"/>
                    <a:pt x="2459157" y="3723038"/>
                  </a:cubicBezTo>
                  <a:cubicBezTo>
                    <a:pt x="2210435" y="3722996"/>
                    <a:pt x="2236000" y="3725604"/>
                    <a:pt x="2235804" y="3717780"/>
                  </a:cubicBezTo>
                  <a:cubicBezTo>
                    <a:pt x="2231948" y="3557227"/>
                    <a:pt x="2233813" y="3540909"/>
                    <a:pt x="2233097" y="3466927"/>
                  </a:cubicBezTo>
                  <a:close/>
                  <a:moveTo>
                    <a:pt x="1069075" y="3735487"/>
                  </a:moveTo>
                  <a:cubicBezTo>
                    <a:pt x="1211091" y="3737016"/>
                    <a:pt x="1218257" y="3734660"/>
                    <a:pt x="1289511" y="3734155"/>
                  </a:cubicBezTo>
                  <a:cubicBezTo>
                    <a:pt x="1293970" y="3974004"/>
                    <a:pt x="1293872" y="3899588"/>
                    <a:pt x="1295498" y="3990617"/>
                  </a:cubicBezTo>
                  <a:cubicBezTo>
                    <a:pt x="1192468" y="3990351"/>
                    <a:pt x="1284560" y="3989706"/>
                    <a:pt x="1071192" y="3989860"/>
                  </a:cubicBezTo>
                  <a:cubicBezTo>
                    <a:pt x="1069874" y="3887040"/>
                    <a:pt x="1073113" y="3903569"/>
                    <a:pt x="1069075" y="3735487"/>
                  </a:cubicBezTo>
                  <a:close/>
                  <a:moveTo>
                    <a:pt x="1275627" y="2857058"/>
                  </a:moveTo>
                  <a:cubicBezTo>
                    <a:pt x="1276791" y="2931292"/>
                    <a:pt x="1287800" y="2918702"/>
                    <a:pt x="1235618" y="2919109"/>
                  </a:cubicBezTo>
                  <a:cubicBezTo>
                    <a:pt x="1160999" y="2919712"/>
                    <a:pt x="1112856" y="2919516"/>
                    <a:pt x="1067560" y="2919025"/>
                  </a:cubicBezTo>
                  <a:cubicBezTo>
                    <a:pt x="1050564" y="2918843"/>
                    <a:pt x="1056902" y="2949405"/>
                    <a:pt x="1052317" y="2665437"/>
                  </a:cubicBezTo>
                  <a:cubicBezTo>
                    <a:pt x="1052303" y="2664442"/>
                    <a:pt x="1034142" y="2658610"/>
                    <a:pt x="1235548" y="2663489"/>
                  </a:cubicBezTo>
                  <a:cubicBezTo>
                    <a:pt x="1291123" y="2664820"/>
                    <a:pt x="1272009" y="2625201"/>
                    <a:pt x="1275627" y="2857058"/>
                  </a:cubicBezTo>
                  <a:close/>
                  <a:moveTo>
                    <a:pt x="1067462" y="2932035"/>
                  </a:moveTo>
                  <a:cubicBezTo>
                    <a:pt x="1309662" y="2934643"/>
                    <a:pt x="1276945" y="2921703"/>
                    <a:pt x="1277955" y="2952546"/>
                  </a:cubicBezTo>
                  <a:cubicBezTo>
                    <a:pt x="1279946" y="3012129"/>
                    <a:pt x="1279848" y="3020163"/>
                    <a:pt x="1282513" y="3187011"/>
                  </a:cubicBezTo>
                  <a:cubicBezTo>
                    <a:pt x="1090839" y="3186702"/>
                    <a:pt x="1104316" y="3186548"/>
                    <a:pt x="1059903" y="3185875"/>
                  </a:cubicBezTo>
                  <a:cubicBezTo>
                    <a:pt x="1056650" y="2900182"/>
                    <a:pt x="1051040" y="2931867"/>
                    <a:pt x="1067462" y="2932035"/>
                  </a:cubicBezTo>
                  <a:close/>
                  <a:moveTo>
                    <a:pt x="1067434" y="3199053"/>
                  </a:moveTo>
                  <a:cubicBezTo>
                    <a:pt x="1320559" y="3203133"/>
                    <a:pt x="1282429" y="3182636"/>
                    <a:pt x="1283340" y="3239654"/>
                  </a:cubicBezTo>
                  <a:cubicBezTo>
                    <a:pt x="1287365" y="3496775"/>
                    <a:pt x="1298247" y="3453145"/>
                    <a:pt x="1235674" y="3453062"/>
                  </a:cubicBezTo>
                  <a:cubicBezTo>
                    <a:pt x="1028434" y="3452486"/>
                    <a:pt x="1063073" y="3464880"/>
                    <a:pt x="1062526" y="3430798"/>
                  </a:cubicBezTo>
                  <a:cubicBezTo>
                    <a:pt x="1058445" y="3170159"/>
                    <a:pt x="1058122" y="3198899"/>
                    <a:pt x="1067434" y="3199053"/>
                  </a:cubicBezTo>
                  <a:close/>
                  <a:moveTo>
                    <a:pt x="1067644" y="3467067"/>
                  </a:moveTo>
                  <a:cubicBezTo>
                    <a:pt x="1118466" y="3465763"/>
                    <a:pt x="1134018" y="3465946"/>
                    <a:pt x="1235674" y="3466071"/>
                  </a:cubicBezTo>
                  <a:cubicBezTo>
                    <a:pt x="1301949" y="3466254"/>
                    <a:pt x="1283564" y="3417816"/>
                    <a:pt x="1289202" y="3718075"/>
                  </a:cubicBezTo>
                  <a:cubicBezTo>
                    <a:pt x="1289216" y="3719112"/>
                    <a:pt x="1314781" y="3725113"/>
                    <a:pt x="1068752" y="3722449"/>
                  </a:cubicBezTo>
                  <a:cubicBezTo>
                    <a:pt x="1068738" y="3721468"/>
                    <a:pt x="1061937" y="3467207"/>
                    <a:pt x="1067644" y="3467067"/>
                  </a:cubicBezTo>
                  <a:close/>
                  <a:moveTo>
                    <a:pt x="1487943" y="2917889"/>
                  </a:moveTo>
                  <a:cubicBezTo>
                    <a:pt x="1247945" y="2917889"/>
                    <a:pt x="1288431" y="2937643"/>
                    <a:pt x="1287112" y="2856820"/>
                  </a:cubicBezTo>
                  <a:cubicBezTo>
                    <a:pt x="1285654" y="2763603"/>
                    <a:pt x="1287631" y="2760617"/>
                    <a:pt x="1286145" y="2665423"/>
                  </a:cubicBezTo>
                  <a:cubicBezTo>
                    <a:pt x="1286131" y="2664428"/>
                    <a:pt x="1508698" y="2661610"/>
                    <a:pt x="1508754" y="2665620"/>
                  </a:cubicBezTo>
                  <a:cubicBezTo>
                    <a:pt x="1513340" y="2958266"/>
                    <a:pt x="1518935" y="2917889"/>
                    <a:pt x="1487943" y="2917889"/>
                  </a:cubicBezTo>
                  <a:close/>
                  <a:moveTo>
                    <a:pt x="1511741" y="2930942"/>
                  </a:moveTo>
                  <a:cubicBezTo>
                    <a:pt x="1516383" y="3225200"/>
                    <a:pt x="1525120" y="3185468"/>
                    <a:pt x="1487943" y="3185468"/>
                  </a:cubicBezTo>
                  <a:cubicBezTo>
                    <a:pt x="1403676" y="3185468"/>
                    <a:pt x="1403900" y="3187052"/>
                    <a:pt x="1319787" y="3187052"/>
                  </a:cubicBezTo>
                  <a:cubicBezTo>
                    <a:pt x="1280634" y="3187052"/>
                    <a:pt x="1297840" y="3225803"/>
                    <a:pt x="1288809" y="2931839"/>
                  </a:cubicBezTo>
                  <a:cubicBezTo>
                    <a:pt x="1470246" y="2931306"/>
                    <a:pt x="1415820" y="2930717"/>
                    <a:pt x="1511741" y="2930942"/>
                  </a:cubicBezTo>
                  <a:close/>
                  <a:moveTo>
                    <a:pt x="1319787" y="3200063"/>
                  </a:moveTo>
                  <a:cubicBezTo>
                    <a:pt x="1404041" y="3200063"/>
                    <a:pt x="1403830" y="3198478"/>
                    <a:pt x="1487943" y="3198478"/>
                  </a:cubicBezTo>
                  <a:cubicBezTo>
                    <a:pt x="1523984" y="3198478"/>
                    <a:pt x="1514462" y="3157892"/>
                    <a:pt x="1519510" y="3455122"/>
                  </a:cubicBezTo>
                  <a:cubicBezTo>
                    <a:pt x="1424431" y="3456062"/>
                    <a:pt x="1422790" y="3453216"/>
                    <a:pt x="1297602" y="3453145"/>
                  </a:cubicBezTo>
                  <a:cubicBezTo>
                    <a:pt x="1293661" y="3159644"/>
                    <a:pt x="1286369" y="3200063"/>
                    <a:pt x="1319787" y="3200063"/>
                  </a:cubicBezTo>
                  <a:close/>
                  <a:moveTo>
                    <a:pt x="1319787" y="3466170"/>
                  </a:moveTo>
                  <a:cubicBezTo>
                    <a:pt x="1403311" y="3466170"/>
                    <a:pt x="1402526" y="3468287"/>
                    <a:pt x="1487943" y="3468287"/>
                  </a:cubicBezTo>
                  <a:cubicBezTo>
                    <a:pt x="1529481" y="3468287"/>
                    <a:pt x="1520786" y="3427882"/>
                    <a:pt x="1524110" y="3718005"/>
                  </a:cubicBezTo>
                  <a:cubicBezTo>
                    <a:pt x="1524166" y="3722814"/>
                    <a:pt x="1300785" y="3722645"/>
                    <a:pt x="1300701" y="3717809"/>
                  </a:cubicBezTo>
                  <a:cubicBezTo>
                    <a:pt x="1295190" y="3425947"/>
                    <a:pt x="1291558" y="3466170"/>
                    <a:pt x="1319787" y="3466170"/>
                  </a:cubicBezTo>
                  <a:close/>
                  <a:moveTo>
                    <a:pt x="1520183" y="2662535"/>
                  </a:moveTo>
                  <a:cubicBezTo>
                    <a:pt x="1564694" y="2662914"/>
                    <a:pt x="1642987" y="2666250"/>
                    <a:pt x="1740591" y="2663334"/>
                  </a:cubicBezTo>
                  <a:cubicBezTo>
                    <a:pt x="1742176" y="2762089"/>
                    <a:pt x="1744868" y="2826734"/>
                    <a:pt x="1745303" y="2918562"/>
                  </a:cubicBezTo>
                  <a:cubicBezTo>
                    <a:pt x="1560108" y="2918969"/>
                    <a:pt x="1607087" y="2918212"/>
                    <a:pt x="1523016" y="2917945"/>
                  </a:cubicBezTo>
                  <a:cubicBezTo>
                    <a:pt x="1520548" y="2761121"/>
                    <a:pt x="1521642" y="2752485"/>
                    <a:pt x="1520183" y="2662535"/>
                  </a:cubicBezTo>
                  <a:close/>
                  <a:moveTo>
                    <a:pt x="1523227" y="2930970"/>
                  </a:moveTo>
                  <a:cubicBezTo>
                    <a:pt x="1604689" y="2931264"/>
                    <a:pt x="1568396" y="2931965"/>
                    <a:pt x="1745359" y="2931586"/>
                  </a:cubicBezTo>
                  <a:cubicBezTo>
                    <a:pt x="1745710" y="3107533"/>
                    <a:pt x="1748094" y="3115454"/>
                    <a:pt x="1750043" y="3186296"/>
                  </a:cubicBezTo>
                  <a:cubicBezTo>
                    <a:pt x="1561202" y="3186730"/>
                    <a:pt x="1604325" y="3185931"/>
                    <a:pt x="1526718" y="3185552"/>
                  </a:cubicBezTo>
                  <a:cubicBezTo>
                    <a:pt x="1525414" y="3079171"/>
                    <a:pt x="1527237" y="3184950"/>
                    <a:pt x="1523227" y="2930970"/>
                  </a:cubicBezTo>
                  <a:close/>
                  <a:moveTo>
                    <a:pt x="1751165" y="3239654"/>
                  </a:moveTo>
                  <a:cubicBezTo>
                    <a:pt x="1754937" y="3486555"/>
                    <a:pt x="1760350" y="3453762"/>
                    <a:pt x="1740339" y="3453468"/>
                  </a:cubicBezTo>
                  <a:cubicBezTo>
                    <a:pt x="1500354" y="3449599"/>
                    <a:pt x="1531192" y="3468679"/>
                    <a:pt x="1530603" y="3430770"/>
                  </a:cubicBezTo>
                  <a:cubicBezTo>
                    <a:pt x="1527770" y="3256856"/>
                    <a:pt x="1527349" y="3233472"/>
                    <a:pt x="1526887" y="3198577"/>
                  </a:cubicBezTo>
                  <a:cubicBezTo>
                    <a:pt x="1789842" y="3199894"/>
                    <a:pt x="1750296" y="3184753"/>
                    <a:pt x="1751165" y="3239654"/>
                  </a:cubicBezTo>
                  <a:close/>
                  <a:moveTo>
                    <a:pt x="1752077" y="2663012"/>
                  </a:moveTo>
                  <a:cubicBezTo>
                    <a:pt x="1842514" y="2660601"/>
                    <a:pt x="1974153" y="2663881"/>
                    <a:pt x="1974181" y="2665690"/>
                  </a:cubicBezTo>
                  <a:cubicBezTo>
                    <a:pt x="1974952" y="2715361"/>
                    <a:pt x="1976144" y="2779501"/>
                    <a:pt x="1978402" y="2919109"/>
                  </a:cubicBezTo>
                  <a:cubicBezTo>
                    <a:pt x="1891106" y="2919025"/>
                    <a:pt x="1907275" y="2918254"/>
                    <a:pt x="1756816" y="2918534"/>
                  </a:cubicBezTo>
                  <a:cubicBezTo>
                    <a:pt x="1756256" y="2810863"/>
                    <a:pt x="1753268" y="2751350"/>
                    <a:pt x="1752077" y="2663012"/>
                  </a:cubicBezTo>
                  <a:close/>
                  <a:moveTo>
                    <a:pt x="1572225" y="3467067"/>
                  </a:moveTo>
                  <a:cubicBezTo>
                    <a:pt x="1629427" y="3465343"/>
                    <a:pt x="1683011" y="3465623"/>
                    <a:pt x="1740184" y="3466478"/>
                  </a:cubicBezTo>
                  <a:cubicBezTo>
                    <a:pt x="1759284" y="3466787"/>
                    <a:pt x="1755386" y="3455893"/>
                    <a:pt x="1754713" y="3526497"/>
                  </a:cubicBezTo>
                  <a:cubicBezTo>
                    <a:pt x="1752329" y="3751119"/>
                    <a:pt x="1769101" y="3721622"/>
                    <a:pt x="1740311" y="3721341"/>
                  </a:cubicBezTo>
                  <a:cubicBezTo>
                    <a:pt x="1518094" y="3719267"/>
                    <a:pt x="1535651" y="3723472"/>
                    <a:pt x="1535581" y="3717836"/>
                  </a:cubicBezTo>
                  <a:cubicBezTo>
                    <a:pt x="1532216" y="3423900"/>
                    <a:pt x="1516299" y="3468679"/>
                    <a:pt x="1572225" y="3467067"/>
                  </a:cubicBezTo>
                  <a:close/>
                  <a:moveTo>
                    <a:pt x="1756872" y="2952560"/>
                  </a:moveTo>
                  <a:cubicBezTo>
                    <a:pt x="1756872" y="2922347"/>
                    <a:pt x="1722978" y="2931909"/>
                    <a:pt x="1978612" y="2932119"/>
                  </a:cubicBezTo>
                  <a:cubicBezTo>
                    <a:pt x="1981165" y="3090415"/>
                    <a:pt x="1981165" y="3092602"/>
                    <a:pt x="1982287" y="3144040"/>
                  </a:cubicBezTo>
                  <a:cubicBezTo>
                    <a:pt x="1983437" y="3196333"/>
                    <a:pt x="2025128" y="3185693"/>
                    <a:pt x="1761528" y="3186267"/>
                  </a:cubicBezTo>
                  <a:cubicBezTo>
                    <a:pt x="1760210" y="3138166"/>
                    <a:pt x="1756872" y="3083265"/>
                    <a:pt x="1756872" y="2952560"/>
                  </a:cubicBezTo>
                  <a:close/>
                  <a:moveTo>
                    <a:pt x="1824354" y="3199222"/>
                  </a:moveTo>
                  <a:cubicBezTo>
                    <a:pt x="1909350" y="3199222"/>
                    <a:pt x="1906391" y="3197960"/>
                    <a:pt x="1983395" y="3197848"/>
                  </a:cubicBezTo>
                  <a:cubicBezTo>
                    <a:pt x="1983969" y="3228789"/>
                    <a:pt x="1984082" y="3238617"/>
                    <a:pt x="1987069" y="3430995"/>
                  </a:cubicBezTo>
                  <a:cubicBezTo>
                    <a:pt x="1987574" y="3463169"/>
                    <a:pt x="2012185" y="3453959"/>
                    <a:pt x="1824354" y="3454113"/>
                  </a:cubicBezTo>
                  <a:cubicBezTo>
                    <a:pt x="1754432" y="3454113"/>
                    <a:pt x="1766352" y="3459440"/>
                    <a:pt x="1765904" y="3430742"/>
                  </a:cubicBezTo>
                  <a:cubicBezTo>
                    <a:pt x="1761584" y="3152045"/>
                    <a:pt x="1744644" y="3199222"/>
                    <a:pt x="1824354" y="3199222"/>
                  </a:cubicBezTo>
                  <a:close/>
                  <a:moveTo>
                    <a:pt x="1985624" y="2663979"/>
                  </a:moveTo>
                  <a:cubicBezTo>
                    <a:pt x="2226086" y="2664372"/>
                    <a:pt x="2207827" y="2662241"/>
                    <a:pt x="2207883" y="2665690"/>
                  </a:cubicBezTo>
                  <a:cubicBezTo>
                    <a:pt x="2212469" y="2958728"/>
                    <a:pt x="2234233" y="2917525"/>
                    <a:pt x="2160820" y="2917525"/>
                  </a:cubicBezTo>
                  <a:cubicBezTo>
                    <a:pt x="2076707" y="2917525"/>
                    <a:pt x="2076581" y="2919109"/>
                    <a:pt x="1992566" y="2919109"/>
                  </a:cubicBezTo>
                  <a:cubicBezTo>
                    <a:pt x="1988934" y="2919109"/>
                    <a:pt x="1990056" y="2947541"/>
                    <a:pt x="1985624" y="2663979"/>
                  </a:cubicBezTo>
                  <a:close/>
                  <a:moveTo>
                    <a:pt x="1766184" y="3526665"/>
                  </a:moveTo>
                  <a:cubicBezTo>
                    <a:pt x="1767012" y="3448491"/>
                    <a:pt x="1719233" y="3467221"/>
                    <a:pt x="1987700" y="3466997"/>
                  </a:cubicBezTo>
                  <a:cubicBezTo>
                    <a:pt x="1988962" y="3533212"/>
                    <a:pt x="1992103" y="3612801"/>
                    <a:pt x="1991668" y="3717893"/>
                  </a:cubicBezTo>
                  <a:cubicBezTo>
                    <a:pt x="1991668" y="3718888"/>
                    <a:pt x="2017977" y="3723248"/>
                    <a:pt x="1768694" y="3721580"/>
                  </a:cubicBezTo>
                  <a:cubicBezTo>
                    <a:pt x="1766787" y="3656346"/>
                    <a:pt x="1765553" y="3592206"/>
                    <a:pt x="1766184" y="3526665"/>
                  </a:cubicBezTo>
                  <a:close/>
                  <a:moveTo>
                    <a:pt x="1990098" y="2932119"/>
                  </a:moveTo>
                  <a:cubicBezTo>
                    <a:pt x="2047805" y="2932119"/>
                    <a:pt x="2070046" y="2930689"/>
                    <a:pt x="2213352" y="2930507"/>
                  </a:cubicBezTo>
                  <a:cubicBezTo>
                    <a:pt x="2212932" y="3097257"/>
                    <a:pt x="2215568" y="3113828"/>
                    <a:pt x="2217447" y="3186380"/>
                  </a:cubicBezTo>
                  <a:cubicBezTo>
                    <a:pt x="1952403" y="3185623"/>
                    <a:pt x="1994950" y="3196390"/>
                    <a:pt x="1993786" y="3143718"/>
                  </a:cubicBezTo>
                  <a:cubicBezTo>
                    <a:pt x="1992426" y="3081344"/>
                    <a:pt x="1992566" y="3085326"/>
                    <a:pt x="1990098" y="2932119"/>
                  </a:cubicBezTo>
                  <a:close/>
                  <a:moveTo>
                    <a:pt x="2217770" y="3199404"/>
                  </a:moveTo>
                  <a:cubicBezTo>
                    <a:pt x="2218639" y="3237439"/>
                    <a:pt x="2221458" y="3452655"/>
                    <a:pt x="2221472" y="3453735"/>
                  </a:cubicBezTo>
                  <a:cubicBezTo>
                    <a:pt x="1966370" y="3450846"/>
                    <a:pt x="1999143" y="3467123"/>
                    <a:pt x="1998568" y="3430770"/>
                  </a:cubicBezTo>
                  <a:cubicBezTo>
                    <a:pt x="1995875" y="3257221"/>
                    <a:pt x="1995497" y="3231158"/>
                    <a:pt x="1994894" y="3197834"/>
                  </a:cubicBezTo>
                  <a:cubicBezTo>
                    <a:pt x="2073916" y="3197862"/>
                    <a:pt x="2027092" y="3198885"/>
                    <a:pt x="2217770" y="3199404"/>
                  </a:cubicBezTo>
                  <a:close/>
                  <a:moveTo>
                    <a:pt x="2221598" y="3466773"/>
                  </a:moveTo>
                  <a:cubicBezTo>
                    <a:pt x="2222285" y="3539086"/>
                    <a:pt x="2220420" y="3561349"/>
                    <a:pt x="2224431" y="3723122"/>
                  </a:cubicBezTo>
                  <a:cubicBezTo>
                    <a:pt x="2124022" y="3723276"/>
                    <a:pt x="2003126" y="3721552"/>
                    <a:pt x="2003140" y="3717963"/>
                  </a:cubicBezTo>
                  <a:cubicBezTo>
                    <a:pt x="2003574" y="3613558"/>
                    <a:pt x="2000531" y="3536604"/>
                    <a:pt x="1999185" y="3466969"/>
                  </a:cubicBezTo>
                  <a:cubicBezTo>
                    <a:pt x="2080648" y="3466955"/>
                    <a:pt x="2151256" y="3465917"/>
                    <a:pt x="2221598" y="3466773"/>
                  </a:cubicBezTo>
                  <a:close/>
                  <a:moveTo>
                    <a:pt x="2003098" y="3733426"/>
                  </a:moveTo>
                  <a:cubicBezTo>
                    <a:pt x="2090408" y="3733721"/>
                    <a:pt x="2049726" y="3736455"/>
                    <a:pt x="2224753" y="3736160"/>
                  </a:cubicBezTo>
                  <a:cubicBezTo>
                    <a:pt x="2224894" y="3742455"/>
                    <a:pt x="2229564" y="3988837"/>
                    <a:pt x="2229592" y="3990505"/>
                  </a:cubicBezTo>
                  <a:cubicBezTo>
                    <a:pt x="2072865" y="3991248"/>
                    <a:pt x="2096144" y="3989229"/>
                    <a:pt x="2007908" y="3989005"/>
                  </a:cubicBezTo>
                  <a:cubicBezTo>
                    <a:pt x="2006477" y="3907593"/>
                    <a:pt x="2002831" y="3838994"/>
                    <a:pt x="2003098" y="3733426"/>
                  </a:cubicBezTo>
                  <a:close/>
                  <a:moveTo>
                    <a:pt x="2229255" y="3199446"/>
                  </a:moveTo>
                  <a:cubicBezTo>
                    <a:pt x="2408784" y="3200063"/>
                    <a:pt x="2379896" y="3199236"/>
                    <a:pt x="2450112" y="3198703"/>
                  </a:cubicBezTo>
                  <a:cubicBezTo>
                    <a:pt x="2451303" y="3315220"/>
                    <a:pt x="2453505" y="3330207"/>
                    <a:pt x="2455342" y="3453874"/>
                  </a:cubicBezTo>
                  <a:cubicBezTo>
                    <a:pt x="2389362" y="3454211"/>
                    <a:pt x="2356813" y="3455585"/>
                    <a:pt x="2232943" y="3453889"/>
                  </a:cubicBezTo>
                  <a:cubicBezTo>
                    <a:pt x="2232929" y="3452781"/>
                    <a:pt x="2230209" y="3241897"/>
                    <a:pt x="2229255" y="3199446"/>
                  </a:cubicBezTo>
                  <a:close/>
                  <a:moveTo>
                    <a:pt x="2458161" y="2952336"/>
                  </a:moveTo>
                  <a:cubicBezTo>
                    <a:pt x="2457109" y="2920763"/>
                    <a:pt x="2425627" y="2931250"/>
                    <a:pt x="2665527" y="2931250"/>
                  </a:cubicBezTo>
                  <a:cubicBezTo>
                    <a:pt x="2689577" y="2931250"/>
                    <a:pt x="2675666" y="2900337"/>
                    <a:pt x="2683042" y="3144096"/>
                  </a:cubicBezTo>
                  <a:cubicBezTo>
                    <a:pt x="2684529" y="3193319"/>
                    <a:pt x="2722434" y="3185524"/>
                    <a:pt x="2497287" y="3185524"/>
                  </a:cubicBezTo>
                  <a:cubicBezTo>
                    <a:pt x="2445231" y="3185524"/>
                    <a:pt x="2467262" y="3224990"/>
                    <a:pt x="2458161" y="2952336"/>
                  </a:cubicBezTo>
                  <a:close/>
                  <a:moveTo>
                    <a:pt x="2497301" y="3198535"/>
                  </a:moveTo>
                  <a:cubicBezTo>
                    <a:pt x="2717947" y="3198535"/>
                    <a:pt x="2684403" y="3185230"/>
                    <a:pt x="2685258" y="3239654"/>
                  </a:cubicBezTo>
                  <a:cubicBezTo>
                    <a:pt x="2689128" y="3486386"/>
                    <a:pt x="2694359" y="3452837"/>
                    <a:pt x="2665541" y="3452837"/>
                  </a:cubicBezTo>
                  <a:cubicBezTo>
                    <a:pt x="2435780" y="3452837"/>
                    <a:pt x="2466996" y="3462525"/>
                    <a:pt x="2466491" y="3430770"/>
                  </a:cubicBezTo>
                  <a:cubicBezTo>
                    <a:pt x="2462214" y="3160051"/>
                    <a:pt x="2447629" y="3198535"/>
                    <a:pt x="2497301" y="3198535"/>
                  </a:cubicBezTo>
                  <a:close/>
                  <a:moveTo>
                    <a:pt x="2497301" y="3466787"/>
                  </a:moveTo>
                  <a:cubicBezTo>
                    <a:pt x="2580811" y="3466787"/>
                    <a:pt x="2585256" y="3465847"/>
                    <a:pt x="2665541" y="3465847"/>
                  </a:cubicBezTo>
                  <a:cubicBezTo>
                    <a:pt x="2696828" y="3465847"/>
                    <a:pt x="2687418" y="3429789"/>
                    <a:pt x="2691709" y="3720879"/>
                  </a:cubicBezTo>
                  <a:cubicBezTo>
                    <a:pt x="2599448" y="3720304"/>
                    <a:pt x="2584176" y="3723052"/>
                    <a:pt x="2470670" y="3723038"/>
                  </a:cubicBezTo>
                  <a:cubicBezTo>
                    <a:pt x="2466659" y="3431051"/>
                    <a:pt x="2454837" y="3466787"/>
                    <a:pt x="2497301" y="3466787"/>
                  </a:cubicBezTo>
                  <a:close/>
                  <a:moveTo>
                    <a:pt x="2687095" y="2665423"/>
                  </a:moveTo>
                  <a:cubicBezTo>
                    <a:pt x="2687053" y="2662381"/>
                    <a:pt x="2910434" y="2661947"/>
                    <a:pt x="2910490" y="2665648"/>
                  </a:cubicBezTo>
                  <a:cubicBezTo>
                    <a:pt x="2912159" y="2772323"/>
                    <a:pt x="2910308" y="2734386"/>
                    <a:pt x="2913337" y="2917665"/>
                  </a:cubicBezTo>
                  <a:cubicBezTo>
                    <a:pt x="2810320" y="2916025"/>
                    <a:pt x="2751940" y="2917931"/>
                    <a:pt x="2692059" y="2918170"/>
                  </a:cubicBezTo>
                  <a:cubicBezTo>
                    <a:pt x="2691961" y="2823327"/>
                    <a:pt x="2688512" y="2755920"/>
                    <a:pt x="2687095" y="2665423"/>
                  </a:cubicBezTo>
                  <a:close/>
                  <a:moveTo>
                    <a:pt x="2691905" y="2952616"/>
                  </a:moveTo>
                  <a:cubicBezTo>
                    <a:pt x="2692087" y="2928418"/>
                    <a:pt x="2658599" y="2926596"/>
                    <a:pt x="2913533" y="2930731"/>
                  </a:cubicBezTo>
                  <a:cubicBezTo>
                    <a:pt x="2917544" y="3166738"/>
                    <a:pt x="2915903" y="3088747"/>
                    <a:pt x="2917053" y="3186197"/>
                  </a:cubicBezTo>
                  <a:cubicBezTo>
                    <a:pt x="2659890" y="3181669"/>
                    <a:pt x="2696295" y="3202502"/>
                    <a:pt x="2694514" y="3143676"/>
                  </a:cubicBezTo>
                  <a:cubicBezTo>
                    <a:pt x="2692031" y="3061366"/>
                    <a:pt x="2691583" y="3004362"/>
                    <a:pt x="2691905" y="2952616"/>
                  </a:cubicBezTo>
                  <a:close/>
                  <a:moveTo>
                    <a:pt x="2917221" y="3199208"/>
                  </a:moveTo>
                  <a:cubicBezTo>
                    <a:pt x="2918932" y="3329941"/>
                    <a:pt x="2921330" y="3346877"/>
                    <a:pt x="2922648" y="3454015"/>
                  </a:cubicBezTo>
                  <a:cubicBezTo>
                    <a:pt x="2834258" y="3454085"/>
                    <a:pt x="2806211" y="3454309"/>
                    <a:pt x="2749654" y="3453468"/>
                  </a:cubicBezTo>
                  <a:cubicBezTo>
                    <a:pt x="2684487" y="3452501"/>
                    <a:pt x="2700670" y="3492330"/>
                    <a:pt x="2696715" y="3239430"/>
                  </a:cubicBezTo>
                  <a:cubicBezTo>
                    <a:pt x="2695902" y="3186912"/>
                    <a:pt x="2653901" y="3194946"/>
                    <a:pt x="2917221" y="3199208"/>
                  </a:cubicBezTo>
                  <a:close/>
                  <a:moveTo>
                    <a:pt x="2922803" y="3467025"/>
                  </a:moveTo>
                  <a:cubicBezTo>
                    <a:pt x="2924289" y="3613825"/>
                    <a:pt x="2920923" y="3439000"/>
                    <a:pt x="2925299" y="3722799"/>
                  </a:cubicBezTo>
                  <a:cubicBezTo>
                    <a:pt x="2684964" y="3722926"/>
                    <a:pt x="2815466" y="3722099"/>
                    <a:pt x="2703208" y="3720977"/>
                  </a:cubicBezTo>
                  <a:cubicBezTo>
                    <a:pt x="2702521" y="3665880"/>
                    <a:pt x="2702872" y="3692447"/>
                    <a:pt x="2699394" y="3465932"/>
                  </a:cubicBezTo>
                  <a:cubicBezTo>
                    <a:pt x="2793702" y="3466436"/>
                    <a:pt x="2706560" y="3467207"/>
                    <a:pt x="2922803" y="3467025"/>
                  </a:cubicBezTo>
                  <a:close/>
                  <a:moveTo>
                    <a:pt x="2925046" y="2930914"/>
                  </a:moveTo>
                  <a:cubicBezTo>
                    <a:pt x="3178199" y="2934923"/>
                    <a:pt x="3146814" y="2917118"/>
                    <a:pt x="3147488" y="2952700"/>
                  </a:cubicBezTo>
                  <a:cubicBezTo>
                    <a:pt x="3148806" y="3022490"/>
                    <a:pt x="3149731" y="3076494"/>
                    <a:pt x="3150362" y="3143984"/>
                  </a:cubicBezTo>
                  <a:cubicBezTo>
                    <a:pt x="3150797" y="3191090"/>
                    <a:pt x="3196079" y="3190557"/>
                    <a:pt x="2928566" y="3186380"/>
                  </a:cubicBezTo>
                  <a:cubicBezTo>
                    <a:pt x="2927669" y="3109510"/>
                    <a:pt x="2928636" y="3137185"/>
                    <a:pt x="2925046" y="2930914"/>
                  </a:cubicBezTo>
                  <a:close/>
                  <a:moveTo>
                    <a:pt x="2925509" y="3735810"/>
                  </a:moveTo>
                  <a:cubicBezTo>
                    <a:pt x="2926883" y="3824919"/>
                    <a:pt x="2927276" y="3854921"/>
                    <a:pt x="2928524" y="3909485"/>
                  </a:cubicBezTo>
                  <a:cubicBezTo>
                    <a:pt x="2930894" y="4017212"/>
                    <a:pt x="2969599" y="3985262"/>
                    <a:pt x="2749486" y="3989986"/>
                  </a:cubicBezTo>
                  <a:cubicBezTo>
                    <a:pt x="2697024" y="3991052"/>
                    <a:pt x="2707331" y="4039321"/>
                    <a:pt x="2703376" y="3733987"/>
                  </a:cubicBezTo>
                  <a:cubicBezTo>
                    <a:pt x="2789930" y="3734870"/>
                    <a:pt x="2707149" y="3735922"/>
                    <a:pt x="2925509" y="3735810"/>
                  </a:cubicBezTo>
                  <a:close/>
                  <a:moveTo>
                    <a:pt x="2929295" y="3239458"/>
                  </a:moveTo>
                  <a:cubicBezTo>
                    <a:pt x="2928496" y="3188258"/>
                    <a:pt x="2885598" y="3199222"/>
                    <a:pt x="3150979" y="3198128"/>
                  </a:cubicBezTo>
                  <a:cubicBezTo>
                    <a:pt x="3152760" y="3329646"/>
                    <a:pt x="3153391" y="3299855"/>
                    <a:pt x="3156112" y="3455010"/>
                  </a:cubicBezTo>
                  <a:cubicBezTo>
                    <a:pt x="2898682" y="3454576"/>
                    <a:pt x="2934316" y="3462539"/>
                    <a:pt x="2933825" y="3430770"/>
                  </a:cubicBezTo>
                  <a:cubicBezTo>
                    <a:pt x="2932325" y="3335086"/>
                    <a:pt x="2930768" y="3332745"/>
                    <a:pt x="2929295" y="3239458"/>
                  </a:cubicBezTo>
                  <a:close/>
                  <a:moveTo>
                    <a:pt x="3170079" y="2917553"/>
                  </a:moveTo>
                  <a:cubicBezTo>
                    <a:pt x="3154499" y="2917553"/>
                    <a:pt x="3158426" y="2926806"/>
                    <a:pt x="3157332" y="2856806"/>
                  </a:cubicBezTo>
                  <a:cubicBezTo>
                    <a:pt x="3153798" y="2634454"/>
                    <a:pt x="3147936" y="2663713"/>
                    <a:pt x="3170079" y="2663713"/>
                  </a:cubicBezTo>
                  <a:cubicBezTo>
                    <a:pt x="3254361" y="2663713"/>
                    <a:pt x="3253870" y="2663264"/>
                    <a:pt x="3338334" y="2663264"/>
                  </a:cubicBezTo>
                  <a:cubicBezTo>
                    <a:pt x="3394371" y="2663264"/>
                    <a:pt x="3377305" y="2625103"/>
                    <a:pt x="3380937" y="2857016"/>
                  </a:cubicBezTo>
                  <a:cubicBezTo>
                    <a:pt x="3382213" y="2938582"/>
                    <a:pt x="3424214" y="2917553"/>
                    <a:pt x="3170079" y="2917553"/>
                  </a:cubicBezTo>
                  <a:close/>
                  <a:moveTo>
                    <a:pt x="3381680" y="2931657"/>
                  </a:moveTo>
                  <a:cubicBezTo>
                    <a:pt x="3381989" y="3067114"/>
                    <a:pt x="3383475" y="3098462"/>
                    <a:pt x="3385214" y="3186590"/>
                  </a:cubicBezTo>
                  <a:cubicBezTo>
                    <a:pt x="3295001" y="3187950"/>
                    <a:pt x="3255483" y="3185006"/>
                    <a:pt x="3162310" y="3185076"/>
                  </a:cubicBezTo>
                  <a:cubicBezTo>
                    <a:pt x="3161581" y="3124665"/>
                    <a:pt x="3161876" y="3105711"/>
                    <a:pt x="3158594" y="2930577"/>
                  </a:cubicBezTo>
                  <a:cubicBezTo>
                    <a:pt x="3257109" y="2930479"/>
                    <a:pt x="3229090" y="2931727"/>
                    <a:pt x="3381680" y="2931657"/>
                  </a:cubicBezTo>
                  <a:close/>
                  <a:moveTo>
                    <a:pt x="3159940" y="3735698"/>
                  </a:moveTo>
                  <a:cubicBezTo>
                    <a:pt x="3159407" y="3847392"/>
                    <a:pt x="3163558" y="3904466"/>
                    <a:pt x="3165101" y="3988276"/>
                  </a:cubicBezTo>
                  <a:cubicBezTo>
                    <a:pt x="3065688" y="3988360"/>
                    <a:pt x="3075070" y="3990995"/>
                    <a:pt x="2941580" y="3989818"/>
                  </a:cubicBezTo>
                  <a:cubicBezTo>
                    <a:pt x="2939995" y="3893152"/>
                    <a:pt x="2940122" y="3939557"/>
                    <a:pt x="2936980" y="3735810"/>
                  </a:cubicBezTo>
                  <a:lnTo>
                    <a:pt x="3159940" y="3735698"/>
                  </a:lnTo>
                  <a:close/>
                  <a:moveTo>
                    <a:pt x="3163068" y="3239458"/>
                  </a:moveTo>
                  <a:cubicBezTo>
                    <a:pt x="3162156" y="3181333"/>
                    <a:pt x="3127448" y="3199923"/>
                    <a:pt x="3338334" y="3199923"/>
                  </a:cubicBezTo>
                  <a:cubicBezTo>
                    <a:pt x="3399897" y="3199923"/>
                    <a:pt x="3384135" y="3156840"/>
                    <a:pt x="3388426" y="3431022"/>
                  </a:cubicBezTo>
                  <a:cubicBezTo>
                    <a:pt x="3388916" y="3462315"/>
                    <a:pt x="3423709" y="3455024"/>
                    <a:pt x="3170079" y="3455024"/>
                  </a:cubicBezTo>
                  <a:cubicBezTo>
                    <a:pt x="3167976" y="3455024"/>
                    <a:pt x="3166826" y="3479965"/>
                    <a:pt x="3163068" y="3239458"/>
                  </a:cubicBezTo>
                  <a:close/>
                  <a:moveTo>
                    <a:pt x="3170079" y="3468034"/>
                  </a:moveTo>
                  <a:cubicBezTo>
                    <a:pt x="3432025" y="3468034"/>
                    <a:pt x="3388313" y="3449220"/>
                    <a:pt x="3390501" y="3526777"/>
                  </a:cubicBezTo>
                  <a:cubicBezTo>
                    <a:pt x="3392380" y="3595922"/>
                    <a:pt x="3393067" y="3648425"/>
                    <a:pt x="3393797" y="3718005"/>
                  </a:cubicBezTo>
                  <a:cubicBezTo>
                    <a:pt x="3393867" y="3724285"/>
                    <a:pt x="3415098" y="3722673"/>
                    <a:pt x="3171524" y="3722673"/>
                  </a:cubicBezTo>
                  <a:cubicBezTo>
                    <a:pt x="3172996" y="3532777"/>
                    <a:pt x="3164021" y="3468034"/>
                    <a:pt x="3170079" y="3468034"/>
                  </a:cubicBezTo>
                  <a:close/>
                  <a:moveTo>
                    <a:pt x="3171440" y="3735698"/>
                  </a:moveTo>
                  <a:cubicBezTo>
                    <a:pt x="3179223" y="3735698"/>
                    <a:pt x="3363478" y="3735515"/>
                    <a:pt x="3393979" y="3735291"/>
                  </a:cubicBezTo>
                  <a:cubicBezTo>
                    <a:pt x="3395452" y="3870665"/>
                    <a:pt x="3397078" y="3902083"/>
                    <a:pt x="3398536" y="3989566"/>
                  </a:cubicBezTo>
                  <a:cubicBezTo>
                    <a:pt x="3268538" y="3990575"/>
                    <a:pt x="3270011" y="3988374"/>
                    <a:pt x="3176586" y="3988290"/>
                  </a:cubicBezTo>
                  <a:cubicBezTo>
                    <a:pt x="3174960" y="3899335"/>
                    <a:pt x="3170907" y="3845542"/>
                    <a:pt x="3171440" y="3735698"/>
                  </a:cubicBezTo>
                  <a:close/>
                  <a:moveTo>
                    <a:pt x="3590883" y="3185608"/>
                  </a:moveTo>
                  <a:cubicBezTo>
                    <a:pt x="3364712" y="3180449"/>
                    <a:pt x="3397205" y="3205040"/>
                    <a:pt x="3395802" y="3143704"/>
                  </a:cubicBezTo>
                  <a:cubicBezTo>
                    <a:pt x="3394330" y="3079746"/>
                    <a:pt x="3393208" y="3016013"/>
                    <a:pt x="3393208" y="2952560"/>
                  </a:cubicBezTo>
                  <a:cubicBezTo>
                    <a:pt x="3393208" y="2921184"/>
                    <a:pt x="3360337" y="2933830"/>
                    <a:pt x="3615200" y="2930465"/>
                  </a:cubicBezTo>
                  <a:cubicBezTo>
                    <a:pt x="3618888" y="3226336"/>
                    <a:pt x="3630850" y="3186520"/>
                    <a:pt x="3590883" y="3185608"/>
                  </a:cubicBezTo>
                  <a:close/>
                  <a:moveTo>
                    <a:pt x="3590687" y="2917833"/>
                  </a:moveTo>
                  <a:cubicBezTo>
                    <a:pt x="3539852" y="2918730"/>
                    <a:pt x="3534256" y="2918562"/>
                    <a:pt x="3393124" y="2918632"/>
                  </a:cubicBezTo>
                  <a:cubicBezTo>
                    <a:pt x="3393011" y="2898248"/>
                    <a:pt x="3390305" y="2690589"/>
                    <a:pt x="3389898" y="2663208"/>
                  </a:cubicBezTo>
                  <a:cubicBezTo>
                    <a:pt x="3391328" y="2663208"/>
                    <a:pt x="3550370" y="2662886"/>
                    <a:pt x="3611021" y="2662605"/>
                  </a:cubicBezTo>
                  <a:cubicBezTo>
                    <a:pt x="3615635" y="2957060"/>
                    <a:pt x="3624568" y="2917244"/>
                    <a:pt x="3590687" y="2917833"/>
                  </a:cubicBezTo>
                  <a:close/>
                  <a:moveTo>
                    <a:pt x="3590729" y="2649693"/>
                  </a:moveTo>
                  <a:cubicBezTo>
                    <a:pt x="3513445" y="2650114"/>
                    <a:pt x="3497893" y="2649763"/>
                    <a:pt x="3422447" y="2650058"/>
                  </a:cubicBezTo>
                  <a:cubicBezTo>
                    <a:pt x="3377572" y="2650240"/>
                    <a:pt x="3390179" y="2690925"/>
                    <a:pt x="3384990" y="2395293"/>
                  </a:cubicBezTo>
                  <a:cubicBezTo>
                    <a:pt x="3453116" y="2395559"/>
                    <a:pt x="3440705" y="2396008"/>
                    <a:pt x="3605944" y="2395657"/>
                  </a:cubicBezTo>
                  <a:cubicBezTo>
                    <a:pt x="3607459" y="2684546"/>
                    <a:pt x="3623221" y="2649511"/>
                    <a:pt x="3590729" y="2649693"/>
                  </a:cubicBezTo>
                  <a:close/>
                  <a:moveTo>
                    <a:pt x="3590757" y="2382661"/>
                  </a:moveTo>
                  <a:cubicBezTo>
                    <a:pt x="3360505" y="2383292"/>
                    <a:pt x="3384766" y="2383124"/>
                    <a:pt x="3384681" y="2378441"/>
                  </a:cubicBezTo>
                  <a:cubicBezTo>
                    <a:pt x="3379394" y="2080860"/>
                    <a:pt x="3366535" y="2125709"/>
                    <a:pt x="3422362" y="2126690"/>
                  </a:cubicBezTo>
                  <a:cubicBezTo>
                    <a:pt x="3633697" y="2130377"/>
                    <a:pt x="3603645" y="2106712"/>
                    <a:pt x="3603967" y="2187704"/>
                  </a:cubicBezTo>
                  <a:cubicBezTo>
                    <a:pt x="3604682" y="2412425"/>
                    <a:pt x="3614443" y="2382591"/>
                    <a:pt x="3590757" y="2382661"/>
                  </a:cubicBezTo>
                  <a:close/>
                  <a:moveTo>
                    <a:pt x="3590799" y="2114830"/>
                  </a:moveTo>
                  <a:cubicBezTo>
                    <a:pt x="3347379" y="2112208"/>
                    <a:pt x="3380040" y="2122148"/>
                    <a:pt x="3379563" y="2091543"/>
                  </a:cubicBezTo>
                  <a:cubicBezTo>
                    <a:pt x="3375286" y="1816702"/>
                    <a:pt x="3361697" y="1858368"/>
                    <a:pt x="3422362" y="1859686"/>
                  </a:cubicBezTo>
                  <a:cubicBezTo>
                    <a:pt x="3633276" y="1864214"/>
                    <a:pt x="3597517" y="1840787"/>
                    <a:pt x="3598428" y="1900539"/>
                  </a:cubicBezTo>
                  <a:cubicBezTo>
                    <a:pt x="3602186" y="2140107"/>
                    <a:pt x="3610965" y="2115026"/>
                    <a:pt x="3590799" y="2114830"/>
                  </a:cubicBezTo>
                  <a:close/>
                  <a:moveTo>
                    <a:pt x="3338348" y="2650240"/>
                  </a:moveTo>
                  <a:cubicBezTo>
                    <a:pt x="3254066" y="2650240"/>
                    <a:pt x="3254557" y="2650689"/>
                    <a:pt x="3170093" y="2650689"/>
                  </a:cubicBezTo>
                  <a:cubicBezTo>
                    <a:pt x="3147628" y="2650689"/>
                    <a:pt x="3154485" y="2677382"/>
                    <a:pt x="3151246" y="2474167"/>
                  </a:cubicBezTo>
                  <a:cubicBezTo>
                    <a:pt x="3149787" y="2381063"/>
                    <a:pt x="3143813" y="2395307"/>
                    <a:pt x="3170093" y="2395307"/>
                  </a:cubicBezTo>
                  <a:cubicBezTo>
                    <a:pt x="3341615" y="2395223"/>
                    <a:pt x="3346033" y="2395195"/>
                    <a:pt x="3373491" y="2395265"/>
                  </a:cubicBezTo>
                  <a:cubicBezTo>
                    <a:pt x="3378819" y="2694346"/>
                    <a:pt x="3391637" y="2650240"/>
                    <a:pt x="3338348" y="2650240"/>
                  </a:cubicBezTo>
                  <a:close/>
                  <a:moveTo>
                    <a:pt x="3338348" y="2382212"/>
                  </a:moveTo>
                  <a:cubicBezTo>
                    <a:pt x="3149226" y="2382311"/>
                    <a:pt x="3169631" y="2382311"/>
                    <a:pt x="3150082" y="2382282"/>
                  </a:cubicBezTo>
                  <a:cubicBezTo>
                    <a:pt x="3149605" y="2337335"/>
                    <a:pt x="3146716" y="2127349"/>
                    <a:pt x="3146702" y="2126340"/>
                  </a:cubicBezTo>
                  <a:cubicBezTo>
                    <a:pt x="3147726" y="2126340"/>
                    <a:pt x="3336006" y="2125863"/>
                    <a:pt x="3368653" y="2126031"/>
                  </a:cubicBezTo>
                  <a:cubicBezTo>
                    <a:pt x="3373799" y="2423262"/>
                    <a:pt x="3388257" y="2382212"/>
                    <a:pt x="3338348" y="2382212"/>
                  </a:cubicBezTo>
                  <a:close/>
                  <a:moveTo>
                    <a:pt x="3146856" y="2917581"/>
                  </a:moveTo>
                  <a:cubicBezTo>
                    <a:pt x="3086331" y="2917721"/>
                    <a:pt x="3015933" y="2919333"/>
                    <a:pt x="2924836" y="2917861"/>
                  </a:cubicBezTo>
                  <a:cubicBezTo>
                    <a:pt x="2921849" y="2742433"/>
                    <a:pt x="2923728" y="2777707"/>
                    <a:pt x="2921975" y="2665423"/>
                  </a:cubicBezTo>
                  <a:cubicBezTo>
                    <a:pt x="2921905" y="2661414"/>
                    <a:pt x="2905245" y="2663054"/>
                    <a:pt x="3142790" y="2663671"/>
                  </a:cubicBezTo>
                  <a:cubicBezTo>
                    <a:pt x="3146422" y="2893271"/>
                    <a:pt x="3146324" y="2888041"/>
                    <a:pt x="3146856" y="2917581"/>
                  </a:cubicBezTo>
                  <a:close/>
                  <a:moveTo>
                    <a:pt x="2921723" y="2650100"/>
                  </a:moveTo>
                  <a:cubicBezTo>
                    <a:pt x="2917474" y="2380586"/>
                    <a:pt x="2916702" y="2394437"/>
                    <a:pt x="2917698" y="2394437"/>
                  </a:cubicBezTo>
                  <a:cubicBezTo>
                    <a:pt x="3005233" y="2394802"/>
                    <a:pt x="3008991" y="2394353"/>
                    <a:pt x="3085910" y="2394970"/>
                  </a:cubicBezTo>
                  <a:cubicBezTo>
                    <a:pt x="3155789" y="2395531"/>
                    <a:pt x="3137769" y="2348761"/>
                    <a:pt x="3142565" y="2650647"/>
                  </a:cubicBezTo>
                  <a:cubicBezTo>
                    <a:pt x="3090622" y="2650492"/>
                    <a:pt x="3034009" y="2649357"/>
                    <a:pt x="2921723" y="2650100"/>
                  </a:cubicBezTo>
                  <a:close/>
                  <a:moveTo>
                    <a:pt x="2916927" y="2378413"/>
                  </a:moveTo>
                  <a:cubicBezTo>
                    <a:pt x="2910630" y="2104876"/>
                    <a:pt x="2914823" y="2127335"/>
                    <a:pt x="2917698" y="2127335"/>
                  </a:cubicBezTo>
                  <a:cubicBezTo>
                    <a:pt x="3179377" y="2128415"/>
                    <a:pt x="3134993" y="2105801"/>
                    <a:pt x="3136016" y="2187381"/>
                  </a:cubicBezTo>
                  <a:cubicBezTo>
                    <a:pt x="3137026" y="2275523"/>
                    <a:pt x="3137741" y="2293790"/>
                    <a:pt x="3138541" y="2378693"/>
                  </a:cubicBezTo>
                  <a:cubicBezTo>
                    <a:pt x="3138583" y="2383937"/>
                    <a:pt x="2917025" y="2383124"/>
                    <a:pt x="2916927" y="2378413"/>
                  </a:cubicBezTo>
                  <a:close/>
                  <a:moveTo>
                    <a:pt x="3085882" y="2113876"/>
                  </a:moveTo>
                  <a:cubicBezTo>
                    <a:pt x="2882134" y="2116890"/>
                    <a:pt x="2913869" y="2122022"/>
                    <a:pt x="2913379" y="2091529"/>
                  </a:cubicBezTo>
                  <a:cubicBezTo>
                    <a:pt x="2909396" y="1830974"/>
                    <a:pt x="2905666" y="1859363"/>
                    <a:pt x="2917698" y="1859434"/>
                  </a:cubicBezTo>
                  <a:cubicBezTo>
                    <a:pt x="3171201" y="1861130"/>
                    <a:pt x="3131781" y="1846718"/>
                    <a:pt x="3132622" y="1900525"/>
                  </a:cubicBezTo>
                  <a:cubicBezTo>
                    <a:pt x="3134053" y="1991919"/>
                    <a:pt x="3133197" y="1996265"/>
                    <a:pt x="3134698" y="2091781"/>
                  </a:cubicBezTo>
                  <a:cubicBezTo>
                    <a:pt x="3135119" y="2119232"/>
                    <a:pt x="3144837" y="2112993"/>
                    <a:pt x="3085882" y="2113876"/>
                  </a:cubicBezTo>
                  <a:close/>
                  <a:moveTo>
                    <a:pt x="2910237" y="2650170"/>
                  </a:moveTo>
                  <a:cubicBezTo>
                    <a:pt x="2865657" y="2650408"/>
                    <a:pt x="2869247" y="2650366"/>
                    <a:pt x="2686871" y="2650450"/>
                  </a:cubicBezTo>
                  <a:cubicBezTo>
                    <a:pt x="2685370" y="2545583"/>
                    <a:pt x="2687179" y="2580240"/>
                    <a:pt x="2683856" y="2396330"/>
                  </a:cubicBezTo>
                  <a:cubicBezTo>
                    <a:pt x="2774363" y="2395952"/>
                    <a:pt x="2733836" y="2393666"/>
                    <a:pt x="2905806" y="2394396"/>
                  </a:cubicBezTo>
                  <a:cubicBezTo>
                    <a:pt x="2906633" y="2430805"/>
                    <a:pt x="2910111" y="2642109"/>
                    <a:pt x="2910237" y="2650170"/>
                  </a:cubicBezTo>
                  <a:close/>
                  <a:moveTo>
                    <a:pt x="2683617" y="2383292"/>
                  </a:moveTo>
                  <a:cubicBezTo>
                    <a:pt x="2679130" y="2125092"/>
                    <a:pt x="2680083" y="2193354"/>
                    <a:pt x="2678919" y="2127924"/>
                  </a:cubicBezTo>
                  <a:cubicBezTo>
                    <a:pt x="2769708" y="2127826"/>
                    <a:pt x="2764168" y="2126704"/>
                    <a:pt x="2902384" y="2127279"/>
                  </a:cubicBezTo>
                  <a:cubicBezTo>
                    <a:pt x="2903072" y="2189344"/>
                    <a:pt x="2902104" y="2239408"/>
                    <a:pt x="2905456" y="2378764"/>
                  </a:cubicBezTo>
                  <a:cubicBezTo>
                    <a:pt x="2905497" y="2381385"/>
                    <a:pt x="2925018" y="2382254"/>
                    <a:pt x="2683617" y="2383292"/>
                  </a:cubicBezTo>
                  <a:close/>
                  <a:moveTo>
                    <a:pt x="2678681" y="2114914"/>
                  </a:moveTo>
                  <a:cubicBezTo>
                    <a:pt x="2676872" y="2007229"/>
                    <a:pt x="2677840" y="2008967"/>
                    <a:pt x="2675512" y="1859349"/>
                  </a:cubicBezTo>
                  <a:cubicBezTo>
                    <a:pt x="2937850" y="1859307"/>
                    <a:pt x="2897728" y="1845372"/>
                    <a:pt x="2898584" y="1900525"/>
                  </a:cubicBezTo>
                  <a:cubicBezTo>
                    <a:pt x="2899902" y="1985414"/>
                    <a:pt x="2900309" y="1993013"/>
                    <a:pt x="2901879" y="2091753"/>
                  </a:cubicBezTo>
                  <a:cubicBezTo>
                    <a:pt x="2902370" y="2122092"/>
                    <a:pt x="2938004" y="2114633"/>
                    <a:pt x="2678681" y="2114914"/>
                  </a:cubicBezTo>
                  <a:close/>
                  <a:moveTo>
                    <a:pt x="2675582" y="2663460"/>
                  </a:moveTo>
                  <a:cubicBezTo>
                    <a:pt x="2676998" y="2757476"/>
                    <a:pt x="2680490" y="2821981"/>
                    <a:pt x="2680560" y="2918212"/>
                  </a:cubicBezTo>
                  <a:cubicBezTo>
                    <a:pt x="2606838" y="2918352"/>
                    <a:pt x="2577656" y="2917342"/>
                    <a:pt x="2457081" y="2917342"/>
                  </a:cubicBezTo>
                  <a:cubicBezTo>
                    <a:pt x="2454220" y="2812658"/>
                    <a:pt x="2455679" y="2757504"/>
                    <a:pt x="2454136" y="2663404"/>
                  </a:cubicBezTo>
                  <a:cubicBezTo>
                    <a:pt x="2482871" y="2663587"/>
                    <a:pt x="2488943" y="2663545"/>
                    <a:pt x="2675582" y="2663460"/>
                  </a:cubicBezTo>
                  <a:close/>
                  <a:moveTo>
                    <a:pt x="2497301" y="2650521"/>
                  </a:moveTo>
                  <a:cubicBezTo>
                    <a:pt x="2442034" y="2650521"/>
                    <a:pt x="2454922" y="2666335"/>
                    <a:pt x="2452005" y="2569683"/>
                  </a:cubicBezTo>
                  <a:cubicBezTo>
                    <a:pt x="2450280" y="2512679"/>
                    <a:pt x="2449032" y="2448637"/>
                    <a:pt x="2449326" y="2395952"/>
                  </a:cubicBezTo>
                  <a:cubicBezTo>
                    <a:pt x="2457025" y="2395994"/>
                    <a:pt x="2644099" y="2396400"/>
                    <a:pt x="2672356" y="2396358"/>
                  </a:cubicBezTo>
                  <a:cubicBezTo>
                    <a:pt x="2675652" y="2579315"/>
                    <a:pt x="2673941" y="2549859"/>
                    <a:pt x="2675385" y="2650450"/>
                  </a:cubicBezTo>
                  <a:lnTo>
                    <a:pt x="2497301" y="2650521"/>
                  </a:lnTo>
                  <a:close/>
                  <a:moveTo>
                    <a:pt x="2449831" y="3143900"/>
                  </a:moveTo>
                  <a:cubicBezTo>
                    <a:pt x="2449887" y="3195380"/>
                    <a:pt x="2489966" y="3187473"/>
                    <a:pt x="2244990" y="3186492"/>
                  </a:cubicBezTo>
                  <a:cubicBezTo>
                    <a:pt x="2228624" y="3186422"/>
                    <a:pt x="2223015" y="3223644"/>
                    <a:pt x="2224753" y="2952812"/>
                  </a:cubicBezTo>
                  <a:cubicBezTo>
                    <a:pt x="2224936" y="2922964"/>
                    <a:pt x="2189526" y="2930367"/>
                    <a:pt x="2445975" y="2930367"/>
                  </a:cubicBezTo>
                  <a:cubicBezTo>
                    <a:pt x="2447910" y="2994591"/>
                    <a:pt x="2449719" y="3042384"/>
                    <a:pt x="2449831" y="3143900"/>
                  </a:cubicBezTo>
                  <a:close/>
                  <a:moveTo>
                    <a:pt x="2224852" y="2917469"/>
                  </a:moveTo>
                  <a:cubicBezTo>
                    <a:pt x="2224669" y="2798021"/>
                    <a:pt x="2220532" y="2757603"/>
                    <a:pt x="2219340" y="2663587"/>
                  </a:cubicBezTo>
                  <a:cubicBezTo>
                    <a:pt x="2324334" y="2662269"/>
                    <a:pt x="2280497" y="2661947"/>
                    <a:pt x="2442637" y="2663320"/>
                  </a:cubicBezTo>
                  <a:cubicBezTo>
                    <a:pt x="2444278" y="2763897"/>
                    <a:pt x="2442623" y="2808564"/>
                    <a:pt x="2445568" y="2917342"/>
                  </a:cubicBezTo>
                  <a:cubicBezTo>
                    <a:pt x="2246448" y="2917356"/>
                    <a:pt x="2306090" y="2917342"/>
                    <a:pt x="2224852" y="2917469"/>
                  </a:cubicBezTo>
                  <a:close/>
                  <a:moveTo>
                    <a:pt x="2413244" y="2649974"/>
                  </a:moveTo>
                  <a:cubicBezTo>
                    <a:pt x="2359337" y="2649245"/>
                    <a:pt x="2300116" y="2649175"/>
                    <a:pt x="2244891" y="2650142"/>
                  </a:cubicBezTo>
                  <a:cubicBezTo>
                    <a:pt x="2202456" y="2650885"/>
                    <a:pt x="2225875" y="2682976"/>
                    <a:pt x="2216381" y="2395307"/>
                  </a:cubicBezTo>
                  <a:cubicBezTo>
                    <a:pt x="2405180" y="2394872"/>
                    <a:pt x="2350460" y="2395110"/>
                    <a:pt x="2437841" y="2395853"/>
                  </a:cubicBezTo>
                  <a:cubicBezTo>
                    <a:pt x="2436270" y="2682738"/>
                    <a:pt x="2461779" y="2650562"/>
                    <a:pt x="2413244" y="2649974"/>
                  </a:cubicBezTo>
                  <a:close/>
                  <a:moveTo>
                    <a:pt x="2437953" y="2378525"/>
                  </a:moveTo>
                  <a:cubicBezTo>
                    <a:pt x="2437897" y="2385633"/>
                    <a:pt x="2460559" y="2381343"/>
                    <a:pt x="2244933" y="2382198"/>
                  </a:cubicBezTo>
                  <a:cubicBezTo>
                    <a:pt x="2205233" y="2382311"/>
                    <a:pt x="2215063" y="2421621"/>
                    <a:pt x="2211936" y="2185559"/>
                  </a:cubicBezTo>
                  <a:cubicBezTo>
                    <a:pt x="2211053" y="2115811"/>
                    <a:pt x="2202386" y="2127153"/>
                    <a:pt x="2244877" y="2127784"/>
                  </a:cubicBezTo>
                  <a:cubicBezTo>
                    <a:pt x="2297423" y="2128625"/>
                    <a:pt x="2317000" y="2128429"/>
                    <a:pt x="2435148" y="2128457"/>
                  </a:cubicBezTo>
                  <a:cubicBezTo>
                    <a:pt x="2438079" y="2313839"/>
                    <a:pt x="2438444" y="2319671"/>
                    <a:pt x="2437953" y="2378525"/>
                  </a:cubicBezTo>
                  <a:close/>
                  <a:moveTo>
                    <a:pt x="2210940" y="2114325"/>
                  </a:moveTo>
                  <a:cubicBezTo>
                    <a:pt x="2209286" y="2006710"/>
                    <a:pt x="2208851" y="1992550"/>
                    <a:pt x="2206803" y="1858929"/>
                  </a:cubicBezTo>
                  <a:cubicBezTo>
                    <a:pt x="2268956" y="1858522"/>
                    <a:pt x="2288757" y="1857274"/>
                    <a:pt x="2430086" y="1858747"/>
                  </a:cubicBezTo>
                  <a:cubicBezTo>
                    <a:pt x="2433087" y="2054825"/>
                    <a:pt x="2432119" y="1937593"/>
                    <a:pt x="2434938" y="2115446"/>
                  </a:cubicBezTo>
                  <a:cubicBezTo>
                    <a:pt x="2206341" y="2115404"/>
                    <a:pt x="2304505" y="2115194"/>
                    <a:pt x="2210940" y="2114325"/>
                  </a:cubicBezTo>
                  <a:close/>
                  <a:moveTo>
                    <a:pt x="2207294" y="2569893"/>
                  </a:moveTo>
                  <a:cubicBezTo>
                    <a:pt x="2206958" y="2673639"/>
                    <a:pt x="2254497" y="2651376"/>
                    <a:pt x="1985428" y="2650955"/>
                  </a:cubicBezTo>
                  <a:cubicBezTo>
                    <a:pt x="1982693" y="2476677"/>
                    <a:pt x="1982048" y="2434351"/>
                    <a:pt x="1981403" y="2396639"/>
                  </a:cubicBezTo>
                  <a:cubicBezTo>
                    <a:pt x="2084939" y="2396610"/>
                    <a:pt x="2037371" y="2395615"/>
                    <a:pt x="2204854" y="2395335"/>
                  </a:cubicBezTo>
                  <a:cubicBezTo>
                    <a:pt x="2206397" y="2441473"/>
                    <a:pt x="2207505" y="2502361"/>
                    <a:pt x="2207294" y="2569893"/>
                  </a:cubicBezTo>
                  <a:close/>
                  <a:moveTo>
                    <a:pt x="2160820" y="2382353"/>
                  </a:moveTo>
                  <a:cubicBezTo>
                    <a:pt x="1961293" y="2382353"/>
                    <a:pt x="1981249" y="2387722"/>
                    <a:pt x="1981081" y="2378483"/>
                  </a:cubicBezTo>
                  <a:cubicBezTo>
                    <a:pt x="1976046" y="2094333"/>
                    <a:pt x="1975920" y="2128120"/>
                    <a:pt x="1992566" y="2128120"/>
                  </a:cubicBezTo>
                  <a:cubicBezTo>
                    <a:pt x="2241778" y="2128120"/>
                    <a:pt x="2199441" y="2108801"/>
                    <a:pt x="2200437" y="2185783"/>
                  </a:cubicBezTo>
                  <a:cubicBezTo>
                    <a:pt x="2201657" y="2277878"/>
                    <a:pt x="2202274" y="2322166"/>
                    <a:pt x="2204279" y="2378876"/>
                  </a:cubicBezTo>
                  <a:cubicBezTo>
                    <a:pt x="2204447" y="2383460"/>
                    <a:pt x="2210982" y="2382353"/>
                    <a:pt x="2160820" y="2382353"/>
                  </a:cubicBezTo>
                  <a:close/>
                  <a:moveTo>
                    <a:pt x="2160820" y="2114128"/>
                  </a:moveTo>
                  <a:cubicBezTo>
                    <a:pt x="1949500" y="2114128"/>
                    <a:pt x="1978991" y="2124251"/>
                    <a:pt x="1978458" y="2091515"/>
                  </a:cubicBezTo>
                  <a:cubicBezTo>
                    <a:pt x="1974279" y="1824567"/>
                    <a:pt x="1963495" y="1858971"/>
                    <a:pt x="1992552" y="1858971"/>
                  </a:cubicBezTo>
                  <a:cubicBezTo>
                    <a:pt x="2142365" y="1859041"/>
                    <a:pt x="2167285" y="1859111"/>
                    <a:pt x="2195318" y="1858985"/>
                  </a:cubicBezTo>
                  <a:cubicBezTo>
                    <a:pt x="2199862" y="2156440"/>
                    <a:pt x="2215540" y="2114128"/>
                    <a:pt x="2160820" y="2114128"/>
                  </a:cubicBezTo>
                  <a:close/>
                  <a:moveTo>
                    <a:pt x="1973943" y="2650927"/>
                  </a:moveTo>
                  <a:cubicBezTo>
                    <a:pt x="1910304" y="2650675"/>
                    <a:pt x="1842823" y="2647646"/>
                    <a:pt x="1751880" y="2649974"/>
                  </a:cubicBezTo>
                  <a:cubicBezTo>
                    <a:pt x="1750786" y="2567244"/>
                    <a:pt x="1752932" y="2500005"/>
                    <a:pt x="1748893" y="2396064"/>
                  </a:cubicBezTo>
                  <a:cubicBezTo>
                    <a:pt x="1797471" y="2396947"/>
                    <a:pt x="1824031" y="2396695"/>
                    <a:pt x="1969890" y="2396639"/>
                  </a:cubicBezTo>
                  <a:cubicBezTo>
                    <a:pt x="1970773" y="2446871"/>
                    <a:pt x="1971194" y="2475219"/>
                    <a:pt x="1973943" y="2650927"/>
                  </a:cubicBezTo>
                  <a:close/>
                  <a:moveTo>
                    <a:pt x="1744798" y="2113287"/>
                  </a:moveTo>
                  <a:cubicBezTo>
                    <a:pt x="1743676" y="2018220"/>
                    <a:pt x="1741489" y="1987797"/>
                    <a:pt x="1739820" y="1859335"/>
                  </a:cubicBezTo>
                  <a:cubicBezTo>
                    <a:pt x="1755372" y="1859335"/>
                    <a:pt x="1898594" y="1859167"/>
                    <a:pt x="1961826" y="1858999"/>
                  </a:cubicBezTo>
                  <a:cubicBezTo>
                    <a:pt x="1963972" y="2009402"/>
                    <a:pt x="1966033" y="2004803"/>
                    <a:pt x="1967309" y="2114998"/>
                  </a:cubicBezTo>
                  <a:cubicBezTo>
                    <a:pt x="1862862" y="2114423"/>
                    <a:pt x="1963425" y="2113105"/>
                    <a:pt x="1744798" y="2113287"/>
                  </a:cubicBezTo>
                  <a:close/>
                  <a:moveTo>
                    <a:pt x="1740100" y="2650296"/>
                  </a:moveTo>
                  <a:cubicBezTo>
                    <a:pt x="1635373" y="2653310"/>
                    <a:pt x="1579363" y="2650002"/>
                    <a:pt x="1519973" y="2649511"/>
                  </a:cubicBezTo>
                  <a:cubicBezTo>
                    <a:pt x="1515219" y="2348299"/>
                    <a:pt x="1497227" y="2396975"/>
                    <a:pt x="1572141" y="2395769"/>
                  </a:cubicBezTo>
                  <a:cubicBezTo>
                    <a:pt x="1627477" y="2394872"/>
                    <a:pt x="1680262" y="2394788"/>
                    <a:pt x="1737380" y="2395868"/>
                  </a:cubicBezTo>
                  <a:cubicBezTo>
                    <a:pt x="1739988" y="2462727"/>
                    <a:pt x="1741096" y="2650254"/>
                    <a:pt x="1740100" y="2650296"/>
                  </a:cubicBezTo>
                  <a:close/>
                  <a:moveTo>
                    <a:pt x="1656170" y="2113358"/>
                  </a:moveTo>
                  <a:cubicBezTo>
                    <a:pt x="1578002" y="2113358"/>
                    <a:pt x="1575618" y="2114269"/>
                    <a:pt x="1510437" y="2114451"/>
                  </a:cubicBezTo>
                  <a:cubicBezTo>
                    <a:pt x="1507969" y="1936191"/>
                    <a:pt x="1507506" y="1904801"/>
                    <a:pt x="1506721" y="1860527"/>
                  </a:cubicBezTo>
                  <a:cubicBezTo>
                    <a:pt x="1764459" y="1859742"/>
                    <a:pt x="1728012" y="1842918"/>
                    <a:pt x="1728924" y="1900539"/>
                  </a:cubicBezTo>
                  <a:cubicBezTo>
                    <a:pt x="1732962" y="2158347"/>
                    <a:pt x="1754489" y="2113273"/>
                    <a:pt x="1656170" y="2113358"/>
                  </a:cubicBezTo>
                  <a:close/>
                  <a:moveTo>
                    <a:pt x="1508502" y="2649441"/>
                  </a:moveTo>
                  <a:cubicBezTo>
                    <a:pt x="1401460" y="2648908"/>
                    <a:pt x="1394827" y="2652315"/>
                    <a:pt x="1285906" y="2651348"/>
                  </a:cubicBezTo>
                  <a:cubicBezTo>
                    <a:pt x="1280620" y="2355351"/>
                    <a:pt x="1263062" y="2394690"/>
                    <a:pt x="1319787" y="2394690"/>
                  </a:cubicBezTo>
                  <a:cubicBezTo>
                    <a:pt x="1402554" y="2394690"/>
                    <a:pt x="1404265" y="2396442"/>
                    <a:pt x="1487943" y="2396442"/>
                  </a:cubicBezTo>
                  <a:cubicBezTo>
                    <a:pt x="1510325" y="2396442"/>
                    <a:pt x="1503958" y="2361744"/>
                    <a:pt x="1508502" y="2649441"/>
                  </a:cubicBezTo>
                  <a:close/>
                  <a:moveTo>
                    <a:pt x="1487943" y="2383432"/>
                  </a:moveTo>
                  <a:cubicBezTo>
                    <a:pt x="1486695" y="2383432"/>
                    <a:pt x="1280339" y="2382773"/>
                    <a:pt x="1280325" y="2378623"/>
                  </a:cubicBezTo>
                  <a:cubicBezTo>
                    <a:pt x="1279722" y="2089258"/>
                    <a:pt x="1255293" y="2128260"/>
                    <a:pt x="1319787" y="2128260"/>
                  </a:cubicBezTo>
                  <a:cubicBezTo>
                    <a:pt x="1535048" y="2128260"/>
                    <a:pt x="1499218" y="2108058"/>
                    <a:pt x="1499625" y="2187339"/>
                  </a:cubicBezTo>
                  <a:cubicBezTo>
                    <a:pt x="1500803" y="2413266"/>
                    <a:pt x="1512092" y="2383432"/>
                    <a:pt x="1487943" y="2383432"/>
                  </a:cubicBezTo>
                  <a:close/>
                  <a:moveTo>
                    <a:pt x="1487943" y="2114493"/>
                  </a:moveTo>
                  <a:cubicBezTo>
                    <a:pt x="1242812" y="2114493"/>
                    <a:pt x="1275641" y="2125316"/>
                    <a:pt x="1275108" y="2091571"/>
                  </a:cubicBezTo>
                  <a:cubicBezTo>
                    <a:pt x="1273608" y="1996069"/>
                    <a:pt x="1275515" y="1996013"/>
                    <a:pt x="1274014" y="1900287"/>
                  </a:cubicBezTo>
                  <a:cubicBezTo>
                    <a:pt x="1273215" y="1849297"/>
                    <a:pt x="1263974" y="1859714"/>
                    <a:pt x="1319787" y="1859714"/>
                  </a:cubicBezTo>
                  <a:cubicBezTo>
                    <a:pt x="1530687" y="1859714"/>
                    <a:pt x="1495081" y="1847601"/>
                    <a:pt x="1495909" y="1900511"/>
                  </a:cubicBezTo>
                  <a:cubicBezTo>
                    <a:pt x="1499821" y="2147509"/>
                    <a:pt x="1502472" y="2114493"/>
                    <a:pt x="1487943" y="2114493"/>
                  </a:cubicBezTo>
                  <a:close/>
                  <a:moveTo>
                    <a:pt x="1274407" y="2651222"/>
                  </a:moveTo>
                  <a:cubicBezTo>
                    <a:pt x="1191135" y="2650156"/>
                    <a:pt x="1248548" y="2648950"/>
                    <a:pt x="1052064" y="2649707"/>
                  </a:cubicBezTo>
                  <a:cubicBezTo>
                    <a:pt x="1047100" y="2357355"/>
                    <a:pt x="1037059" y="2394690"/>
                    <a:pt x="1067574" y="2394437"/>
                  </a:cubicBezTo>
                  <a:cubicBezTo>
                    <a:pt x="1118381" y="2394031"/>
                    <a:pt x="1159933" y="2393877"/>
                    <a:pt x="1235632" y="2394381"/>
                  </a:cubicBezTo>
                  <a:cubicBezTo>
                    <a:pt x="1277044" y="2394704"/>
                    <a:pt x="1268980" y="2351608"/>
                    <a:pt x="1274407" y="2651222"/>
                  </a:cubicBezTo>
                  <a:close/>
                  <a:moveTo>
                    <a:pt x="1044772" y="2931811"/>
                  </a:moveTo>
                  <a:cubicBezTo>
                    <a:pt x="1048474" y="3128801"/>
                    <a:pt x="1047548" y="3110505"/>
                    <a:pt x="1048390" y="3185707"/>
                  </a:cubicBezTo>
                  <a:cubicBezTo>
                    <a:pt x="1012518" y="3185216"/>
                    <a:pt x="1002379" y="3185328"/>
                    <a:pt x="825893" y="3185286"/>
                  </a:cubicBezTo>
                  <a:cubicBezTo>
                    <a:pt x="824336" y="3115090"/>
                    <a:pt x="822850" y="3096065"/>
                    <a:pt x="821672" y="2930731"/>
                  </a:cubicBezTo>
                  <a:cubicBezTo>
                    <a:pt x="823228" y="2930745"/>
                    <a:pt x="1043608" y="2931811"/>
                    <a:pt x="1044772" y="2931811"/>
                  </a:cubicBezTo>
                  <a:close/>
                  <a:moveTo>
                    <a:pt x="821573" y="2917721"/>
                  </a:moveTo>
                  <a:cubicBezTo>
                    <a:pt x="821251" y="2882532"/>
                    <a:pt x="820900" y="2864194"/>
                    <a:pt x="817843" y="2665423"/>
                  </a:cubicBezTo>
                  <a:cubicBezTo>
                    <a:pt x="817745" y="2658876"/>
                    <a:pt x="806176" y="2663545"/>
                    <a:pt x="1040789" y="2662774"/>
                  </a:cubicBezTo>
                  <a:cubicBezTo>
                    <a:pt x="1042234" y="2749976"/>
                    <a:pt x="1042304" y="2795231"/>
                    <a:pt x="1044533" y="2918801"/>
                  </a:cubicBezTo>
                  <a:cubicBezTo>
                    <a:pt x="1043384" y="2918786"/>
                    <a:pt x="822639" y="2917721"/>
                    <a:pt x="821573" y="2917721"/>
                  </a:cubicBezTo>
                  <a:close/>
                  <a:moveTo>
                    <a:pt x="983433" y="3198338"/>
                  </a:moveTo>
                  <a:cubicBezTo>
                    <a:pt x="1068724" y="3198338"/>
                    <a:pt x="1046679" y="3152003"/>
                    <a:pt x="1051040" y="3431022"/>
                  </a:cubicBezTo>
                  <a:cubicBezTo>
                    <a:pt x="1051601" y="3466688"/>
                    <a:pt x="1081065" y="3453608"/>
                    <a:pt x="829609" y="3452697"/>
                  </a:cubicBezTo>
                  <a:cubicBezTo>
                    <a:pt x="827954" y="3366546"/>
                    <a:pt x="828235" y="3300584"/>
                    <a:pt x="826173" y="3198310"/>
                  </a:cubicBezTo>
                  <a:lnTo>
                    <a:pt x="983433" y="3198338"/>
                  </a:lnTo>
                  <a:close/>
                  <a:moveTo>
                    <a:pt x="1235702" y="2381357"/>
                  </a:moveTo>
                  <a:cubicBezTo>
                    <a:pt x="1184222" y="2380951"/>
                    <a:pt x="1126192" y="2380909"/>
                    <a:pt x="1067462" y="2381385"/>
                  </a:cubicBezTo>
                  <a:cubicBezTo>
                    <a:pt x="1037900" y="2381623"/>
                    <a:pt x="1047338" y="2420332"/>
                    <a:pt x="1043047" y="2126746"/>
                  </a:cubicBezTo>
                  <a:cubicBezTo>
                    <a:pt x="1130386" y="2128625"/>
                    <a:pt x="1078569" y="2128835"/>
                    <a:pt x="1264282" y="2128316"/>
                  </a:cubicBezTo>
                  <a:cubicBezTo>
                    <a:pt x="1270200" y="2421425"/>
                    <a:pt x="1281531" y="2381666"/>
                    <a:pt x="1235702" y="2381357"/>
                  </a:cubicBezTo>
                  <a:close/>
                  <a:moveTo>
                    <a:pt x="1040579" y="2649749"/>
                  </a:moveTo>
                  <a:cubicBezTo>
                    <a:pt x="905616" y="2650240"/>
                    <a:pt x="915980" y="2649062"/>
                    <a:pt x="817577" y="2649048"/>
                  </a:cubicBezTo>
                  <a:cubicBezTo>
                    <a:pt x="812921" y="2376843"/>
                    <a:pt x="810270" y="2395293"/>
                    <a:pt x="815249" y="2395279"/>
                  </a:cubicBezTo>
                  <a:cubicBezTo>
                    <a:pt x="816904" y="2395279"/>
                    <a:pt x="1034310" y="2394662"/>
                    <a:pt x="1035530" y="2394648"/>
                  </a:cubicBezTo>
                  <a:cubicBezTo>
                    <a:pt x="1037718" y="2529713"/>
                    <a:pt x="1039976" y="2614967"/>
                    <a:pt x="1040579" y="2649749"/>
                  </a:cubicBezTo>
                  <a:close/>
                  <a:moveTo>
                    <a:pt x="812388" y="2378553"/>
                  </a:moveTo>
                  <a:cubicBezTo>
                    <a:pt x="811617" y="2322096"/>
                    <a:pt x="807115" y="2127195"/>
                    <a:pt x="815263" y="2127195"/>
                  </a:cubicBezTo>
                  <a:cubicBezTo>
                    <a:pt x="1074993" y="2127195"/>
                    <a:pt x="1031379" y="2106628"/>
                    <a:pt x="1032389" y="2187381"/>
                  </a:cubicBezTo>
                  <a:cubicBezTo>
                    <a:pt x="1033259" y="2257017"/>
                    <a:pt x="1033791" y="2286178"/>
                    <a:pt x="1035334" y="2381623"/>
                  </a:cubicBezTo>
                  <a:cubicBezTo>
                    <a:pt x="784734" y="2383054"/>
                    <a:pt x="812458" y="2383755"/>
                    <a:pt x="812388" y="2378553"/>
                  </a:cubicBezTo>
                  <a:close/>
                  <a:moveTo>
                    <a:pt x="983433" y="2113161"/>
                  </a:moveTo>
                  <a:cubicBezTo>
                    <a:pt x="777946" y="2113161"/>
                    <a:pt x="810523" y="2124503"/>
                    <a:pt x="810004" y="2091515"/>
                  </a:cubicBezTo>
                  <a:cubicBezTo>
                    <a:pt x="805937" y="1831296"/>
                    <a:pt x="798687" y="1859307"/>
                    <a:pt x="815249" y="1859307"/>
                  </a:cubicBezTo>
                  <a:cubicBezTo>
                    <a:pt x="1066116" y="1859307"/>
                    <a:pt x="1026710" y="1846718"/>
                    <a:pt x="1027551" y="1900539"/>
                  </a:cubicBezTo>
                  <a:cubicBezTo>
                    <a:pt x="1031520" y="2153384"/>
                    <a:pt x="1044660" y="2113161"/>
                    <a:pt x="983433" y="2113161"/>
                  </a:cubicBezTo>
                  <a:close/>
                  <a:moveTo>
                    <a:pt x="806302" y="2662073"/>
                  </a:moveTo>
                  <a:cubicBezTo>
                    <a:pt x="806316" y="2663306"/>
                    <a:pt x="809709" y="2877330"/>
                    <a:pt x="810074" y="2917721"/>
                  </a:cubicBezTo>
                  <a:cubicBezTo>
                    <a:pt x="740447" y="2917693"/>
                    <a:pt x="823481" y="2917567"/>
                    <a:pt x="588460" y="2916950"/>
                  </a:cubicBezTo>
                  <a:cubicBezTo>
                    <a:pt x="587956" y="2877807"/>
                    <a:pt x="587381" y="2843235"/>
                    <a:pt x="584590" y="2665437"/>
                  </a:cubicBezTo>
                  <a:cubicBezTo>
                    <a:pt x="584562" y="2662844"/>
                    <a:pt x="565322" y="2662283"/>
                    <a:pt x="806302" y="2662073"/>
                  </a:cubicBezTo>
                  <a:close/>
                  <a:moveTo>
                    <a:pt x="810186" y="2930731"/>
                  </a:moveTo>
                  <a:cubicBezTo>
                    <a:pt x="811448" y="3103257"/>
                    <a:pt x="812865" y="3116057"/>
                    <a:pt x="814393" y="3185286"/>
                  </a:cubicBezTo>
                  <a:cubicBezTo>
                    <a:pt x="813187" y="3185286"/>
                    <a:pt x="593930" y="3185707"/>
                    <a:pt x="592275" y="3185721"/>
                  </a:cubicBezTo>
                  <a:cubicBezTo>
                    <a:pt x="588601" y="2947204"/>
                    <a:pt x="589863" y="3030285"/>
                    <a:pt x="588615" y="2929960"/>
                  </a:cubicBezTo>
                  <a:cubicBezTo>
                    <a:pt x="800047" y="2930451"/>
                    <a:pt x="731949" y="2930703"/>
                    <a:pt x="810186" y="2930731"/>
                  </a:cubicBezTo>
                  <a:close/>
                  <a:moveTo>
                    <a:pt x="814674" y="3198310"/>
                  </a:moveTo>
                  <a:cubicBezTo>
                    <a:pt x="816862" y="3306668"/>
                    <a:pt x="816230" y="3353382"/>
                    <a:pt x="818124" y="3452669"/>
                  </a:cubicBezTo>
                  <a:cubicBezTo>
                    <a:pt x="816721" y="3452669"/>
                    <a:pt x="792517" y="3452571"/>
                    <a:pt x="595416" y="3453145"/>
                  </a:cubicBezTo>
                  <a:cubicBezTo>
                    <a:pt x="593495" y="3335044"/>
                    <a:pt x="594841" y="3352386"/>
                    <a:pt x="592485" y="3198745"/>
                  </a:cubicBezTo>
                  <a:cubicBezTo>
                    <a:pt x="595248" y="3198745"/>
                    <a:pt x="801155" y="3198310"/>
                    <a:pt x="814674" y="3198310"/>
                  </a:cubicBezTo>
                  <a:close/>
                  <a:moveTo>
                    <a:pt x="815249" y="3465679"/>
                  </a:moveTo>
                  <a:cubicBezTo>
                    <a:pt x="819975" y="3465679"/>
                    <a:pt x="817801" y="3458922"/>
                    <a:pt x="820143" y="3526805"/>
                  </a:cubicBezTo>
                  <a:cubicBezTo>
                    <a:pt x="827646" y="3744712"/>
                    <a:pt x="825977" y="3722729"/>
                    <a:pt x="815249" y="3722729"/>
                  </a:cubicBezTo>
                  <a:cubicBezTo>
                    <a:pt x="813861" y="3722729"/>
                    <a:pt x="600436" y="3722772"/>
                    <a:pt x="600296" y="3717724"/>
                  </a:cubicBezTo>
                  <a:cubicBezTo>
                    <a:pt x="598543" y="3655730"/>
                    <a:pt x="598684" y="3653164"/>
                    <a:pt x="595640" y="3466184"/>
                  </a:cubicBezTo>
                  <a:cubicBezTo>
                    <a:pt x="597197" y="3466184"/>
                    <a:pt x="814001" y="3465679"/>
                    <a:pt x="815249" y="3465679"/>
                  </a:cubicBezTo>
                  <a:close/>
                  <a:moveTo>
                    <a:pt x="647149" y="3734169"/>
                  </a:moveTo>
                  <a:cubicBezTo>
                    <a:pt x="730855" y="3734169"/>
                    <a:pt x="731150" y="3735754"/>
                    <a:pt x="815263" y="3735754"/>
                  </a:cubicBezTo>
                  <a:cubicBezTo>
                    <a:pt x="828810" y="3735754"/>
                    <a:pt x="822092" y="3707672"/>
                    <a:pt x="826047" y="3988738"/>
                  </a:cubicBezTo>
                  <a:cubicBezTo>
                    <a:pt x="820578" y="3988724"/>
                    <a:pt x="606915" y="3989930"/>
                    <a:pt x="605878" y="3989944"/>
                  </a:cubicBezTo>
                  <a:cubicBezTo>
                    <a:pt x="600871" y="3688662"/>
                    <a:pt x="584898" y="3734169"/>
                    <a:pt x="647149" y="3734169"/>
                  </a:cubicBezTo>
                  <a:close/>
                  <a:moveTo>
                    <a:pt x="829875" y="3465707"/>
                  </a:moveTo>
                  <a:cubicBezTo>
                    <a:pt x="904593" y="3466002"/>
                    <a:pt x="900105" y="3468119"/>
                    <a:pt x="983433" y="3468119"/>
                  </a:cubicBezTo>
                  <a:cubicBezTo>
                    <a:pt x="1073043" y="3468119"/>
                    <a:pt x="1049554" y="3414998"/>
                    <a:pt x="1057127" y="3718117"/>
                  </a:cubicBezTo>
                  <a:cubicBezTo>
                    <a:pt x="1057267" y="3723767"/>
                    <a:pt x="1085272" y="3722281"/>
                    <a:pt x="835036" y="3722715"/>
                  </a:cubicBezTo>
                  <a:cubicBezTo>
                    <a:pt x="834447" y="3576953"/>
                    <a:pt x="831109" y="3523104"/>
                    <a:pt x="829875" y="3465707"/>
                  </a:cubicBezTo>
                  <a:close/>
                  <a:moveTo>
                    <a:pt x="1057561" y="3735361"/>
                  </a:moveTo>
                  <a:cubicBezTo>
                    <a:pt x="1061278" y="3887572"/>
                    <a:pt x="1058515" y="3897849"/>
                    <a:pt x="1059707" y="3989860"/>
                  </a:cubicBezTo>
                  <a:cubicBezTo>
                    <a:pt x="853491" y="3990000"/>
                    <a:pt x="933369" y="3989033"/>
                    <a:pt x="837518" y="3988752"/>
                  </a:cubicBezTo>
                  <a:cubicBezTo>
                    <a:pt x="837504" y="3987645"/>
                    <a:pt x="835120" y="3736819"/>
                    <a:pt x="835106" y="3735726"/>
                  </a:cubicBezTo>
                  <a:cubicBezTo>
                    <a:pt x="898170" y="3735628"/>
                    <a:pt x="964445" y="3734408"/>
                    <a:pt x="1057561" y="3735361"/>
                  </a:cubicBezTo>
                  <a:close/>
                  <a:moveTo>
                    <a:pt x="1059903" y="4002870"/>
                  </a:moveTo>
                  <a:cubicBezTo>
                    <a:pt x="1059917" y="4003907"/>
                    <a:pt x="1063269" y="4218114"/>
                    <a:pt x="1064265" y="4257916"/>
                  </a:cubicBezTo>
                  <a:cubicBezTo>
                    <a:pt x="943845" y="4257131"/>
                    <a:pt x="894706" y="4258364"/>
                    <a:pt x="842454" y="4258519"/>
                  </a:cubicBezTo>
                  <a:cubicBezTo>
                    <a:pt x="842440" y="4257523"/>
                    <a:pt x="837799" y="4006291"/>
                    <a:pt x="837729" y="4001777"/>
                  </a:cubicBezTo>
                  <a:cubicBezTo>
                    <a:pt x="943200" y="4002113"/>
                    <a:pt x="846662" y="4003024"/>
                    <a:pt x="1059903" y="4002870"/>
                  </a:cubicBezTo>
                  <a:close/>
                  <a:moveTo>
                    <a:pt x="1064587" y="4270954"/>
                  </a:moveTo>
                  <a:cubicBezTo>
                    <a:pt x="1069005" y="4433344"/>
                    <a:pt x="1067841" y="4450448"/>
                    <a:pt x="1068570" y="4525649"/>
                  </a:cubicBezTo>
                  <a:cubicBezTo>
                    <a:pt x="982886" y="4524682"/>
                    <a:pt x="877766" y="4525719"/>
                    <a:pt x="846157" y="4525803"/>
                  </a:cubicBezTo>
                  <a:cubicBezTo>
                    <a:pt x="845441" y="4454205"/>
                    <a:pt x="846451" y="4457303"/>
                    <a:pt x="842693" y="4271529"/>
                  </a:cubicBezTo>
                  <a:cubicBezTo>
                    <a:pt x="911759" y="4271360"/>
                    <a:pt x="937408" y="4270127"/>
                    <a:pt x="1064587" y="4270954"/>
                  </a:cubicBezTo>
                  <a:close/>
                  <a:moveTo>
                    <a:pt x="1067462" y="4538701"/>
                  </a:moveTo>
                  <a:cubicBezTo>
                    <a:pt x="1070309" y="4538715"/>
                    <a:pt x="1067280" y="4523911"/>
                    <a:pt x="1072567" y="4792751"/>
                  </a:cubicBezTo>
                  <a:cubicBezTo>
                    <a:pt x="945065" y="4792036"/>
                    <a:pt x="909305" y="4792807"/>
                    <a:pt x="851696" y="4792962"/>
                  </a:cubicBezTo>
                  <a:cubicBezTo>
                    <a:pt x="849705" y="4660350"/>
                    <a:pt x="847755" y="4666771"/>
                    <a:pt x="846283" y="4538842"/>
                  </a:cubicBezTo>
                  <a:cubicBezTo>
                    <a:pt x="916232" y="4538687"/>
                    <a:pt x="962903" y="4537706"/>
                    <a:pt x="1067462" y="4538701"/>
                  </a:cubicBezTo>
                  <a:close/>
                  <a:moveTo>
                    <a:pt x="1071403" y="4004903"/>
                  </a:moveTo>
                  <a:cubicBezTo>
                    <a:pt x="1071347" y="4001244"/>
                    <a:pt x="1053663" y="4003095"/>
                    <a:pt x="1295709" y="4003627"/>
                  </a:cubicBezTo>
                  <a:cubicBezTo>
                    <a:pt x="1296045" y="4024418"/>
                    <a:pt x="1298738" y="4251621"/>
                    <a:pt x="1298780" y="4257902"/>
                  </a:cubicBezTo>
                  <a:cubicBezTo>
                    <a:pt x="1232070" y="4257944"/>
                    <a:pt x="1160059" y="4258533"/>
                    <a:pt x="1075722" y="4257986"/>
                  </a:cubicBezTo>
                  <a:cubicBezTo>
                    <a:pt x="1074852" y="4222180"/>
                    <a:pt x="1074656" y="4204080"/>
                    <a:pt x="1071403" y="4004903"/>
                  </a:cubicBezTo>
                  <a:close/>
                  <a:moveTo>
                    <a:pt x="1298864" y="4270926"/>
                  </a:moveTo>
                  <a:cubicBezTo>
                    <a:pt x="1299383" y="4414838"/>
                    <a:pt x="1300926" y="4446046"/>
                    <a:pt x="1302510" y="4526196"/>
                  </a:cubicBezTo>
                  <a:cubicBezTo>
                    <a:pt x="1128675" y="4526056"/>
                    <a:pt x="1118353" y="4526112"/>
                    <a:pt x="1080069" y="4525761"/>
                  </a:cubicBezTo>
                  <a:cubicBezTo>
                    <a:pt x="1079410" y="4455130"/>
                    <a:pt x="1080406" y="4431227"/>
                    <a:pt x="1076086" y="4271024"/>
                  </a:cubicBezTo>
                  <a:cubicBezTo>
                    <a:pt x="1157521" y="4271529"/>
                    <a:pt x="1247356" y="4270968"/>
                    <a:pt x="1298864" y="4270926"/>
                  </a:cubicBezTo>
                  <a:close/>
                  <a:moveTo>
                    <a:pt x="1151589" y="4539094"/>
                  </a:moveTo>
                  <a:cubicBezTo>
                    <a:pt x="1331805" y="4539248"/>
                    <a:pt x="1302594" y="4525887"/>
                    <a:pt x="1303422" y="4579330"/>
                  </a:cubicBezTo>
                  <a:cubicBezTo>
                    <a:pt x="1304740" y="4663616"/>
                    <a:pt x="1304614" y="4676206"/>
                    <a:pt x="1306086" y="4770754"/>
                  </a:cubicBezTo>
                  <a:cubicBezTo>
                    <a:pt x="1306549" y="4800533"/>
                    <a:pt x="1342365" y="4794139"/>
                    <a:pt x="1084038" y="4792807"/>
                  </a:cubicBezTo>
                  <a:cubicBezTo>
                    <a:pt x="1083701" y="4775830"/>
                    <a:pt x="1083926" y="4789737"/>
                    <a:pt x="1080714" y="4579106"/>
                  </a:cubicBezTo>
                  <a:cubicBezTo>
                    <a:pt x="1079943" y="4528018"/>
                    <a:pt x="1065905" y="4539094"/>
                    <a:pt x="1151589" y="4539094"/>
                  </a:cubicBezTo>
                  <a:close/>
                  <a:moveTo>
                    <a:pt x="1300996" y="3734085"/>
                  </a:moveTo>
                  <a:cubicBezTo>
                    <a:pt x="1301991" y="3734085"/>
                    <a:pt x="1478099" y="3733693"/>
                    <a:pt x="1524292" y="3733763"/>
                  </a:cubicBezTo>
                  <a:cubicBezTo>
                    <a:pt x="1527854" y="4035592"/>
                    <a:pt x="1539886" y="3989341"/>
                    <a:pt x="1487943" y="3989341"/>
                  </a:cubicBezTo>
                  <a:cubicBezTo>
                    <a:pt x="1404223" y="3989341"/>
                    <a:pt x="1402386" y="3990645"/>
                    <a:pt x="1319787" y="3990645"/>
                  </a:cubicBezTo>
                  <a:cubicBezTo>
                    <a:pt x="1303057" y="3990645"/>
                    <a:pt x="1306367" y="4024685"/>
                    <a:pt x="1300996" y="3734085"/>
                  </a:cubicBezTo>
                  <a:close/>
                  <a:moveTo>
                    <a:pt x="1319787" y="4003655"/>
                  </a:moveTo>
                  <a:cubicBezTo>
                    <a:pt x="1544346" y="4003655"/>
                    <a:pt x="1527434" y="3999365"/>
                    <a:pt x="1527532" y="4005127"/>
                  </a:cubicBezTo>
                  <a:cubicBezTo>
                    <a:pt x="1532188" y="4301405"/>
                    <a:pt x="1549661" y="4258729"/>
                    <a:pt x="1487943" y="4258771"/>
                  </a:cubicBezTo>
                  <a:cubicBezTo>
                    <a:pt x="1405864" y="4258771"/>
                    <a:pt x="1405920" y="4257902"/>
                    <a:pt x="1319787" y="4257902"/>
                  </a:cubicBezTo>
                  <a:cubicBezTo>
                    <a:pt x="1306900" y="4257902"/>
                    <a:pt x="1310686" y="4267239"/>
                    <a:pt x="1309578" y="4196300"/>
                  </a:cubicBezTo>
                  <a:cubicBezTo>
                    <a:pt x="1306100" y="3974032"/>
                    <a:pt x="1302356" y="4003655"/>
                    <a:pt x="1319787" y="4003655"/>
                  </a:cubicBezTo>
                  <a:close/>
                  <a:moveTo>
                    <a:pt x="1319787" y="4270926"/>
                  </a:moveTo>
                  <a:cubicBezTo>
                    <a:pt x="1566629" y="4270926"/>
                    <a:pt x="1532692" y="4265192"/>
                    <a:pt x="1533366" y="4292292"/>
                  </a:cubicBezTo>
                  <a:cubicBezTo>
                    <a:pt x="1540041" y="4570456"/>
                    <a:pt x="1547010" y="4524752"/>
                    <a:pt x="1487943" y="4524752"/>
                  </a:cubicBezTo>
                  <a:cubicBezTo>
                    <a:pt x="1278670" y="4524752"/>
                    <a:pt x="1314458" y="4543959"/>
                    <a:pt x="1313070" y="4483352"/>
                  </a:cubicBezTo>
                  <a:cubicBezTo>
                    <a:pt x="1307587" y="4244793"/>
                    <a:pt x="1308947" y="4270926"/>
                    <a:pt x="1319787" y="4270926"/>
                  </a:cubicBezTo>
                  <a:close/>
                  <a:moveTo>
                    <a:pt x="1535764" y="3733791"/>
                  </a:moveTo>
                  <a:cubicBezTo>
                    <a:pt x="1761725" y="3734240"/>
                    <a:pt x="1659662" y="3733819"/>
                    <a:pt x="1757560" y="3734548"/>
                  </a:cubicBezTo>
                  <a:cubicBezTo>
                    <a:pt x="1765623" y="4030994"/>
                    <a:pt x="1764978" y="3990084"/>
                    <a:pt x="1740367" y="3989495"/>
                  </a:cubicBezTo>
                  <a:cubicBezTo>
                    <a:pt x="1496301" y="3983579"/>
                    <a:pt x="1538624" y="4017492"/>
                    <a:pt x="1537937" y="3909275"/>
                  </a:cubicBezTo>
                  <a:cubicBezTo>
                    <a:pt x="1537488" y="3835742"/>
                    <a:pt x="1536745" y="3815834"/>
                    <a:pt x="1535764" y="3733791"/>
                  </a:cubicBezTo>
                  <a:close/>
                  <a:moveTo>
                    <a:pt x="1572113" y="4001931"/>
                  </a:moveTo>
                  <a:cubicBezTo>
                    <a:pt x="1781175" y="3999954"/>
                    <a:pt x="1760939" y="4004104"/>
                    <a:pt x="1760967" y="4005127"/>
                  </a:cubicBezTo>
                  <a:cubicBezTo>
                    <a:pt x="1765511" y="4295517"/>
                    <a:pt x="1780530" y="4257888"/>
                    <a:pt x="1740199" y="4258266"/>
                  </a:cubicBezTo>
                  <a:cubicBezTo>
                    <a:pt x="1684273" y="4258715"/>
                    <a:pt x="1692014" y="4258603"/>
                    <a:pt x="1544066" y="4258729"/>
                  </a:cubicBezTo>
                  <a:cubicBezTo>
                    <a:pt x="1537615" y="3961190"/>
                    <a:pt x="1526718" y="4002422"/>
                    <a:pt x="1572113" y="4001931"/>
                  </a:cubicBezTo>
                  <a:close/>
                  <a:moveTo>
                    <a:pt x="1767390" y="4271080"/>
                  </a:moveTo>
                  <a:cubicBezTo>
                    <a:pt x="1771064" y="4466430"/>
                    <a:pt x="1770097" y="4449017"/>
                    <a:pt x="1771008" y="4526322"/>
                  </a:cubicBezTo>
                  <a:cubicBezTo>
                    <a:pt x="1532959" y="4524850"/>
                    <a:pt x="1724969" y="4526448"/>
                    <a:pt x="1548034" y="4524962"/>
                  </a:cubicBezTo>
                  <a:cubicBezTo>
                    <a:pt x="1547389" y="4456504"/>
                    <a:pt x="1548202" y="4437073"/>
                    <a:pt x="1544360" y="4271753"/>
                  </a:cubicBezTo>
                  <a:cubicBezTo>
                    <a:pt x="1758471" y="4271571"/>
                    <a:pt x="1673012" y="4271697"/>
                    <a:pt x="1767390" y="4271080"/>
                  </a:cubicBezTo>
                  <a:close/>
                  <a:moveTo>
                    <a:pt x="1769073" y="3734618"/>
                  </a:moveTo>
                  <a:cubicBezTo>
                    <a:pt x="1900992" y="3735403"/>
                    <a:pt x="1894219" y="3733426"/>
                    <a:pt x="1991626" y="3733399"/>
                  </a:cubicBezTo>
                  <a:cubicBezTo>
                    <a:pt x="1991121" y="3931608"/>
                    <a:pt x="2001906" y="3988976"/>
                    <a:pt x="1992580" y="3988976"/>
                  </a:cubicBezTo>
                  <a:cubicBezTo>
                    <a:pt x="1910220" y="3988976"/>
                    <a:pt x="1860520" y="3991514"/>
                    <a:pt x="1772242" y="3990154"/>
                  </a:cubicBezTo>
                  <a:cubicBezTo>
                    <a:pt x="1771106" y="3910523"/>
                    <a:pt x="1772116" y="3845850"/>
                    <a:pt x="1769073" y="3734618"/>
                  </a:cubicBezTo>
                  <a:close/>
                  <a:moveTo>
                    <a:pt x="1824354" y="4003515"/>
                  </a:moveTo>
                  <a:cubicBezTo>
                    <a:pt x="2010165" y="4003515"/>
                    <a:pt x="1996577" y="3998496"/>
                    <a:pt x="1996675" y="4005099"/>
                  </a:cubicBezTo>
                  <a:cubicBezTo>
                    <a:pt x="2001078" y="4287035"/>
                    <a:pt x="2003112" y="4256710"/>
                    <a:pt x="1992552" y="4256710"/>
                  </a:cubicBezTo>
                  <a:cubicBezTo>
                    <a:pt x="1735206" y="4256710"/>
                    <a:pt x="1778875" y="4278076"/>
                    <a:pt x="1777599" y="4196271"/>
                  </a:cubicBezTo>
                  <a:cubicBezTo>
                    <a:pt x="1773981" y="3963826"/>
                    <a:pt x="1751782" y="4003515"/>
                    <a:pt x="1824354" y="4003515"/>
                  </a:cubicBezTo>
                  <a:close/>
                  <a:moveTo>
                    <a:pt x="1824354" y="4270926"/>
                  </a:moveTo>
                  <a:cubicBezTo>
                    <a:pt x="2030696" y="4270926"/>
                    <a:pt x="2000433" y="4259766"/>
                    <a:pt x="2001218" y="4292825"/>
                  </a:cubicBezTo>
                  <a:cubicBezTo>
                    <a:pt x="2007865" y="4556184"/>
                    <a:pt x="2005103" y="4524430"/>
                    <a:pt x="1992552" y="4524430"/>
                  </a:cubicBezTo>
                  <a:cubicBezTo>
                    <a:pt x="1747617" y="4524430"/>
                    <a:pt x="1782606" y="4545207"/>
                    <a:pt x="1782087" y="4483422"/>
                  </a:cubicBezTo>
                  <a:cubicBezTo>
                    <a:pt x="1780025" y="4232891"/>
                    <a:pt x="1764908" y="4270926"/>
                    <a:pt x="1824354" y="4270926"/>
                  </a:cubicBezTo>
                  <a:close/>
                  <a:moveTo>
                    <a:pt x="1824354" y="4539486"/>
                  </a:moveTo>
                  <a:cubicBezTo>
                    <a:pt x="2034665" y="4539486"/>
                    <a:pt x="2003603" y="4520938"/>
                    <a:pt x="2004514" y="4579330"/>
                  </a:cubicBezTo>
                  <a:cubicBezTo>
                    <a:pt x="2008342" y="4823805"/>
                    <a:pt x="2018537" y="4793509"/>
                    <a:pt x="1992566" y="4793509"/>
                  </a:cubicBezTo>
                  <a:cubicBezTo>
                    <a:pt x="1753170" y="4793509"/>
                    <a:pt x="1785663" y="4800757"/>
                    <a:pt x="1785172" y="4770530"/>
                  </a:cubicBezTo>
                  <a:cubicBezTo>
                    <a:pt x="1780853" y="4494455"/>
                    <a:pt x="1772761" y="4539486"/>
                    <a:pt x="1824354" y="4539486"/>
                  </a:cubicBezTo>
                  <a:close/>
                  <a:moveTo>
                    <a:pt x="2008160" y="4004875"/>
                  </a:moveTo>
                  <a:cubicBezTo>
                    <a:pt x="2008062" y="3998159"/>
                    <a:pt x="2003532" y="4004539"/>
                    <a:pt x="2229802" y="4003529"/>
                  </a:cubicBezTo>
                  <a:cubicBezTo>
                    <a:pt x="2231204" y="4097138"/>
                    <a:pt x="2230700" y="4167867"/>
                    <a:pt x="2233084" y="4258266"/>
                  </a:cubicBezTo>
                  <a:cubicBezTo>
                    <a:pt x="2107755" y="4259668"/>
                    <a:pt x="2084322" y="4257061"/>
                    <a:pt x="2011890" y="4256752"/>
                  </a:cubicBezTo>
                  <a:cubicBezTo>
                    <a:pt x="2010179" y="4176784"/>
                    <a:pt x="2009618" y="4098204"/>
                    <a:pt x="2008160" y="4004875"/>
                  </a:cubicBezTo>
                  <a:close/>
                  <a:moveTo>
                    <a:pt x="2244961" y="3736118"/>
                  </a:moveTo>
                  <a:cubicBezTo>
                    <a:pt x="2320352" y="3736020"/>
                    <a:pt x="2266025" y="3736020"/>
                    <a:pt x="2459339" y="3736048"/>
                  </a:cubicBezTo>
                  <a:cubicBezTo>
                    <a:pt x="2461807" y="3915233"/>
                    <a:pt x="2462621" y="3894358"/>
                    <a:pt x="2464247" y="3990126"/>
                  </a:cubicBezTo>
                  <a:cubicBezTo>
                    <a:pt x="2286331" y="3990238"/>
                    <a:pt x="2279964" y="3990210"/>
                    <a:pt x="2241091" y="3990435"/>
                  </a:cubicBezTo>
                  <a:cubicBezTo>
                    <a:pt x="2236491" y="3706845"/>
                    <a:pt x="2231471" y="3736146"/>
                    <a:pt x="2244961" y="3736118"/>
                  </a:cubicBezTo>
                  <a:close/>
                  <a:moveTo>
                    <a:pt x="2244975" y="4003459"/>
                  </a:moveTo>
                  <a:cubicBezTo>
                    <a:pt x="2293413" y="4003207"/>
                    <a:pt x="2292656" y="4003263"/>
                    <a:pt x="2464444" y="4003136"/>
                  </a:cubicBezTo>
                  <a:cubicBezTo>
                    <a:pt x="2464458" y="4004300"/>
                    <a:pt x="2467795" y="4223764"/>
                    <a:pt x="2468020" y="4256402"/>
                  </a:cubicBezTo>
                  <a:cubicBezTo>
                    <a:pt x="2466954" y="4256402"/>
                    <a:pt x="2245578" y="4258112"/>
                    <a:pt x="2244569" y="4258126"/>
                  </a:cubicBezTo>
                  <a:cubicBezTo>
                    <a:pt x="2244555" y="4257131"/>
                    <a:pt x="2238567" y="4003501"/>
                    <a:pt x="2244975" y="4003459"/>
                  </a:cubicBezTo>
                  <a:close/>
                  <a:moveTo>
                    <a:pt x="2245031" y="4271150"/>
                  </a:moveTo>
                  <a:cubicBezTo>
                    <a:pt x="2503794" y="4268010"/>
                    <a:pt x="2468104" y="4262514"/>
                    <a:pt x="2468174" y="4292124"/>
                  </a:cubicBezTo>
                  <a:cubicBezTo>
                    <a:pt x="2468749" y="4567820"/>
                    <a:pt x="2490289" y="4526560"/>
                    <a:pt x="2413244" y="4525635"/>
                  </a:cubicBezTo>
                  <a:cubicBezTo>
                    <a:pt x="2359954" y="4524920"/>
                    <a:pt x="2301883" y="4524850"/>
                    <a:pt x="2249225" y="4525761"/>
                  </a:cubicBezTo>
                  <a:cubicBezTo>
                    <a:pt x="2248860" y="4490502"/>
                    <a:pt x="2247051" y="4271122"/>
                    <a:pt x="2245031" y="4271150"/>
                  </a:cubicBezTo>
                  <a:close/>
                  <a:moveTo>
                    <a:pt x="2471021" y="4539136"/>
                  </a:moveTo>
                  <a:cubicBezTo>
                    <a:pt x="2472465" y="4642461"/>
                    <a:pt x="2473110" y="4653817"/>
                    <a:pt x="2475382" y="4792555"/>
                  </a:cubicBezTo>
                  <a:cubicBezTo>
                    <a:pt x="2317575" y="4792583"/>
                    <a:pt x="2297746" y="4792331"/>
                    <a:pt x="2252506" y="4793438"/>
                  </a:cubicBezTo>
                  <a:cubicBezTo>
                    <a:pt x="2251945" y="4763408"/>
                    <a:pt x="2249379" y="4539851"/>
                    <a:pt x="2249365" y="4538800"/>
                  </a:cubicBezTo>
                  <a:cubicBezTo>
                    <a:pt x="2346702" y="4537089"/>
                    <a:pt x="2410397" y="4538939"/>
                    <a:pt x="2471021" y="4539136"/>
                  </a:cubicBezTo>
                  <a:close/>
                  <a:moveTo>
                    <a:pt x="2470838" y="3736062"/>
                  </a:moveTo>
                  <a:cubicBezTo>
                    <a:pt x="2600514" y="3736076"/>
                    <a:pt x="2587725" y="3733244"/>
                    <a:pt x="2691877" y="3733917"/>
                  </a:cubicBezTo>
                  <a:cubicBezTo>
                    <a:pt x="2692606" y="3789954"/>
                    <a:pt x="2693560" y="3853505"/>
                    <a:pt x="2694962" y="3909499"/>
                  </a:cubicBezTo>
                  <a:cubicBezTo>
                    <a:pt x="2697501" y="4014745"/>
                    <a:pt x="2739094" y="3990112"/>
                    <a:pt x="2497301" y="3990112"/>
                  </a:cubicBezTo>
                  <a:cubicBezTo>
                    <a:pt x="2468216" y="3990126"/>
                    <a:pt x="2474891" y="4031723"/>
                    <a:pt x="2470838" y="3736062"/>
                  </a:cubicBezTo>
                  <a:close/>
                  <a:moveTo>
                    <a:pt x="2497301" y="4003122"/>
                  </a:moveTo>
                  <a:cubicBezTo>
                    <a:pt x="2498549" y="4003122"/>
                    <a:pt x="2696856" y="4003333"/>
                    <a:pt x="2696884" y="4005099"/>
                  </a:cubicBezTo>
                  <a:cubicBezTo>
                    <a:pt x="2701469" y="4297367"/>
                    <a:pt x="2712955" y="4257509"/>
                    <a:pt x="2665541" y="4257509"/>
                  </a:cubicBezTo>
                  <a:cubicBezTo>
                    <a:pt x="2585621" y="4257509"/>
                    <a:pt x="2580236" y="4256346"/>
                    <a:pt x="2497301" y="4256346"/>
                  </a:cubicBezTo>
                  <a:cubicBezTo>
                    <a:pt x="2474653" y="4256346"/>
                    <a:pt x="2479940" y="4268431"/>
                    <a:pt x="2478804" y="4196271"/>
                  </a:cubicBezTo>
                  <a:cubicBezTo>
                    <a:pt x="2475200" y="3965690"/>
                    <a:pt x="2467024" y="4003151"/>
                    <a:pt x="2497301" y="4003122"/>
                  </a:cubicBezTo>
                  <a:close/>
                  <a:moveTo>
                    <a:pt x="2497301" y="4269370"/>
                  </a:moveTo>
                  <a:cubicBezTo>
                    <a:pt x="2733359" y="4269370"/>
                    <a:pt x="2700614" y="4266243"/>
                    <a:pt x="2700824" y="4292208"/>
                  </a:cubicBezTo>
                  <a:cubicBezTo>
                    <a:pt x="2701343" y="4353768"/>
                    <a:pt x="2701581" y="4363610"/>
                    <a:pt x="2704218" y="4526434"/>
                  </a:cubicBezTo>
                  <a:cubicBezTo>
                    <a:pt x="2657323" y="4527009"/>
                    <a:pt x="2623414" y="4526378"/>
                    <a:pt x="2482338" y="4526154"/>
                  </a:cubicBezTo>
                  <a:cubicBezTo>
                    <a:pt x="2478579" y="4237040"/>
                    <a:pt x="2472128" y="4269370"/>
                    <a:pt x="2497301" y="4269370"/>
                  </a:cubicBezTo>
                  <a:close/>
                  <a:moveTo>
                    <a:pt x="2497301" y="4539178"/>
                  </a:moveTo>
                  <a:cubicBezTo>
                    <a:pt x="2564417" y="4539178"/>
                    <a:pt x="2652752" y="4540075"/>
                    <a:pt x="2704428" y="4539444"/>
                  </a:cubicBezTo>
                  <a:cubicBezTo>
                    <a:pt x="2709322" y="4840797"/>
                    <a:pt x="2720289" y="4793985"/>
                    <a:pt x="2665527" y="4793985"/>
                  </a:cubicBezTo>
                  <a:cubicBezTo>
                    <a:pt x="2456618" y="4793985"/>
                    <a:pt x="2486937" y="4798149"/>
                    <a:pt x="2486517" y="4770530"/>
                  </a:cubicBezTo>
                  <a:cubicBezTo>
                    <a:pt x="2482338" y="4503456"/>
                    <a:pt x="2476041" y="4539178"/>
                    <a:pt x="2497301" y="4539178"/>
                  </a:cubicBezTo>
                  <a:close/>
                  <a:moveTo>
                    <a:pt x="2708355" y="4004875"/>
                  </a:moveTo>
                  <a:cubicBezTo>
                    <a:pt x="2708313" y="4002562"/>
                    <a:pt x="2825185" y="4001608"/>
                    <a:pt x="2917670" y="4002618"/>
                  </a:cubicBezTo>
                  <a:cubicBezTo>
                    <a:pt x="2934666" y="4002800"/>
                    <a:pt x="2930950" y="3973639"/>
                    <a:pt x="2934442" y="4196538"/>
                  </a:cubicBezTo>
                  <a:cubicBezTo>
                    <a:pt x="2935676" y="4274978"/>
                    <a:pt x="2974325" y="4256444"/>
                    <a:pt x="2749556" y="4257341"/>
                  </a:cubicBezTo>
                  <a:cubicBezTo>
                    <a:pt x="2698468" y="4257537"/>
                    <a:pt x="2712969" y="4299302"/>
                    <a:pt x="2708355" y="4004875"/>
                  </a:cubicBezTo>
                  <a:close/>
                  <a:moveTo>
                    <a:pt x="2749612" y="4270379"/>
                  </a:moveTo>
                  <a:cubicBezTo>
                    <a:pt x="2964691" y="4269510"/>
                    <a:pt x="2935634" y="4264631"/>
                    <a:pt x="2936237" y="4292222"/>
                  </a:cubicBezTo>
                  <a:cubicBezTo>
                    <a:pt x="2942169" y="4562984"/>
                    <a:pt x="2943698" y="4526056"/>
                    <a:pt x="2917838" y="4525383"/>
                  </a:cubicBezTo>
                  <a:cubicBezTo>
                    <a:pt x="2862782" y="4523869"/>
                    <a:pt x="2806730" y="4523798"/>
                    <a:pt x="2749430" y="4525439"/>
                  </a:cubicBezTo>
                  <a:cubicBezTo>
                    <a:pt x="2704428" y="4526672"/>
                    <a:pt x="2716068" y="4549777"/>
                    <a:pt x="2713445" y="4387724"/>
                  </a:cubicBezTo>
                  <a:cubicBezTo>
                    <a:pt x="2711244" y="4246742"/>
                    <a:pt x="2703531" y="4270575"/>
                    <a:pt x="2749612" y="4270379"/>
                  </a:cubicBezTo>
                  <a:close/>
                  <a:moveTo>
                    <a:pt x="2749738" y="4538463"/>
                  </a:moveTo>
                  <a:cubicBezTo>
                    <a:pt x="2809955" y="4536809"/>
                    <a:pt x="2860384" y="4536907"/>
                    <a:pt x="2917572" y="4538407"/>
                  </a:cubicBezTo>
                  <a:cubicBezTo>
                    <a:pt x="2944315" y="4539136"/>
                    <a:pt x="2938425" y="4530780"/>
                    <a:pt x="2939182" y="4579316"/>
                  </a:cubicBezTo>
                  <a:cubicBezTo>
                    <a:pt x="2943081" y="4827941"/>
                    <a:pt x="2950878" y="4794616"/>
                    <a:pt x="2917740" y="4794490"/>
                  </a:cubicBezTo>
                  <a:cubicBezTo>
                    <a:pt x="2688469" y="4793565"/>
                    <a:pt x="2720149" y="4801906"/>
                    <a:pt x="2719658" y="4770516"/>
                  </a:cubicBezTo>
                  <a:cubicBezTo>
                    <a:pt x="2715338" y="4503933"/>
                    <a:pt x="2702409" y="4539823"/>
                    <a:pt x="2749738" y="4538463"/>
                  </a:cubicBezTo>
                  <a:close/>
                  <a:moveTo>
                    <a:pt x="2941832" y="4004875"/>
                  </a:moveTo>
                  <a:cubicBezTo>
                    <a:pt x="2941804" y="4002842"/>
                    <a:pt x="3164288" y="4001286"/>
                    <a:pt x="3165325" y="4001286"/>
                  </a:cubicBezTo>
                  <a:cubicBezTo>
                    <a:pt x="3167205" y="4116177"/>
                    <a:pt x="3164218" y="4112826"/>
                    <a:pt x="3167653" y="4256948"/>
                  </a:cubicBezTo>
                  <a:cubicBezTo>
                    <a:pt x="2902469" y="4257004"/>
                    <a:pt x="2947203" y="4278370"/>
                    <a:pt x="2945913" y="4196300"/>
                  </a:cubicBezTo>
                  <a:cubicBezTo>
                    <a:pt x="2944427" y="4100545"/>
                    <a:pt x="2943319" y="4100068"/>
                    <a:pt x="2941832" y="4004875"/>
                  </a:cubicBezTo>
                  <a:close/>
                  <a:moveTo>
                    <a:pt x="3001825" y="4539542"/>
                  </a:moveTo>
                  <a:cubicBezTo>
                    <a:pt x="3206120" y="4539542"/>
                    <a:pt x="3171398" y="4522635"/>
                    <a:pt x="3172281" y="4579359"/>
                  </a:cubicBezTo>
                  <a:cubicBezTo>
                    <a:pt x="3175997" y="4818113"/>
                    <a:pt x="3183360" y="4794013"/>
                    <a:pt x="3170079" y="4794013"/>
                  </a:cubicBezTo>
                  <a:cubicBezTo>
                    <a:pt x="2920391" y="4794013"/>
                    <a:pt x="2954019" y="4804570"/>
                    <a:pt x="2953472" y="4770530"/>
                  </a:cubicBezTo>
                  <a:cubicBezTo>
                    <a:pt x="2949181" y="4495605"/>
                    <a:pt x="2935957" y="4539542"/>
                    <a:pt x="3001825" y="4539542"/>
                  </a:cubicBezTo>
                  <a:close/>
                  <a:moveTo>
                    <a:pt x="3176811" y="4001286"/>
                  </a:moveTo>
                  <a:cubicBezTo>
                    <a:pt x="3177806" y="4001286"/>
                    <a:pt x="3398747" y="4002225"/>
                    <a:pt x="3398789" y="4005099"/>
                  </a:cubicBezTo>
                  <a:cubicBezTo>
                    <a:pt x="3401033" y="4154479"/>
                    <a:pt x="3401720" y="4203225"/>
                    <a:pt x="3402674" y="4258729"/>
                  </a:cubicBezTo>
                  <a:cubicBezTo>
                    <a:pt x="3243493" y="4259892"/>
                    <a:pt x="3280823" y="4257131"/>
                    <a:pt x="3179167" y="4256948"/>
                  </a:cubicBezTo>
                  <a:cubicBezTo>
                    <a:pt x="3175619" y="4110219"/>
                    <a:pt x="3178704" y="4119065"/>
                    <a:pt x="3176811" y="4001286"/>
                  </a:cubicBezTo>
                  <a:close/>
                  <a:moveTo>
                    <a:pt x="3402898" y="4271781"/>
                  </a:moveTo>
                  <a:cubicBezTo>
                    <a:pt x="3405927" y="4443480"/>
                    <a:pt x="3402127" y="4230353"/>
                    <a:pt x="3407245" y="4525761"/>
                  </a:cubicBezTo>
                  <a:cubicBezTo>
                    <a:pt x="3362342" y="4525930"/>
                    <a:pt x="3307117" y="4525943"/>
                    <a:pt x="3254249" y="4525593"/>
                  </a:cubicBezTo>
                  <a:cubicBezTo>
                    <a:pt x="3158075" y="4524962"/>
                    <a:pt x="3188001" y="4572952"/>
                    <a:pt x="3180106" y="4291549"/>
                  </a:cubicBezTo>
                  <a:cubicBezTo>
                    <a:pt x="3179110" y="4257004"/>
                    <a:pt x="3148413" y="4273506"/>
                    <a:pt x="3402898" y="4271781"/>
                  </a:cubicBezTo>
                  <a:close/>
                  <a:moveTo>
                    <a:pt x="3406530" y="3813507"/>
                  </a:moveTo>
                  <a:cubicBezTo>
                    <a:pt x="3405086" y="3721117"/>
                    <a:pt x="3400037" y="3735249"/>
                    <a:pt x="3422531" y="3735011"/>
                  </a:cubicBezTo>
                  <a:cubicBezTo>
                    <a:pt x="3472300" y="3734478"/>
                    <a:pt x="3475876" y="3734576"/>
                    <a:pt x="3627990" y="3734492"/>
                  </a:cubicBezTo>
                  <a:cubicBezTo>
                    <a:pt x="3630949" y="4032802"/>
                    <a:pt x="3648310" y="3990281"/>
                    <a:pt x="3590841" y="3989510"/>
                  </a:cubicBezTo>
                  <a:cubicBezTo>
                    <a:pt x="3545840" y="3988906"/>
                    <a:pt x="3493967" y="3988668"/>
                    <a:pt x="3422433" y="3989341"/>
                  </a:cubicBezTo>
                  <a:cubicBezTo>
                    <a:pt x="3405815" y="3989510"/>
                    <a:pt x="3409657" y="4013413"/>
                    <a:pt x="3406530" y="3813507"/>
                  </a:cubicBezTo>
                  <a:close/>
                  <a:moveTo>
                    <a:pt x="3422517" y="4002393"/>
                  </a:moveTo>
                  <a:cubicBezTo>
                    <a:pt x="3650736" y="4000234"/>
                    <a:pt x="3632463" y="4003936"/>
                    <a:pt x="3632477" y="4005113"/>
                  </a:cubicBezTo>
                  <a:cubicBezTo>
                    <a:pt x="3637105" y="4300970"/>
                    <a:pt x="3652965" y="4258785"/>
                    <a:pt x="3590771" y="4258448"/>
                  </a:cubicBezTo>
                  <a:cubicBezTo>
                    <a:pt x="3543708" y="4258196"/>
                    <a:pt x="3480532" y="4258126"/>
                    <a:pt x="3422419" y="4258589"/>
                  </a:cubicBezTo>
                  <a:cubicBezTo>
                    <a:pt x="3411438" y="4258673"/>
                    <a:pt x="3414257" y="4268122"/>
                    <a:pt x="3413135" y="4196313"/>
                  </a:cubicBezTo>
                  <a:cubicBezTo>
                    <a:pt x="3409839" y="3976149"/>
                    <a:pt x="3405422" y="4002548"/>
                    <a:pt x="3422517" y="4002393"/>
                  </a:cubicBezTo>
                  <a:close/>
                  <a:moveTo>
                    <a:pt x="3843124" y="3452585"/>
                  </a:moveTo>
                  <a:cubicBezTo>
                    <a:pt x="3603701" y="3452585"/>
                    <a:pt x="3634791" y="3466548"/>
                    <a:pt x="3634230" y="3430770"/>
                  </a:cubicBezTo>
                  <a:cubicBezTo>
                    <a:pt x="3629911" y="3155018"/>
                    <a:pt x="3619491" y="3199614"/>
                    <a:pt x="3674884" y="3199614"/>
                  </a:cubicBezTo>
                  <a:cubicBezTo>
                    <a:pt x="3883232" y="3199614"/>
                    <a:pt x="3853740" y="3184655"/>
                    <a:pt x="3854596" y="3239654"/>
                  </a:cubicBezTo>
                  <a:cubicBezTo>
                    <a:pt x="3858438" y="3485587"/>
                    <a:pt x="3859153" y="3452585"/>
                    <a:pt x="3843124" y="3452585"/>
                  </a:cubicBezTo>
                  <a:close/>
                  <a:moveTo>
                    <a:pt x="3843124" y="3186085"/>
                  </a:moveTo>
                  <a:cubicBezTo>
                    <a:pt x="3593183" y="3186085"/>
                    <a:pt x="3631103" y="3200203"/>
                    <a:pt x="3629995" y="3143760"/>
                  </a:cubicBezTo>
                  <a:cubicBezTo>
                    <a:pt x="3624947" y="2889668"/>
                    <a:pt x="3615424" y="2930114"/>
                    <a:pt x="3674884" y="2930114"/>
                  </a:cubicBezTo>
                  <a:cubicBezTo>
                    <a:pt x="3876094" y="2930114"/>
                    <a:pt x="3849589" y="2920020"/>
                    <a:pt x="3849730" y="2952588"/>
                  </a:cubicBezTo>
                  <a:cubicBezTo>
                    <a:pt x="3850838" y="3213942"/>
                    <a:pt x="3860878" y="3186085"/>
                    <a:pt x="3843124" y="3186085"/>
                  </a:cubicBezTo>
                  <a:close/>
                  <a:moveTo>
                    <a:pt x="3843124" y="2916810"/>
                  </a:moveTo>
                  <a:cubicBezTo>
                    <a:pt x="3581866" y="2916810"/>
                    <a:pt x="3626854" y="2935526"/>
                    <a:pt x="3625620" y="2856792"/>
                  </a:cubicBezTo>
                  <a:cubicBezTo>
                    <a:pt x="3621356" y="2590727"/>
                    <a:pt x="3622801" y="2682345"/>
                    <a:pt x="3622506" y="2662563"/>
                  </a:cubicBezTo>
                  <a:cubicBezTo>
                    <a:pt x="3656541" y="2662437"/>
                    <a:pt x="3683074" y="2662479"/>
                    <a:pt x="3843124" y="2662507"/>
                  </a:cubicBezTo>
                  <a:cubicBezTo>
                    <a:pt x="3844106" y="2662507"/>
                    <a:pt x="3854834" y="2916810"/>
                    <a:pt x="3843124" y="2916810"/>
                  </a:cubicBezTo>
                  <a:close/>
                  <a:moveTo>
                    <a:pt x="3843124" y="2649497"/>
                  </a:moveTo>
                  <a:cubicBezTo>
                    <a:pt x="3687211" y="2649469"/>
                    <a:pt x="3656752" y="2649427"/>
                    <a:pt x="3622296" y="2649553"/>
                  </a:cubicBezTo>
                  <a:cubicBezTo>
                    <a:pt x="3620852" y="2565547"/>
                    <a:pt x="3618061" y="2514684"/>
                    <a:pt x="3617416" y="2395643"/>
                  </a:cubicBezTo>
                  <a:cubicBezTo>
                    <a:pt x="3618888" y="2395643"/>
                    <a:pt x="3838427" y="2395279"/>
                    <a:pt x="3840165" y="2395279"/>
                  </a:cubicBezTo>
                  <a:cubicBezTo>
                    <a:pt x="3841484" y="2458241"/>
                    <a:pt x="3844317" y="2649497"/>
                    <a:pt x="3843124" y="2649497"/>
                  </a:cubicBezTo>
                  <a:close/>
                  <a:moveTo>
                    <a:pt x="3617346" y="2382605"/>
                  </a:moveTo>
                  <a:cubicBezTo>
                    <a:pt x="3617346" y="2381343"/>
                    <a:pt x="3615046" y="2129144"/>
                    <a:pt x="3615032" y="2128078"/>
                  </a:cubicBezTo>
                  <a:cubicBezTo>
                    <a:pt x="3753402" y="2129130"/>
                    <a:pt x="3744329" y="2126466"/>
                    <a:pt x="3835061" y="2126298"/>
                  </a:cubicBezTo>
                  <a:cubicBezTo>
                    <a:pt x="3835075" y="2127293"/>
                    <a:pt x="3839801" y="2377305"/>
                    <a:pt x="3839829" y="2378777"/>
                  </a:cubicBezTo>
                  <a:cubicBezTo>
                    <a:pt x="3839927" y="2384021"/>
                    <a:pt x="3863220" y="2382296"/>
                    <a:pt x="3617346" y="2382605"/>
                  </a:cubicBezTo>
                  <a:close/>
                  <a:moveTo>
                    <a:pt x="3614864" y="2115054"/>
                  </a:moveTo>
                  <a:cubicBezTo>
                    <a:pt x="3613321" y="2004579"/>
                    <a:pt x="3611540" y="2005308"/>
                    <a:pt x="3609296" y="1859279"/>
                  </a:cubicBezTo>
                  <a:cubicBezTo>
                    <a:pt x="3647398" y="1858564"/>
                    <a:pt x="3698626" y="1858438"/>
                    <a:pt x="3758899" y="1859490"/>
                  </a:cubicBezTo>
                  <a:cubicBezTo>
                    <a:pt x="3853824" y="1861144"/>
                    <a:pt x="3829985" y="1811823"/>
                    <a:pt x="3834500" y="2091809"/>
                  </a:cubicBezTo>
                  <a:cubicBezTo>
                    <a:pt x="3834850" y="2115306"/>
                    <a:pt x="3871873" y="2117059"/>
                    <a:pt x="3614864" y="2115054"/>
                  </a:cubicBezTo>
                  <a:close/>
                  <a:moveTo>
                    <a:pt x="3609086" y="1846241"/>
                  </a:moveTo>
                  <a:cubicBezTo>
                    <a:pt x="3606506" y="1678720"/>
                    <a:pt x="3606197" y="1671598"/>
                    <a:pt x="3606323" y="1613473"/>
                  </a:cubicBezTo>
                  <a:cubicBezTo>
                    <a:pt x="3606379" y="1585658"/>
                    <a:pt x="3569497" y="1591518"/>
                    <a:pt x="3827643" y="1591125"/>
                  </a:cubicBezTo>
                  <a:cubicBezTo>
                    <a:pt x="3828961" y="1744837"/>
                    <a:pt x="3830293" y="1777390"/>
                    <a:pt x="3831653" y="1847180"/>
                  </a:cubicBezTo>
                  <a:cubicBezTo>
                    <a:pt x="3756753" y="1847054"/>
                    <a:pt x="3701753" y="1844488"/>
                    <a:pt x="3609086" y="1846241"/>
                  </a:cubicBezTo>
                  <a:close/>
                  <a:moveTo>
                    <a:pt x="3606323" y="1578620"/>
                  </a:moveTo>
                  <a:cubicBezTo>
                    <a:pt x="3605832" y="1451994"/>
                    <a:pt x="3602186" y="1429465"/>
                    <a:pt x="3600546" y="1323771"/>
                  </a:cubicBezTo>
                  <a:cubicBezTo>
                    <a:pt x="3849702" y="1323630"/>
                    <a:pt x="3824796" y="1322327"/>
                    <a:pt x="3824880" y="1326715"/>
                  </a:cubicBezTo>
                  <a:cubicBezTo>
                    <a:pt x="3825104" y="1341758"/>
                    <a:pt x="3824445" y="1274618"/>
                    <a:pt x="3827530" y="1578115"/>
                  </a:cubicBezTo>
                  <a:cubicBezTo>
                    <a:pt x="3755351" y="1578213"/>
                    <a:pt x="3697855" y="1579615"/>
                    <a:pt x="3606323" y="1578620"/>
                  </a:cubicBezTo>
                  <a:close/>
                  <a:moveTo>
                    <a:pt x="3600363" y="1310690"/>
                  </a:moveTo>
                  <a:cubicBezTo>
                    <a:pt x="3599466" y="1241854"/>
                    <a:pt x="3601485" y="1159446"/>
                    <a:pt x="3597573" y="1055799"/>
                  </a:cubicBezTo>
                  <a:cubicBezTo>
                    <a:pt x="3701599" y="1058729"/>
                    <a:pt x="3761045" y="1054930"/>
                    <a:pt x="3819383" y="1054551"/>
                  </a:cubicBezTo>
                  <a:cubicBezTo>
                    <a:pt x="3822061" y="1222675"/>
                    <a:pt x="3823674" y="1255915"/>
                    <a:pt x="3824627" y="1310620"/>
                  </a:cubicBezTo>
                  <a:lnTo>
                    <a:pt x="3600363" y="1310690"/>
                  </a:lnTo>
                  <a:close/>
                  <a:moveTo>
                    <a:pt x="3590799" y="1578438"/>
                  </a:moveTo>
                  <a:cubicBezTo>
                    <a:pt x="3327928" y="1575255"/>
                    <a:pt x="3371303" y="1602271"/>
                    <a:pt x="3369985" y="1517719"/>
                  </a:cubicBezTo>
                  <a:cubicBezTo>
                    <a:pt x="3368512" y="1424264"/>
                    <a:pt x="3369424" y="1421431"/>
                    <a:pt x="3367937" y="1326518"/>
                  </a:cubicBezTo>
                  <a:cubicBezTo>
                    <a:pt x="3367839" y="1319971"/>
                    <a:pt x="3345934" y="1323686"/>
                    <a:pt x="3589060" y="1323771"/>
                  </a:cubicBezTo>
                  <a:cubicBezTo>
                    <a:pt x="3590449" y="1420464"/>
                    <a:pt x="3599241" y="1578550"/>
                    <a:pt x="3590799" y="1578438"/>
                  </a:cubicBezTo>
                  <a:close/>
                  <a:moveTo>
                    <a:pt x="3364263" y="1858817"/>
                  </a:moveTo>
                  <a:cubicBezTo>
                    <a:pt x="3364950" y="1917026"/>
                    <a:pt x="3365876" y="1959155"/>
                    <a:pt x="3368428" y="2113007"/>
                  </a:cubicBezTo>
                  <a:cubicBezTo>
                    <a:pt x="3336202" y="2112825"/>
                    <a:pt x="3147544" y="2113301"/>
                    <a:pt x="3146506" y="2113301"/>
                  </a:cubicBezTo>
                  <a:cubicBezTo>
                    <a:pt x="3144402" y="1972446"/>
                    <a:pt x="3145805" y="1994415"/>
                    <a:pt x="3143435" y="1860163"/>
                  </a:cubicBezTo>
                  <a:cubicBezTo>
                    <a:pt x="3262971" y="1860317"/>
                    <a:pt x="3269506" y="1858298"/>
                    <a:pt x="3364263" y="1858817"/>
                  </a:cubicBezTo>
                  <a:close/>
                  <a:moveTo>
                    <a:pt x="3338348" y="1845736"/>
                  </a:moveTo>
                  <a:cubicBezTo>
                    <a:pt x="3108306" y="1845736"/>
                    <a:pt x="3143547" y="1861396"/>
                    <a:pt x="3142355" y="1804589"/>
                  </a:cubicBezTo>
                  <a:cubicBezTo>
                    <a:pt x="3137180" y="1556693"/>
                    <a:pt x="3129622" y="1592471"/>
                    <a:pt x="3170079" y="1592471"/>
                  </a:cubicBezTo>
                  <a:cubicBezTo>
                    <a:pt x="3389575" y="1592471"/>
                    <a:pt x="3359804" y="1584606"/>
                    <a:pt x="3360645" y="1613669"/>
                  </a:cubicBezTo>
                  <a:cubicBezTo>
                    <a:pt x="3368554" y="1883323"/>
                    <a:pt x="3367292" y="1845736"/>
                    <a:pt x="3338348" y="1845736"/>
                  </a:cubicBezTo>
                  <a:close/>
                  <a:moveTo>
                    <a:pt x="3338348" y="1579293"/>
                  </a:moveTo>
                  <a:cubicBezTo>
                    <a:pt x="3097998" y="1579293"/>
                    <a:pt x="3139312" y="1596971"/>
                    <a:pt x="3138064" y="1517690"/>
                  </a:cubicBezTo>
                  <a:cubicBezTo>
                    <a:pt x="3134431" y="1285469"/>
                    <a:pt x="3118319" y="1324317"/>
                    <a:pt x="3170079" y="1324317"/>
                  </a:cubicBezTo>
                  <a:cubicBezTo>
                    <a:pt x="3372383" y="1324317"/>
                    <a:pt x="3356326" y="1318653"/>
                    <a:pt x="3356452" y="1326757"/>
                  </a:cubicBezTo>
                  <a:cubicBezTo>
                    <a:pt x="3361052" y="1619627"/>
                    <a:pt x="3366493" y="1579293"/>
                    <a:pt x="3338348" y="1579293"/>
                  </a:cubicBezTo>
                  <a:close/>
                  <a:moveTo>
                    <a:pt x="3338348" y="1309653"/>
                  </a:moveTo>
                  <a:cubicBezTo>
                    <a:pt x="3253688" y="1309653"/>
                    <a:pt x="3253631" y="1311293"/>
                    <a:pt x="3170093" y="1311293"/>
                  </a:cubicBezTo>
                  <a:cubicBezTo>
                    <a:pt x="3118978" y="1311293"/>
                    <a:pt x="3134193" y="1350282"/>
                    <a:pt x="3129425" y="1054677"/>
                  </a:cubicBezTo>
                  <a:cubicBezTo>
                    <a:pt x="3211084" y="1053500"/>
                    <a:pt x="3264556" y="1056318"/>
                    <a:pt x="3352736" y="1056065"/>
                  </a:cubicBezTo>
                  <a:cubicBezTo>
                    <a:pt x="3359243" y="1350941"/>
                    <a:pt x="3360785" y="1309653"/>
                    <a:pt x="3338348" y="1309653"/>
                  </a:cubicBezTo>
                  <a:close/>
                  <a:moveTo>
                    <a:pt x="3130856" y="1804897"/>
                  </a:moveTo>
                  <a:cubicBezTo>
                    <a:pt x="3131963" y="1858242"/>
                    <a:pt x="3172646" y="1848120"/>
                    <a:pt x="2917754" y="1846409"/>
                  </a:cubicBezTo>
                  <a:cubicBezTo>
                    <a:pt x="2905329" y="1846325"/>
                    <a:pt x="2909957" y="1875150"/>
                    <a:pt x="2904782" y="1613305"/>
                  </a:cubicBezTo>
                  <a:cubicBezTo>
                    <a:pt x="2904207" y="1584634"/>
                    <a:pt x="2872697" y="1591826"/>
                    <a:pt x="3085966" y="1592387"/>
                  </a:cubicBezTo>
                  <a:cubicBezTo>
                    <a:pt x="3140097" y="1592541"/>
                    <a:pt x="3125611" y="1553833"/>
                    <a:pt x="3130856" y="1804897"/>
                  </a:cubicBezTo>
                  <a:close/>
                  <a:moveTo>
                    <a:pt x="3085952" y="1579349"/>
                  </a:moveTo>
                  <a:cubicBezTo>
                    <a:pt x="2866358" y="1578760"/>
                    <a:pt x="2904278" y="1595401"/>
                    <a:pt x="2903072" y="1517719"/>
                  </a:cubicBezTo>
                  <a:cubicBezTo>
                    <a:pt x="2899580" y="1295283"/>
                    <a:pt x="2891250" y="1324878"/>
                    <a:pt x="2917768" y="1324598"/>
                  </a:cubicBezTo>
                  <a:cubicBezTo>
                    <a:pt x="3140910" y="1322186"/>
                    <a:pt x="3122287" y="1324752"/>
                    <a:pt x="3122315" y="1326743"/>
                  </a:cubicBezTo>
                  <a:cubicBezTo>
                    <a:pt x="3126901" y="1620777"/>
                    <a:pt x="3143841" y="1579503"/>
                    <a:pt x="3085952" y="1579349"/>
                  </a:cubicBezTo>
                  <a:close/>
                  <a:moveTo>
                    <a:pt x="3085952" y="1311209"/>
                  </a:moveTo>
                  <a:cubicBezTo>
                    <a:pt x="3032831" y="1311069"/>
                    <a:pt x="2970777" y="1310999"/>
                    <a:pt x="2917670" y="1311574"/>
                  </a:cubicBezTo>
                  <a:cubicBezTo>
                    <a:pt x="2892652" y="1311840"/>
                    <a:pt x="2898766" y="1351501"/>
                    <a:pt x="2895246" y="1056262"/>
                  </a:cubicBezTo>
                  <a:cubicBezTo>
                    <a:pt x="3075673" y="1057958"/>
                    <a:pt x="3046252" y="1056304"/>
                    <a:pt x="3117926" y="1054874"/>
                  </a:cubicBezTo>
                  <a:cubicBezTo>
                    <a:pt x="3122694" y="1350072"/>
                    <a:pt x="3136507" y="1311265"/>
                    <a:pt x="3085952" y="1311209"/>
                  </a:cubicBezTo>
                  <a:close/>
                  <a:moveTo>
                    <a:pt x="2896775" y="1804897"/>
                  </a:moveTo>
                  <a:cubicBezTo>
                    <a:pt x="2897967" y="1859462"/>
                    <a:pt x="2937752" y="1846241"/>
                    <a:pt x="2675315" y="1846325"/>
                  </a:cubicBezTo>
                  <a:cubicBezTo>
                    <a:pt x="2672651" y="1674584"/>
                    <a:pt x="2672777" y="1670196"/>
                    <a:pt x="2670758" y="1613192"/>
                  </a:cubicBezTo>
                  <a:cubicBezTo>
                    <a:pt x="2669650" y="1581999"/>
                    <a:pt x="2645151" y="1590971"/>
                    <a:pt x="2833627" y="1591097"/>
                  </a:cubicBezTo>
                  <a:cubicBezTo>
                    <a:pt x="2909228" y="1591097"/>
                    <a:pt x="2891151" y="1548239"/>
                    <a:pt x="2896775" y="1804897"/>
                  </a:cubicBezTo>
                  <a:close/>
                  <a:moveTo>
                    <a:pt x="2669608" y="1577961"/>
                  </a:moveTo>
                  <a:cubicBezTo>
                    <a:pt x="2666004" y="1452499"/>
                    <a:pt x="2669271" y="1430096"/>
                    <a:pt x="2667644" y="1326490"/>
                  </a:cubicBezTo>
                  <a:cubicBezTo>
                    <a:pt x="2667588" y="1322439"/>
                    <a:pt x="2666901" y="1326490"/>
                    <a:pt x="2888066" y="1324878"/>
                  </a:cubicBezTo>
                  <a:cubicBezTo>
                    <a:pt x="2888094" y="1326294"/>
                    <a:pt x="2888122" y="1335589"/>
                    <a:pt x="2892610" y="1578353"/>
                  </a:cubicBezTo>
                  <a:cubicBezTo>
                    <a:pt x="2860482" y="1578003"/>
                    <a:pt x="2847468" y="1578087"/>
                    <a:pt x="2669608" y="1577961"/>
                  </a:cubicBezTo>
                  <a:close/>
                  <a:moveTo>
                    <a:pt x="2665527" y="2383334"/>
                  </a:moveTo>
                  <a:cubicBezTo>
                    <a:pt x="2423846" y="2383334"/>
                    <a:pt x="2449396" y="2384385"/>
                    <a:pt x="2449453" y="2378665"/>
                  </a:cubicBezTo>
                  <a:cubicBezTo>
                    <a:pt x="2449957" y="2319601"/>
                    <a:pt x="2449494" y="2309422"/>
                    <a:pt x="2446648" y="2128457"/>
                  </a:cubicBezTo>
                  <a:cubicBezTo>
                    <a:pt x="2578932" y="2128485"/>
                    <a:pt x="2597709" y="2127924"/>
                    <a:pt x="2667434" y="2127924"/>
                  </a:cubicBezTo>
                  <a:cubicBezTo>
                    <a:pt x="2672497" y="2413981"/>
                    <a:pt x="2676031" y="2383334"/>
                    <a:pt x="2665527" y="2383334"/>
                  </a:cubicBezTo>
                  <a:close/>
                  <a:moveTo>
                    <a:pt x="2665527" y="2114914"/>
                  </a:moveTo>
                  <a:cubicBezTo>
                    <a:pt x="2408237" y="2114914"/>
                    <a:pt x="2446592" y="2125555"/>
                    <a:pt x="2446059" y="2091515"/>
                  </a:cubicBezTo>
                  <a:cubicBezTo>
                    <a:pt x="2441740" y="1815959"/>
                    <a:pt x="2424392" y="1859055"/>
                    <a:pt x="2497301" y="1859055"/>
                  </a:cubicBezTo>
                  <a:cubicBezTo>
                    <a:pt x="2576071" y="1859055"/>
                    <a:pt x="2583405" y="1859335"/>
                    <a:pt x="2664040" y="1859335"/>
                  </a:cubicBezTo>
                  <a:cubicBezTo>
                    <a:pt x="2668346" y="2136350"/>
                    <a:pt x="2667238" y="2114914"/>
                    <a:pt x="2665527" y="2114914"/>
                  </a:cubicBezTo>
                  <a:close/>
                  <a:moveTo>
                    <a:pt x="2441389" y="1845834"/>
                  </a:moveTo>
                  <a:cubicBezTo>
                    <a:pt x="2438991" y="1688688"/>
                    <a:pt x="2438921" y="1672285"/>
                    <a:pt x="2437126" y="1613248"/>
                  </a:cubicBezTo>
                  <a:cubicBezTo>
                    <a:pt x="2436158" y="1581129"/>
                    <a:pt x="2401800" y="1590901"/>
                    <a:pt x="2658501" y="1590985"/>
                  </a:cubicBezTo>
                  <a:cubicBezTo>
                    <a:pt x="2661516" y="1686221"/>
                    <a:pt x="2660394" y="1623959"/>
                    <a:pt x="2663844" y="1846339"/>
                  </a:cubicBezTo>
                  <a:cubicBezTo>
                    <a:pt x="2646427" y="1846325"/>
                    <a:pt x="2459227" y="1845989"/>
                    <a:pt x="2441389" y="1845834"/>
                  </a:cubicBezTo>
                  <a:close/>
                  <a:moveTo>
                    <a:pt x="2433676" y="1310522"/>
                  </a:moveTo>
                  <a:cubicBezTo>
                    <a:pt x="2430773" y="1126724"/>
                    <a:pt x="2430479" y="1102218"/>
                    <a:pt x="2429385" y="1055771"/>
                  </a:cubicBezTo>
                  <a:cubicBezTo>
                    <a:pt x="2513961" y="1057327"/>
                    <a:pt x="2586659" y="1055294"/>
                    <a:pt x="2651293" y="1055168"/>
                  </a:cubicBezTo>
                  <a:cubicBezTo>
                    <a:pt x="2652303" y="1097858"/>
                    <a:pt x="2655907" y="1310578"/>
                    <a:pt x="2655935" y="1311854"/>
                  </a:cubicBezTo>
                  <a:cubicBezTo>
                    <a:pt x="2562833" y="1311700"/>
                    <a:pt x="2561991" y="1309386"/>
                    <a:pt x="2433676" y="1310522"/>
                  </a:cubicBezTo>
                  <a:close/>
                  <a:moveTo>
                    <a:pt x="2429904" y="1845722"/>
                  </a:moveTo>
                  <a:cubicBezTo>
                    <a:pt x="2289486" y="1844222"/>
                    <a:pt x="2267133" y="1845512"/>
                    <a:pt x="2206621" y="1845905"/>
                  </a:cubicBezTo>
                  <a:cubicBezTo>
                    <a:pt x="2202035" y="1545463"/>
                    <a:pt x="2192738" y="1591518"/>
                    <a:pt x="2245018" y="1590887"/>
                  </a:cubicBezTo>
                  <a:cubicBezTo>
                    <a:pt x="2453800" y="1588378"/>
                    <a:pt x="2424757" y="1584704"/>
                    <a:pt x="2425627" y="1613669"/>
                  </a:cubicBezTo>
                  <a:cubicBezTo>
                    <a:pt x="2427590" y="1678776"/>
                    <a:pt x="2427618" y="1696034"/>
                    <a:pt x="2429904" y="1845722"/>
                  </a:cubicBezTo>
                  <a:close/>
                  <a:moveTo>
                    <a:pt x="2413118" y="1310732"/>
                  </a:moveTo>
                  <a:cubicBezTo>
                    <a:pt x="2353391" y="1311377"/>
                    <a:pt x="2306412" y="1311391"/>
                    <a:pt x="2245003" y="1310732"/>
                  </a:cubicBezTo>
                  <a:cubicBezTo>
                    <a:pt x="2184744" y="1310003"/>
                    <a:pt x="2197295" y="1358469"/>
                    <a:pt x="2193818" y="1054916"/>
                  </a:cubicBezTo>
                  <a:cubicBezTo>
                    <a:pt x="2306216" y="1054762"/>
                    <a:pt x="2339845" y="1053906"/>
                    <a:pt x="2417871" y="1055547"/>
                  </a:cubicBezTo>
                  <a:cubicBezTo>
                    <a:pt x="2424533" y="1338954"/>
                    <a:pt x="2424687" y="1310606"/>
                    <a:pt x="2413118" y="1310732"/>
                  </a:cubicBezTo>
                  <a:close/>
                  <a:moveTo>
                    <a:pt x="2195136" y="1845975"/>
                  </a:moveTo>
                  <a:cubicBezTo>
                    <a:pt x="1933639" y="1847180"/>
                    <a:pt x="1973241" y="1857499"/>
                    <a:pt x="1972582" y="1804673"/>
                  </a:cubicBezTo>
                  <a:cubicBezTo>
                    <a:pt x="1969469" y="1555291"/>
                    <a:pt x="1959064" y="1590130"/>
                    <a:pt x="1992566" y="1590130"/>
                  </a:cubicBezTo>
                  <a:cubicBezTo>
                    <a:pt x="2223954" y="1590130"/>
                    <a:pt x="2192247" y="1586681"/>
                    <a:pt x="2192247" y="1613164"/>
                  </a:cubicBezTo>
                  <a:cubicBezTo>
                    <a:pt x="2192303" y="1671879"/>
                    <a:pt x="2192401" y="1667280"/>
                    <a:pt x="2195136" y="1845975"/>
                  </a:cubicBezTo>
                  <a:close/>
                  <a:moveTo>
                    <a:pt x="2160820" y="1578353"/>
                  </a:moveTo>
                  <a:cubicBezTo>
                    <a:pt x="2076805" y="1578353"/>
                    <a:pt x="2076763" y="1577106"/>
                    <a:pt x="1992566" y="1577106"/>
                  </a:cubicBezTo>
                  <a:cubicBezTo>
                    <a:pt x="1962247" y="1577106"/>
                    <a:pt x="1968305" y="1589205"/>
                    <a:pt x="1967183" y="1517747"/>
                  </a:cubicBezTo>
                  <a:cubicBezTo>
                    <a:pt x="1963523" y="1284403"/>
                    <a:pt x="1955474" y="1322383"/>
                    <a:pt x="1992566" y="1322383"/>
                  </a:cubicBezTo>
                  <a:cubicBezTo>
                    <a:pt x="2209398" y="1322383"/>
                    <a:pt x="2186736" y="1322495"/>
                    <a:pt x="2186806" y="1326771"/>
                  </a:cubicBezTo>
                  <a:cubicBezTo>
                    <a:pt x="2191335" y="1616080"/>
                    <a:pt x="2206761" y="1578353"/>
                    <a:pt x="2160820" y="1578353"/>
                  </a:cubicBezTo>
                  <a:close/>
                  <a:moveTo>
                    <a:pt x="1992566" y="1309372"/>
                  </a:moveTo>
                  <a:cubicBezTo>
                    <a:pt x="1952136" y="1309372"/>
                    <a:pt x="1967927" y="1348571"/>
                    <a:pt x="1960620" y="1055028"/>
                  </a:cubicBezTo>
                  <a:cubicBezTo>
                    <a:pt x="1983310" y="1054930"/>
                    <a:pt x="1997544" y="1054958"/>
                    <a:pt x="2160834" y="1054930"/>
                  </a:cubicBezTo>
                  <a:cubicBezTo>
                    <a:pt x="2189456" y="1054930"/>
                    <a:pt x="2181771" y="1014413"/>
                    <a:pt x="2186553" y="1310284"/>
                  </a:cubicBezTo>
                  <a:cubicBezTo>
                    <a:pt x="2046837" y="1309877"/>
                    <a:pt x="2064240" y="1309372"/>
                    <a:pt x="1992566" y="1309372"/>
                  </a:cubicBezTo>
                  <a:close/>
                  <a:moveTo>
                    <a:pt x="1961097" y="1804841"/>
                  </a:moveTo>
                  <a:cubicBezTo>
                    <a:pt x="1961742" y="1856672"/>
                    <a:pt x="2004149" y="1847741"/>
                    <a:pt x="1740283" y="1846325"/>
                  </a:cubicBezTo>
                  <a:cubicBezTo>
                    <a:pt x="1738375" y="1846311"/>
                    <a:pt x="1740283" y="1759656"/>
                    <a:pt x="1735865" y="1612912"/>
                  </a:cubicBezTo>
                  <a:cubicBezTo>
                    <a:pt x="1734842" y="1578283"/>
                    <a:pt x="1708730" y="1597084"/>
                    <a:pt x="1908621" y="1591350"/>
                  </a:cubicBezTo>
                  <a:cubicBezTo>
                    <a:pt x="1968249" y="1589625"/>
                    <a:pt x="1957900" y="1549543"/>
                    <a:pt x="1961097" y="1804841"/>
                  </a:cubicBezTo>
                  <a:close/>
                  <a:moveTo>
                    <a:pt x="1908312" y="1578297"/>
                  </a:moveTo>
                  <a:cubicBezTo>
                    <a:pt x="1865695" y="1579531"/>
                    <a:pt x="1817931" y="1580162"/>
                    <a:pt x="1740353" y="1578690"/>
                  </a:cubicBezTo>
                  <a:cubicBezTo>
                    <a:pt x="1733299" y="1578564"/>
                    <a:pt x="1734814" y="1587060"/>
                    <a:pt x="1733692" y="1517733"/>
                  </a:cubicBezTo>
                  <a:cubicBezTo>
                    <a:pt x="1730186" y="1294161"/>
                    <a:pt x="1728026" y="1324247"/>
                    <a:pt x="1740381" y="1323953"/>
                  </a:cubicBezTo>
                  <a:cubicBezTo>
                    <a:pt x="1979692" y="1318457"/>
                    <a:pt x="1954128" y="1324191"/>
                    <a:pt x="1954156" y="1326729"/>
                  </a:cubicBezTo>
                  <a:cubicBezTo>
                    <a:pt x="1955642" y="1421207"/>
                    <a:pt x="1954212" y="1422413"/>
                    <a:pt x="1955698" y="1517957"/>
                  </a:cubicBezTo>
                  <a:cubicBezTo>
                    <a:pt x="1956834" y="1589766"/>
                    <a:pt x="1969189" y="1576559"/>
                    <a:pt x="1908312" y="1578297"/>
                  </a:cubicBezTo>
                  <a:close/>
                  <a:moveTo>
                    <a:pt x="1908411" y="1309681"/>
                  </a:moveTo>
                  <a:cubicBezTo>
                    <a:pt x="1808549" y="1310354"/>
                    <a:pt x="1803234" y="1309485"/>
                    <a:pt x="1740128" y="1310929"/>
                  </a:cubicBezTo>
                  <a:cubicBezTo>
                    <a:pt x="1728166" y="1311209"/>
                    <a:pt x="1730382" y="1342347"/>
                    <a:pt x="1727956" y="1056570"/>
                  </a:cubicBezTo>
                  <a:cubicBezTo>
                    <a:pt x="1797695" y="1055953"/>
                    <a:pt x="1675270" y="1056864"/>
                    <a:pt x="1949121" y="1055084"/>
                  </a:cubicBezTo>
                  <a:cubicBezTo>
                    <a:pt x="1956553" y="1357207"/>
                    <a:pt x="1966482" y="1309218"/>
                    <a:pt x="1908411" y="1309681"/>
                  </a:cubicBezTo>
                  <a:close/>
                  <a:moveTo>
                    <a:pt x="1728152" y="1846255"/>
                  </a:moveTo>
                  <a:cubicBezTo>
                    <a:pt x="1470077" y="1844741"/>
                    <a:pt x="1506889" y="1865280"/>
                    <a:pt x="1505627" y="1804617"/>
                  </a:cubicBezTo>
                  <a:cubicBezTo>
                    <a:pt x="1503944" y="1724116"/>
                    <a:pt x="1503159" y="1664546"/>
                    <a:pt x="1502724" y="1613389"/>
                  </a:cubicBezTo>
                  <a:cubicBezTo>
                    <a:pt x="1502514" y="1588027"/>
                    <a:pt x="1467090" y="1587046"/>
                    <a:pt x="1723721" y="1591448"/>
                  </a:cubicBezTo>
                  <a:cubicBezTo>
                    <a:pt x="1727634" y="1731743"/>
                    <a:pt x="1727031" y="1753193"/>
                    <a:pt x="1728152" y="1846255"/>
                  </a:cubicBezTo>
                  <a:close/>
                  <a:moveTo>
                    <a:pt x="1502416" y="1579026"/>
                  </a:moveTo>
                  <a:cubicBezTo>
                    <a:pt x="1501013" y="1449625"/>
                    <a:pt x="1499330" y="1431834"/>
                    <a:pt x="1497620" y="1323588"/>
                  </a:cubicBezTo>
                  <a:cubicBezTo>
                    <a:pt x="1498896" y="1323588"/>
                    <a:pt x="1719822" y="1324794"/>
                    <a:pt x="1719865" y="1326771"/>
                  </a:cubicBezTo>
                  <a:cubicBezTo>
                    <a:pt x="1721140" y="1407776"/>
                    <a:pt x="1721421" y="1499269"/>
                    <a:pt x="1723398" y="1578395"/>
                  </a:cubicBezTo>
                  <a:cubicBezTo>
                    <a:pt x="1636635" y="1576980"/>
                    <a:pt x="1564862" y="1578914"/>
                    <a:pt x="1502416" y="1579026"/>
                  </a:cubicBezTo>
                  <a:close/>
                  <a:moveTo>
                    <a:pt x="1497423" y="1310564"/>
                  </a:moveTo>
                  <a:cubicBezTo>
                    <a:pt x="1494563" y="1129528"/>
                    <a:pt x="1494044" y="1105471"/>
                    <a:pt x="1493777" y="1055743"/>
                  </a:cubicBezTo>
                  <a:cubicBezTo>
                    <a:pt x="1583065" y="1055799"/>
                    <a:pt x="1597060" y="1057523"/>
                    <a:pt x="1716457" y="1056654"/>
                  </a:cubicBezTo>
                  <a:cubicBezTo>
                    <a:pt x="1716471" y="1057720"/>
                    <a:pt x="1719598" y="1310242"/>
                    <a:pt x="1719612" y="1311363"/>
                  </a:cubicBezTo>
                  <a:cubicBezTo>
                    <a:pt x="1636424" y="1312933"/>
                    <a:pt x="1565872" y="1310648"/>
                    <a:pt x="1497423" y="1310564"/>
                  </a:cubicBezTo>
                  <a:close/>
                  <a:moveTo>
                    <a:pt x="1494156" y="1804925"/>
                  </a:moveTo>
                  <a:cubicBezTo>
                    <a:pt x="1495390" y="1863737"/>
                    <a:pt x="1530224" y="1846690"/>
                    <a:pt x="1319787" y="1846690"/>
                  </a:cubicBezTo>
                  <a:cubicBezTo>
                    <a:pt x="1262599" y="1846690"/>
                    <a:pt x="1271546" y="1892057"/>
                    <a:pt x="1269218" y="1612758"/>
                  </a:cubicBezTo>
                  <a:cubicBezTo>
                    <a:pt x="1268980" y="1584200"/>
                    <a:pt x="1234216" y="1592037"/>
                    <a:pt x="1491071" y="1592037"/>
                  </a:cubicBezTo>
                  <a:cubicBezTo>
                    <a:pt x="1491617" y="1649111"/>
                    <a:pt x="1491912" y="1697198"/>
                    <a:pt x="1494156" y="1804925"/>
                  </a:cubicBezTo>
                  <a:close/>
                  <a:moveTo>
                    <a:pt x="1487943" y="1579040"/>
                  </a:moveTo>
                  <a:cubicBezTo>
                    <a:pt x="1342309" y="1579083"/>
                    <a:pt x="1307895" y="1579139"/>
                    <a:pt x="1268910" y="1579026"/>
                  </a:cubicBezTo>
                  <a:cubicBezTo>
                    <a:pt x="1268896" y="1578283"/>
                    <a:pt x="1265895" y="1347688"/>
                    <a:pt x="1265502" y="1322873"/>
                  </a:cubicBezTo>
                  <a:cubicBezTo>
                    <a:pt x="1266498" y="1322859"/>
                    <a:pt x="1486120" y="1321219"/>
                    <a:pt x="1486204" y="1326757"/>
                  </a:cubicBezTo>
                  <a:cubicBezTo>
                    <a:pt x="1490383" y="1597042"/>
                    <a:pt x="1493609" y="1579040"/>
                    <a:pt x="1487943" y="1579040"/>
                  </a:cubicBezTo>
                  <a:close/>
                  <a:moveTo>
                    <a:pt x="1265278" y="1309835"/>
                  </a:moveTo>
                  <a:cubicBezTo>
                    <a:pt x="1264549" y="1264916"/>
                    <a:pt x="1267241" y="1426226"/>
                    <a:pt x="1260874" y="1056332"/>
                  </a:cubicBezTo>
                  <a:cubicBezTo>
                    <a:pt x="1340963" y="1057425"/>
                    <a:pt x="1413296" y="1055785"/>
                    <a:pt x="1482278" y="1055743"/>
                  </a:cubicBezTo>
                  <a:cubicBezTo>
                    <a:pt x="1482558" y="1105513"/>
                    <a:pt x="1483259" y="1140884"/>
                    <a:pt x="1485938" y="1310550"/>
                  </a:cubicBezTo>
                  <a:cubicBezTo>
                    <a:pt x="1401867" y="1310536"/>
                    <a:pt x="1355295" y="1308924"/>
                    <a:pt x="1265278" y="1309835"/>
                  </a:cubicBezTo>
                  <a:close/>
                  <a:moveTo>
                    <a:pt x="1261590" y="1846760"/>
                  </a:moveTo>
                  <a:cubicBezTo>
                    <a:pt x="1072104" y="1847208"/>
                    <a:pt x="1127062" y="1846886"/>
                    <a:pt x="1038349" y="1846227"/>
                  </a:cubicBezTo>
                  <a:cubicBezTo>
                    <a:pt x="1037732" y="1778694"/>
                    <a:pt x="1038686" y="1766217"/>
                    <a:pt x="1034815" y="1592051"/>
                  </a:cubicBezTo>
                  <a:cubicBezTo>
                    <a:pt x="1100992" y="1591854"/>
                    <a:pt x="1106517" y="1591434"/>
                    <a:pt x="1257537" y="1592009"/>
                  </a:cubicBezTo>
                  <a:cubicBezTo>
                    <a:pt x="1258981" y="1748440"/>
                    <a:pt x="1260285" y="1779437"/>
                    <a:pt x="1261590" y="1846760"/>
                  </a:cubicBezTo>
                  <a:close/>
                  <a:moveTo>
                    <a:pt x="1235702" y="1578900"/>
                  </a:moveTo>
                  <a:cubicBezTo>
                    <a:pt x="993726" y="1577582"/>
                    <a:pt x="1034675" y="1597518"/>
                    <a:pt x="1033427" y="1517719"/>
                  </a:cubicBezTo>
                  <a:cubicBezTo>
                    <a:pt x="1031926" y="1422287"/>
                    <a:pt x="1033034" y="1422147"/>
                    <a:pt x="1031534" y="1326518"/>
                  </a:cubicBezTo>
                  <a:cubicBezTo>
                    <a:pt x="1031450" y="1321121"/>
                    <a:pt x="1018422" y="1326056"/>
                    <a:pt x="1254017" y="1323000"/>
                  </a:cubicBezTo>
                  <a:cubicBezTo>
                    <a:pt x="1258533" y="1614763"/>
                    <a:pt x="1265306" y="1579012"/>
                    <a:pt x="1235702" y="1578900"/>
                  </a:cubicBezTo>
                  <a:close/>
                  <a:moveTo>
                    <a:pt x="1031281" y="1310985"/>
                  </a:moveTo>
                  <a:cubicBezTo>
                    <a:pt x="1026499" y="1014946"/>
                    <a:pt x="1011144" y="1055435"/>
                    <a:pt x="1067546" y="1055266"/>
                  </a:cubicBezTo>
                  <a:cubicBezTo>
                    <a:pt x="1138786" y="1055070"/>
                    <a:pt x="1180506" y="1054958"/>
                    <a:pt x="1235576" y="1055911"/>
                  </a:cubicBezTo>
                  <a:cubicBezTo>
                    <a:pt x="1254858" y="1056276"/>
                    <a:pt x="1249193" y="1025264"/>
                    <a:pt x="1253807" y="1309975"/>
                  </a:cubicBezTo>
                  <a:cubicBezTo>
                    <a:pt x="1171699" y="1311069"/>
                    <a:pt x="1215046" y="1310858"/>
                    <a:pt x="1031281" y="1310985"/>
                  </a:cubicBezTo>
                  <a:close/>
                  <a:moveTo>
                    <a:pt x="1026864" y="1846143"/>
                  </a:moveTo>
                  <a:cubicBezTo>
                    <a:pt x="969536" y="1845848"/>
                    <a:pt x="897455" y="1846255"/>
                    <a:pt x="804745" y="1846297"/>
                  </a:cubicBezTo>
                  <a:cubicBezTo>
                    <a:pt x="803006" y="1767268"/>
                    <a:pt x="801772" y="1766595"/>
                    <a:pt x="800468" y="1591322"/>
                  </a:cubicBezTo>
                  <a:cubicBezTo>
                    <a:pt x="890765" y="1591097"/>
                    <a:pt x="899460" y="1592317"/>
                    <a:pt x="1023302" y="1592065"/>
                  </a:cubicBezTo>
                  <a:cubicBezTo>
                    <a:pt x="1027397" y="1780839"/>
                    <a:pt x="1026191" y="1771909"/>
                    <a:pt x="1026864" y="1846143"/>
                  </a:cubicBezTo>
                  <a:close/>
                  <a:moveTo>
                    <a:pt x="983433" y="1579097"/>
                  </a:moveTo>
                  <a:cubicBezTo>
                    <a:pt x="899250" y="1579097"/>
                    <a:pt x="899530" y="1578311"/>
                    <a:pt x="815249" y="1578311"/>
                  </a:cubicBezTo>
                  <a:cubicBezTo>
                    <a:pt x="795812" y="1578311"/>
                    <a:pt x="800706" y="1590200"/>
                    <a:pt x="799570" y="1517733"/>
                  </a:cubicBezTo>
                  <a:cubicBezTo>
                    <a:pt x="796079" y="1294918"/>
                    <a:pt x="789614" y="1324584"/>
                    <a:pt x="815249" y="1324584"/>
                  </a:cubicBezTo>
                  <a:cubicBezTo>
                    <a:pt x="1038181" y="1324584"/>
                    <a:pt x="1019964" y="1321794"/>
                    <a:pt x="1020048" y="1326757"/>
                  </a:cubicBezTo>
                  <a:cubicBezTo>
                    <a:pt x="1024662" y="1620581"/>
                    <a:pt x="1035432" y="1579097"/>
                    <a:pt x="983433" y="1579097"/>
                  </a:cubicBezTo>
                  <a:close/>
                  <a:moveTo>
                    <a:pt x="983433" y="1311013"/>
                  </a:moveTo>
                  <a:cubicBezTo>
                    <a:pt x="896725" y="1311013"/>
                    <a:pt x="896964" y="1311545"/>
                    <a:pt x="815249" y="1311545"/>
                  </a:cubicBezTo>
                  <a:cubicBezTo>
                    <a:pt x="783121" y="1311545"/>
                    <a:pt x="802768" y="1342529"/>
                    <a:pt x="792895" y="1054565"/>
                  </a:cubicBezTo>
                  <a:cubicBezTo>
                    <a:pt x="851289" y="1054229"/>
                    <a:pt x="898997" y="1055435"/>
                    <a:pt x="1015336" y="1055364"/>
                  </a:cubicBezTo>
                  <a:cubicBezTo>
                    <a:pt x="1020385" y="1352301"/>
                    <a:pt x="1032193" y="1310985"/>
                    <a:pt x="983433" y="1311013"/>
                  </a:cubicBezTo>
                  <a:close/>
                  <a:moveTo>
                    <a:pt x="793246" y="1846325"/>
                  </a:moveTo>
                  <a:cubicBezTo>
                    <a:pt x="534105" y="1846984"/>
                    <a:pt x="571856" y="1861943"/>
                    <a:pt x="570777" y="1804617"/>
                  </a:cubicBezTo>
                  <a:cubicBezTo>
                    <a:pt x="569515" y="1737098"/>
                    <a:pt x="568533" y="1676589"/>
                    <a:pt x="567930" y="1613389"/>
                  </a:cubicBezTo>
                  <a:cubicBezTo>
                    <a:pt x="567663" y="1584045"/>
                    <a:pt x="532114" y="1592443"/>
                    <a:pt x="788983" y="1591364"/>
                  </a:cubicBezTo>
                  <a:cubicBezTo>
                    <a:pt x="790259" y="1764899"/>
                    <a:pt x="791661" y="1776143"/>
                    <a:pt x="793246" y="1846325"/>
                  </a:cubicBezTo>
                  <a:close/>
                  <a:moveTo>
                    <a:pt x="731122" y="1578956"/>
                  </a:moveTo>
                  <a:cubicBezTo>
                    <a:pt x="665351" y="1579938"/>
                    <a:pt x="615470" y="1579755"/>
                    <a:pt x="567565" y="1578914"/>
                  </a:cubicBezTo>
                  <a:cubicBezTo>
                    <a:pt x="567551" y="1577821"/>
                    <a:pt x="564214" y="1335407"/>
                    <a:pt x="564003" y="1323420"/>
                  </a:cubicBezTo>
                  <a:cubicBezTo>
                    <a:pt x="809289" y="1321443"/>
                    <a:pt x="785533" y="1325747"/>
                    <a:pt x="785547" y="1326743"/>
                  </a:cubicBezTo>
                  <a:cubicBezTo>
                    <a:pt x="790231" y="1624927"/>
                    <a:pt x="806049" y="1577737"/>
                    <a:pt x="731122" y="1578956"/>
                  </a:cubicBezTo>
                  <a:close/>
                  <a:moveTo>
                    <a:pt x="563793" y="1310382"/>
                  </a:moveTo>
                  <a:cubicBezTo>
                    <a:pt x="559053" y="1042550"/>
                    <a:pt x="555140" y="1056963"/>
                    <a:pt x="563036" y="1056935"/>
                  </a:cubicBezTo>
                  <a:cubicBezTo>
                    <a:pt x="668521" y="1056654"/>
                    <a:pt x="677608" y="1057201"/>
                    <a:pt x="731346" y="1055659"/>
                  </a:cubicBezTo>
                  <a:cubicBezTo>
                    <a:pt x="795532" y="1053892"/>
                    <a:pt x="780905" y="1010011"/>
                    <a:pt x="785323" y="1311475"/>
                  </a:cubicBezTo>
                  <a:cubicBezTo>
                    <a:pt x="722147" y="1311139"/>
                    <a:pt x="696399" y="1309302"/>
                    <a:pt x="563793" y="1310382"/>
                  </a:cubicBezTo>
                  <a:close/>
                  <a:moveTo>
                    <a:pt x="394978" y="2127826"/>
                  </a:moveTo>
                  <a:cubicBezTo>
                    <a:pt x="451296" y="2126760"/>
                    <a:pt x="504810" y="2126704"/>
                    <a:pt x="562938" y="2127882"/>
                  </a:cubicBezTo>
                  <a:cubicBezTo>
                    <a:pt x="564298" y="2127910"/>
                    <a:pt x="569052" y="2382955"/>
                    <a:pt x="562966" y="2383067"/>
                  </a:cubicBezTo>
                  <a:cubicBezTo>
                    <a:pt x="554355" y="2383194"/>
                    <a:pt x="346583" y="2386671"/>
                    <a:pt x="346484" y="2377838"/>
                  </a:cubicBezTo>
                  <a:cubicBezTo>
                    <a:pt x="343694" y="2081238"/>
                    <a:pt x="319531" y="2129242"/>
                    <a:pt x="394978" y="2127826"/>
                  </a:cubicBezTo>
                  <a:close/>
                  <a:moveTo>
                    <a:pt x="394823" y="2396218"/>
                  </a:moveTo>
                  <a:cubicBezTo>
                    <a:pt x="450609" y="2396891"/>
                    <a:pt x="507545" y="2396975"/>
                    <a:pt x="563106" y="2396078"/>
                  </a:cubicBezTo>
                  <a:cubicBezTo>
                    <a:pt x="568715" y="2395994"/>
                    <a:pt x="568028" y="2366496"/>
                    <a:pt x="572866" y="2650534"/>
                  </a:cubicBezTo>
                  <a:cubicBezTo>
                    <a:pt x="466694" y="2652371"/>
                    <a:pt x="417163" y="2651123"/>
                    <a:pt x="350762" y="2650899"/>
                  </a:cubicBezTo>
                  <a:cubicBezTo>
                    <a:pt x="345980" y="2351159"/>
                    <a:pt x="330540" y="2395433"/>
                    <a:pt x="394823" y="2396218"/>
                  </a:cubicBezTo>
                  <a:close/>
                  <a:moveTo>
                    <a:pt x="573119" y="2665662"/>
                  </a:moveTo>
                  <a:cubicBezTo>
                    <a:pt x="576232" y="2864657"/>
                    <a:pt x="576498" y="2879994"/>
                    <a:pt x="576961" y="2916922"/>
                  </a:cubicBezTo>
                  <a:cubicBezTo>
                    <a:pt x="403210" y="2916445"/>
                    <a:pt x="423375" y="2917076"/>
                    <a:pt x="354941" y="2917384"/>
                  </a:cubicBezTo>
                  <a:cubicBezTo>
                    <a:pt x="349710" y="2582932"/>
                    <a:pt x="351280" y="2683298"/>
                    <a:pt x="350972" y="2663923"/>
                  </a:cubicBezTo>
                  <a:cubicBezTo>
                    <a:pt x="592724" y="2664792"/>
                    <a:pt x="573063" y="2662353"/>
                    <a:pt x="573119" y="2665662"/>
                  </a:cubicBezTo>
                  <a:close/>
                  <a:moveTo>
                    <a:pt x="394922" y="2930114"/>
                  </a:moveTo>
                  <a:cubicBezTo>
                    <a:pt x="610575" y="2928362"/>
                    <a:pt x="577059" y="2924661"/>
                    <a:pt x="577382" y="2952616"/>
                  </a:cubicBezTo>
                  <a:cubicBezTo>
                    <a:pt x="578055" y="3011709"/>
                    <a:pt x="578209" y="3018060"/>
                    <a:pt x="580789" y="3185791"/>
                  </a:cubicBezTo>
                  <a:cubicBezTo>
                    <a:pt x="431509" y="3186604"/>
                    <a:pt x="425437" y="3185931"/>
                    <a:pt x="359681" y="3185679"/>
                  </a:cubicBezTo>
                  <a:cubicBezTo>
                    <a:pt x="354113" y="2891196"/>
                    <a:pt x="339108" y="2930647"/>
                    <a:pt x="394922" y="2930114"/>
                  </a:cubicBezTo>
                  <a:close/>
                  <a:moveTo>
                    <a:pt x="394823" y="3466086"/>
                  </a:moveTo>
                  <a:cubicBezTo>
                    <a:pt x="448421" y="3466661"/>
                    <a:pt x="509452" y="3466632"/>
                    <a:pt x="563064" y="3466338"/>
                  </a:cubicBezTo>
                  <a:cubicBezTo>
                    <a:pt x="596650" y="3466156"/>
                    <a:pt x="580649" y="3433953"/>
                    <a:pt x="588881" y="3721271"/>
                  </a:cubicBezTo>
                  <a:cubicBezTo>
                    <a:pt x="419827" y="3722112"/>
                    <a:pt x="455630" y="3721664"/>
                    <a:pt x="366510" y="3721075"/>
                  </a:cubicBezTo>
                  <a:cubicBezTo>
                    <a:pt x="358895" y="3423760"/>
                    <a:pt x="352655" y="3465637"/>
                    <a:pt x="394823" y="3466086"/>
                  </a:cubicBezTo>
                  <a:close/>
                  <a:moveTo>
                    <a:pt x="394823" y="3734366"/>
                  </a:moveTo>
                  <a:cubicBezTo>
                    <a:pt x="451072" y="3734899"/>
                    <a:pt x="505974" y="3734870"/>
                    <a:pt x="563064" y="3734478"/>
                  </a:cubicBezTo>
                  <a:cubicBezTo>
                    <a:pt x="597323" y="3734240"/>
                    <a:pt x="589288" y="3692713"/>
                    <a:pt x="594378" y="3990014"/>
                  </a:cubicBezTo>
                  <a:cubicBezTo>
                    <a:pt x="518721" y="3990631"/>
                    <a:pt x="544791" y="3991374"/>
                    <a:pt x="372372" y="3990449"/>
                  </a:cubicBezTo>
                  <a:cubicBezTo>
                    <a:pt x="367351" y="3694984"/>
                    <a:pt x="354730" y="3733987"/>
                    <a:pt x="394823" y="3734366"/>
                  </a:cubicBezTo>
                  <a:close/>
                  <a:moveTo>
                    <a:pt x="394852" y="4003627"/>
                  </a:moveTo>
                  <a:cubicBezTo>
                    <a:pt x="607420" y="4005043"/>
                    <a:pt x="594561" y="4000585"/>
                    <a:pt x="594631" y="4005071"/>
                  </a:cubicBezTo>
                  <a:cubicBezTo>
                    <a:pt x="596117" y="4100180"/>
                    <a:pt x="594042" y="4099451"/>
                    <a:pt x="595556" y="4196552"/>
                  </a:cubicBezTo>
                  <a:cubicBezTo>
                    <a:pt x="596706" y="4270169"/>
                    <a:pt x="605289" y="4257761"/>
                    <a:pt x="563008" y="4257986"/>
                  </a:cubicBezTo>
                  <a:cubicBezTo>
                    <a:pt x="506535" y="4258294"/>
                    <a:pt x="451100" y="4258463"/>
                    <a:pt x="394978" y="4257481"/>
                  </a:cubicBezTo>
                  <a:cubicBezTo>
                    <a:pt x="370535" y="4257061"/>
                    <a:pt x="376242" y="4268613"/>
                    <a:pt x="375106" y="4196271"/>
                  </a:cubicBezTo>
                  <a:cubicBezTo>
                    <a:pt x="371629" y="3973765"/>
                    <a:pt x="363495" y="4003417"/>
                    <a:pt x="394852" y="4003627"/>
                  </a:cubicBezTo>
                  <a:close/>
                  <a:moveTo>
                    <a:pt x="394852" y="4539150"/>
                  </a:moveTo>
                  <a:cubicBezTo>
                    <a:pt x="638524" y="4540454"/>
                    <a:pt x="602526" y="4522172"/>
                    <a:pt x="603409" y="4579302"/>
                  </a:cubicBezTo>
                  <a:cubicBezTo>
                    <a:pt x="604882" y="4673654"/>
                    <a:pt x="603662" y="4675337"/>
                    <a:pt x="605162" y="4770754"/>
                  </a:cubicBezTo>
                  <a:cubicBezTo>
                    <a:pt x="605639" y="4800841"/>
                    <a:pt x="614123" y="4794798"/>
                    <a:pt x="563064" y="4794518"/>
                  </a:cubicBezTo>
                  <a:cubicBezTo>
                    <a:pt x="356764" y="4793410"/>
                    <a:pt x="385175" y="4801009"/>
                    <a:pt x="384698" y="4770460"/>
                  </a:cubicBezTo>
                  <a:cubicBezTo>
                    <a:pt x="380660" y="4511742"/>
                    <a:pt x="368852" y="4539010"/>
                    <a:pt x="394852" y="4539150"/>
                  </a:cubicBezTo>
                  <a:close/>
                  <a:moveTo>
                    <a:pt x="385133" y="4806168"/>
                  </a:moveTo>
                  <a:cubicBezTo>
                    <a:pt x="438212" y="4807332"/>
                    <a:pt x="424988" y="4807290"/>
                    <a:pt x="605793" y="4807725"/>
                  </a:cubicBezTo>
                  <a:cubicBezTo>
                    <a:pt x="607070" y="4873673"/>
                    <a:pt x="609804" y="4943547"/>
                    <a:pt x="610001" y="5060555"/>
                  </a:cubicBezTo>
                  <a:cubicBezTo>
                    <a:pt x="368095" y="5062251"/>
                    <a:pt x="388134" y="5064649"/>
                    <a:pt x="387896" y="5057316"/>
                  </a:cubicBezTo>
                  <a:cubicBezTo>
                    <a:pt x="383633" y="4924971"/>
                    <a:pt x="385722" y="4872257"/>
                    <a:pt x="385133" y="4806168"/>
                  </a:cubicBezTo>
                  <a:close/>
                  <a:moveTo>
                    <a:pt x="612749" y="4483296"/>
                  </a:moveTo>
                  <a:cubicBezTo>
                    <a:pt x="605457" y="4234167"/>
                    <a:pt x="597127" y="4270814"/>
                    <a:pt x="647135" y="4270814"/>
                  </a:cubicBezTo>
                  <a:cubicBezTo>
                    <a:pt x="860545" y="4270814"/>
                    <a:pt x="831039" y="4265276"/>
                    <a:pt x="831614" y="4293231"/>
                  </a:cubicBezTo>
                  <a:cubicBezTo>
                    <a:pt x="837322" y="4562801"/>
                    <a:pt x="840183" y="4525859"/>
                    <a:pt x="815249" y="4525859"/>
                  </a:cubicBezTo>
                  <a:cubicBezTo>
                    <a:pt x="731935" y="4525859"/>
                    <a:pt x="731458" y="4524219"/>
                    <a:pt x="647135" y="4524219"/>
                  </a:cubicBezTo>
                  <a:cubicBezTo>
                    <a:pt x="605120" y="4524205"/>
                    <a:pt x="614194" y="4532799"/>
                    <a:pt x="612749" y="4483296"/>
                  </a:cubicBezTo>
                  <a:close/>
                  <a:moveTo>
                    <a:pt x="647149" y="4537229"/>
                  </a:moveTo>
                  <a:cubicBezTo>
                    <a:pt x="729860" y="4537229"/>
                    <a:pt x="731416" y="4538870"/>
                    <a:pt x="815263" y="4538870"/>
                  </a:cubicBezTo>
                  <a:cubicBezTo>
                    <a:pt x="839986" y="4538870"/>
                    <a:pt x="834615" y="4530738"/>
                    <a:pt x="835373" y="4579330"/>
                  </a:cubicBezTo>
                  <a:cubicBezTo>
                    <a:pt x="839243" y="4826889"/>
                    <a:pt x="850939" y="4793004"/>
                    <a:pt x="815263" y="4793004"/>
                  </a:cubicBezTo>
                  <a:cubicBezTo>
                    <a:pt x="587324" y="4793004"/>
                    <a:pt x="617223" y="4806421"/>
                    <a:pt x="616662" y="4770530"/>
                  </a:cubicBezTo>
                  <a:cubicBezTo>
                    <a:pt x="612399" y="4499376"/>
                    <a:pt x="607056" y="4537229"/>
                    <a:pt x="647149" y="4537229"/>
                  </a:cubicBezTo>
                  <a:close/>
                  <a:moveTo>
                    <a:pt x="647149" y="4807767"/>
                  </a:moveTo>
                  <a:cubicBezTo>
                    <a:pt x="879673" y="4807767"/>
                    <a:pt x="840267" y="4786513"/>
                    <a:pt x="841192" y="4866341"/>
                  </a:cubicBezTo>
                  <a:cubicBezTo>
                    <a:pt x="843885" y="5100707"/>
                    <a:pt x="855146" y="5062125"/>
                    <a:pt x="815263" y="5062097"/>
                  </a:cubicBezTo>
                  <a:cubicBezTo>
                    <a:pt x="803778" y="5062097"/>
                    <a:pt x="621528" y="5061508"/>
                    <a:pt x="621528" y="5057541"/>
                  </a:cubicBezTo>
                  <a:cubicBezTo>
                    <a:pt x="620911" y="4770138"/>
                    <a:pt x="601951" y="4807767"/>
                    <a:pt x="647149" y="4807767"/>
                  </a:cubicBezTo>
                  <a:close/>
                  <a:moveTo>
                    <a:pt x="647149" y="5073439"/>
                  </a:moveTo>
                  <a:cubicBezTo>
                    <a:pt x="730308" y="5073439"/>
                    <a:pt x="729902" y="5075107"/>
                    <a:pt x="815263" y="5075107"/>
                  </a:cubicBezTo>
                  <a:cubicBezTo>
                    <a:pt x="851359" y="5075135"/>
                    <a:pt x="842973" y="5032403"/>
                    <a:pt x="847980" y="5329073"/>
                  </a:cubicBezTo>
                  <a:cubicBezTo>
                    <a:pt x="764442" y="5328765"/>
                    <a:pt x="695446" y="5329957"/>
                    <a:pt x="624767" y="5329648"/>
                  </a:cubicBezTo>
                  <a:cubicBezTo>
                    <a:pt x="620238" y="5031941"/>
                    <a:pt x="612581" y="5073439"/>
                    <a:pt x="647149" y="5073439"/>
                  </a:cubicBezTo>
                  <a:close/>
                  <a:moveTo>
                    <a:pt x="647149" y="5342714"/>
                  </a:moveTo>
                  <a:cubicBezTo>
                    <a:pt x="864808" y="5342714"/>
                    <a:pt x="848162" y="5339896"/>
                    <a:pt x="848232" y="5344747"/>
                  </a:cubicBezTo>
                  <a:cubicBezTo>
                    <a:pt x="852874" y="5641137"/>
                    <a:pt x="866645" y="5598237"/>
                    <a:pt x="815263" y="5598237"/>
                  </a:cubicBezTo>
                  <a:cubicBezTo>
                    <a:pt x="732272" y="5598237"/>
                    <a:pt x="733548" y="5597129"/>
                    <a:pt x="647149" y="5597129"/>
                  </a:cubicBezTo>
                  <a:cubicBezTo>
                    <a:pt x="625679" y="5597129"/>
                    <a:pt x="631470" y="5609074"/>
                    <a:pt x="630335" y="5535919"/>
                  </a:cubicBezTo>
                  <a:cubicBezTo>
                    <a:pt x="626843" y="5313147"/>
                    <a:pt x="610954" y="5342714"/>
                    <a:pt x="647149" y="5342714"/>
                  </a:cubicBezTo>
                  <a:close/>
                  <a:moveTo>
                    <a:pt x="852692" y="4866144"/>
                  </a:moveTo>
                  <a:cubicBezTo>
                    <a:pt x="851836" y="4791321"/>
                    <a:pt x="806694" y="4804332"/>
                    <a:pt x="1067490" y="4805733"/>
                  </a:cubicBezTo>
                  <a:cubicBezTo>
                    <a:pt x="1073773" y="4805776"/>
                    <a:pt x="1074418" y="4774638"/>
                    <a:pt x="1078877" y="5061957"/>
                  </a:cubicBezTo>
                  <a:cubicBezTo>
                    <a:pt x="830002" y="5063162"/>
                    <a:pt x="854879" y="5063751"/>
                    <a:pt x="854865" y="5057541"/>
                  </a:cubicBezTo>
                  <a:cubicBezTo>
                    <a:pt x="854711" y="4983601"/>
                    <a:pt x="853954" y="4977082"/>
                    <a:pt x="852692" y="4866144"/>
                  </a:cubicBezTo>
                  <a:close/>
                  <a:moveTo>
                    <a:pt x="1079073" y="5074995"/>
                  </a:moveTo>
                  <a:cubicBezTo>
                    <a:pt x="1083547" y="5363309"/>
                    <a:pt x="1088946" y="5329704"/>
                    <a:pt x="1067490" y="5329774"/>
                  </a:cubicBezTo>
                  <a:cubicBezTo>
                    <a:pt x="1008802" y="5330013"/>
                    <a:pt x="957910" y="5330097"/>
                    <a:pt x="899376" y="5329466"/>
                  </a:cubicBezTo>
                  <a:cubicBezTo>
                    <a:pt x="851836" y="5328947"/>
                    <a:pt x="856141" y="5372632"/>
                    <a:pt x="854907" y="5075135"/>
                  </a:cubicBezTo>
                  <a:cubicBezTo>
                    <a:pt x="998284" y="5075261"/>
                    <a:pt x="1010092" y="5075360"/>
                    <a:pt x="1079073" y="5074995"/>
                  </a:cubicBezTo>
                  <a:close/>
                  <a:moveTo>
                    <a:pt x="899278" y="5342518"/>
                  </a:moveTo>
                  <a:cubicBezTo>
                    <a:pt x="1096771" y="5344649"/>
                    <a:pt x="1082916" y="5340359"/>
                    <a:pt x="1082986" y="5344719"/>
                  </a:cubicBezTo>
                  <a:cubicBezTo>
                    <a:pt x="1087572" y="5637884"/>
                    <a:pt x="1093391" y="5598110"/>
                    <a:pt x="1067588" y="5597718"/>
                  </a:cubicBezTo>
                  <a:cubicBezTo>
                    <a:pt x="822793" y="5594101"/>
                    <a:pt x="864920" y="5619616"/>
                    <a:pt x="863616" y="5535919"/>
                  </a:cubicBezTo>
                  <a:cubicBezTo>
                    <a:pt x="859984" y="5303375"/>
                    <a:pt x="844151" y="5341929"/>
                    <a:pt x="899278" y="5342518"/>
                  </a:cubicBezTo>
                  <a:close/>
                  <a:moveTo>
                    <a:pt x="1084332" y="4805832"/>
                  </a:moveTo>
                  <a:cubicBezTo>
                    <a:pt x="1116404" y="4806000"/>
                    <a:pt x="1304838" y="4806154"/>
                    <a:pt x="1306661" y="4806154"/>
                  </a:cubicBezTo>
                  <a:cubicBezTo>
                    <a:pt x="1306675" y="4807248"/>
                    <a:pt x="1310420" y="5028085"/>
                    <a:pt x="1311023" y="5060695"/>
                  </a:cubicBezTo>
                  <a:cubicBezTo>
                    <a:pt x="1236235" y="5060779"/>
                    <a:pt x="1310223" y="5061102"/>
                    <a:pt x="1090362" y="5061915"/>
                  </a:cubicBezTo>
                  <a:cubicBezTo>
                    <a:pt x="1086548" y="4816318"/>
                    <a:pt x="1086660" y="4906745"/>
                    <a:pt x="1084332" y="4805832"/>
                  </a:cubicBezTo>
                  <a:close/>
                  <a:moveTo>
                    <a:pt x="1311275" y="5073705"/>
                  </a:moveTo>
                  <a:cubicBezTo>
                    <a:pt x="1316113" y="5329466"/>
                    <a:pt x="1315300" y="5253493"/>
                    <a:pt x="1316604" y="5329185"/>
                  </a:cubicBezTo>
                  <a:cubicBezTo>
                    <a:pt x="1307180" y="5329185"/>
                    <a:pt x="1356613" y="5329045"/>
                    <a:pt x="1094247" y="5329690"/>
                  </a:cubicBezTo>
                  <a:cubicBezTo>
                    <a:pt x="1093125" y="5256451"/>
                    <a:pt x="1093798" y="5283187"/>
                    <a:pt x="1090573" y="5074939"/>
                  </a:cubicBezTo>
                  <a:cubicBezTo>
                    <a:pt x="1327991" y="5073929"/>
                    <a:pt x="1242055" y="5073775"/>
                    <a:pt x="1311275" y="5073705"/>
                  </a:cubicBezTo>
                  <a:close/>
                  <a:moveTo>
                    <a:pt x="1314234" y="4539220"/>
                  </a:moveTo>
                  <a:cubicBezTo>
                    <a:pt x="1414614" y="4539318"/>
                    <a:pt x="1414222" y="4537061"/>
                    <a:pt x="1536689" y="4537902"/>
                  </a:cubicBezTo>
                  <a:cubicBezTo>
                    <a:pt x="1538260" y="4674944"/>
                    <a:pt x="1539999" y="4655261"/>
                    <a:pt x="1542060" y="4792331"/>
                  </a:cubicBezTo>
                  <a:cubicBezTo>
                    <a:pt x="1392079" y="4792009"/>
                    <a:pt x="1422636" y="4793130"/>
                    <a:pt x="1317950" y="4793130"/>
                  </a:cubicBezTo>
                  <a:cubicBezTo>
                    <a:pt x="1316337" y="4695090"/>
                    <a:pt x="1315875" y="4628343"/>
                    <a:pt x="1314234" y="4539220"/>
                  </a:cubicBezTo>
                  <a:close/>
                  <a:moveTo>
                    <a:pt x="1319787" y="4806154"/>
                  </a:moveTo>
                  <a:cubicBezTo>
                    <a:pt x="1584958" y="4806154"/>
                    <a:pt x="1542004" y="4784704"/>
                    <a:pt x="1543098" y="4866284"/>
                  </a:cubicBezTo>
                  <a:cubicBezTo>
                    <a:pt x="1544206" y="4955141"/>
                    <a:pt x="1545005" y="4980433"/>
                    <a:pt x="1545566" y="5057569"/>
                  </a:cubicBezTo>
                  <a:cubicBezTo>
                    <a:pt x="1545608" y="5063695"/>
                    <a:pt x="1563516" y="5060723"/>
                    <a:pt x="1322536" y="5060681"/>
                  </a:cubicBezTo>
                  <a:cubicBezTo>
                    <a:pt x="1322494" y="5058382"/>
                    <a:pt x="1317473" y="4806154"/>
                    <a:pt x="1319787" y="4806154"/>
                  </a:cubicBezTo>
                  <a:close/>
                  <a:moveTo>
                    <a:pt x="1545692" y="5074112"/>
                  </a:moveTo>
                  <a:cubicBezTo>
                    <a:pt x="1545706" y="5075346"/>
                    <a:pt x="1548637" y="5326858"/>
                    <a:pt x="1548651" y="5328288"/>
                  </a:cubicBezTo>
                  <a:cubicBezTo>
                    <a:pt x="1457947" y="5327012"/>
                    <a:pt x="1396426" y="5329101"/>
                    <a:pt x="1328075" y="5329185"/>
                  </a:cubicBezTo>
                  <a:cubicBezTo>
                    <a:pt x="1326617" y="5243932"/>
                    <a:pt x="1327500" y="5328541"/>
                    <a:pt x="1322774" y="5073705"/>
                  </a:cubicBezTo>
                  <a:cubicBezTo>
                    <a:pt x="1401446" y="5073719"/>
                    <a:pt x="1457358" y="5074743"/>
                    <a:pt x="1545692" y="5074112"/>
                  </a:cubicBezTo>
                  <a:close/>
                  <a:moveTo>
                    <a:pt x="1548862" y="5341326"/>
                  </a:moveTo>
                  <a:cubicBezTo>
                    <a:pt x="1550530" y="5450147"/>
                    <a:pt x="1549451" y="5423720"/>
                    <a:pt x="1552269" y="5596694"/>
                  </a:cubicBezTo>
                  <a:cubicBezTo>
                    <a:pt x="1499485" y="5597410"/>
                    <a:pt x="1436603" y="5596933"/>
                    <a:pt x="1331048" y="5596905"/>
                  </a:cubicBezTo>
                  <a:cubicBezTo>
                    <a:pt x="1331034" y="5595306"/>
                    <a:pt x="1328356" y="5345827"/>
                    <a:pt x="1328342" y="5344495"/>
                  </a:cubicBezTo>
                  <a:cubicBezTo>
                    <a:pt x="1328272" y="5339826"/>
                    <a:pt x="1544122" y="5341257"/>
                    <a:pt x="1548862" y="5341326"/>
                  </a:cubicBezTo>
                  <a:close/>
                  <a:moveTo>
                    <a:pt x="1548174" y="4538000"/>
                  </a:moveTo>
                  <a:cubicBezTo>
                    <a:pt x="1677443" y="4539150"/>
                    <a:pt x="1577484" y="4538127"/>
                    <a:pt x="1771177" y="4539346"/>
                  </a:cubicBezTo>
                  <a:cubicBezTo>
                    <a:pt x="1773014" y="4681239"/>
                    <a:pt x="1772635" y="4710092"/>
                    <a:pt x="1774051" y="4792863"/>
                  </a:cubicBezTo>
                  <a:cubicBezTo>
                    <a:pt x="1592881" y="4792415"/>
                    <a:pt x="1697343" y="4792794"/>
                    <a:pt x="1553531" y="4792373"/>
                  </a:cubicBezTo>
                  <a:cubicBezTo>
                    <a:pt x="1551456" y="4656606"/>
                    <a:pt x="1549633" y="4666659"/>
                    <a:pt x="1548174" y="4538000"/>
                  </a:cubicBezTo>
                  <a:close/>
                  <a:moveTo>
                    <a:pt x="1572042" y="4805481"/>
                  </a:moveTo>
                  <a:cubicBezTo>
                    <a:pt x="1815841" y="4806462"/>
                    <a:pt x="1773729" y="4788672"/>
                    <a:pt x="1775594" y="4866971"/>
                  </a:cubicBezTo>
                  <a:cubicBezTo>
                    <a:pt x="1777179" y="4932373"/>
                    <a:pt x="1777908" y="4983321"/>
                    <a:pt x="1778918" y="5057667"/>
                  </a:cubicBezTo>
                  <a:cubicBezTo>
                    <a:pt x="1778974" y="5062602"/>
                    <a:pt x="1557107" y="5062420"/>
                    <a:pt x="1557079" y="5057498"/>
                  </a:cubicBezTo>
                  <a:cubicBezTo>
                    <a:pt x="1554962" y="4769128"/>
                    <a:pt x="1544500" y="4805355"/>
                    <a:pt x="1572042" y="4805481"/>
                  </a:cubicBezTo>
                  <a:close/>
                  <a:moveTo>
                    <a:pt x="1572113" y="5073873"/>
                  </a:moveTo>
                  <a:cubicBezTo>
                    <a:pt x="1631011" y="5073313"/>
                    <a:pt x="1681314" y="5073397"/>
                    <a:pt x="1740227" y="5073565"/>
                  </a:cubicBezTo>
                  <a:cubicBezTo>
                    <a:pt x="1790557" y="5073705"/>
                    <a:pt x="1778890" y="5028197"/>
                    <a:pt x="1783980" y="5328204"/>
                  </a:cubicBezTo>
                  <a:cubicBezTo>
                    <a:pt x="1722515" y="5328653"/>
                    <a:pt x="1688059" y="5330714"/>
                    <a:pt x="1560150" y="5328470"/>
                  </a:cubicBezTo>
                  <a:cubicBezTo>
                    <a:pt x="1555873" y="5035866"/>
                    <a:pt x="1552017" y="5074084"/>
                    <a:pt x="1572113" y="5073873"/>
                  </a:cubicBezTo>
                  <a:close/>
                  <a:moveTo>
                    <a:pt x="1571972" y="5341719"/>
                  </a:moveTo>
                  <a:cubicBezTo>
                    <a:pt x="1779086" y="5345616"/>
                    <a:pt x="1784120" y="5335943"/>
                    <a:pt x="1784260" y="5344719"/>
                  </a:cubicBezTo>
                  <a:cubicBezTo>
                    <a:pt x="1785719" y="5437642"/>
                    <a:pt x="1783686" y="5442310"/>
                    <a:pt x="1785158" y="5536200"/>
                  </a:cubicBezTo>
                  <a:cubicBezTo>
                    <a:pt x="1786308" y="5610083"/>
                    <a:pt x="1797919" y="5598993"/>
                    <a:pt x="1740437" y="5597087"/>
                  </a:cubicBezTo>
                  <a:cubicBezTo>
                    <a:pt x="1527882" y="5590119"/>
                    <a:pt x="1564189" y="5622771"/>
                    <a:pt x="1562773" y="5535961"/>
                  </a:cubicBezTo>
                  <a:cubicBezTo>
                    <a:pt x="1559253" y="5312334"/>
                    <a:pt x="1554625" y="5341396"/>
                    <a:pt x="1571972" y="5341719"/>
                  </a:cubicBezTo>
                  <a:close/>
                  <a:moveTo>
                    <a:pt x="1785789" y="4805902"/>
                  </a:moveTo>
                  <a:cubicBezTo>
                    <a:pt x="1968221" y="4806126"/>
                    <a:pt x="1825027" y="4806140"/>
                    <a:pt x="2009590" y="4806533"/>
                  </a:cubicBezTo>
                  <a:cubicBezTo>
                    <a:pt x="2014176" y="5101829"/>
                    <a:pt x="2020599" y="5062335"/>
                    <a:pt x="1992566" y="5062335"/>
                  </a:cubicBezTo>
                  <a:cubicBezTo>
                    <a:pt x="1991472" y="5062335"/>
                    <a:pt x="1790473" y="5061536"/>
                    <a:pt x="1790417" y="5057415"/>
                  </a:cubicBezTo>
                  <a:cubicBezTo>
                    <a:pt x="1788019" y="4880430"/>
                    <a:pt x="1787247" y="4884875"/>
                    <a:pt x="1785789" y="4805902"/>
                  </a:cubicBezTo>
                  <a:close/>
                  <a:moveTo>
                    <a:pt x="1992566" y="5075373"/>
                  </a:moveTo>
                  <a:cubicBezTo>
                    <a:pt x="2019281" y="5075373"/>
                    <a:pt x="2012171" y="5034577"/>
                    <a:pt x="2017374" y="5328106"/>
                  </a:cubicBezTo>
                  <a:cubicBezTo>
                    <a:pt x="2001134" y="5328008"/>
                    <a:pt x="1988457" y="5328036"/>
                    <a:pt x="1824368" y="5328064"/>
                  </a:cubicBezTo>
                  <a:cubicBezTo>
                    <a:pt x="1788145" y="5328064"/>
                    <a:pt x="1794708" y="5370193"/>
                    <a:pt x="1790641" y="5073635"/>
                  </a:cubicBezTo>
                  <a:cubicBezTo>
                    <a:pt x="1911145" y="5073705"/>
                    <a:pt x="1913964" y="5075373"/>
                    <a:pt x="1992566" y="5075373"/>
                  </a:cubicBezTo>
                  <a:close/>
                  <a:moveTo>
                    <a:pt x="2020515" y="4770502"/>
                  </a:moveTo>
                  <a:cubicBezTo>
                    <a:pt x="2016252" y="4496741"/>
                    <a:pt x="1995441" y="4536458"/>
                    <a:pt x="2076567" y="4538533"/>
                  </a:cubicBezTo>
                  <a:cubicBezTo>
                    <a:pt x="2132072" y="4539949"/>
                    <a:pt x="2188853" y="4539837"/>
                    <a:pt x="2237880" y="4538996"/>
                  </a:cubicBezTo>
                  <a:cubicBezTo>
                    <a:pt x="2240782" y="4778984"/>
                    <a:pt x="2239913" y="4732327"/>
                    <a:pt x="2241035" y="4793719"/>
                  </a:cubicBezTo>
                  <a:cubicBezTo>
                    <a:pt x="1984839" y="4800238"/>
                    <a:pt x="2020893" y="4794364"/>
                    <a:pt x="2020515" y="4770502"/>
                  </a:cubicBezTo>
                  <a:close/>
                  <a:moveTo>
                    <a:pt x="2241273" y="4806757"/>
                  </a:moveTo>
                  <a:cubicBezTo>
                    <a:pt x="2242984" y="4891870"/>
                    <a:pt x="2244541" y="4885575"/>
                    <a:pt x="2246125" y="5061438"/>
                  </a:cubicBezTo>
                  <a:cubicBezTo>
                    <a:pt x="2215582" y="5061718"/>
                    <a:pt x="2025059" y="5062321"/>
                    <a:pt x="2024063" y="5062321"/>
                  </a:cubicBezTo>
                  <a:cubicBezTo>
                    <a:pt x="2024203" y="4992181"/>
                    <a:pt x="2024175" y="5006285"/>
                    <a:pt x="2021062" y="4806575"/>
                  </a:cubicBezTo>
                  <a:cubicBezTo>
                    <a:pt x="2082990" y="4806841"/>
                    <a:pt x="2152995" y="4808986"/>
                    <a:pt x="2241273" y="4806757"/>
                  </a:cubicBezTo>
                  <a:close/>
                  <a:moveTo>
                    <a:pt x="2245003" y="5074462"/>
                  </a:moveTo>
                  <a:cubicBezTo>
                    <a:pt x="2246420" y="5074462"/>
                    <a:pt x="2250445" y="5328036"/>
                    <a:pt x="2250459" y="5329143"/>
                  </a:cubicBezTo>
                  <a:cubicBezTo>
                    <a:pt x="2119830" y="5331372"/>
                    <a:pt x="2089062" y="5328709"/>
                    <a:pt x="2028845" y="5328176"/>
                  </a:cubicBezTo>
                  <a:cubicBezTo>
                    <a:pt x="2027527" y="5252764"/>
                    <a:pt x="2023922" y="5179764"/>
                    <a:pt x="2024035" y="5075332"/>
                  </a:cubicBezTo>
                  <a:cubicBezTo>
                    <a:pt x="2025030" y="5075346"/>
                    <a:pt x="2224291" y="5074659"/>
                    <a:pt x="2245003" y="5074462"/>
                  </a:cubicBezTo>
                  <a:close/>
                  <a:moveTo>
                    <a:pt x="2250725" y="5344747"/>
                  </a:moveTo>
                  <a:cubicBezTo>
                    <a:pt x="2255199" y="5630061"/>
                    <a:pt x="2257540" y="5597578"/>
                    <a:pt x="2245003" y="5597437"/>
                  </a:cubicBezTo>
                  <a:cubicBezTo>
                    <a:pt x="1989649" y="5594703"/>
                    <a:pt x="2032224" y="5617948"/>
                    <a:pt x="2030948" y="5535947"/>
                  </a:cubicBezTo>
                  <a:cubicBezTo>
                    <a:pt x="2029462" y="5440838"/>
                    <a:pt x="2030668" y="5442717"/>
                    <a:pt x="2029125" y="5344495"/>
                  </a:cubicBezTo>
                  <a:cubicBezTo>
                    <a:pt x="2029055" y="5339406"/>
                    <a:pt x="2250711" y="5343654"/>
                    <a:pt x="2250725" y="5344747"/>
                  </a:cubicBezTo>
                  <a:close/>
                  <a:moveTo>
                    <a:pt x="2252759" y="4806462"/>
                  </a:moveTo>
                  <a:cubicBezTo>
                    <a:pt x="2295474" y="4805397"/>
                    <a:pt x="2302977" y="4805579"/>
                    <a:pt x="2475592" y="4805551"/>
                  </a:cubicBezTo>
                  <a:cubicBezTo>
                    <a:pt x="2477584" y="4922153"/>
                    <a:pt x="2476265" y="4817959"/>
                    <a:pt x="2479926" y="5062041"/>
                  </a:cubicBezTo>
                  <a:cubicBezTo>
                    <a:pt x="2231962" y="5061550"/>
                    <a:pt x="2257653" y="5062391"/>
                    <a:pt x="2257611" y="5057471"/>
                  </a:cubicBezTo>
                  <a:cubicBezTo>
                    <a:pt x="2256349" y="4906128"/>
                    <a:pt x="2254203" y="4876757"/>
                    <a:pt x="2252759" y="4806462"/>
                  </a:cubicBezTo>
                  <a:close/>
                  <a:moveTo>
                    <a:pt x="2480122" y="5075065"/>
                  </a:moveTo>
                  <a:cubicBezTo>
                    <a:pt x="2483726" y="5315306"/>
                    <a:pt x="2482001" y="5189382"/>
                    <a:pt x="2484231" y="5329676"/>
                  </a:cubicBezTo>
                  <a:cubicBezTo>
                    <a:pt x="2409177" y="5329550"/>
                    <a:pt x="2355902" y="5327531"/>
                    <a:pt x="2261958" y="5328947"/>
                  </a:cubicBezTo>
                  <a:cubicBezTo>
                    <a:pt x="2260738" y="5254334"/>
                    <a:pt x="2258578" y="5168688"/>
                    <a:pt x="2257765" y="5074336"/>
                  </a:cubicBezTo>
                  <a:cubicBezTo>
                    <a:pt x="2372028" y="5073341"/>
                    <a:pt x="2408854" y="5074939"/>
                    <a:pt x="2480122" y="5075065"/>
                  </a:cubicBezTo>
                  <a:close/>
                  <a:moveTo>
                    <a:pt x="2484441" y="5342700"/>
                  </a:moveTo>
                  <a:cubicBezTo>
                    <a:pt x="2486082" y="5461251"/>
                    <a:pt x="2484189" y="5407681"/>
                    <a:pt x="2487134" y="5596624"/>
                  </a:cubicBezTo>
                  <a:cubicBezTo>
                    <a:pt x="2402965" y="5596737"/>
                    <a:pt x="2381396" y="5598643"/>
                    <a:pt x="2265912" y="5597648"/>
                  </a:cubicBezTo>
                  <a:cubicBezTo>
                    <a:pt x="2263963" y="5522628"/>
                    <a:pt x="2263669" y="5438679"/>
                    <a:pt x="2262196" y="5344523"/>
                  </a:cubicBezTo>
                  <a:cubicBezTo>
                    <a:pt x="2262126" y="5339125"/>
                    <a:pt x="2252688" y="5342350"/>
                    <a:pt x="2484441" y="5342700"/>
                  </a:cubicBezTo>
                  <a:close/>
                  <a:moveTo>
                    <a:pt x="2487078" y="4805565"/>
                  </a:moveTo>
                  <a:cubicBezTo>
                    <a:pt x="2558766" y="4805551"/>
                    <a:pt x="2564473" y="4806687"/>
                    <a:pt x="2708762" y="4807052"/>
                  </a:cubicBezTo>
                  <a:cubicBezTo>
                    <a:pt x="2708775" y="4808173"/>
                    <a:pt x="2713207" y="5051624"/>
                    <a:pt x="2713417" y="5061873"/>
                  </a:cubicBezTo>
                  <a:cubicBezTo>
                    <a:pt x="2604216" y="5061845"/>
                    <a:pt x="2530368" y="5062097"/>
                    <a:pt x="2491397" y="5062055"/>
                  </a:cubicBezTo>
                  <a:cubicBezTo>
                    <a:pt x="2487905" y="4828670"/>
                    <a:pt x="2488775" y="4905638"/>
                    <a:pt x="2487078" y="4805565"/>
                  </a:cubicBezTo>
                  <a:close/>
                  <a:moveTo>
                    <a:pt x="2497301" y="5075079"/>
                  </a:moveTo>
                  <a:cubicBezTo>
                    <a:pt x="2759022" y="5075079"/>
                    <a:pt x="2713544" y="5055760"/>
                    <a:pt x="2715072" y="5153323"/>
                  </a:cubicBezTo>
                  <a:cubicBezTo>
                    <a:pt x="2716573" y="5249413"/>
                    <a:pt x="2716867" y="5242782"/>
                    <a:pt x="2718284" y="5330433"/>
                  </a:cubicBezTo>
                  <a:cubicBezTo>
                    <a:pt x="2611158" y="5331064"/>
                    <a:pt x="2589618" y="5329690"/>
                    <a:pt x="2495716" y="5329690"/>
                  </a:cubicBezTo>
                  <a:cubicBezTo>
                    <a:pt x="2491243" y="5045077"/>
                    <a:pt x="2488760" y="5075079"/>
                    <a:pt x="2497301" y="5075079"/>
                  </a:cubicBezTo>
                  <a:close/>
                  <a:moveTo>
                    <a:pt x="2497301" y="5342714"/>
                  </a:moveTo>
                  <a:cubicBezTo>
                    <a:pt x="2498296" y="5342714"/>
                    <a:pt x="2718494" y="5343247"/>
                    <a:pt x="2718522" y="5344747"/>
                  </a:cubicBezTo>
                  <a:cubicBezTo>
                    <a:pt x="2718550" y="5346430"/>
                    <a:pt x="2721593" y="5596610"/>
                    <a:pt x="2721607" y="5598293"/>
                  </a:cubicBezTo>
                  <a:cubicBezTo>
                    <a:pt x="2567306" y="5599092"/>
                    <a:pt x="2604903" y="5596638"/>
                    <a:pt x="2498619" y="5596624"/>
                  </a:cubicBezTo>
                  <a:cubicBezTo>
                    <a:pt x="2494202" y="5314465"/>
                    <a:pt x="2496305" y="5342714"/>
                    <a:pt x="2497301" y="5342714"/>
                  </a:cubicBezTo>
                  <a:close/>
                  <a:moveTo>
                    <a:pt x="2749556" y="4807206"/>
                  </a:moveTo>
                  <a:cubicBezTo>
                    <a:pt x="2832575" y="4807542"/>
                    <a:pt x="2835296" y="4807220"/>
                    <a:pt x="2917684" y="4807542"/>
                  </a:cubicBezTo>
                  <a:cubicBezTo>
                    <a:pt x="2951565" y="4807682"/>
                    <a:pt x="2942884" y="4767516"/>
                    <a:pt x="2946348" y="5061452"/>
                  </a:cubicBezTo>
                  <a:cubicBezTo>
                    <a:pt x="2702058" y="5062574"/>
                    <a:pt x="2724945" y="5063878"/>
                    <a:pt x="2724818" y="5057400"/>
                  </a:cubicBezTo>
                  <a:cubicBezTo>
                    <a:pt x="2719069" y="4767376"/>
                    <a:pt x="2710094" y="4807038"/>
                    <a:pt x="2749556" y="4807206"/>
                  </a:cubicBezTo>
                  <a:close/>
                  <a:moveTo>
                    <a:pt x="2946516" y="5074462"/>
                  </a:moveTo>
                  <a:cubicBezTo>
                    <a:pt x="2947288" y="5139163"/>
                    <a:pt x="2948101" y="5193447"/>
                    <a:pt x="2949784" y="5249133"/>
                  </a:cubicBezTo>
                  <a:cubicBezTo>
                    <a:pt x="2952911" y="5352079"/>
                    <a:pt x="2992373" y="5328232"/>
                    <a:pt x="2749528" y="5330209"/>
                  </a:cubicBezTo>
                  <a:cubicBezTo>
                    <a:pt x="2721088" y="5330433"/>
                    <a:pt x="2731073" y="5369394"/>
                    <a:pt x="2725183" y="5074897"/>
                  </a:cubicBezTo>
                  <a:cubicBezTo>
                    <a:pt x="2929394" y="5074925"/>
                    <a:pt x="2849768" y="5074925"/>
                    <a:pt x="2946516" y="5074462"/>
                  </a:cubicBezTo>
                  <a:close/>
                  <a:moveTo>
                    <a:pt x="2749640" y="5343247"/>
                  </a:moveTo>
                  <a:cubicBezTo>
                    <a:pt x="2750636" y="5343233"/>
                    <a:pt x="2951929" y="5341257"/>
                    <a:pt x="2951985" y="5344747"/>
                  </a:cubicBezTo>
                  <a:cubicBezTo>
                    <a:pt x="2956571" y="5638613"/>
                    <a:pt x="2972222" y="5597017"/>
                    <a:pt x="2917670" y="5597466"/>
                  </a:cubicBezTo>
                  <a:cubicBezTo>
                    <a:pt x="2833767" y="5598152"/>
                    <a:pt x="2828663" y="5597480"/>
                    <a:pt x="2749556" y="5598110"/>
                  </a:cubicBezTo>
                  <a:cubicBezTo>
                    <a:pt x="2727903" y="5598251"/>
                    <a:pt x="2733415" y="5609719"/>
                    <a:pt x="2732265" y="5535947"/>
                  </a:cubicBezTo>
                  <a:cubicBezTo>
                    <a:pt x="2728885" y="5313960"/>
                    <a:pt x="2722168" y="5343471"/>
                    <a:pt x="2749640" y="5343247"/>
                  </a:cubicBezTo>
                  <a:close/>
                  <a:moveTo>
                    <a:pt x="2954075" y="4807640"/>
                  </a:moveTo>
                  <a:cubicBezTo>
                    <a:pt x="3093609" y="4807893"/>
                    <a:pt x="3073556" y="4807023"/>
                    <a:pt x="3170093" y="4807023"/>
                  </a:cubicBezTo>
                  <a:cubicBezTo>
                    <a:pt x="3181537" y="4807023"/>
                    <a:pt x="3176278" y="4776783"/>
                    <a:pt x="3180835" y="5062714"/>
                  </a:cubicBezTo>
                  <a:cubicBezTo>
                    <a:pt x="3094156" y="5062952"/>
                    <a:pt x="3080287" y="5060961"/>
                    <a:pt x="2957861" y="5061382"/>
                  </a:cubicBezTo>
                  <a:cubicBezTo>
                    <a:pt x="2956908" y="4987414"/>
                    <a:pt x="2957959" y="5054218"/>
                    <a:pt x="2954075" y="4807640"/>
                  </a:cubicBezTo>
                  <a:close/>
                  <a:moveTo>
                    <a:pt x="3001825" y="5074350"/>
                  </a:moveTo>
                  <a:cubicBezTo>
                    <a:pt x="3085027" y="5074350"/>
                    <a:pt x="3085896" y="5075766"/>
                    <a:pt x="3170079" y="5075766"/>
                  </a:cubicBezTo>
                  <a:cubicBezTo>
                    <a:pt x="3186501" y="5075766"/>
                    <a:pt x="3180793" y="5044208"/>
                    <a:pt x="3185449" y="5330139"/>
                  </a:cubicBezTo>
                  <a:cubicBezTo>
                    <a:pt x="3101757" y="5330363"/>
                    <a:pt x="3070372" y="5328877"/>
                    <a:pt x="2963218" y="5329255"/>
                  </a:cubicBezTo>
                  <a:cubicBezTo>
                    <a:pt x="2958114" y="5033469"/>
                    <a:pt x="2940248" y="5074350"/>
                    <a:pt x="3001825" y="5074350"/>
                  </a:cubicBezTo>
                  <a:close/>
                  <a:moveTo>
                    <a:pt x="3183752" y="4579134"/>
                  </a:moveTo>
                  <a:cubicBezTo>
                    <a:pt x="3182883" y="4523252"/>
                    <a:pt x="3145047" y="4539739"/>
                    <a:pt x="3407456" y="4538785"/>
                  </a:cubicBezTo>
                  <a:cubicBezTo>
                    <a:pt x="3409812" y="4678715"/>
                    <a:pt x="3408353" y="4681183"/>
                    <a:pt x="3410344" y="4793592"/>
                  </a:cubicBezTo>
                  <a:cubicBezTo>
                    <a:pt x="3363758" y="4794139"/>
                    <a:pt x="3344574" y="4793985"/>
                    <a:pt x="3188871" y="4794013"/>
                  </a:cubicBezTo>
                  <a:cubicBezTo>
                    <a:pt x="3187230" y="4676571"/>
                    <a:pt x="3185253" y="4674748"/>
                    <a:pt x="3183752" y="4579134"/>
                  </a:cubicBezTo>
                  <a:close/>
                  <a:moveTo>
                    <a:pt x="3410583" y="4806617"/>
                  </a:moveTo>
                  <a:cubicBezTo>
                    <a:pt x="3411915" y="4876715"/>
                    <a:pt x="3414005" y="4915648"/>
                    <a:pt x="3415183" y="5057597"/>
                  </a:cubicBezTo>
                  <a:cubicBezTo>
                    <a:pt x="3415211" y="5061438"/>
                    <a:pt x="3441014" y="5061186"/>
                    <a:pt x="3192307" y="5062672"/>
                  </a:cubicBezTo>
                  <a:cubicBezTo>
                    <a:pt x="3188464" y="4821562"/>
                    <a:pt x="3190343" y="4908049"/>
                    <a:pt x="3189053" y="4807023"/>
                  </a:cubicBezTo>
                  <a:cubicBezTo>
                    <a:pt x="3344770" y="4806996"/>
                    <a:pt x="3369788" y="4807122"/>
                    <a:pt x="3410583" y="4806617"/>
                  </a:cubicBezTo>
                  <a:close/>
                  <a:moveTo>
                    <a:pt x="3415337" y="5074280"/>
                  </a:moveTo>
                  <a:cubicBezTo>
                    <a:pt x="3415351" y="5075388"/>
                    <a:pt x="3418156" y="5328148"/>
                    <a:pt x="3418170" y="5329157"/>
                  </a:cubicBezTo>
                  <a:cubicBezTo>
                    <a:pt x="3301143" y="5327601"/>
                    <a:pt x="3253183" y="5329802"/>
                    <a:pt x="3196934" y="5330082"/>
                  </a:cubicBezTo>
                  <a:cubicBezTo>
                    <a:pt x="3195784" y="5258947"/>
                    <a:pt x="3195686" y="5274789"/>
                    <a:pt x="3192517" y="5075696"/>
                  </a:cubicBezTo>
                  <a:cubicBezTo>
                    <a:pt x="3257011" y="5075317"/>
                    <a:pt x="3305392" y="5071939"/>
                    <a:pt x="3415337" y="5074280"/>
                  </a:cubicBezTo>
                  <a:close/>
                  <a:moveTo>
                    <a:pt x="3417973" y="4483352"/>
                  </a:moveTo>
                  <a:cubicBezTo>
                    <a:pt x="3413528" y="4246266"/>
                    <a:pt x="3411452" y="4271725"/>
                    <a:pt x="3422517" y="4271641"/>
                  </a:cubicBezTo>
                  <a:cubicBezTo>
                    <a:pt x="3670733" y="4269622"/>
                    <a:pt x="3636530" y="4266005"/>
                    <a:pt x="3636642" y="4292152"/>
                  </a:cubicBezTo>
                  <a:cubicBezTo>
                    <a:pt x="3637806" y="4566769"/>
                    <a:pt x="3655055" y="4524794"/>
                    <a:pt x="3590715" y="4525228"/>
                  </a:cubicBezTo>
                  <a:cubicBezTo>
                    <a:pt x="3510234" y="4525775"/>
                    <a:pt x="3512716" y="4525355"/>
                    <a:pt x="3422433" y="4525705"/>
                  </a:cubicBezTo>
                  <a:cubicBezTo>
                    <a:pt x="3417426" y="4525733"/>
                    <a:pt x="3418899" y="4532084"/>
                    <a:pt x="3417973" y="4483352"/>
                  </a:cubicBezTo>
                  <a:close/>
                  <a:moveTo>
                    <a:pt x="3422503" y="4538729"/>
                  </a:moveTo>
                  <a:cubicBezTo>
                    <a:pt x="3679568" y="4537678"/>
                    <a:pt x="3639068" y="4526322"/>
                    <a:pt x="3639909" y="4579330"/>
                  </a:cubicBezTo>
                  <a:cubicBezTo>
                    <a:pt x="3643934" y="4837208"/>
                    <a:pt x="3659711" y="4794238"/>
                    <a:pt x="3590813" y="4793397"/>
                  </a:cubicBezTo>
                  <a:cubicBezTo>
                    <a:pt x="3393390" y="4790999"/>
                    <a:pt x="3421998" y="4805061"/>
                    <a:pt x="3421451" y="4770530"/>
                  </a:cubicBezTo>
                  <a:cubicBezTo>
                    <a:pt x="3417384" y="4511153"/>
                    <a:pt x="3418688" y="4538729"/>
                    <a:pt x="3422503" y="4538729"/>
                  </a:cubicBezTo>
                  <a:close/>
                  <a:moveTo>
                    <a:pt x="3422545" y="4806462"/>
                  </a:moveTo>
                  <a:cubicBezTo>
                    <a:pt x="3691194" y="4803196"/>
                    <a:pt x="3643836" y="4793873"/>
                    <a:pt x="3645814" y="4866453"/>
                  </a:cubicBezTo>
                  <a:cubicBezTo>
                    <a:pt x="3647623" y="4933032"/>
                    <a:pt x="3648688" y="4992237"/>
                    <a:pt x="3648478" y="5057513"/>
                  </a:cubicBezTo>
                  <a:cubicBezTo>
                    <a:pt x="3648450" y="5066289"/>
                    <a:pt x="3427733" y="5061494"/>
                    <a:pt x="3426724" y="5061480"/>
                  </a:cubicBezTo>
                  <a:cubicBezTo>
                    <a:pt x="3425069" y="4870883"/>
                    <a:pt x="3420932" y="4806491"/>
                    <a:pt x="3422545" y="4806462"/>
                  </a:cubicBezTo>
                  <a:close/>
                  <a:moveTo>
                    <a:pt x="3648436" y="5075724"/>
                  </a:moveTo>
                  <a:cubicBezTo>
                    <a:pt x="3648380" y="5168296"/>
                    <a:pt x="3651493" y="5249876"/>
                    <a:pt x="3652811" y="5327882"/>
                  </a:cubicBezTo>
                  <a:cubicBezTo>
                    <a:pt x="3586929" y="5328204"/>
                    <a:pt x="3550664" y="5330896"/>
                    <a:pt x="3429641" y="5329311"/>
                  </a:cubicBezTo>
                  <a:cubicBezTo>
                    <a:pt x="3429627" y="5328064"/>
                    <a:pt x="3426836" y="5075528"/>
                    <a:pt x="3426822" y="5074532"/>
                  </a:cubicBezTo>
                  <a:cubicBezTo>
                    <a:pt x="3473535" y="5075528"/>
                    <a:pt x="3646809" y="5075724"/>
                    <a:pt x="3648436" y="5075724"/>
                  </a:cubicBezTo>
                  <a:close/>
                  <a:moveTo>
                    <a:pt x="3653036" y="5340906"/>
                  </a:moveTo>
                  <a:cubicBezTo>
                    <a:pt x="3654564" y="5435020"/>
                    <a:pt x="3654494" y="5492178"/>
                    <a:pt x="3656654" y="5596778"/>
                  </a:cubicBezTo>
                  <a:lnTo>
                    <a:pt x="3434128" y="5596876"/>
                  </a:lnTo>
                  <a:cubicBezTo>
                    <a:pt x="3433413" y="5562991"/>
                    <a:pt x="3429949" y="5348532"/>
                    <a:pt x="3429879" y="5344565"/>
                  </a:cubicBezTo>
                  <a:cubicBezTo>
                    <a:pt x="3429851" y="5342224"/>
                    <a:pt x="3410359" y="5342140"/>
                    <a:pt x="3653036" y="5340906"/>
                  </a:cubicBezTo>
                  <a:close/>
                  <a:moveTo>
                    <a:pt x="3655882" y="4806897"/>
                  </a:moveTo>
                  <a:cubicBezTo>
                    <a:pt x="3752491" y="4807079"/>
                    <a:pt x="3735256" y="4806056"/>
                    <a:pt x="3878169" y="4806000"/>
                  </a:cubicBezTo>
                  <a:cubicBezTo>
                    <a:pt x="3878968" y="4874739"/>
                    <a:pt x="3878169" y="4957398"/>
                    <a:pt x="3882264" y="5060078"/>
                  </a:cubicBezTo>
                  <a:cubicBezTo>
                    <a:pt x="3737541" y="5060008"/>
                    <a:pt x="3771450" y="5062798"/>
                    <a:pt x="3659963" y="5062714"/>
                  </a:cubicBezTo>
                  <a:cubicBezTo>
                    <a:pt x="3660314" y="4946225"/>
                    <a:pt x="3657200" y="4872888"/>
                    <a:pt x="3655882" y="4806897"/>
                  </a:cubicBezTo>
                  <a:close/>
                  <a:moveTo>
                    <a:pt x="3674884" y="5075738"/>
                  </a:moveTo>
                  <a:cubicBezTo>
                    <a:pt x="3923395" y="5075738"/>
                    <a:pt x="3883133" y="5045161"/>
                    <a:pt x="3884817" y="5153295"/>
                  </a:cubicBezTo>
                  <a:cubicBezTo>
                    <a:pt x="3886247" y="5244941"/>
                    <a:pt x="3885209" y="5244437"/>
                    <a:pt x="3886401" y="5328863"/>
                  </a:cubicBezTo>
                  <a:cubicBezTo>
                    <a:pt x="3885405" y="5328849"/>
                    <a:pt x="3691628" y="5327783"/>
                    <a:pt x="3664297" y="5327853"/>
                  </a:cubicBezTo>
                  <a:cubicBezTo>
                    <a:pt x="3659529" y="5046731"/>
                    <a:pt x="3652405" y="5075738"/>
                    <a:pt x="3674884" y="5075738"/>
                  </a:cubicBezTo>
                  <a:close/>
                  <a:moveTo>
                    <a:pt x="3674884" y="5340850"/>
                  </a:moveTo>
                  <a:cubicBezTo>
                    <a:pt x="3910325" y="5340850"/>
                    <a:pt x="3886597" y="5341354"/>
                    <a:pt x="3886639" y="5344761"/>
                  </a:cubicBezTo>
                  <a:cubicBezTo>
                    <a:pt x="3891267" y="5640492"/>
                    <a:pt x="3905557" y="5595811"/>
                    <a:pt x="3843111" y="5595811"/>
                  </a:cubicBezTo>
                  <a:cubicBezTo>
                    <a:pt x="3759250" y="5595811"/>
                    <a:pt x="3757371" y="5596778"/>
                    <a:pt x="3674870" y="5596778"/>
                  </a:cubicBezTo>
                  <a:cubicBezTo>
                    <a:pt x="3665755" y="5596778"/>
                    <a:pt x="3668139" y="5606158"/>
                    <a:pt x="3667031" y="5535975"/>
                  </a:cubicBezTo>
                  <a:cubicBezTo>
                    <a:pt x="3663623" y="5316862"/>
                    <a:pt x="3659122" y="5340850"/>
                    <a:pt x="3674884" y="5340850"/>
                  </a:cubicBezTo>
                  <a:close/>
                  <a:moveTo>
                    <a:pt x="4109403" y="4579302"/>
                  </a:moveTo>
                  <a:cubicBezTo>
                    <a:pt x="4113288" y="4826104"/>
                    <a:pt x="4119570" y="4793831"/>
                    <a:pt x="4095772" y="4793453"/>
                  </a:cubicBezTo>
                  <a:cubicBezTo>
                    <a:pt x="4047265" y="4792667"/>
                    <a:pt x="4005026" y="4792681"/>
                    <a:pt x="3927238" y="4792892"/>
                  </a:cubicBezTo>
                  <a:cubicBezTo>
                    <a:pt x="3876795" y="4793018"/>
                    <a:pt x="3889739" y="4829231"/>
                    <a:pt x="3885840" y="4579106"/>
                  </a:cubicBezTo>
                  <a:cubicBezTo>
                    <a:pt x="3885041" y="4527247"/>
                    <a:pt x="3874285" y="4538323"/>
                    <a:pt x="3927322" y="4537678"/>
                  </a:cubicBezTo>
                  <a:cubicBezTo>
                    <a:pt x="4140956" y="4535098"/>
                    <a:pt x="4108646" y="4530135"/>
                    <a:pt x="4109403" y="4579302"/>
                  </a:cubicBezTo>
                  <a:close/>
                  <a:moveTo>
                    <a:pt x="4103850" y="4292432"/>
                  </a:moveTo>
                  <a:cubicBezTo>
                    <a:pt x="4106178" y="4348623"/>
                    <a:pt x="4106262" y="4364689"/>
                    <a:pt x="4107987" y="4483604"/>
                  </a:cubicBezTo>
                  <a:cubicBezTo>
                    <a:pt x="4108674" y="4533963"/>
                    <a:pt x="4112320" y="4526028"/>
                    <a:pt x="4095885" y="4525509"/>
                  </a:cubicBezTo>
                  <a:cubicBezTo>
                    <a:pt x="3827530" y="4516733"/>
                    <a:pt x="3884157" y="4597934"/>
                    <a:pt x="3881717" y="4269916"/>
                  </a:cubicBezTo>
                  <a:cubicBezTo>
                    <a:pt x="4137142" y="4270912"/>
                    <a:pt x="4102532" y="4260706"/>
                    <a:pt x="4103850" y="4292432"/>
                  </a:cubicBezTo>
                  <a:close/>
                  <a:moveTo>
                    <a:pt x="4098703" y="4005127"/>
                  </a:moveTo>
                  <a:cubicBezTo>
                    <a:pt x="4103121" y="4288296"/>
                    <a:pt x="4104439" y="4257215"/>
                    <a:pt x="4095688" y="4257285"/>
                  </a:cubicBezTo>
                  <a:cubicBezTo>
                    <a:pt x="3837024" y="4259009"/>
                    <a:pt x="3882012" y="4271725"/>
                    <a:pt x="3880834" y="4196271"/>
                  </a:cubicBezTo>
                  <a:cubicBezTo>
                    <a:pt x="3879305" y="4099662"/>
                    <a:pt x="3878899" y="4106573"/>
                    <a:pt x="3877258" y="4004875"/>
                  </a:cubicBezTo>
                  <a:cubicBezTo>
                    <a:pt x="3877215" y="4001412"/>
                    <a:pt x="4098661" y="4002730"/>
                    <a:pt x="4098703" y="4005127"/>
                  </a:cubicBezTo>
                  <a:close/>
                  <a:moveTo>
                    <a:pt x="4098451" y="3989537"/>
                  </a:moveTo>
                  <a:cubicBezTo>
                    <a:pt x="3984383" y="3991795"/>
                    <a:pt x="3939887" y="3989622"/>
                    <a:pt x="3877005" y="3989285"/>
                  </a:cubicBezTo>
                  <a:cubicBezTo>
                    <a:pt x="3875701" y="3910859"/>
                    <a:pt x="3872953" y="3821877"/>
                    <a:pt x="3872798" y="3734590"/>
                  </a:cubicBezTo>
                  <a:cubicBezTo>
                    <a:pt x="3952101" y="3734913"/>
                    <a:pt x="3921895" y="3735978"/>
                    <a:pt x="4094033" y="3735557"/>
                  </a:cubicBezTo>
                  <a:cubicBezTo>
                    <a:pt x="4097091" y="3923982"/>
                    <a:pt x="4097399" y="3924556"/>
                    <a:pt x="4098451" y="3989537"/>
                  </a:cubicBezTo>
                  <a:close/>
                  <a:moveTo>
                    <a:pt x="4093837" y="3722505"/>
                  </a:moveTo>
                  <a:cubicBezTo>
                    <a:pt x="3844050" y="3723164"/>
                    <a:pt x="3872798" y="3722014"/>
                    <a:pt x="3872798" y="3718229"/>
                  </a:cubicBezTo>
                  <a:cubicBezTo>
                    <a:pt x="3872672" y="3594660"/>
                    <a:pt x="3869545" y="3529020"/>
                    <a:pt x="3868227" y="3465679"/>
                  </a:cubicBezTo>
                  <a:cubicBezTo>
                    <a:pt x="3941387" y="3466184"/>
                    <a:pt x="3948062" y="3468988"/>
                    <a:pt x="4090177" y="3467516"/>
                  </a:cubicBezTo>
                  <a:cubicBezTo>
                    <a:pt x="4091608" y="3569088"/>
                    <a:pt x="4090023" y="3487199"/>
                    <a:pt x="4093837" y="3722505"/>
                  </a:cubicBezTo>
                  <a:close/>
                  <a:moveTo>
                    <a:pt x="4088466" y="3239654"/>
                  </a:moveTo>
                  <a:cubicBezTo>
                    <a:pt x="4089953" y="3334371"/>
                    <a:pt x="4088115" y="3335226"/>
                    <a:pt x="4089616" y="3431022"/>
                  </a:cubicBezTo>
                  <a:cubicBezTo>
                    <a:pt x="4090177" y="3465861"/>
                    <a:pt x="4122529" y="3454323"/>
                    <a:pt x="3867960" y="3452669"/>
                  </a:cubicBezTo>
                  <a:cubicBezTo>
                    <a:pt x="3865899" y="3344437"/>
                    <a:pt x="3867946" y="3332843"/>
                    <a:pt x="3865380" y="3199123"/>
                  </a:cubicBezTo>
                  <a:cubicBezTo>
                    <a:pt x="4129359" y="3199516"/>
                    <a:pt x="4087639" y="3187039"/>
                    <a:pt x="4088466" y="3239654"/>
                  </a:cubicBezTo>
                  <a:close/>
                  <a:moveTo>
                    <a:pt x="4081623" y="2930689"/>
                  </a:moveTo>
                  <a:cubicBezTo>
                    <a:pt x="4086250" y="3201451"/>
                    <a:pt x="4084567" y="3081120"/>
                    <a:pt x="4087386" y="3186618"/>
                  </a:cubicBezTo>
                  <a:cubicBezTo>
                    <a:pt x="3824109" y="3186702"/>
                    <a:pt x="3865520" y="3198857"/>
                    <a:pt x="3864146" y="3143662"/>
                  </a:cubicBezTo>
                  <a:cubicBezTo>
                    <a:pt x="3862505" y="3078050"/>
                    <a:pt x="3861509" y="3019490"/>
                    <a:pt x="3861229" y="2952490"/>
                  </a:cubicBezTo>
                  <a:cubicBezTo>
                    <a:pt x="3861074" y="2921787"/>
                    <a:pt x="3826549" y="2928502"/>
                    <a:pt x="4081623" y="2930689"/>
                  </a:cubicBezTo>
                  <a:close/>
                  <a:moveTo>
                    <a:pt x="4079309" y="2665634"/>
                  </a:moveTo>
                  <a:cubicBezTo>
                    <a:pt x="4081034" y="2775309"/>
                    <a:pt x="4078285" y="2729143"/>
                    <a:pt x="4081398" y="2917679"/>
                  </a:cubicBezTo>
                  <a:cubicBezTo>
                    <a:pt x="4079982" y="2917665"/>
                    <a:pt x="3862702" y="2916838"/>
                    <a:pt x="3861005" y="2916824"/>
                  </a:cubicBezTo>
                  <a:cubicBezTo>
                    <a:pt x="3859799" y="2770949"/>
                    <a:pt x="3857092" y="2771370"/>
                    <a:pt x="3855493" y="2662535"/>
                  </a:cubicBezTo>
                  <a:cubicBezTo>
                    <a:pt x="3856517" y="2662535"/>
                    <a:pt x="4079295" y="2664638"/>
                    <a:pt x="4079309" y="2665634"/>
                  </a:cubicBezTo>
                  <a:close/>
                  <a:moveTo>
                    <a:pt x="4073559" y="2395377"/>
                  </a:moveTo>
                  <a:cubicBezTo>
                    <a:pt x="4080908" y="2739265"/>
                    <a:pt x="4078341" y="2608742"/>
                    <a:pt x="4079070" y="2650647"/>
                  </a:cubicBezTo>
                  <a:cubicBezTo>
                    <a:pt x="3987034" y="2652904"/>
                    <a:pt x="3924124" y="2649679"/>
                    <a:pt x="3855311" y="2649525"/>
                  </a:cubicBezTo>
                  <a:cubicBezTo>
                    <a:pt x="3854105" y="2568618"/>
                    <a:pt x="3854049" y="2511291"/>
                    <a:pt x="3851679" y="2395293"/>
                  </a:cubicBezTo>
                  <a:cubicBezTo>
                    <a:pt x="3919160" y="2395321"/>
                    <a:pt x="4009808" y="2396288"/>
                    <a:pt x="4073559" y="2395377"/>
                  </a:cubicBezTo>
                  <a:close/>
                  <a:moveTo>
                    <a:pt x="4073194" y="2378777"/>
                  </a:moveTo>
                  <a:cubicBezTo>
                    <a:pt x="4073335" y="2384862"/>
                    <a:pt x="4091117" y="2382353"/>
                    <a:pt x="3851412" y="2382268"/>
                  </a:cubicBezTo>
                  <a:cubicBezTo>
                    <a:pt x="3851384" y="2380979"/>
                    <a:pt x="3846560" y="2127335"/>
                    <a:pt x="3846546" y="2126298"/>
                  </a:cubicBezTo>
                  <a:cubicBezTo>
                    <a:pt x="3847556" y="2126298"/>
                    <a:pt x="4068258" y="2127545"/>
                    <a:pt x="4069324" y="2127559"/>
                  </a:cubicBezTo>
                  <a:cubicBezTo>
                    <a:pt x="4070137" y="2184381"/>
                    <a:pt x="4070838" y="2271163"/>
                    <a:pt x="4073194" y="2378777"/>
                  </a:cubicBezTo>
                  <a:close/>
                  <a:moveTo>
                    <a:pt x="4066281" y="1900539"/>
                  </a:moveTo>
                  <a:cubicBezTo>
                    <a:pt x="4067781" y="1996125"/>
                    <a:pt x="4067276" y="1995943"/>
                    <a:pt x="4068777" y="2091767"/>
                  </a:cubicBezTo>
                  <a:cubicBezTo>
                    <a:pt x="4069296" y="2124713"/>
                    <a:pt x="4103373" y="2113371"/>
                    <a:pt x="3846322" y="2113273"/>
                  </a:cubicBezTo>
                  <a:cubicBezTo>
                    <a:pt x="3844022" y="1975881"/>
                    <a:pt x="3846055" y="2007523"/>
                    <a:pt x="3843405" y="1860219"/>
                  </a:cubicBezTo>
                  <a:cubicBezTo>
                    <a:pt x="4103864" y="1860219"/>
                    <a:pt x="4065411" y="1844531"/>
                    <a:pt x="4066281" y="1900539"/>
                  </a:cubicBezTo>
                  <a:close/>
                  <a:moveTo>
                    <a:pt x="4062593" y="1613585"/>
                  </a:moveTo>
                  <a:cubicBezTo>
                    <a:pt x="4068399" y="1891693"/>
                    <a:pt x="4078285" y="1846633"/>
                    <a:pt x="4011449" y="1846633"/>
                  </a:cubicBezTo>
                  <a:cubicBezTo>
                    <a:pt x="3927139" y="1846633"/>
                    <a:pt x="3927504" y="1847194"/>
                    <a:pt x="3843153" y="1847194"/>
                  </a:cubicBezTo>
                  <a:cubicBezTo>
                    <a:pt x="3840923" y="1730761"/>
                    <a:pt x="3840544" y="1750206"/>
                    <a:pt x="3839142" y="1591111"/>
                  </a:cubicBezTo>
                  <a:cubicBezTo>
                    <a:pt x="4092659" y="1591125"/>
                    <a:pt x="4061933" y="1581774"/>
                    <a:pt x="4062593" y="1613585"/>
                  </a:cubicBezTo>
                  <a:close/>
                  <a:moveTo>
                    <a:pt x="4057221" y="1326743"/>
                  </a:moveTo>
                  <a:cubicBezTo>
                    <a:pt x="4061906" y="1625417"/>
                    <a:pt x="4078579" y="1577877"/>
                    <a:pt x="4011449" y="1577877"/>
                  </a:cubicBezTo>
                  <a:cubicBezTo>
                    <a:pt x="3928191" y="1577877"/>
                    <a:pt x="3927238" y="1578101"/>
                    <a:pt x="3843111" y="1578101"/>
                  </a:cubicBezTo>
                  <a:cubicBezTo>
                    <a:pt x="3837529" y="1578101"/>
                    <a:pt x="3839254" y="1585812"/>
                    <a:pt x="3838188" y="1517719"/>
                  </a:cubicBezTo>
                  <a:cubicBezTo>
                    <a:pt x="3834711" y="1294512"/>
                    <a:pt x="3833448" y="1323630"/>
                    <a:pt x="3843111" y="1323630"/>
                  </a:cubicBezTo>
                  <a:cubicBezTo>
                    <a:pt x="4072647" y="1323630"/>
                    <a:pt x="4057109" y="1319256"/>
                    <a:pt x="4057221" y="1326743"/>
                  </a:cubicBezTo>
                  <a:close/>
                  <a:moveTo>
                    <a:pt x="4056969" y="1309709"/>
                  </a:moveTo>
                  <a:cubicBezTo>
                    <a:pt x="3977764" y="1308798"/>
                    <a:pt x="3925709" y="1310592"/>
                    <a:pt x="3836099" y="1310606"/>
                  </a:cubicBezTo>
                  <a:cubicBezTo>
                    <a:pt x="3831149" y="1023049"/>
                    <a:pt x="3823968" y="1054467"/>
                    <a:pt x="3843124" y="1054467"/>
                  </a:cubicBezTo>
                  <a:cubicBezTo>
                    <a:pt x="3913887" y="1054467"/>
                    <a:pt x="3932819" y="1054635"/>
                    <a:pt x="4011463" y="1054635"/>
                  </a:cubicBezTo>
                  <a:cubicBezTo>
                    <a:pt x="4067655" y="1054649"/>
                    <a:pt x="4052412" y="1008469"/>
                    <a:pt x="4056969" y="1309709"/>
                  </a:cubicBezTo>
                  <a:close/>
                  <a:moveTo>
                    <a:pt x="4049382" y="848673"/>
                  </a:moveTo>
                  <a:cubicBezTo>
                    <a:pt x="4051149" y="906896"/>
                    <a:pt x="4051177" y="919766"/>
                    <a:pt x="4053169" y="1041877"/>
                  </a:cubicBezTo>
                  <a:cubicBezTo>
                    <a:pt x="4028333" y="1041555"/>
                    <a:pt x="3847962" y="1041429"/>
                    <a:pt x="3830644" y="1041485"/>
                  </a:cubicBezTo>
                  <a:cubicBezTo>
                    <a:pt x="3826002" y="749484"/>
                    <a:pt x="3818583" y="788626"/>
                    <a:pt x="3843124" y="788626"/>
                  </a:cubicBezTo>
                  <a:cubicBezTo>
                    <a:pt x="4089784" y="788626"/>
                    <a:pt x="4046886" y="765873"/>
                    <a:pt x="4049382" y="848673"/>
                  </a:cubicBezTo>
                  <a:close/>
                  <a:moveTo>
                    <a:pt x="4045372" y="561606"/>
                  </a:moveTo>
                  <a:cubicBezTo>
                    <a:pt x="4049186" y="812123"/>
                    <a:pt x="4057614" y="773752"/>
                    <a:pt x="4011449" y="773752"/>
                  </a:cubicBezTo>
                  <a:cubicBezTo>
                    <a:pt x="3798333" y="773752"/>
                    <a:pt x="3825946" y="786580"/>
                    <a:pt x="3825427" y="752750"/>
                  </a:cubicBezTo>
                  <a:cubicBezTo>
                    <a:pt x="3821220" y="484344"/>
                    <a:pt x="3816508" y="520038"/>
                    <a:pt x="3843124" y="520038"/>
                  </a:cubicBezTo>
                  <a:cubicBezTo>
                    <a:pt x="4081679" y="520038"/>
                    <a:pt x="4044516" y="507014"/>
                    <a:pt x="4045372" y="561606"/>
                  </a:cubicBezTo>
                  <a:close/>
                  <a:moveTo>
                    <a:pt x="3843124" y="251211"/>
                  </a:moveTo>
                  <a:cubicBezTo>
                    <a:pt x="4071946" y="251211"/>
                    <a:pt x="4040800" y="245757"/>
                    <a:pt x="4040828" y="274526"/>
                  </a:cubicBezTo>
                  <a:cubicBezTo>
                    <a:pt x="4040828" y="546044"/>
                    <a:pt x="4058694" y="506537"/>
                    <a:pt x="4011449" y="506537"/>
                  </a:cubicBezTo>
                  <a:cubicBezTo>
                    <a:pt x="3787718" y="506537"/>
                    <a:pt x="3822945" y="518650"/>
                    <a:pt x="3821724" y="465684"/>
                  </a:cubicBezTo>
                  <a:cubicBezTo>
                    <a:pt x="3816270" y="216835"/>
                    <a:pt x="3808809" y="251211"/>
                    <a:pt x="3843124" y="251211"/>
                  </a:cubicBezTo>
                  <a:close/>
                  <a:moveTo>
                    <a:pt x="3819158" y="1041541"/>
                  </a:moveTo>
                  <a:cubicBezTo>
                    <a:pt x="3759951" y="1041919"/>
                    <a:pt x="3597264" y="1048228"/>
                    <a:pt x="3596914" y="1039424"/>
                  </a:cubicBezTo>
                  <a:cubicBezTo>
                    <a:pt x="3593295" y="949895"/>
                    <a:pt x="3593477" y="863898"/>
                    <a:pt x="3592468" y="788318"/>
                  </a:cubicBezTo>
                  <a:cubicBezTo>
                    <a:pt x="3832424" y="788402"/>
                    <a:pt x="3715580" y="788542"/>
                    <a:pt x="3814530" y="788626"/>
                  </a:cubicBezTo>
                  <a:cubicBezTo>
                    <a:pt x="3816662" y="907920"/>
                    <a:pt x="3814909" y="774060"/>
                    <a:pt x="3819158" y="1041541"/>
                  </a:cubicBezTo>
                  <a:close/>
                  <a:moveTo>
                    <a:pt x="3813941" y="752974"/>
                  </a:moveTo>
                  <a:cubicBezTo>
                    <a:pt x="3814432" y="784603"/>
                    <a:pt x="3849281" y="775392"/>
                    <a:pt x="3592286" y="775308"/>
                  </a:cubicBezTo>
                  <a:cubicBezTo>
                    <a:pt x="3589537" y="582958"/>
                    <a:pt x="3592258" y="726197"/>
                    <a:pt x="3589173" y="519211"/>
                  </a:cubicBezTo>
                  <a:cubicBezTo>
                    <a:pt x="3899443" y="520346"/>
                    <a:pt x="3785165" y="519940"/>
                    <a:pt x="3811361" y="520010"/>
                  </a:cubicBezTo>
                  <a:cubicBezTo>
                    <a:pt x="3813885" y="656786"/>
                    <a:pt x="3812203" y="641995"/>
                    <a:pt x="3813941" y="752974"/>
                  </a:cubicBezTo>
                  <a:close/>
                  <a:moveTo>
                    <a:pt x="3590785" y="252487"/>
                  </a:moveTo>
                  <a:cubicBezTo>
                    <a:pt x="3839787" y="251996"/>
                    <a:pt x="3805570" y="241692"/>
                    <a:pt x="3806439" y="274722"/>
                  </a:cubicBezTo>
                  <a:cubicBezTo>
                    <a:pt x="3813675" y="551680"/>
                    <a:pt x="3823674" y="507196"/>
                    <a:pt x="3759053" y="506663"/>
                  </a:cubicBezTo>
                  <a:cubicBezTo>
                    <a:pt x="3554632" y="505009"/>
                    <a:pt x="3589215" y="520374"/>
                    <a:pt x="3588443" y="468740"/>
                  </a:cubicBezTo>
                  <a:cubicBezTo>
                    <a:pt x="3585035" y="226705"/>
                    <a:pt x="3582035" y="252515"/>
                    <a:pt x="3590785" y="252487"/>
                  </a:cubicBezTo>
                  <a:close/>
                  <a:moveTo>
                    <a:pt x="3585442" y="1040013"/>
                  </a:moveTo>
                  <a:cubicBezTo>
                    <a:pt x="3585555" y="1042803"/>
                    <a:pt x="3611905" y="1041639"/>
                    <a:pt x="3363941" y="1042999"/>
                  </a:cubicBezTo>
                  <a:cubicBezTo>
                    <a:pt x="3360519" y="895386"/>
                    <a:pt x="3361374" y="859412"/>
                    <a:pt x="3360449" y="786944"/>
                  </a:cubicBezTo>
                  <a:cubicBezTo>
                    <a:pt x="3470520" y="787337"/>
                    <a:pt x="3361921" y="788248"/>
                    <a:pt x="3580997" y="788318"/>
                  </a:cubicBezTo>
                  <a:cubicBezTo>
                    <a:pt x="3582006" y="864823"/>
                    <a:pt x="3581838" y="950553"/>
                    <a:pt x="3585442" y="1040013"/>
                  </a:cubicBezTo>
                  <a:close/>
                  <a:moveTo>
                    <a:pt x="3578332" y="561606"/>
                  </a:moveTo>
                  <a:cubicBezTo>
                    <a:pt x="3579805" y="655524"/>
                    <a:pt x="3578991" y="657641"/>
                    <a:pt x="3580478" y="752974"/>
                  </a:cubicBezTo>
                  <a:cubicBezTo>
                    <a:pt x="3580997" y="785907"/>
                    <a:pt x="3614485" y="774789"/>
                    <a:pt x="3360266" y="773920"/>
                  </a:cubicBezTo>
                  <a:cubicBezTo>
                    <a:pt x="3359046" y="685961"/>
                    <a:pt x="3358443" y="684657"/>
                    <a:pt x="3355779" y="519407"/>
                  </a:cubicBezTo>
                  <a:cubicBezTo>
                    <a:pt x="3616953" y="519239"/>
                    <a:pt x="3577477" y="504785"/>
                    <a:pt x="3578332" y="561606"/>
                  </a:cubicBezTo>
                  <a:close/>
                  <a:moveTo>
                    <a:pt x="3506602" y="252599"/>
                  </a:moveTo>
                  <a:cubicBezTo>
                    <a:pt x="3585400" y="252599"/>
                    <a:pt x="3573102" y="246416"/>
                    <a:pt x="3573691" y="274652"/>
                  </a:cubicBezTo>
                  <a:cubicBezTo>
                    <a:pt x="3575079" y="341105"/>
                    <a:pt x="3575948" y="398838"/>
                    <a:pt x="3576930" y="468950"/>
                  </a:cubicBezTo>
                  <a:cubicBezTo>
                    <a:pt x="3577659" y="517739"/>
                    <a:pt x="3618159" y="506173"/>
                    <a:pt x="3355583" y="506383"/>
                  </a:cubicBezTo>
                  <a:cubicBezTo>
                    <a:pt x="3352820" y="334264"/>
                    <a:pt x="3352834" y="329875"/>
                    <a:pt x="3351446" y="274315"/>
                  </a:cubicBezTo>
                  <a:cubicBezTo>
                    <a:pt x="3350716" y="245197"/>
                    <a:pt x="3323413" y="252459"/>
                    <a:pt x="3506602" y="252599"/>
                  </a:cubicBezTo>
                  <a:close/>
                  <a:moveTo>
                    <a:pt x="3338348" y="1043069"/>
                  </a:moveTo>
                  <a:cubicBezTo>
                    <a:pt x="3255090" y="1043069"/>
                    <a:pt x="3255553" y="1041401"/>
                    <a:pt x="3170093" y="1041401"/>
                  </a:cubicBezTo>
                  <a:cubicBezTo>
                    <a:pt x="3114224" y="1041401"/>
                    <a:pt x="3129972" y="1089432"/>
                    <a:pt x="3124868" y="788038"/>
                  </a:cubicBezTo>
                  <a:cubicBezTo>
                    <a:pt x="3219933" y="789047"/>
                    <a:pt x="3253968" y="786748"/>
                    <a:pt x="3348963" y="786902"/>
                  </a:cubicBezTo>
                  <a:cubicBezTo>
                    <a:pt x="3352624" y="1080964"/>
                    <a:pt x="3358654" y="1043069"/>
                    <a:pt x="3338348" y="1043069"/>
                  </a:cubicBezTo>
                  <a:close/>
                  <a:moveTo>
                    <a:pt x="3344981" y="561578"/>
                  </a:moveTo>
                  <a:cubicBezTo>
                    <a:pt x="3348851" y="806445"/>
                    <a:pt x="3353086" y="773892"/>
                    <a:pt x="3338348" y="773892"/>
                  </a:cubicBezTo>
                  <a:cubicBezTo>
                    <a:pt x="3092894" y="773892"/>
                    <a:pt x="3124811" y="785612"/>
                    <a:pt x="3124293" y="752750"/>
                  </a:cubicBezTo>
                  <a:cubicBezTo>
                    <a:pt x="3122764" y="654795"/>
                    <a:pt x="3123914" y="656631"/>
                    <a:pt x="3122413" y="561382"/>
                  </a:cubicBezTo>
                  <a:cubicBezTo>
                    <a:pt x="3121600" y="510911"/>
                    <a:pt x="3109203" y="519645"/>
                    <a:pt x="3170079" y="519645"/>
                  </a:cubicBezTo>
                  <a:cubicBezTo>
                    <a:pt x="3379577" y="519645"/>
                    <a:pt x="3344041" y="503509"/>
                    <a:pt x="3344981" y="561578"/>
                  </a:cubicBezTo>
                  <a:close/>
                  <a:moveTo>
                    <a:pt x="3339960" y="274694"/>
                  </a:moveTo>
                  <a:cubicBezTo>
                    <a:pt x="3341405" y="332119"/>
                    <a:pt x="3341447" y="341301"/>
                    <a:pt x="3344097" y="506397"/>
                  </a:cubicBezTo>
                  <a:cubicBezTo>
                    <a:pt x="3319528" y="506397"/>
                    <a:pt x="3146309" y="506593"/>
                    <a:pt x="3121530" y="506859"/>
                  </a:cubicBezTo>
                  <a:lnTo>
                    <a:pt x="3117393" y="251590"/>
                  </a:lnTo>
                  <a:cubicBezTo>
                    <a:pt x="3381863" y="247384"/>
                    <a:pt x="3339273" y="247454"/>
                    <a:pt x="3339960" y="274694"/>
                  </a:cubicBezTo>
                  <a:close/>
                  <a:moveTo>
                    <a:pt x="3114476" y="848560"/>
                  </a:moveTo>
                  <a:cubicBezTo>
                    <a:pt x="3115612" y="908929"/>
                    <a:pt x="3115219" y="886301"/>
                    <a:pt x="3117716" y="1041849"/>
                  </a:cubicBezTo>
                  <a:cubicBezTo>
                    <a:pt x="3045340" y="1043265"/>
                    <a:pt x="3074579" y="1044948"/>
                    <a:pt x="2895092" y="1043237"/>
                  </a:cubicBezTo>
                  <a:cubicBezTo>
                    <a:pt x="2891839" y="781575"/>
                    <a:pt x="2893732" y="867908"/>
                    <a:pt x="2892904" y="786608"/>
                  </a:cubicBezTo>
                  <a:cubicBezTo>
                    <a:pt x="3159001" y="786481"/>
                    <a:pt x="3113032" y="775658"/>
                    <a:pt x="3114476" y="848560"/>
                  </a:cubicBezTo>
                  <a:close/>
                  <a:moveTo>
                    <a:pt x="3110928" y="561606"/>
                  </a:moveTo>
                  <a:cubicBezTo>
                    <a:pt x="3114700" y="809319"/>
                    <a:pt x="3121193" y="775112"/>
                    <a:pt x="3086050" y="774396"/>
                  </a:cubicBezTo>
                  <a:cubicBezTo>
                    <a:pt x="3033462" y="773331"/>
                    <a:pt x="3023758" y="773541"/>
                    <a:pt x="2892750" y="773597"/>
                  </a:cubicBezTo>
                  <a:cubicBezTo>
                    <a:pt x="2891179" y="650323"/>
                    <a:pt x="2888669" y="651010"/>
                    <a:pt x="2887295" y="520206"/>
                  </a:cubicBezTo>
                  <a:cubicBezTo>
                    <a:pt x="3149885" y="522772"/>
                    <a:pt x="3110003" y="503859"/>
                    <a:pt x="3110928" y="561606"/>
                  </a:cubicBezTo>
                  <a:close/>
                  <a:moveTo>
                    <a:pt x="2917642" y="252739"/>
                  </a:moveTo>
                  <a:cubicBezTo>
                    <a:pt x="2974690" y="253496"/>
                    <a:pt x="3029704" y="253623"/>
                    <a:pt x="3086078" y="252263"/>
                  </a:cubicBezTo>
                  <a:cubicBezTo>
                    <a:pt x="3113929" y="251562"/>
                    <a:pt x="3105305" y="213638"/>
                    <a:pt x="3110045" y="507014"/>
                  </a:cubicBezTo>
                  <a:cubicBezTo>
                    <a:pt x="3010099" y="508444"/>
                    <a:pt x="3049323" y="508794"/>
                    <a:pt x="2887169" y="507210"/>
                  </a:cubicBezTo>
                  <a:cubicBezTo>
                    <a:pt x="2884757" y="209713"/>
                    <a:pt x="2871238" y="252136"/>
                    <a:pt x="2917642" y="252739"/>
                  </a:cubicBezTo>
                  <a:close/>
                  <a:moveTo>
                    <a:pt x="2887856" y="1311854"/>
                  </a:moveTo>
                  <a:cubicBezTo>
                    <a:pt x="2832898" y="1312247"/>
                    <a:pt x="2761616" y="1311854"/>
                    <a:pt x="2667420" y="1311854"/>
                  </a:cubicBezTo>
                  <a:cubicBezTo>
                    <a:pt x="2667266" y="1302545"/>
                    <a:pt x="2663494" y="1084511"/>
                    <a:pt x="2662792" y="1055154"/>
                  </a:cubicBezTo>
                  <a:cubicBezTo>
                    <a:pt x="2663816" y="1055154"/>
                    <a:pt x="2882204" y="1056149"/>
                    <a:pt x="2883747" y="1056163"/>
                  </a:cubicBezTo>
                  <a:cubicBezTo>
                    <a:pt x="2884897" y="1149520"/>
                    <a:pt x="2886874" y="1250350"/>
                    <a:pt x="2887856" y="1311854"/>
                  </a:cubicBezTo>
                  <a:close/>
                  <a:moveTo>
                    <a:pt x="2881601" y="848420"/>
                  </a:moveTo>
                  <a:cubicBezTo>
                    <a:pt x="2881111" y="1082324"/>
                    <a:pt x="2906535" y="1042985"/>
                    <a:pt x="2833641" y="1042985"/>
                  </a:cubicBezTo>
                  <a:cubicBezTo>
                    <a:pt x="2643061" y="1042985"/>
                    <a:pt x="2662498" y="1042971"/>
                    <a:pt x="2662414" y="1039564"/>
                  </a:cubicBezTo>
                  <a:cubicBezTo>
                    <a:pt x="2661292" y="993061"/>
                    <a:pt x="2654098" y="787210"/>
                    <a:pt x="2665527" y="787210"/>
                  </a:cubicBezTo>
                  <a:cubicBezTo>
                    <a:pt x="2925425" y="787210"/>
                    <a:pt x="2881770" y="768074"/>
                    <a:pt x="2881601" y="848420"/>
                  </a:cubicBezTo>
                  <a:close/>
                  <a:moveTo>
                    <a:pt x="2876371" y="561606"/>
                  </a:moveTo>
                  <a:cubicBezTo>
                    <a:pt x="2880283" y="811156"/>
                    <a:pt x="2896985" y="773597"/>
                    <a:pt x="2833641" y="773625"/>
                  </a:cubicBezTo>
                  <a:cubicBezTo>
                    <a:pt x="2633133" y="773625"/>
                    <a:pt x="2658557" y="783678"/>
                    <a:pt x="2658066" y="752722"/>
                  </a:cubicBezTo>
                  <a:cubicBezTo>
                    <a:pt x="2657954" y="745236"/>
                    <a:pt x="2654645" y="530427"/>
                    <a:pt x="2654462" y="518524"/>
                  </a:cubicBezTo>
                  <a:cubicBezTo>
                    <a:pt x="2920811" y="517963"/>
                    <a:pt x="2875543" y="509397"/>
                    <a:pt x="2876371" y="561606"/>
                  </a:cubicBezTo>
                  <a:close/>
                  <a:moveTo>
                    <a:pt x="2665527" y="252893"/>
                  </a:moveTo>
                  <a:cubicBezTo>
                    <a:pt x="2904095" y="252893"/>
                    <a:pt x="2872079" y="242968"/>
                    <a:pt x="2872767" y="274021"/>
                  </a:cubicBezTo>
                  <a:cubicBezTo>
                    <a:pt x="2879105" y="552774"/>
                    <a:pt x="2884378" y="506972"/>
                    <a:pt x="2833641" y="506972"/>
                  </a:cubicBezTo>
                  <a:cubicBezTo>
                    <a:pt x="2749808" y="506972"/>
                    <a:pt x="2749724" y="505500"/>
                    <a:pt x="2665527" y="505500"/>
                  </a:cubicBezTo>
                  <a:cubicBezTo>
                    <a:pt x="2650536" y="505500"/>
                    <a:pt x="2654364" y="512818"/>
                    <a:pt x="2653719" y="465712"/>
                  </a:cubicBezTo>
                  <a:cubicBezTo>
                    <a:pt x="2650396" y="220130"/>
                    <a:pt x="2644001" y="252893"/>
                    <a:pt x="2665527" y="252893"/>
                  </a:cubicBezTo>
                  <a:close/>
                  <a:moveTo>
                    <a:pt x="2647086" y="787238"/>
                  </a:moveTo>
                  <a:cubicBezTo>
                    <a:pt x="2648054" y="857561"/>
                    <a:pt x="2648068" y="922991"/>
                    <a:pt x="2650984" y="1042158"/>
                  </a:cubicBezTo>
                  <a:cubicBezTo>
                    <a:pt x="2416665" y="1042578"/>
                    <a:pt x="2429146" y="1045340"/>
                    <a:pt x="2429006" y="1040111"/>
                  </a:cubicBezTo>
                  <a:cubicBezTo>
                    <a:pt x="2428473" y="1017497"/>
                    <a:pt x="2424210" y="789061"/>
                    <a:pt x="2424196" y="788038"/>
                  </a:cubicBezTo>
                  <a:cubicBezTo>
                    <a:pt x="2541685" y="789033"/>
                    <a:pt x="2575847" y="787393"/>
                    <a:pt x="2647086" y="787238"/>
                  </a:cubicBezTo>
                  <a:close/>
                  <a:moveTo>
                    <a:pt x="2646904" y="774214"/>
                  </a:moveTo>
                  <a:cubicBezTo>
                    <a:pt x="2389993" y="774761"/>
                    <a:pt x="2424126" y="784519"/>
                    <a:pt x="2423621" y="752722"/>
                  </a:cubicBezTo>
                  <a:cubicBezTo>
                    <a:pt x="2422121" y="656954"/>
                    <a:pt x="2422527" y="656898"/>
                    <a:pt x="2421027" y="561382"/>
                  </a:cubicBezTo>
                  <a:cubicBezTo>
                    <a:pt x="2420185" y="508079"/>
                    <a:pt x="2376614" y="520066"/>
                    <a:pt x="2642963" y="518580"/>
                  </a:cubicBezTo>
                  <a:cubicBezTo>
                    <a:pt x="2642977" y="519645"/>
                    <a:pt x="2646553" y="749876"/>
                    <a:pt x="2646904" y="774214"/>
                  </a:cubicBezTo>
                  <a:close/>
                  <a:moveTo>
                    <a:pt x="2638630" y="252823"/>
                  </a:moveTo>
                  <a:cubicBezTo>
                    <a:pt x="2641462" y="395712"/>
                    <a:pt x="2641238" y="400282"/>
                    <a:pt x="2642781" y="505556"/>
                  </a:cubicBezTo>
                  <a:cubicBezTo>
                    <a:pt x="2385084" y="506916"/>
                    <a:pt x="2420522" y="523865"/>
                    <a:pt x="2419190" y="465656"/>
                  </a:cubicBezTo>
                  <a:cubicBezTo>
                    <a:pt x="2417100" y="374514"/>
                    <a:pt x="2416567" y="322249"/>
                    <a:pt x="2416371" y="274484"/>
                  </a:cubicBezTo>
                  <a:cubicBezTo>
                    <a:pt x="2416231" y="241944"/>
                    <a:pt x="2383500" y="251562"/>
                    <a:pt x="2638630" y="252823"/>
                  </a:cubicBezTo>
                  <a:close/>
                  <a:moveTo>
                    <a:pt x="2413272" y="1042424"/>
                  </a:moveTo>
                  <a:cubicBezTo>
                    <a:pt x="2276178" y="1039466"/>
                    <a:pt x="2193706" y="1044597"/>
                    <a:pt x="2193649" y="1039676"/>
                  </a:cubicBezTo>
                  <a:cubicBezTo>
                    <a:pt x="2190536" y="741380"/>
                    <a:pt x="2171955" y="786005"/>
                    <a:pt x="2244891" y="786986"/>
                  </a:cubicBezTo>
                  <a:cubicBezTo>
                    <a:pt x="2314083" y="787911"/>
                    <a:pt x="2332370" y="787168"/>
                    <a:pt x="2412725" y="787911"/>
                  </a:cubicBezTo>
                  <a:cubicBezTo>
                    <a:pt x="2417591" y="1075454"/>
                    <a:pt x="2420143" y="1042550"/>
                    <a:pt x="2413272" y="1042424"/>
                  </a:cubicBezTo>
                  <a:close/>
                  <a:moveTo>
                    <a:pt x="2409541" y="561606"/>
                  </a:moveTo>
                  <a:cubicBezTo>
                    <a:pt x="2411042" y="657164"/>
                    <a:pt x="2410635" y="657066"/>
                    <a:pt x="2412136" y="752946"/>
                  </a:cubicBezTo>
                  <a:cubicBezTo>
                    <a:pt x="2412641" y="784673"/>
                    <a:pt x="2447251" y="774382"/>
                    <a:pt x="2189975" y="773457"/>
                  </a:cubicBezTo>
                  <a:cubicBezTo>
                    <a:pt x="2187914" y="637803"/>
                    <a:pt x="2189863" y="639205"/>
                    <a:pt x="2187395" y="520641"/>
                  </a:cubicBezTo>
                  <a:cubicBezTo>
                    <a:pt x="2443380" y="519113"/>
                    <a:pt x="2408630" y="502738"/>
                    <a:pt x="2409541" y="561606"/>
                  </a:cubicBezTo>
                  <a:close/>
                  <a:moveTo>
                    <a:pt x="2404745" y="252417"/>
                  </a:moveTo>
                  <a:cubicBezTo>
                    <a:pt x="2405629" y="396735"/>
                    <a:pt x="2406751" y="417190"/>
                    <a:pt x="2408574" y="506579"/>
                  </a:cubicBezTo>
                  <a:cubicBezTo>
                    <a:pt x="2356490" y="505472"/>
                    <a:pt x="2300747" y="505457"/>
                    <a:pt x="2244835" y="506733"/>
                  </a:cubicBezTo>
                  <a:cubicBezTo>
                    <a:pt x="2169403" y="508458"/>
                    <a:pt x="2189092" y="549816"/>
                    <a:pt x="2181898" y="274344"/>
                  </a:cubicBezTo>
                  <a:cubicBezTo>
                    <a:pt x="2180888" y="236028"/>
                    <a:pt x="2153009" y="257632"/>
                    <a:pt x="2404745" y="252417"/>
                  </a:cubicBezTo>
                  <a:close/>
                  <a:moveTo>
                    <a:pt x="2160820" y="1041905"/>
                  </a:moveTo>
                  <a:cubicBezTo>
                    <a:pt x="1996114" y="1041933"/>
                    <a:pt x="1981221" y="1041905"/>
                    <a:pt x="1960284" y="1042004"/>
                  </a:cubicBezTo>
                  <a:cubicBezTo>
                    <a:pt x="1956385" y="904162"/>
                    <a:pt x="1958152" y="851757"/>
                    <a:pt x="1957521" y="787715"/>
                  </a:cubicBezTo>
                  <a:cubicBezTo>
                    <a:pt x="2078755" y="787351"/>
                    <a:pt x="2109620" y="786285"/>
                    <a:pt x="2178672" y="786439"/>
                  </a:cubicBezTo>
                  <a:cubicBezTo>
                    <a:pt x="2183076" y="1087610"/>
                    <a:pt x="2191588" y="1041905"/>
                    <a:pt x="2160820" y="1041905"/>
                  </a:cubicBezTo>
                  <a:close/>
                  <a:moveTo>
                    <a:pt x="2176653" y="561578"/>
                  </a:moveTo>
                  <a:cubicBezTo>
                    <a:pt x="2180481" y="806670"/>
                    <a:pt x="2182683" y="773401"/>
                    <a:pt x="2160834" y="773401"/>
                  </a:cubicBezTo>
                  <a:cubicBezTo>
                    <a:pt x="1926193" y="773401"/>
                    <a:pt x="1957577" y="784757"/>
                    <a:pt x="1957086" y="752722"/>
                  </a:cubicBezTo>
                  <a:cubicBezTo>
                    <a:pt x="1952781" y="477825"/>
                    <a:pt x="1939557" y="519589"/>
                    <a:pt x="1992580" y="519589"/>
                  </a:cubicBezTo>
                  <a:cubicBezTo>
                    <a:pt x="2076609" y="519589"/>
                    <a:pt x="2076637" y="520725"/>
                    <a:pt x="2160834" y="520725"/>
                  </a:cubicBezTo>
                  <a:cubicBezTo>
                    <a:pt x="2179724" y="520711"/>
                    <a:pt x="2175853" y="512495"/>
                    <a:pt x="2176653" y="561578"/>
                  </a:cubicBezTo>
                  <a:close/>
                  <a:moveTo>
                    <a:pt x="1992566" y="251604"/>
                  </a:moveTo>
                  <a:cubicBezTo>
                    <a:pt x="1999269" y="251604"/>
                    <a:pt x="2159474" y="251702"/>
                    <a:pt x="2169823" y="251716"/>
                  </a:cubicBezTo>
                  <a:cubicBezTo>
                    <a:pt x="2170693" y="287844"/>
                    <a:pt x="2167257" y="145994"/>
                    <a:pt x="2175601" y="507687"/>
                  </a:cubicBezTo>
                  <a:cubicBezTo>
                    <a:pt x="2082022" y="507953"/>
                    <a:pt x="2043261" y="505906"/>
                    <a:pt x="1952515" y="506733"/>
                  </a:cubicBezTo>
                  <a:cubicBezTo>
                    <a:pt x="1949009" y="205367"/>
                    <a:pt x="1932714" y="251604"/>
                    <a:pt x="1992566" y="251604"/>
                  </a:cubicBezTo>
                  <a:close/>
                  <a:moveTo>
                    <a:pt x="1946036" y="787757"/>
                  </a:moveTo>
                  <a:cubicBezTo>
                    <a:pt x="1946877" y="876880"/>
                    <a:pt x="1944465" y="857267"/>
                    <a:pt x="1948784" y="1042060"/>
                  </a:cubicBezTo>
                  <a:cubicBezTo>
                    <a:pt x="1689784" y="1043686"/>
                    <a:pt x="1754811" y="1043265"/>
                    <a:pt x="1727844" y="1043518"/>
                  </a:cubicBezTo>
                  <a:cubicBezTo>
                    <a:pt x="1727016" y="938062"/>
                    <a:pt x="1725235" y="866772"/>
                    <a:pt x="1723903" y="787070"/>
                  </a:cubicBezTo>
                  <a:cubicBezTo>
                    <a:pt x="1832600" y="789131"/>
                    <a:pt x="1860128" y="788136"/>
                    <a:pt x="1946036" y="787757"/>
                  </a:cubicBezTo>
                  <a:close/>
                  <a:moveTo>
                    <a:pt x="1941801" y="561606"/>
                  </a:moveTo>
                  <a:cubicBezTo>
                    <a:pt x="1945713" y="811521"/>
                    <a:pt x="1958405" y="774551"/>
                    <a:pt x="1908411" y="774957"/>
                  </a:cubicBezTo>
                  <a:cubicBezTo>
                    <a:pt x="1694131" y="776696"/>
                    <a:pt x="1723777" y="779037"/>
                    <a:pt x="1723356" y="752722"/>
                  </a:cubicBezTo>
                  <a:cubicBezTo>
                    <a:pt x="1719710" y="525716"/>
                    <a:pt x="1719963" y="540030"/>
                    <a:pt x="1719556" y="520290"/>
                  </a:cubicBezTo>
                  <a:cubicBezTo>
                    <a:pt x="1980450" y="524062"/>
                    <a:pt x="1940861" y="501364"/>
                    <a:pt x="1941801" y="561606"/>
                  </a:cubicBezTo>
                  <a:close/>
                  <a:moveTo>
                    <a:pt x="1740311" y="252879"/>
                  </a:moveTo>
                  <a:cubicBezTo>
                    <a:pt x="1967983" y="250889"/>
                    <a:pt x="1936472" y="245505"/>
                    <a:pt x="1937313" y="274736"/>
                  </a:cubicBezTo>
                  <a:cubicBezTo>
                    <a:pt x="1945194" y="543984"/>
                    <a:pt x="1946288" y="506635"/>
                    <a:pt x="1908369" y="507448"/>
                  </a:cubicBezTo>
                  <a:cubicBezTo>
                    <a:pt x="1851139" y="508682"/>
                    <a:pt x="1797036" y="508612"/>
                    <a:pt x="1740339" y="507617"/>
                  </a:cubicBezTo>
                  <a:cubicBezTo>
                    <a:pt x="1713736" y="507154"/>
                    <a:pt x="1719612" y="515650"/>
                    <a:pt x="1718252" y="465628"/>
                  </a:cubicBezTo>
                  <a:cubicBezTo>
                    <a:pt x="1711577" y="220017"/>
                    <a:pt x="1708463" y="253174"/>
                    <a:pt x="1740311" y="252879"/>
                  </a:cubicBezTo>
                  <a:close/>
                  <a:moveTo>
                    <a:pt x="1716316" y="1039200"/>
                  </a:moveTo>
                  <a:cubicBezTo>
                    <a:pt x="1716387" y="1047093"/>
                    <a:pt x="1733846" y="1042887"/>
                    <a:pt x="1493721" y="1042747"/>
                  </a:cubicBezTo>
                  <a:cubicBezTo>
                    <a:pt x="1493497" y="996412"/>
                    <a:pt x="1490748" y="788318"/>
                    <a:pt x="1490720" y="786720"/>
                  </a:cubicBezTo>
                  <a:cubicBezTo>
                    <a:pt x="1608321" y="786720"/>
                    <a:pt x="1663027" y="786145"/>
                    <a:pt x="1712418" y="786902"/>
                  </a:cubicBezTo>
                  <a:cubicBezTo>
                    <a:pt x="1713820" y="871104"/>
                    <a:pt x="1715615" y="942857"/>
                    <a:pt x="1716316" y="1039200"/>
                  </a:cubicBezTo>
                  <a:close/>
                  <a:moveTo>
                    <a:pt x="1712208" y="773864"/>
                  </a:moveTo>
                  <a:cubicBezTo>
                    <a:pt x="1459041" y="770022"/>
                    <a:pt x="1490748" y="786369"/>
                    <a:pt x="1490215" y="752694"/>
                  </a:cubicBezTo>
                  <a:cubicBezTo>
                    <a:pt x="1487018" y="550040"/>
                    <a:pt x="1486962" y="544194"/>
                    <a:pt x="1486401" y="518482"/>
                  </a:cubicBezTo>
                  <a:cubicBezTo>
                    <a:pt x="1487971" y="518482"/>
                    <a:pt x="1706977" y="520136"/>
                    <a:pt x="1708071" y="520150"/>
                  </a:cubicBezTo>
                  <a:cubicBezTo>
                    <a:pt x="1708646" y="548203"/>
                    <a:pt x="1708716" y="556447"/>
                    <a:pt x="1712208" y="773864"/>
                  </a:cubicBezTo>
                  <a:close/>
                  <a:moveTo>
                    <a:pt x="1487943" y="253454"/>
                  </a:moveTo>
                  <a:cubicBezTo>
                    <a:pt x="1737113" y="253454"/>
                    <a:pt x="1703317" y="244902"/>
                    <a:pt x="1703569" y="274582"/>
                  </a:cubicBezTo>
                  <a:cubicBezTo>
                    <a:pt x="1705560" y="548638"/>
                    <a:pt x="1725572" y="506888"/>
                    <a:pt x="1656170" y="506888"/>
                  </a:cubicBezTo>
                  <a:cubicBezTo>
                    <a:pt x="1573669" y="506888"/>
                    <a:pt x="1571552" y="505472"/>
                    <a:pt x="1487929" y="505472"/>
                  </a:cubicBezTo>
                  <a:cubicBezTo>
                    <a:pt x="1485391" y="505457"/>
                    <a:pt x="1474621" y="253454"/>
                    <a:pt x="1487943" y="253454"/>
                  </a:cubicBezTo>
                  <a:close/>
                  <a:moveTo>
                    <a:pt x="1482194" y="1039760"/>
                  </a:moveTo>
                  <a:cubicBezTo>
                    <a:pt x="1482222" y="1044219"/>
                    <a:pt x="1303506" y="1043896"/>
                    <a:pt x="1260650" y="1043307"/>
                  </a:cubicBezTo>
                  <a:cubicBezTo>
                    <a:pt x="1256289" y="792987"/>
                    <a:pt x="1257004" y="860617"/>
                    <a:pt x="1255630" y="787855"/>
                  </a:cubicBezTo>
                  <a:cubicBezTo>
                    <a:pt x="1359264" y="789468"/>
                    <a:pt x="1396342" y="786832"/>
                    <a:pt x="1479249" y="786720"/>
                  </a:cubicBezTo>
                  <a:cubicBezTo>
                    <a:pt x="1479249" y="787729"/>
                    <a:pt x="1482053" y="1004347"/>
                    <a:pt x="1482194" y="1039760"/>
                  </a:cubicBezTo>
                  <a:close/>
                  <a:moveTo>
                    <a:pt x="1479052" y="773696"/>
                  </a:moveTo>
                  <a:cubicBezTo>
                    <a:pt x="1223179" y="774074"/>
                    <a:pt x="1255531" y="785430"/>
                    <a:pt x="1255027" y="752722"/>
                  </a:cubicBezTo>
                  <a:cubicBezTo>
                    <a:pt x="1253779" y="672446"/>
                    <a:pt x="1253736" y="655524"/>
                    <a:pt x="1252250" y="561382"/>
                  </a:cubicBezTo>
                  <a:cubicBezTo>
                    <a:pt x="1251409" y="505976"/>
                    <a:pt x="1212577" y="518580"/>
                    <a:pt x="1474916" y="518482"/>
                  </a:cubicBezTo>
                  <a:cubicBezTo>
                    <a:pt x="1475617" y="550292"/>
                    <a:pt x="1479038" y="772644"/>
                    <a:pt x="1479052" y="773696"/>
                  </a:cubicBezTo>
                  <a:close/>
                  <a:moveTo>
                    <a:pt x="1470288" y="253412"/>
                  </a:moveTo>
                  <a:cubicBezTo>
                    <a:pt x="1471101" y="425139"/>
                    <a:pt x="1472938" y="439187"/>
                    <a:pt x="1474593" y="505472"/>
                  </a:cubicBezTo>
                  <a:cubicBezTo>
                    <a:pt x="1313505" y="505542"/>
                    <a:pt x="1281643" y="505696"/>
                    <a:pt x="1251395" y="506439"/>
                  </a:cubicBezTo>
                  <a:cubicBezTo>
                    <a:pt x="1248323" y="305481"/>
                    <a:pt x="1249053" y="346573"/>
                    <a:pt x="1246879" y="251744"/>
                  </a:cubicBezTo>
                  <a:cubicBezTo>
                    <a:pt x="1356094" y="248800"/>
                    <a:pt x="1398852" y="253048"/>
                    <a:pt x="1470288" y="253412"/>
                  </a:cubicBezTo>
                  <a:close/>
                  <a:moveTo>
                    <a:pt x="1245533" y="848617"/>
                  </a:moveTo>
                  <a:cubicBezTo>
                    <a:pt x="1251409" y="1073632"/>
                    <a:pt x="1253624" y="1043209"/>
                    <a:pt x="1235772" y="1042901"/>
                  </a:cubicBezTo>
                  <a:cubicBezTo>
                    <a:pt x="1027256" y="1038989"/>
                    <a:pt x="1026667" y="1046322"/>
                    <a:pt x="1026555" y="1039648"/>
                  </a:cubicBezTo>
                  <a:cubicBezTo>
                    <a:pt x="1021591" y="742446"/>
                    <a:pt x="1004510" y="787126"/>
                    <a:pt x="1067532" y="786874"/>
                  </a:cubicBezTo>
                  <a:cubicBezTo>
                    <a:pt x="1144760" y="786566"/>
                    <a:pt x="1180926" y="786467"/>
                    <a:pt x="1235562" y="787491"/>
                  </a:cubicBezTo>
                  <a:cubicBezTo>
                    <a:pt x="1247145" y="787715"/>
                    <a:pt x="1243696" y="778126"/>
                    <a:pt x="1245533" y="848617"/>
                  </a:cubicBezTo>
                  <a:close/>
                  <a:moveTo>
                    <a:pt x="1240765" y="561606"/>
                  </a:moveTo>
                  <a:cubicBezTo>
                    <a:pt x="1244495" y="800109"/>
                    <a:pt x="1246837" y="774663"/>
                    <a:pt x="1235772" y="774453"/>
                  </a:cubicBezTo>
                  <a:cubicBezTo>
                    <a:pt x="990361" y="769840"/>
                    <a:pt x="1020862" y="786145"/>
                    <a:pt x="1020343" y="752750"/>
                  </a:cubicBezTo>
                  <a:cubicBezTo>
                    <a:pt x="1018856" y="657865"/>
                    <a:pt x="1021128" y="658146"/>
                    <a:pt x="1019614" y="561354"/>
                  </a:cubicBezTo>
                  <a:cubicBezTo>
                    <a:pt x="1018660" y="500999"/>
                    <a:pt x="985018" y="526753"/>
                    <a:pt x="1235814" y="519898"/>
                  </a:cubicBezTo>
                  <a:cubicBezTo>
                    <a:pt x="1241887" y="519730"/>
                    <a:pt x="1240036" y="513505"/>
                    <a:pt x="1240765" y="561606"/>
                  </a:cubicBezTo>
                  <a:close/>
                  <a:moveTo>
                    <a:pt x="1235394" y="252066"/>
                  </a:moveTo>
                  <a:cubicBezTo>
                    <a:pt x="1241802" y="535095"/>
                    <a:pt x="1241242" y="506705"/>
                    <a:pt x="1235520" y="506845"/>
                  </a:cubicBezTo>
                  <a:cubicBezTo>
                    <a:pt x="1180183" y="508444"/>
                    <a:pt x="1170479" y="507869"/>
                    <a:pt x="1067490" y="508149"/>
                  </a:cubicBezTo>
                  <a:cubicBezTo>
                    <a:pt x="1002912" y="508318"/>
                    <a:pt x="1021128" y="550699"/>
                    <a:pt x="1013934" y="274315"/>
                  </a:cubicBezTo>
                  <a:cubicBezTo>
                    <a:pt x="1012967" y="236000"/>
                    <a:pt x="986616" y="259202"/>
                    <a:pt x="1235394" y="252066"/>
                  </a:cubicBezTo>
                  <a:close/>
                  <a:moveTo>
                    <a:pt x="1015084" y="1039901"/>
                  </a:moveTo>
                  <a:cubicBezTo>
                    <a:pt x="1015168" y="1045144"/>
                    <a:pt x="792433" y="1041387"/>
                    <a:pt x="792362" y="1039480"/>
                  </a:cubicBezTo>
                  <a:cubicBezTo>
                    <a:pt x="781719" y="744843"/>
                    <a:pt x="785295" y="786397"/>
                    <a:pt x="815249" y="786397"/>
                  </a:cubicBezTo>
                  <a:cubicBezTo>
                    <a:pt x="895505" y="786397"/>
                    <a:pt x="897679" y="787042"/>
                    <a:pt x="983433" y="787042"/>
                  </a:cubicBezTo>
                  <a:cubicBezTo>
                    <a:pt x="1017384" y="787042"/>
                    <a:pt x="1009867" y="746091"/>
                    <a:pt x="1015084" y="1039901"/>
                  </a:cubicBezTo>
                  <a:close/>
                  <a:moveTo>
                    <a:pt x="1008142" y="561578"/>
                  </a:moveTo>
                  <a:cubicBezTo>
                    <a:pt x="1012027" y="808857"/>
                    <a:pt x="1015084" y="774032"/>
                    <a:pt x="983433" y="774032"/>
                  </a:cubicBezTo>
                  <a:cubicBezTo>
                    <a:pt x="757444" y="774032"/>
                    <a:pt x="788310" y="779121"/>
                    <a:pt x="787903" y="752722"/>
                  </a:cubicBezTo>
                  <a:cubicBezTo>
                    <a:pt x="783654" y="481498"/>
                    <a:pt x="772281" y="520346"/>
                    <a:pt x="815249" y="520346"/>
                  </a:cubicBezTo>
                  <a:cubicBezTo>
                    <a:pt x="1044590" y="520346"/>
                    <a:pt x="1007371" y="512061"/>
                    <a:pt x="1008142" y="561578"/>
                  </a:cubicBezTo>
                  <a:close/>
                  <a:moveTo>
                    <a:pt x="815249" y="252235"/>
                  </a:moveTo>
                  <a:cubicBezTo>
                    <a:pt x="987247" y="252277"/>
                    <a:pt x="987710" y="252277"/>
                    <a:pt x="1001888" y="252305"/>
                  </a:cubicBezTo>
                  <a:cubicBezTo>
                    <a:pt x="1003234" y="308229"/>
                    <a:pt x="1007175" y="507182"/>
                    <a:pt x="1007203" y="508289"/>
                  </a:cubicBezTo>
                  <a:cubicBezTo>
                    <a:pt x="934785" y="508360"/>
                    <a:pt x="1000584" y="508360"/>
                    <a:pt x="783079" y="507266"/>
                  </a:cubicBezTo>
                  <a:cubicBezTo>
                    <a:pt x="778325" y="205984"/>
                    <a:pt x="768845" y="252235"/>
                    <a:pt x="815249" y="252235"/>
                  </a:cubicBezTo>
                  <a:close/>
                  <a:moveTo>
                    <a:pt x="777385" y="848504"/>
                  </a:moveTo>
                  <a:cubicBezTo>
                    <a:pt x="777722" y="913542"/>
                    <a:pt x="778535" y="975775"/>
                    <a:pt x="780849" y="1039985"/>
                  </a:cubicBezTo>
                  <a:cubicBezTo>
                    <a:pt x="780905" y="1041485"/>
                    <a:pt x="558730" y="1050247"/>
                    <a:pt x="558730" y="1040041"/>
                  </a:cubicBezTo>
                  <a:cubicBezTo>
                    <a:pt x="558730" y="765648"/>
                    <a:pt x="545731" y="787547"/>
                    <a:pt x="562994" y="787659"/>
                  </a:cubicBezTo>
                  <a:cubicBezTo>
                    <a:pt x="819919" y="789412"/>
                    <a:pt x="776951" y="764835"/>
                    <a:pt x="777385" y="848504"/>
                  </a:cubicBezTo>
                  <a:close/>
                  <a:moveTo>
                    <a:pt x="772449" y="561634"/>
                  </a:moveTo>
                  <a:cubicBezTo>
                    <a:pt x="776362" y="812530"/>
                    <a:pt x="790974" y="773009"/>
                    <a:pt x="731094" y="774144"/>
                  </a:cubicBezTo>
                  <a:cubicBezTo>
                    <a:pt x="521891" y="777803"/>
                    <a:pt x="553963" y="779191"/>
                    <a:pt x="553556" y="752750"/>
                  </a:cubicBezTo>
                  <a:cubicBezTo>
                    <a:pt x="549461" y="491143"/>
                    <a:pt x="547119" y="520066"/>
                    <a:pt x="563120" y="519814"/>
                  </a:cubicBezTo>
                  <a:cubicBezTo>
                    <a:pt x="814646" y="515748"/>
                    <a:pt x="771692" y="513673"/>
                    <a:pt x="772449" y="561634"/>
                  </a:cubicBezTo>
                  <a:close/>
                  <a:moveTo>
                    <a:pt x="563064" y="251646"/>
                  </a:moveTo>
                  <a:cubicBezTo>
                    <a:pt x="799641" y="250216"/>
                    <a:pt x="767260" y="245000"/>
                    <a:pt x="767835" y="276671"/>
                  </a:cubicBezTo>
                  <a:cubicBezTo>
                    <a:pt x="769027" y="341722"/>
                    <a:pt x="769728" y="389165"/>
                    <a:pt x="771594" y="507182"/>
                  </a:cubicBezTo>
                  <a:cubicBezTo>
                    <a:pt x="717940" y="506775"/>
                    <a:pt x="675028" y="505093"/>
                    <a:pt x="550667" y="506986"/>
                  </a:cubicBezTo>
                  <a:cubicBezTo>
                    <a:pt x="547189" y="216681"/>
                    <a:pt x="537695" y="251786"/>
                    <a:pt x="563064" y="251646"/>
                  </a:cubicBezTo>
                  <a:close/>
                  <a:moveTo>
                    <a:pt x="547245" y="1040041"/>
                  </a:moveTo>
                  <a:cubicBezTo>
                    <a:pt x="547245" y="1046392"/>
                    <a:pt x="566626" y="1043672"/>
                    <a:pt x="325099" y="1043448"/>
                  </a:cubicBezTo>
                  <a:cubicBezTo>
                    <a:pt x="325435" y="928122"/>
                    <a:pt x="322322" y="853187"/>
                    <a:pt x="321060" y="787785"/>
                  </a:cubicBezTo>
                  <a:cubicBezTo>
                    <a:pt x="391051" y="787757"/>
                    <a:pt x="457691" y="787070"/>
                    <a:pt x="542702" y="787547"/>
                  </a:cubicBezTo>
                  <a:cubicBezTo>
                    <a:pt x="544048" y="855122"/>
                    <a:pt x="547245" y="917818"/>
                    <a:pt x="547245" y="1040041"/>
                  </a:cubicBezTo>
                  <a:close/>
                  <a:moveTo>
                    <a:pt x="542071" y="752974"/>
                  </a:moveTo>
                  <a:cubicBezTo>
                    <a:pt x="542519" y="781266"/>
                    <a:pt x="578812" y="774635"/>
                    <a:pt x="320793" y="774761"/>
                  </a:cubicBezTo>
                  <a:cubicBezTo>
                    <a:pt x="318003" y="617166"/>
                    <a:pt x="316951" y="598576"/>
                    <a:pt x="316137" y="520388"/>
                  </a:cubicBezTo>
                  <a:cubicBezTo>
                    <a:pt x="474702" y="520501"/>
                    <a:pt x="500827" y="520655"/>
                    <a:pt x="539336" y="520164"/>
                  </a:cubicBezTo>
                  <a:cubicBezTo>
                    <a:pt x="541299" y="666277"/>
                    <a:pt x="541061" y="688260"/>
                    <a:pt x="542071" y="752974"/>
                  </a:cubicBezTo>
                  <a:close/>
                  <a:moveTo>
                    <a:pt x="534273" y="251786"/>
                  </a:moveTo>
                  <a:cubicBezTo>
                    <a:pt x="538368" y="380374"/>
                    <a:pt x="537106" y="341372"/>
                    <a:pt x="539168" y="507154"/>
                  </a:cubicBezTo>
                  <a:cubicBezTo>
                    <a:pt x="504992" y="507574"/>
                    <a:pt x="492105" y="507490"/>
                    <a:pt x="316025" y="507378"/>
                  </a:cubicBezTo>
                  <a:cubicBezTo>
                    <a:pt x="315380" y="427396"/>
                    <a:pt x="316769" y="448678"/>
                    <a:pt x="312758" y="253174"/>
                  </a:cubicBezTo>
                  <a:cubicBezTo>
                    <a:pt x="384446" y="253132"/>
                    <a:pt x="327020" y="252627"/>
                    <a:pt x="534273" y="251786"/>
                  </a:cubicBezTo>
                  <a:close/>
                  <a:moveTo>
                    <a:pt x="142737" y="251912"/>
                  </a:moveTo>
                  <a:cubicBezTo>
                    <a:pt x="225195" y="251912"/>
                    <a:pt x="224718" y="253062"/>
                    <a:pt x="301259" y="253146"/>
                  </a:cubicBezTo>
                  <a:cubicBezTo>
                    <a:pt x="305381" y="455127"/>
                    <a:pt x="303881" y="429569"/>
                    <a:pt x="304540" y="507350"/>
                  </a:cubicBezTo>
                  <a:cubicBezTo>
                    <a:pt x="146565" y="507238"/>
                    <a:pt x="121673" y="507140"/>
                    <a:pt x="82954" y="507434"/>
                  </a:cubicBezTo>
                  <a:cubicBezTo>
                    <a:pt x="79883" y="199142"/>
                    <a:pt x="58161" y="251912"/>
                    <a:pt x="142737" y="251912"/>
                  </a:cubicBezTo>
                  <a:close/>
                  <a:moveTo>
                    <a:pt x="142737" y="520262"/>
                  </a:moveTo>
                  <a:cubicBezTo>
                    <a:pt x="335602" y="520388"/>
                    <a:pt x="304344" y="506607"/>
                    <a:pt x="305199" y="561634"/>
                  </a:cubicBezTo>
                  <a:cubicBezTo>
                    <a:pt x="306714" y="658973"/>
                    <a:pt x="307443" y="657332"/>
                    <a:pt x="308943" y="752946"/>
                  </a:cubicBezTo>
                  <a:cubicBezTo>
                    <a:pt x="309434" y="784308"/>
                    <a:pt x="344199" y="774495"/>
                    <a:pt x="86488" y="774368"/>
                  </a:cubicBezTo>
                  <a:cubicBezTo>
                    <a:pt x="81356" y="473465"/>
                    <a:pt x="66715" y="520262"/>
                    <a:pt x="142737" y="520262"/>
                  </a:cubicBezTo>
                  <a:close/>
                  <a:moveTo>
                    <a:pt x="90751" y="1039368"/>
                  </a:moveTo>
                  <a:cubicBezTo>
                    <a:pt x="89812" y="740343"/>
                    <a:pt x="64626" y="787379"/>
                    <a:pt x="142737" y="787421"/>
                  </a:cubicBezTo>
                  <a:cubicBezTo>
                    <a:pt x="215813" y="787421"/>
                    <a:pt x="227579" y="787785"/>
                    <a:pt x="309546" y="787785"/>
                  </a:cubicBezTo>
                  <a:cubicBezTo>
                    <a:pt x="311019" y="865104"/>
                    <a:pt x="313922" y="924673"/>
                    <a:pt x="313571" y="1043448"/>
                  </a:cubicBezTo>
                  <a:cubicBezTo>
                    <a:pt x="312169" y="1043448"/>
                    <a:pt x="90765" y="1043448"/>
                    <a:pt x="90751" y="1039368"/>
                  </a:cubicBezTo>
                  <a:close/>
                  <a:moveTo>
                    <a:pt x="93304" y="1230904"/>
                  </a:moveTo>
                  <a:cubicBezTo>
                    <a:pt x="92322" y="1178737"/>
                    <a:pt x="91046" y="1107966"/>
                    <a:pt x="90822" y="1055673"/>
                  </a:cubicBezTo>
                  <a:cubicBezTo>
                    <a:pt x="218730" y="1055154"/>
                    <a:pt x="207764" y="1056458"/>
                    <a:pt x="313557" y="1056458"/>
                  </a:cubicBezTo>
                  <a:cubicBezTo>
                    <a:pt x="313221" y="1324570"/>
                    <a:pt x="323893" y="1309821"/>
                    <a:pt x="310823" y="1309821"/>
                  </a:cubicBezTo>
                  <a:cubicBezTo>
                    <a:pt x="49172" y="1309821"/>
                    <a:pt x="95155" y="1330374"/>
                    <a:pt x="93304" y="1230904"/>
                  </a:cubicBezTo>
                  <a:close/>
                  <a:moveTo>
                    <a:pt x="94944" y="1326547"/>
                  </a:moveTo>
                  <a:cubicBezTo>
                    <a:pt x="94860" y="1321485"/>
                    <a:pt x="317344" y="1321219"/>
                    <a:pt x="317428" y="1326771"/>
                  </a:cubicBezTo>
                  <a:cubicBezTo>
                    <a:pt x="321831" y="1607599"/>
                    <a:pt x="330385" y="1577190"/>
                    <a:pt x="310809" y="1577190"/>
                  </a:cubicBezTo>
                  <a:cubicBezTo>
                    <a:pt x="156999" y="1577162"/>
                    <a:pt x="129681" y="1577064"/>
                    <a:pt x="99544" y="1577344"/>
                  </a:cubicBezTo>
                  <a:cubicBezTo>
                    <a:pt x="98773" y="1546627"/>
                    <a:pt x="95071" y="1334482"/>
                    <a:pt x="94944" y="1326547"/>
                  </a:cubicBezTo>
                  <a:close/>
                  <a:moveTo>
                    <a:pt x="104200" y="1804645"/>
                  </a:moveTo>
                  <a:cubicBezTo>
                    <a:pt x="101031" y="1551253"/>
                    <a:pt x="87063" y="1590186"/>
                    <a:pt x="142737" y="1590186"/>
                  </a:cubicBezTo>
                  <a:cubicBezTo>
                    <a:pt x="154390" y="1590186"/>
                    <a:pt x="313024" y="1590214"/>
                    <a:pt x="322925" y="1590228"/>
                  </a:cubicBezTo>
                  <a:cubicBezTo>
                    <a:pt x="323724" y="1657494"/>
                    <a:pt x="323191" y="1624338"/>
                    <a:pt x="326515" y="1847138"/>
                  </a:cubicBezTo>
                  <a:cubicBezTo>
                    <a:pt x="63798" y="1847334"/>
                    <a:pt x="104845" y="1855536"/>
                    <a:pt x="104200" y="1804645"/>
                  </a:cubicBezTo>
                  <a:close/>
                  <a:moveTo>
                    <a:pt x="108575" y="2091515"/>
                  </a:moveTo>
                  <a:cubicBezTo>
                    <a:pt x="105925" y="1925045"/>
                    <a:pt x="105392" y="1893123"/>
                    <a:pt x="104915" y="1858620"/>
                  </a:cubicBezTo>
                  <a:cubicBezTo>
                    <a:pt x="192674" y="1857695"/>
                    <a:pt x="226429" y="1860233"/>
                    <a:pt x="326725" y="1860163"/>
                  </a:cubicBezTo>
                  <a:cubicBezTo>
                    <a:pt x="329207" y="2022861"/>
                    <a:pt x="326978" y="2004257"/>
                    <a:pt x="329193" y="2115573"/>
                  </a:cubicBezTo>
                  <a:cubicBezTo>
                    <a:pt x="70684" y="2116414"/>
                    <a:pt x="108982" y="2117802"/>
                    <a:pt x="108575" y="2091515"/>
                  </a:cubicBezTo>
                  <a:close/>
                  <a:moveTo>
                    <a:pt x="112572" y="2378441"/>
                  </a:moveTo>
                  <a:cubicBezTo>
                    <a:pt x="106177" y="2085599"/>
                    <a:pt x="99516" y="2126858"/>
                    <a:pt x="142751" y="2126858"/>
                  </a:cubicBezTo>
                  <a:cubicBezTo>
                    <a:pt x="225461" y="2126858"/>
                    <a:pt x="227004" y="2128611"/>
                    <a:pt x="310837" y="2128611"/>
                  </a:cubicBezTo>
                  <a:cubicBezTo>
                    <a:pt x="332671" y="2128611"/>
                    <a:pt x="332237" y="2087968"/>
                    <a:pt x="334999" y="2377964"/>
                  </a:cubicBezTo>
                  <a:cubicBezTo>
                    <a:pt x="335055" y="2384343"/>
                    <a:pt x="339403" y="2382689"/>
                    <a:pt x="310837" y="2382689"/>
                  </a:cubicBezTo>
                  <a:cubicBezTo>
                    <a:pt x="89251" y="2382689"/>
                    <a:pt x="112684" y="2383418"/>
                    <a:pt x="112572" y="2378441"/>
                  </a:cubicBezTo>
                  <a:close/>
                  <a:moveTo>
                    <a:pt x="112951" y="2395321"/>
                  </a:moveTo>
                  <a:cubicBezTo>
                    <a:pt x="147364" y="2395293"/>
                    <a:pt x="334102" y="2395741"/>
                    <a:pt x="335153" y="2395741"/>
                  </a:cubicBezTo>
                  <a:cubicBezTo>
                    <a:pt x="338126" y="2691023"/>
                    <a:pt x="352262" y="2650829"/>
                    <a:pt x="310823" y="2650829"/>
                  </a:cubicBezTo>
                  <a:cubicBezTo>
                    <a:pt x="143648" y="2650801"/>
                    <a:pt x="134365" y="2650815"/>
                    <a:pt x="115573" y="2650773"/>
                  </a:cubicBezTo>
                  <a:cubicBezTo>
                    <a:pt x="114255" y="2555411"/>
                    <a:pt x="116372" y="2551682"/>
                    <a:pt x="112951" y="2395321"/>
                  </a:cubicBezTo>
                  <a:close/>
                  <a:moveTo>
                    <a:pt x="121407" y="2919081"/>
                  </a:moveTo>
                  <a:cubicBezTo>
                    <a:pt x="116330" y="2669910"/>
                    <a:pt x="116793" y="2737176"/>
                    <a:pt x="115755" y="2663783"/>
                  </a:cubicBezTo>
                  <a:cubicBezTo>
                    <a:pt x="356694" y="2664400"/>
                    <a:pt x="339473" y="2662409"/>
                    <a:pt x="339515" y="2665648"/>
                  </a:cubicBezTo>
                  <a:cubicBezTo>
                    <a:pt x="344044" y="2955462"/>
                    <a:pt x="356455" y="2917455"/>
                    <a:pt x="310809" y="2917455"/>
                  </a:cubicBezTo>
                  <a:cubicBezTo>
                    <a:pt x="219501" y="2917469"/>
                    <a:pt x="218548" y="2919530"/>
                    <a:pt x="121407" y="2919081"/>
                  </a:cubicBezTo>
                  <a:close/>
                  <a:moveTo>
                    <a:pt x="121687" y="2932105"/>
                  </a:moveTo>
                  <a:cubicBezTo>
                    <a:pt x="198270" y="2932442"/>
                    <a:pt x="209545" y="2930843"/>
                    <a:pt x="343666" y="2930437"/>
                  </a:cubicBezTo>
                  <a:cubicBezTo>
                    <a:pt x="348434" y="3234579"/>
                    <a:pt x="359554" y="3185580"/>
                    <a:pt x="310823" y="3185580"/>
                  </a:cubicBezTo>
                  <a:cubicBezTo>
                    <a:pt x="226752" y="3185580"/>
                    <a:pt x="226667" y="3187165"/>
                    <a:pt x="142737" y="3187165"/>
                  </a:cubicBezTo>
                  <a:cubicBezTo>
                    <a:pt x="117396" y="3187165"/>
                    <a:pt x="127802" y="3219915"/>
                    <a:pt x="121687" y="2932105"/>
                  </a:cubicBezTo>
                  <a:close/>
                  <a:moveTo>
                    <a:pt x="127493" y="3430798"/>
                  </a:moveTo>
                  <a:cubicBezTo>
                    <a:pt x="123314" y="3163009"/>
                    <a:pt x="123272" y="3200175"/>
                    <a:pt x="142737" y="3200175"/>
                  </a:cubicBezTo>
                  <a:cubicBezTo>
                    <a:pt x="383044" y="3200175"/>
                    <a:pt x="348223" y="3183057"/>
                    <a:pt x="349135" y="3239654"/>
                  </a:cubicBezTo>
                  <a:cubicBezTo>
                    <a:pt x="350593" y="3333011"/>
                    <a:pt x="348812" y="3335507"/>
                    <a:pt x="350313" y="3430995"/>
                  </a:cubicBezTo>
                  <a:cubicBezTo>
                    <a:pt x="350748" y="3458431"/>
                    <a:pt x="358601" y="3452613"/>
                    <a:pt x="310837" y="3452613"/>
                  </a:cubicBezTo>
                  <a:cubicBezTo>
                    <a:pt x="98408" y="3452613"/>
                    <a:pt x="127956" y="3460856"/>
                    <a:pt x="127493" y="3430798"/>
                  </a:cubicBezTo>
                  <a:close/>
                  <a:moveTo>
                    <a:pt x="132584" y="3717780"/>
                  </a:moveTo>
                  <a:cubicBezTo>
                    <a:pt x="125572" y="3425597"/>
                    <a:pt x="123468" y="3465973"/>
                    <a:pt x="142737" y="3465973"/>
                  </a:cubicBezTo>
                  <a:cubicBezTo>
                    <a:pt x="393940" y="3465973"/>
                    <a:pt x="350649" y="3449402"/>
                    <a:pt x="351631" y="3526665"/>
                  </a:cubicBezTo>
                  <a:cubicBezTo>
                    <a:pt x="352402" y="3587945"/>
                    <a:pt x="353356" y="3657159"/>
                    <a:pt x="354955" y="3718145"/>
                  </a:cubicBezTo>
                  <a:cubicBezTo>
                    <a:pt x="355053" y="3722070"/>
                    <a:pt x="361658" y="3720921"/>
                    <a:pt x="310837" y="3720921"/>
                  </a:cubicBezTo>
                  <a:cubicBezTo>
                    <a:pt x="117929" y="3720921"/>
                    <a:pt x="132836" y="3728702"/>
                    <a:pt x="132584" y="3717780"/>
                  </a:cubicBezTo>
                  <a:close/>
                  <a:moveTo>
                    <a:pt x="138011" y="3990196"/>
                  </a:moveTo>
                  <a:cubicBezTo>
                    <a:pt x="133341" y="3706719"/>
                    <a:pt x="127647" y="3736258"/>
                    <a:pt x="142737" y="3736258"/>
                  </a:cubicBezTo>
                  <a:cubicBezTo>
                    <a:pt x="397642" y="3736258"/>
                    <a:pt x="355235" y="3706537"/>
                    <a:pt x="356918" y="3813703"/>
                  </a:cubicBezTo>
                  <a:cubicBezTo>
                    <a:pt x="358404" y="3908812"/>
                    <a:pt x="359456" y="3907256"/>
                    <a:pt x="360887" y="3990393"/>
                  </a:cubicBezTo>
                  <a:cubicBezTo>
                    <a:pt x="333653" y="3990281"/>
                    <a:pt x="151123" y="3990196"/>
                    <a:pt x="138011" y="3990196"/>
                  </a:cubicBezTo>
                  <a:close/>
                  <a:moveTo>
                    <a:pt x="142737" y="4003207"/>
                  </a:moveTo>
                  <a:cubicBezTo>
                    <a:pt x="340300" y="4003333"/>
                    <a:pt x="337579" y="4003319"/>
                    <a:pt x="361111" y="4003431"/>
                  </a:cubicBezTo>
                  <a:cubicBezTo>
                    <a:pt x="363046" y="4138608"/>
                    <a:pt x="362429" y="4132496"/>
                    <a:pt x="364631" y="4257032"/>
                  </a:cubicBezTo>
                  <a:cubicBezTo>
                    <a:pt x="308453" y="4256373"/>
                    <a:pt x="226934" y="4257102"/>
                    <a:pt x="142568" y="4257102"/>
                  </a:cubicBezTo>
                  <a:cubicBezTo>
                    <a:pt x="141278" y="3983481"/>
                    <a:pt x="132485" y="4003207"/>
                    <a:pt x="142737" y="4003207"/>
                  </a:cubicBezTo>
                  <a:close/>
                  <a:moveTo>
                    <a:pt x="142737" y="4270099"/>
                  </a:moveTo>
                  <a:cubicBezTo>
                    <a:pt x="399493" y="4270099"/>
                    <a:pt x="364701" y="4261392"/>
                    <a:pt x="365276" y="4292222"/>
                  </a:cubicBezTo>
                  <a:cubicBezTo>
                    <a:pt x="370535" y="4571381"/>
                    <a:pt x="380576" y="4525873"/>
                    <a:pt x="310823" y="4525873"/>
                  </a:cubicBezTo>
                  <a:cubicBezTo>
                    <a:pt x="229907" y="4525873"/>
                    <a:pt x="227355" y="4524205"/>
                    <a:pt x="146579" y="4524149"/>
                  </a:cubicBezTo>
                  <a:cubicBezTo>
                    <a:pt x="140170" y="4250808"/>
                    <a:pt x="143732" y="4270099"/>
                    <a:pt x="142737" y="4270099"/>
                  </a:cubicBezTo>
                  <a:close/>
                  <a:moveTo>
                    <a:pt x="149005" y="4770530"/>
                  </a:moveTo>
                  <a:cubicBezTo>
                    <a:pt x="147547" y="4677426"/>
                    <a:pt x="149131" y="4674538"/>
                    <a:pt x="147631" y="4579078"/>
                  </a:cubicBezTo>
                  <a:cubicBezTo>
                    <a:pt x="146747" y="4521640"/>
                    <a:pt x="109487" y="4537874"/>
                    <a:pt x="367590" y="4539010"/>
                  </a:cubicBezTo>
                  <a:cubicBezTo>
                    <a:pt x="368754" y="4670556"/>
                    <a:pt x="372105" y="4671131"/>
                    <a:pt x="373522" y="4792892"/>
                  </a:cubicBezTo>
                  <a:cubicBezTo>
                    <a:pt x="120467" y="4788349"/>
                    <a:pt x="149608" y="4809084"/>
                    <a:pt x="149005" y="4770530"/>
                  </a:cubicBezTo>
                  <a:close/>
                  <a:moveTo>
                    <a:pt x="153324" y="5057400"/>
                  </a:moveTo>
                  <a:cubicBezTo>
                    <a:pt x="151894" y="4988999"/>
                    <a:pt x="151024" y="4938009"/>
                    <a:pt x="150281" y="4866200"/>
                  </a:cubicBezTo>
                  <a:cubicBezTo>
                    <a:pt x="149496" y="4790677"/>
                    <a:pt x="133930" y="4807935"/>
                    <a:pt x="226878" y="4806182"/>
                  </a:cubicBezTo>
                  <a:cubicBezTo>
                    <a:pt x="287319" y="4805117"/>
                    <a:pt x="338168" y="4805271"/>
                    <a:pt x="373662" y="4805930"/>
                  </a:cubicBezTo>
                  <a:cubicBezTo>
                    <a:pt x="374293" y="4878720"/>
                    <a:pt x="371937" y="4914316"/>
                    <a:pt x="376551" y="5061901"/>
                  </a:cubicBezTo>
                  <a:cubicBezTo>
                    <a:pt x="133411" y="5061901"/>
                    <a:pt x="153380" y="5059854"/>
                    <a:pt x="153324" y="5057400"/>
                  </a:cubicBezTo>
                  <a:close/>
                  <a:moveTo>
                    <a:pt x="153661" y="5073144"/>
                  </a:moveTo>
                  <a:cubicBezTo>
                    <a:pt x="228462" y="5073299"/>
                    <a:pt x="205408" y="5074911"/>
                    <a:pt x="376958" y="5074911"/>
                  </a:cubicBezTo>
                  <a:cubicBezTo>
                    <a:pt x="380716" y="5197373"/>
                    <a:pt x="378570" y="5244955"/>
                    <a:pt x="379664" y="5328344"/>
                  </a:cubicBezTo>
                  <a:cubicBezTo>
                    <a:pt x="155666" y="5329255"/>
                    <a:pt x="231099" y="5329718"/>
                    <a:pt x="158667" y="5329900"/>
                  </a:cubicBezTo>
                  <a:cubicBezTo>
                    <a:pt x="158653" y="5328470"/>
                    <a:pt x="153689" y="5074224"/>
                    <a:pt x="153661" y="5073144"/>
                  </a:cubicBezTo>
                  <a:close/>
                  <a:moveTo>
                    <a:pt x="158906" y="5344523"/>
                  </a:moveTo>
                  <a:cubicBezTo>
                    <a:pt x="158878" y="5342714"/>
                    <a:pt x="139778" y="5342434"/>
                    <a:pt x="379846" y="5341369"/>
                  </a:cubicBezTo>
                  <a:cubicBezTo>
                    <a:pt x="381361" y="5439576"/>
                    <a:pt x="383801" y="5443810"/>
                    <a:pt x="385652" y="5597914"/>
                  </a:cubicBezTo>
                  <a:cubicBezTo>
                    <a:pt x="287249" y="5597564"/>
                    <a:pt x="233581" y="5598026"/>
                    <a:pt x="162748" y="5598083"/>
                  </a:cubicBezTo>
                  <a:cubicBezTo>
                    <a:pt x="160981" y="5515030"/>
                    <a:pt x="160238" y="5427730"/>
                    <a:pt x="158906" y="5344523"/>
                  </a:cubicBezTo>
                  <a:close/>
                  <a:moveTo>
                    <a:pt x="166422" y="5823196"/>
                  </a:moveTo>
                  <a:cubicBezTo>
                    <a:pt x="165371" y="5567814"/>
                    <a:pt x="143312" y="5611303"/>
                    <a:pt x="226794" y="5610966"/>
                  </a:cubicBezTo>
                  <a:cubicBezTo>
                    <a:pt x="283841" y="5610812"/>
                    <a:pt x="321761" y="5610756"/>
                    <a:pt x="385806" y="5610938"/>
                  </a:cubicBezTo>
                  <a:cubicBezTo>
                    <a:pt x="388863" y="5886789"/>
                    <a:pt x="385848" y="5550822"/>
                    <a:pt x="388162" y="5865984"/>
                  </a:cubicBezTo>
                  <a:cubicBezTo>
                    <a:pt x="122445" y="5867372"/>
                    <a:pt x="166633" y="5872573"/>
                    <a:pt x="166422" y="5823196"/>
                  </a:cubicBezTo>
                  <a:close/>
                  <a:moveTo>
                    <a:pt x="170587" y="6110234"/>
                  </a:moveTo>
                  <a:cubicBezTo>
                    <a:pt x="166198" y="5830192"/>
                    <a:pt x="149258" y="5876064"/>
                    <a:pt x="226639" y="5878083"/>
                  </a:cubicBezTo>
                  <a:cubicBezTo>
                    <a:pt x="274361" y="5879386"/>
                    <a:pt x="314637" y="5879386"/>
                    <a:pt x="388275" y="5879022"/>
                  </a:cubicBezTo>
                  <a:cubicBezTo>
                    <a:pt x="389635" y="6016877"/>
                    <a:pt x="392916" y="6008774"/>
                    <a:pt x="394375" y="6132147"/>
                  </a:cubicBezTo>
                  <a:cubicBezTo>
                    <a:pt x="137856" y="6129034"/>
                    <a:pt x="171176" y="6146265"/>
                    <a:pt x="170587" y="6110234"/>
                  </a:cubicBezTo>
                  <a:close/>
                  <a:moveTo>
                    <a:pt x="174626" y="6402081"/>
                  </a:moveTo>
                  <a:cubicBezTo>
                    <a:pt x="174388" y="6331871"/>
                    <a:pt x="174486" y="6347447"/>
                    <a:pt x="171190" y="6146447"/>
                  </a:cubicBezTo>
                  <a:cubicBezTo>
                    <a:pt x="239176" y="6146026"/>
                    <a:pt x="257786" y="6143531"/>
                    <a:pt x="394515" y="6145199"/>
                  </a:cubicBezTo>
                  <a:cubicBezTo>
                    <a:pt x="395132" y="6215269"/>
                    <a:pt x="396114" y="6373145"/>
                    <a:pt x="396492" y="6402096"/>
                  </a:cubicBezTo>
                  <a:lnTo>
                    <a:pt x="174626" y="6402081"/>
                  </a:lnTo>
                  <a:close/>
                  <a:moveTo>
                    <a:pt x="394908" y="5341298"/>
                  </a:moveTo>
                  <a:cubicBezTo>
                    <a:pt x="631723" y="5340331"/>
                    <a:pt x="613478" y="5343205"/>
                    <a:pt x="613506" y="5344775"/>
                  </a:cubicBezTo>
                  <a:cubicBezTo>
                    <a:pt x="618078" y="5636959"/>
                    <a:pt x="643727" y="5596624"/>
                    <a:pt x="562994" y="5597605"/>
                  </a:cubicBezTo>
                  <a:cubicBezTo>
                    <a:pt x="508386" y="5598195"/>
                    <a:pt x="475473" y="5598180"/>
                    <a:pt x="397165" y="5597956"/>
                  </a:cubicBezTo>
                  <a:cubicBezTo>
                    <a:pt x="393758" y="5321152"/>
                    <a:pt x="386732" y="5341340"/>
                    <a:pt x="394908" y="5341298"/>
                  </a:cubicBezTo>
                  <a:close/>
                  <a:moveTo>
                    <a:pt x="399549" y="5823224"/>
                  </a:moveTo>
                  <a:cubicBezTo>
                    <a:pt x="399549" y="5566902"/>
                    <a:pt x="372652" y="5611107"/>
                    <a:pt x="478937" y="5611107"/>
                  </a:cubicBezTo>
                  <a:cubicBezTo>
                    <a:pt x="558170" y="5611107"/>
                    <a:pt x="555028" y="5610406"/>
                    <a:pt x="619424" y="5610181"/>
                  </a:cubicBezTo>
                  <a:cubicBezTo>
                    <a:pt x="619144" y="5769837"/>
                    <a:pt x="621570" y="5793390"/>
                    <a:pt x="623407" y="5865353"/>
                  </a:cubicBezTo>
                  <a:cubicBezTo>
                    <a:pt x="359947" y="5865633"/>
                    <a:pt x="399549" y="5880228"/>
                    <a:pt x="399549" y="5823224"/>
                  </a:cubicBezTo>
                  <a:close/>
                  <a:moveTo>
                    <a:pt x="405566" y="6110206"/>
                  </a:moveTo>
                  <a:cubicBezTo>
                    <a:pt x="401232" y="5832617"/>
                    <a:pt x="373886" y="5878770"/>
                    <a:pt x="478937" y="5878770"/>
                  </a:cubicBezTo>
                  <a:cubicBezTo>
                    <a:pt x="562713" y="5878770"/>
                    <a:pt x="551172" y="5878476"/>
                    <a:pt x="623716" y="5878391"/>
                  </a:cubicBezTo>
                  <a:cubicBezTo>
                    <a:pt x="626296" y="5992848"/>
                    <a:pt x="623996" y="6007218"/>
                    <a:pt x="626029" y="6132245"/>
                  </a:cubicBezTo>
                  <a:cubicBezTo>
                    <a:pt x="370717" y="6132512"/>
                    <a:pt x="406028" y="6140348"/>
                    <a:pt x="405566" y="6110206"/>
                  </a:cubicBezTo>
                  <a:close/>
                  <a:moveTo>
                    <a:pt x="407992" y="6402109"/>
                  </a:moveTo>
                  <a:cubicBezTo>
                    <a:pt x="407571" y="6370215"/>
                    <a:pt x="406589" y="6211877"/>
                    <a:pt x="406000" y="6145339"/>
                  </a:cubicBezTo>
                  <a:cubicBezTo>
                    <a:pt x="482989" y="6146223"/>
                    <a:pt x="568028" y="6145326"/>
                    <a:pt x="626254" y="6145255"/>
                  </a:cubicBezTo>
                  <a:cubicBezTo>
                    <a:pt x="629732" y="6358859"/>
                    <a:pt x="629311" y="6338040"/>
                    <a:pt x="630769" y="6400133"/>
                  </a:cubicBezTo>
                  <a:cubicBezTo>
                    <a:pt x="551971" y="6400399"/>
                    <a:pt x="586567" y="6402123"/>
                    <a:pt x="407992" y="6402109"/>
                  </a:cubicBezTo>
                  <a:close/>
                  <a:moveTo>
                    <a:pt x="633672" y="5822986"/>
                  </a:moveTo>
                  <a:cubicBezTo>
                    <a:pt x="625693" y="5576786"/>
                    <a:pt x="629437" y="5610139"/>
                    <a:pt x="647149" y="5610139"/>
                  </a:cubicBezTo>
                  <a:cubicBezTo>
                    <a:pt x="885409" y="5610139"/>
                    <a:pt x="852958" y="5604700"/>
                    <a:pt x="853070" y="5631786"/>
                  </a:cubicBezTo>
                  <a:cubicBezTo>
                    <a:pt x="854234" y="5906893"/>
                    <a:pt x="870403" y="5864330"/>
                    <a:pt x="815263" y="5864330"/>
                  </a:cubicBezTo>
                  <a:cubicBezTo>
                    <a:pt x="604629" y="5864330"/>
                    <a:pt x="635523" y="5880466"/>
                    <a:pt x="633672" y="5822986"/>
                  </a:cubicBezTo>
                  <a:close/>
                  <a:moveTo>
                    <a:pt x="637164" y="6110262"/>
                  </a:moveTo>
                  <a:cubicBezTo>
                    <a:pt x="633055" y="5847492"/>
                    <a:pt x="633167" y="5878377"/>
                    <a:pt x="647149" y="5878377"/>
                  </a:cubicBezTo>
                  <a:cubicBezTo>
                    <a:pt x="893725" y="5878377"/>
                    <a:pt x="855861" y="5863628"/>
                    <a:pt x="856730" y="5919090"/>
                  </a:cubicBezTo>
                  <a:cubicBezTo>
                    <a:pt x="860643" y="6170210"/>
                    <a:pt x="878046" y="6133437"/>
                    <a:pt x="815249" y="6133437"/>
                  </a:cubicBezTo>
                  <a:cubicBezTo>
                    <a:pt x="608135" y="6133437"/>
                    <a:pt x="637613" y="6138470"/>
                    <a:pt x="637164" y="6110262"/>
                  </a:cubicBezTo>
                  <a:close/>
                  <a:moveTo>
                    <a:pt x="864640" y="6397693"/>
                  </a:moveTo>
                  <a:cubicBezTo>
                    <a:pt x="864626" y="6405250"/>
                    <a:pt x="883768" y="6400091"/>
                    <a:pt x="647135" y="6400091"/>
                  </a:cubicBezTo>
                  <a:cubicBezTo>
                    <a:pt x="639730" y="6400091"/>
                    <a:pt x="642339" y="6428719"/>
                    <a:pt x="637725" y="6145227"/>
                  </a:cubicBezTo>
                  <a:cubicBezTo>
                    <a:pt x="737629" y="6145171"/>
                    <a:pt x="714658" y="6146629"/>
                    <a:pt x="862087" y="6146405"/>
                  </a:cubicBezTo>
                  <a:cubicBezTo>
                    <a:pt x="862115" y="6148045"/>
                    <a:pt x="864696" y="6350980"/>
                    <a:pt x="864640" y="6397693"/>
                  </a:cubicBezTo>
                  <a:close/>
                  <a:moveTo>
                    <a:pt x="866869" y="5823140"/>
                  </a:moveTo>
                  <a:cubicBezTo>
                    <a:pt x="863756" y="5575623"/>
                    <a:pt x="852579" y="5611317"/>
                    <a:pt x="899418" y="5610686"/>
                  </a:cubicBezTo>
                  <a:cubicBezTo>
                    <a:pt x="1116138" y="5607756"/>
                    <a:pt x="1086814" y="5606606"/>
                    <a:pt x="1087445" y="5631940"/>
                  </a:cubicBezTo>
                  <a:cubicBezTo>
                    <a:pt x="1093966" y="5903136"/>
                    <a:pt x="1093812" y="5865451"/>
                    <a:pt x="1067574" y="5865157"/>
                  </a:cubicBezTo>
                  <a:cubicBezTo>
                    <a:pt x="831390" y="5862605"/>
                    <a:pt x="867543" y="5877803"/>
                    <a:pt x="866869" y="5823140"/>
                  </a:cubicBezTo>
                  <a:close/>
                  <a:moveTo>
                    <a:pt x="873054" y="6110206"/>
                  </a:moveTo>
                  <a:cubicBezTo>
                    <a:pt x="868861" y="5842305"/>
                    <a:pt x="853056" y="5877368"/>
                    <a:pt x="899306" y="5877550"/>
                  </a:cubicBezTo>
                  <a:cubicBezTo>
                    <a:pt x="1126277" y="5878461"/>
                    <a:pt x="1090320" y="5867512"/>
                    <a:pt x="1091120" y="5919090"/>
                  </a:cubicBezTo>
                  <a:cubicBezTo>
                    <a:pt x="1092606" y="6013723"/>
                    <a:pt x="1093420" y="6019962"/>
                    <a:pt x="1094836" y="6110430"/>
                  </a:cubicBezTo>
                  <a:cubicBezTo>
                    <a:pt x="1095299" y="6140657"/>
                    <a:pt x="1115871" y="6133086"/>
                    <a:pt x="983433" y="6133185"/>
                  </a:cubicBezTo>
                  <a:cubicBezTo>
                    <a:pt x="852579" y="6133185"/>
                    <a:pt x="873545" y="6141021"/>
                    <a:pt x="873054" y="6110206"/>
                  </a:cubicBezTo>
                  <a:close/>
                  <a:moveTo>
                    <a:pt x="1067462" y="6401212"/>
                  </a:moveTo>
                  <a:cubicBezTo>
                    <a:pt x="1014888" y="6401633"/>
                    <a:pt x="1006403" y="6401562"/>
                    <a:pt x="876111" y="6401520"/>
                  </a:cubicBezTo>
                  <a:cubicBezTo>
                    <a:pt x="876181" y="6352901"/>
                    <a:pt x="873615" y="6148101"/>
                    <a:pt x="873587" y="6146405"/>
                  </a:cubicBezTo>
                  <a:cubicBezTo>
                    <a:pt x="978791" y="6146195"/>
                    <a:pt x="854921" y="6146293"/>
                    <a:pt x="1095299" y="6146124"/>
                  </a:cubicBezTo>
                  <a:cubicBezTo>
                    <a:pt x="1098202" y="6448907"/>
                    <a:pt x="1109869" y="6400862"/>
                    <a:pt x="1067462" y="6401212"/>
                  </a:cubicBezTo>
                  <a:close/>
                  <a:moveTo>
                    <a:pt x="1096995" y="5535947"/>
                  </a:moveTo>
                  <a:cubicBezTo>
                    <a:pt x="1095537" y="5442773"/>
                    <a:pt x="1096042" y="5444399"/>
                    <a:pt x="1094471" y="5344495"/>
                  </a:cubicBezTo>
                  <a:cubicBezTo>
                    <a:pt x="1094443" y="5342210"/>
                    <a:pt x="1075792" y="5342252"/>
                    <a:pt x="1316814" y="5342210"/>
                  </a:cubicBezTo>
                  <a:cubicBezTo>
                    <a:pt x="1316828" y="5343247"/>
                    <a:pt x="1317614" y="5383301"/>
                    <a:pt x="1319549" y="5596905"/>
                  </a:cubicBezTo>
                  <a:cubicBezTo>
                    <a:pt x="1054098" y="5596905"/>
                    <a:pt x="1098300" y="5619252"/>
                    <a:pt x="1096995" y="5535947"/>
                  </a:cubicBezTo>
                  <a:close/>
                  <a:moveTo>
                    <a:pt x="1151589" y="5611387"/>
                  </a:moveTo>
                  <a:cubicBezTo>
                    <a:pt x="1235716" y="5611387"/>
                    <a:pt x="1235983" y="5609915"/>
                    <a:pt x="1319647" y="5609915"/>
                  </a:cubicBezTo>
                  <a:cubicBezTo>
                    <a:pt x="1320895" y="5776272"/>
                    <a:pt x="1322255" y="5793376"/>
                    <a:pt x="1323756" y="5864708"/>
                  </a:cubicBezTo>
                  <a:cubicBezTo>
                    <a:pt x="1232014" y="5864708"/>
                    <a:pt x="1200587" y="5866110"/>
                    <a:pt x="1101932" y="5865465"/>
                  </a:cubicBezTo>
                  <a:cubicBezTo>
                    <a:pt x="1099464" y="5567421"/>
                    <a:pt x="1081009" y="5611387"/>
                    <a:pt x="1151589" y="5611387"/>
                  </a:cubicBezTo>
                  <a:close/>
                  <a:moveTo>
                    <a:pt x="1106321" y="6110206"/>
                  </a:moveTo>
                  <a:cubicBezTo>
                    <a:pt x="1102044" y="5836052"/>
                    <a:pt x="1086828" y="5878630"/>
                    <a:pt x="1151589" y="5878630"/>
                  </a:cubicBezTo>
                  <a:cubicBezTo>
                    <a:pt x="1358268" y="5878630"/>
                    <a:pt x="1323826" y="5860432"/>
                    <a:pt x="1324738" y="5919090"/>
                  </a:cubicBezTo>
                  <a:cubicBezTo>
                    <a:pt x="1328089" y="6131081"/>
                    <a:pt x="1327837" y="6115618"/>
                    <a:pt x="1328131" y="6133507"/>
                  </a:cubicBezTo>
                  <a:cubicBezTo>
                    <a:pt x="1070729" y="6133857"/>
                    <a:pt x="1106798" y="6140489"/>
                    <a:pt x="1106321" y="6110206"/>
                  </a:cubicBezTo>
                  <a:close/>
                  <a:moveTo>
                    <a:pt x="1319787" y="6401100"/>
                  </a:moveTo>
                  <a:cubicBezTo>
                    <a:pt x="1084529" y="6401100"/>
                    <a:pt x="1109056" y="6402123"/>
                    <a:pt x="1109000" y="6397679"/>
                  </a:cubicBezTo>
                  <a:cubicBezTo>
                    <a:pt x="1104905" y="6094574"/>
                    <a:pt x="1094471" y="6146138"/>
                    <a:pt x="1151603" y="6146097"/>
                  </a:cubicBezTo>
                  <a:cubicBezTo>
                    <a:pt x="1235955" y="6146097"/>
                    <a:pt x="1235632" y="6146545"/>
                    <a:pt x="1319787" y="6146545"/>
                  </a:cubicBezTo>
                  <a:cubicBezTo>
                    <a:pt x="1331371" y="6146545"/>
                    <a:pt x="1328019" y="6137390"/>
                    <a:pt x="1329590" y="6206283"/>
                  </a:cubicBezTo>
                  <a:cubicBezTo>
                    <a:pt x="1334750" y="6430962"/>
                    <a:pt x="1336293" y="6401100"/>
                    <a:pt x="1319787" y="6401100"/>
                  </a:cubicBezTo>
                  <a:close/>
                  <a:moveTo>
                    <a:pt x="1331315" y="5631730"/>
                  </a:moveTo>
                  <a:cubicBezTo>
                    <a:pt x="1331104" y="5597928"/>
                    <a:pt x="1299383" y="5613097"/>
                    <a:pt x="1552480" y="5609705"/>
                  </a:cubicBezTo>
                  <a:cubicBezTo>
                    <a:pt x="1555032" y="5766066"/>
                    <a:pt x="1554976" y="5769641"/>
                    <a:pt x="1556603" y="5823448"/>
                  </a:cubicBezTo>
                  <a:cubicBezTo>
                    <a:pt x="1558426" y="5883663"/>
                    <a:pt x="1593611" y="5865339"/>
                    <a:pt x="1335255" y="5864722"/>
                  </a:cubicBezTo>
                  <a:cubicBezTo>
                    <a:pt x="1334161" y="5812779"/>
                    <a:pt x="1332058" y="5751527"/>
                    <a:pt x="1331315" y="5631730"/>
                  </a:cubicBezTo>
                  <a:close/>
                  <a:moveTo>
                    <a:pt x="1335508" y="5877732"/>
                  </a:moveTo>
                  <a:cubicBezTo>
                    <a:pt x="1599851" y="5878391"/>
                    <a:pt x="1558019" y="5868171"/>
                    <a:pt x="1558804" y="5919048"/>
                  </a:cubicBezTo>
                  <a:cubicBezTo>
                    <a:pt x="1560291" y="6014957"/>
                    <a:pt x="1561132" y="6011059"/>
                    <a:pt x="1562745" y="6110416"/>
                  </a:cubicBezTo>
                  <a:cubicBezTo>
                    <a:pt x="1563208" y="6139956"/>
                    <a:pt x="1598968" y="6132427"/>
                    <a:pt x="1339617" y="6133465"/>
                  </a:cubicBezTo>
                  <a:cubicBezTo>
                    <a:pt x="1338971" y="6095261"/>
                    <a:pt x="1336195" y="5913160"/>
                    <a:pt x="1335508" y="5877732"/>
                  </a:cubicBezTo>
                  <a:close/>
                  <a:moveTo>
                    <a:pt x="1343824" y="6401058"/>
                  </a:moveTo>
                  <a:cubicBezTo>
                    <a:pt x="1343501" y="6290457"/>
                    <a:pt x="1340977" y="6208779"/>
                    <a:pt x="1339855" y="6146489"/>
                  </a:cubicBezTo>
                  <a:cubicBezTo>
                    <a:pt x="1416942" y="6146167"/>
                    <a:pt x="1442493" y="6143503"/>
                    <a:pt x="1563180" y="6145213"/>
                  </a:cubicBezTo>
                  <a:cubicBezTo>
                    <a:pt x="1563881" y="6235219"/>
                    <a:pt x="1561160" y="6188071"/>
                    <a:pt x="1565087" y="6397833"/>
                  </a:cubicBezTo>
                  <a:cubicBezTo>
                    <a:pt x="1565143" y="6400974"/>
                    <a:pt x="1584594" y="6400525"/>
                    <a:pt x="1343824" y="6401058"/>
                  </a:cubicBezTo>
                  <a:close/>
                  <a:moveTo>
                    <a:pt x="1568102" y="5823028"/>
                  </a:moveTo>
                  <a:cubicBezTo>
                    <a:pt x="1566293" y="5763290"/>
                    <a:pt x="1566405" y="5759238"/>
                    <a:pt x="1563965" y="5609550"/>
                  </a:cubicBezTo>
                  <a:cubicBezTo>
                    <a:pt x="1717985" y="5607139"/>
                    <a:pt x="1719430" y="5610363"/>
                    <a:pt x="1786406" y="5611275"/>
                  </a:cubicBezTo>
                  <a:cubicBezTo>
                    <a:pt x="1787626" y="5679621"/>
                    <a:pt x="1790781" y="5864189"/>
                    <a:pt x="1790795" y="5865227"/>
                  </a:cubicBezTo>
                  <a:cubicBezTo>
                    <a:pt x="1531500" y="5866362"/>
                    <a:pt x="1569883" y="5881868"/>
                    <a:pt x="1568102" y="5823028"/>
                  </a:cubicBezTo>
                  <a:close/>
                  <a:moveTo>
                    <a:pt x="1569574" y="5879232"/>
                  </a:moveTo>
                  <a:cubicBezTo>
                    <a:pt x="1663139" y="5879274"/>
                    <a:pt x="1689195" y="5879429"/>
                    <a:pt x="1740325" y="5878742"/>
                  </a:cubicBezTo>
                  <a:cubicBezTo>
                    <a:pt x="1804356" y="5877873"/>
                    <a:pt x="1790824" y="5834412"/>
                    <a:pt x="1795157" y="6110459"/>
                  </a:cubicBezTo>
                  <a:cubicBezTo>
                    <a:pt x="1795619" y="6139675"/>
                    <a:pt x="1831085" y="6136143"/>
                    <a:pt x="1574539" y="6132371"/>
                  </a:cubicBezTo>
                  <a:cubicBezTo>
                    <a:pt x="1574286" y="6110374"/>
                    <a:pt x="1569602" y="5880340"/>
                    <a:pt x="1569574" y="5879232"/>
                  </a:cubicBezTo>
                  <a:close/>
                  <a:moveTo>
                    <a:pt x="1576628" y="6399992"/>
                  </a:moveTo>
                  <a:cubicBezTo>
                    <a:pt x="1572547" y="6201040"/>
                    <a:pt x="1575366" y="6233916"/>
                    <a:pt x="1574665" y="6145395"/>
                  </a:cubicBezTo>
                  <a:cubicBezTo>
                    <a:pt x="1639159" y="6146349"/>
                    <a:pt x="1647293" y="6145662"/>
                    <a:pt x="1740227" y="6146293"/>
                  </a:cubicBezTo>
                  <a:cubicBezTo>
                    <a:pt x="1818660" y="6146826"/>
                    <a:pt x="1789379" y="6102860"/>
                    <a:pt x="1799799" y="6398212"/>
                  </a:cubicBezTo>
                  <a:cubicBezTo>
                    <a:pt x="1800051" y="6405474"/>
                    <a:pt x="1807035" y="6398464"/>
                    <a:pt x="1576628" y="6399992"/>
                  </a:cubicBezTo>
                  <a:close/>
                  <a:moveTo>
                    <a:pt x="1801523" y="5823140"/>
                  </a:moveTo>
                  <a:cubicBezTo>
                    <a:pt x="1797176" y="5577235"/>
                    <a:pt x="1788958" y="5611513"/>
                    <a:pt x="1824354" y="5611513"/>
                  </a:cubicBezTo>
                  <a:cubicBezTo>
                    <a:pt x="2051128" y="5611513"/>
                    <a:pt x="2020697" y="5600381"/>
                    <a:pt x="2021693" y="5632024"/>
                  </a:cubicBezTo>
                  <a:cubicBezTo>
                    <a:pt x="2029883" y="5902533"/>
                    <a:pt x="2030780" y="5864343"/>
                    <a:pt x="1992566" y="5864343"/>
                  </a:cubicBezTo>
                  <a:cubicBezTo>
                    <a:pt x="1767965" y="5864330"/>
                    <a:pt x="1802561" y="5878167"/>
                    <a:pt x="1801523" y="5823140"/>
                  </a:cubicBezTo>
                  <a:close/>
                  <a:moveTo>
                    <a:pt x="1806642" y="6110234"/>
                  </a:moveTo>
                  <a:cubicBezTo>
                    <a:pt x="1802449" y="5842417"/>
                    <a:pt x="1793432" y="5878167"/>
                    <a:pt x="1824368" y="5878167"/>
                  </a:cubicBezTo>
                  <a:cubicBezTo>
                    <a:pt x="2062221" y="5878167"/>
                    <a:pt x="2025409" y="5864330"/>
                    <a:pt x="2026265" y="5919048"/>
                  </a:cubicBezTo>
                  <a:cubicBezTo>
                    <a:pt x="2030205" y="6170939"/>
                    <a:pt x="2039629" y="6132091"/>
                    <a:pt x="1992566" y="6132091"/>
                  </a:cubicBezTo>
                  <a:cubicBezTo>
                    <a:pt x="1777529" y="6132105"/>
                    <a:pt x="1807161" y="6143461"/>
                    <a:pt x="1806642" y="6110234"/>
                  </a:cubicBezTo>
                  <a:close/>
                  <a:moveTo>
                    <a:pt x="1811410" y="6401408"/>
                  </a:moveTo>
                  <a:cubicBezTo>
                    <a:pt x="1807652" y="6288901"/>
                    <a:pt x="1808269" y="6230467"/>
                    <a:pt x="1807161" y="6146545"/>
                  </a:cubicBezTo>
                  <a:cubicBezTo>
                    <a:pt x="1919756" y="6146657"/>
                    <a:pt x="1875792" y="6145283"/>
                    <a:pt x="2029602" y="6145087"/>
                  </a:cubicBezTo>
                  <a:lnTo>
                    <a:pt x="2033697" y="6401464"/>
                  </a:lnTo>
                  <a:cubicBezTo>
                    <a:pt x="1997923" y="6401661"/>
                    <a:pt x="1812518" y="6401423"/>
                    <a:pt x="1811410" y="6401408"/>
                  </a:cubicBezTo>
                  <a:close/>
                  <a:moveTo>
                    <a:pt x="2036586" y="5823813"/>
                  </a:moveTo>
                  <a:cubicBezTo>
                    <a:pt x="2034510" y="5573057"/>
                    <a:pt x="2018075" y="5610307"/>
                    <a:pt x="2076693" y="5610139"/>
                  </a:cubicBezTo>
                  <a:cubicBezTo>
                    <a:pt x="2284928" y="5609578"/>
                    <a:pt x="2254540" y="5603985"/>
                    <a:pt x="2255381" y="5632010"/>
                  </a:cubicBezTo>
                  <a:cubicBezTo>
                    <a:pt x="2263472" y="5899379"/>
                    <a:pt x="2258466" y="5865872"/>
                    <a:pt x="2245018" y="5865662"/>
                  </a:cubicBezTo>
                  <a:cubicBezTo>
                    <a:pt x="2001008" y="5861399"/>
                    <a:pt x="2037062" y="5879793"/>
                    <a:pt x="2036586" y="5823813"/>
                  </a:cubicBezTo>
                  <a:close/>
                  <a:moveTo>
                    <a:pt x="2040540" y="6110234"/>
                  </a:moveTo>
                  <a:cubicBezTo>
                    <a:pt x="2036221" y="5834285"/>
                    <a:pt x="2026054" y="5877326"/>
                    <a:pt x="2076651" y="5877662"/>
                  </a:cubicBezTo>
                  <a:cubicBezTo>
                    <a:pt x="2289332" y="5879386"/>
                    <a:pt x="2257821" y="5865816"/>
                    <a:pt x="2258662" y="5919090"/>
                  </a:cubicBezTo>
                  <a:cubicBezTo>
                    <a:pt x="2262463" y="6161953"/>
                    <a:pt x="2274074" y="6132371"/>
                    <a:pt x="2245018" y="6132133"/>
                  </a:cubicBezTo>
                  <a:cubicBezTo>
                    <a:pt x="2009562" y="6130226"/>
                    <a:pt x="2041045" y="6141933"/>
                    <a:pt x="2040540" y="6110234"/>
                  </a:cubicBezTo>
                  <a:close/>
                  <a:moveTo>
                    <a:pt x="2267273" y="6397693"/>
                  </a:moveTo>
                  <a:cubicBezTo>
                    <a:pt x="2267259" y="6405418"/>
                    <a:pt x="2288224" y="6399151"/>
                    <a:pt x="2076651" y="6401142"/>
                  </a:cubicBezTo>
                  <a:cubicBezTo>
                    <a:pt x="2032477" y="6401562"/>
                    <a:pt x="2045799" y="6440159"/>
                    <a:pt x="2041101" y="6145073"/>
                  </a:cubicBezTo>
                  <a:cubicBezTo>
                    <a:pt x="2135129" y="6144891"/>
                    <a:pt x="2132984" y="6144428"/>
                    <a:pt x="2264019" y="6145311"/>
                  </a:cubicBezTo>
                  <a:cubicBezTo>
                    <a:pt x="2266558" y="6301883"/>
                    <a:pt x="2267427" y="6321917"/>
                    <a:pt x="2267273" y="6397693"/>
                  </a:cubicBezTo>
                  <a:close/>
                  <a:moveTo>
                    <a:pt x="2329060" y="5610910"/>
                  </a:moveTo>
                  <a:cubicBezTo>
                    <a:pt x="2414141" y="5610910"/>
                    <a:pt x="2411168" y="5609761"/>
                    <a:pt x="2487344" y="5609648"/>
                  </a:cubicBezTo>
                  <a:cubicBezTo>
                    <a:pt x="2489616" y="5755032"/>
                    <a:pt x="2489602" y="5765070"/>
                    <a:pt x="2491481" y="5823757"/>
                  </a:cubicBezTo>
                  <a:cubicBezTo>
                    <a:pt x="2493052" y="5873849"/>
                    <a:pt x="2537029" y="5869475"/>
                    <a:pt x="2269587" y="5866040"/>
                  </a:cubicBezTo>
                  <a:cubicBezTo>
                    <a:pt x="2268268" y="5563341"/>
                    <a:pt x="2246420" y="5610910"/>
                    <a:pt x="2329060" y="5610910"/>
                  </a:cubicBezTo>
                  <a:close/>
                  <a:moveTo>
                    <a:pt x="2274930" y="6110206"/>
                  </a:moveTo>
                  <a:cubicBezTo>
                    <a:pt x="2270666" y="5836963"/>
                    <a:pt x="2249687" y="5879386"/>
                    <a:pt x="2329060" y="5879386"/>
                  </a:cubicBezTo>
                  <a:cubicBezTo>
                    <a:pt x="2411982" y="5879386"/>
                    <a:pt x="2412024" y="5878517"/>
                    <a:pt x="2492996" y="5878489"/>
                  </a:cubicBezTo>
                  <a:cubicBezTo>
                    <a:pt x="2494131" y="5929016"/>
                    <a:pt x="2494692" y="5989076"/>
                    <a:pt x="2496908" y="6132680"/>
                  </a:cubicBezTo>
                  <a:cubicBezTo>
                    <a:pt x="2240011" y="6132666"/>
                    <a:pt x="2275393" y="6140110"/>
                    <a:pt x="2274930" y="6110206"/>
                  </a:cubicBezTo>
                  <a:close/>
                  <a:moveTo>
                    <a:pt x="2497301" y="6399768"/>
                  </a:moveTo>
                  <a:cubicBezTo>
                    <a:pt x="2389810" y="6399768"/>
                    <a:pt x="2278758" y="6406638"/>
                    <a:pt x="2278772" y="6397735"/>
                  </a:cubicBezTo>
                  <a:cubicBezTo>
                    <a:pt x="2279389" y="6101009"/>
                    <a:pt x="2253403" y="6145522"/>
                    <a:pt x="2329060" y="6145522"/>
                  </a:cubicBezTo>
                  <a:cubicBezTo>
                    <a:pt x="2401899" y="6145522"/>
                    <a:pt x="2417787" y="6145690"/>
                    <a:pt x="2497118" y="6145690"/>
                  </a:cubicBezTo>
                  <a:cubicBezTo>
                    <a:pt x="2501241" y="6421260"/>
                    <a:pt x="2501746" y="6399768"/>
                    <a:pt x="2497301" y="6399768"/>
                  </a:cubicBezTo>
                  <a:close/>
                  <a:moveTo>
                    <a:pt x="2498829" y="5609634"/>
                  </a:moveTo>
                  <a:cubicBezTo>
                    <a:pt x="2581442" y="5609663"/>
                    <a:pt x="2581722" y="5611443"/>
                    <a:pt x="2665541" y="5611443"/>
                  </a:cubicBezTo>
                  <a:cubicBezTo>
                    <a:pt x="2742754" y="5611443"/>
                    <a:pt x="2715871" y="5574852"/>
                    <a:pt x="2725618" y="5823490"/>
                  </a:cubicBezTo>
                  <a:cubicBezTo>
                    <a:pt x="2727651" y="5875307"/>
                    <a:pt x="2769399" y="5865199"/>
                    <a:pt x="2504214" y="5865451"/>
                  </a:cubicBezTo>
                  <a:cubicBezTo>
                    <a:pt x="2501718" y="5765716"/>
                    <a:pt x="2502812" y="5864666"/>
                    <a:pt x="2498829" y="5609634"/>
                  </a:cubicBezTo>
                  <a:close/>
                  <a:moveTo>
                    <a:pt x="2508057" y="6110234"/>
                  </a:moveTo>
                  <a:cubicBezTo>
                    <a:pt x="2506584" y="6015868"/>
                    <a:pt x="2506753" y="6014284"/>
                    <a:pt x="2505266" y="5918838"/>
                  </a:cubicBezTo>
                  <a:cubicBezTo>
                    <a:pt x="2504481" y="5869138"/>
                    <a:pt x="2460475" y="5875910"/>
                    <a:pt x="2727399" y="5877326"/>
                  </a:cubicBezTo>
                  <a:cubicBezTo>
                    <a:pt x="2728773" y="5932381"/>
                    <a:pt x="2728941" y="5985333"/>
                    <a:pt x="2731087" y="6132890"/>
                  </a:cubicBezTo>
                  <a:cubicBezTo>
                    <a:pt x="2470950" y="6137475"/>
                    <a:pt x="2508478" y="6136367"/>
                    <a:pt x="2508057" y="6110234"/>
                  </a:cubicBezTo>
                  <a:close/>
                  <a:moveTo>
                    <a:pt x="2511745" y="6399768"/>
                  </a:moveTo>
                  <a:cubicBezTo>
                    <a:pt x="2511745" y="6353840"/>
                    <a:pt x="2509305" y="6191814"/>
                    <a:pt x="2508604" y="6145690"/>
                  </a:cubicBezTo>
                  <a:cubicBezTo>
                    <a:pt x="2576562" y="6145746"/>
                    <a:pt x="2659076" y="6147162"/>
                    <a:pt x="2731255" y="6145914"/>
                  </a:cubicBezTo>
                  <a:cubicBezTo>
                    <a:pt x="2732433" y="6231434"/>
                    <a:pt x="2732167" y="6267254"/>
                    <a:pt x="2734873" y="6397862"/>
                  </a:cubicBezTo>
                  <a:cubicBezTo>
                    <a:pt x="2735000" y="6403161"/>
                    <a:pt x="2752767" y="6400118"/>
                    <a:pt x="2511745" y="6399768"/>
                  </a:cubicBezTo>
                  <a:close/>
                  <a:moveTo>
                    <a:pt x="2737075" y="5822930"/>
                  </a:moveTo>
                  <a:cubicBezTo>
                    <a:pt x="2727455" y="5578062"/>
                    <a:pt x="2732237" y="5611275"/>
                    <a:pt x="2749626" y="5611135"/>
                  </a:cubicBezTo>
                  <a:cubicBezTo>
                    <a:pt x="2989246" y="5609522"/>
                    <a:pt x="2956880" y="5602442"/>
                    <a:pt x="2957090" y="5631813"/>
                  </a:cubicBezTo>
                  <a:cubicBezTo>
                    <a:pt x="2957567" y="5697636"/>
                    <a:pt x="2957974" y="5713843"/>
                    <a:pt x="2960400" y="5866320"/>
                  </a:cubicBezTo>
                  <a:cubicBezTo>
                    <a:pt x="2700109" y="5863713"/>
                    <a:pt x="2739249" y="5878279"/>
                    <a:pt x="2737075" y="5822930"/>
                  </a:cubicBezTo>
                  <a:close/>
                  <a:moveTo>
                    <a:pt x="2742222" y="6110206"/>
                  </a:moveTo>
                  <a:cubicBezTo>
                    <a:pt x="2738127" y="5848670"/>
                    <a:pt x="2735364" y="5877368"/>
                    <a:pt x="2749556" y="5877466"/>
                  </a:cubicBezTo>
                  <a:cubicBezTo>
                    <a:pt x="3000563" y="5879148"/>
                    <a:pt x="2960428" y="5868325"/>
                    <a:pt x="2961241" y="5919062"/>
                  </a:cubicBezTo>
                  <a:cubicBezTo>
                    <a:pt x="2962728" y="6013919"/>
                    <a:pt x="2961620" y="6012111"/>
                    <a:pt x="2963162" y="6110459"/>
                  </a:cubicBezTo>
                  <a:cubicBezTo>
                    <a:pt x="2963611" y="6138806"/>
                    <a:pt x="2987409" y="6131712"/>
                    <a:pt x="2833641" y="6131684"/>
                  </a:cubicBezTo>
                  <a:cubicBezTo>
                    <a:pt x="2725183" y="6131684"/>
                    <a:pt x="2742698" y="6140446"/>
                    <a:pt x="2742222" y="6110206"/>
                  </a:cubicBezTo>
                  <a:close/>
                  <a:moveTo>
                    <a:pt x="2746387" y="6397553"/>
                  </a:moveTo>
                  <a:cubicBezTo>
                    <a:pt x="2740511" y="6115141"/>
                    <a:pt x="2741548" y="6145732"/>
                    <a:pt x="2749682" y="6145578"/>
                  </a:cubicBezTo>
                  <a:cubicBezTo>
                    <a:pt x="2807936" y="6144400"/>
                    <a:pt x="2818131" y="6144694"/>
                    <a:pt x="2963709" y="6144723"/>
                  </a:cubicBezTo>
                  <a:cubicBezTo>
                    <a:pt x="2963737" y="6146307"/>
                    <a:pt x="2966808" y="6332712"/>
                    <a:pt x="2968267" y="6400174"/>
                  </a:cubicBezTo>
                  <a:cubicBezTo>
                    <a:pt x="2755320" y="6401016"/>
                    <a:pt x="2746541" y="6404338"/>
                    <a:pt x="2746387" y="6397553"/>
                  </a:cubicBezTo>
                  <a:close/>
                  <a:moveTo>
                    <a:pt x="2967481" y="5535919"/>
                  </a:moveTo>
                  <a:cubicBezTo>
                    <a:pt x="2963849" y="5303544"/>
                    <a:pt x="2948269" y="5342196"/>
                    <a:pt x="3001825" y="5342196"/>
                  </a:cubicBezTo>
                  <a:cubicBezTo>
                    <a:pt x="3002877" y="5342196"/>
                    <a:pt x="3185645" y="5342280"/>
                    <a:pt x="3185688" y="5344747"/>
                  </a:cubicBezTo>
                  <a:cubicBezTo>
                    <a:pt x="3190217" y="5633776"/>
                    <a:pt x="3199865" y="5595769"/>
                    <a:pt x="3170093" y="5595769"/>
                  </a:cubicBezTo>
                  <a:cubicBezTo>
                    <a:pt x="2926925" y="5595769"/>
                    <a:pt x="2968744" y="5616420"/>
                    <a:pt x="2967481" y="5535919"/>
                  </a:cubicBezTo>
                  <a:close/>
                  <a:moveTo>
                    <a:pt x="2968407" y="5610195"/>
                  </a:moveTo>
                  <a:cubicBezTo>
                    <a:pt x="3125050" y="5609733"/>
                    <a:pt x="3097157" y="5608541"/>
                    <a:pt x="3190582" y="5608821"/>
                  </a:cubicBezTo>
                  <a:cubicBezTo>
                    <a:pt x="3190946" y="5649927"/>
                    <a:pt x="3191129" y="5647656"/>
                    <a:pt x="3192741" y="5865619"/>
                  </a:cubicBezTo>
                  <a:cubicBezTo>
                    <a:pt x="3084943" y="5865591"/>
                    <a:pt x="3046238" y="5866937"/>
                    <a:pt x="2971885" y="5866418"/>
                  </a:cubicBezTo>
                  <a:cubicBezTo>
                    <a:pt x="2968323" y="5642202"/>
                    <a:pt x="2969164" y="5698533"/>
                    <a:pt x="2968407" y="5610195"/>
                  </a:cubicBezTo>
                  <a:close/>
                  <a:moveTo>
                    <a:pt x="2974647" y="6110234"/>
                  </a:moveTo>
                  <a:cubicBezTo>
                    <a:pt x="2970441" y="5841660"/>
                    <a:pt x="2965252" y="5879527"/>
                    <a:pt x="3001825" y="5879527"/>
                  </a:cubicBezTo>
                  <a:cubicBezTo>
                    <a:pt x="3227674" y="5879527"/>
                    <a:pt x="3192573" y="5866334"/>
                    <a:pt x="3193387" y="5919090"/>
                  </a:cubicBezTo>
                  <a:cubicBezTo>
                    <a:pt x="3197257" y="6166621"/>
                    <a:pt x="3210551" y="6132960"/>
                    <a:pt x="3170079" y="6132960"/>
                  </a:cubicBezTo>
                  <a:cubicBezTo>
                    <a:pt x="2943557" y="6132960"/>
                    <a:pt x="2975082" y="6136689"/>
                    <a:pt x="2974647" y="6110234"/>
                  </a:cubicBezTo>
                  <a:close/>
                  <a:moveTo>
                    <a:pt x="3170079" y="6401520"/>
                  </a:moveTo>
                  <a:cubicBezTo>
                    <a:pt x="2957651" y="6401520"/>
                    <a:pt x="2979780" y="6400357"/>
                    <a:pt x="2979710" y="6396852"/>
                  </a:cubicBezTo>
                  <a:cubicBezTo>
                    <a:pt x="2972937" y="6104416"/>
                    <a:pt x="2967117" y="6144723"/>
                    <a:pt x="3001825" y="6144723"/>
                  </a:cubicBezTo>
                  <a:cubicBezTo>
                    <a:pt x="3085840" y="6144723"/>
                    <a:pt x="3085882" y="6145970"/>
                    <a:pt x="3170079" y="6145970"/>
                  </a:cubicBezTo>
                  <a:cubicBezTo>
                    <a:pt x="3205741" y="6145970"/>
                    <a:pt x="3198659" y="6134110"/>
                    <a:pt x="3199024" y="6206157"/>
                  </a:cubicBezTo>
                  <a:cubicBezTo>
                    <a:pt x="3199991" y="6439205"/>
                    <a:pt x="3216638" y="6401520"/>
                    <a:pt x="3170079" y="6401520"/>
                  </a:cubicBezTo>
                  <a:close/>
                  <a:moveTo>
                    <a:pt x="3201156" y="5535919"/>
                  </a:moveTo>
                  <a:cubicBezTo>
                    <a:pt x="3199655" y="5440123"/>
                    <a:pt x="3198659" y="5439969"/>
                    <a:pt x="3197159" y="5344523"/>
                  </a:cubicBezTo>
                  <a:cubicBezTo>
                    <a:pt x="3197131" y="5343191"/>
                    <a:pt x="3301340" y="5340611"/>
                    <a:pt x="3418366" y="5342182"/>
                  </a:cubicBezTo>
                  <a:cubicBezTo>
                    <a:pt x="3418380" y="5343331"/>
                    <a:pt x="3421928" y="5563314"/>
                    <a:pt x="3422629" y="5596876"/>
                  </a:cubicBezTo>
                  <a:cubicBezTo>
                    <a:pt x="3156224" y="5596975"/>
                    <a:pt x="3202375" y="5611765"/>
                    <a:pt x="3201156" y="5535919"/>
                  </a:cubicBezTo>
                  <a:close/>
                  <a:moveTo>
                    <a:pt x="3254136" y="5609354"/>
                  </a:moveTo>
                  <a:cubicBezTo>
                    <a:pt x="3303625" y="5610013"/>
                    <a:pt x="3315503" y="5609929"/>
                    <a:pt x="3422909" y="5609887"/>
                  </a:cubicBezTo>
                  <a:cubicBezTo>
                    <a:pt x="3429248" y="5892958"/>
                    <a:pt x="3428954" y="5865241"/>
                    <a:pt x="3422419" y="5865297"/>
                  </a:cubicBezTo>
                  <a:cubicBezTo>
                    <a:pt x="3359369" y="5865801"/>
                    <a:pt x="3355639" y="5865675"/>
                    <a:pt x="3204241" y="5865619"/>
                  </a:cubicBezTo>
                  <a:cubicBezTo>
                    <a:pt x="3202137" y="5564393"/>
                    <a:pt x="3186192" y="5608429"/>
                    <a:pt x="3254136" y="5609354"/>
                  </a:cubicBezTo>
                  <a:close/>
                  <a:moveTo>
                    <a:pt x="3209542" y="6110206"/>
                  </a:moveTo>
                  <a:cubicBezTo>
                    <a:pt x="3208027" y="6013190"/>
                    <a:pt x="3206358" y="6013765"/>
                    <a:pt x="3204872" y="5918866"/>
                  </a:cubicBezTo>
                  <a:cubicBezTo>
                    <a:pt x="3203974" y="5861484"/>
                    <a:pt x="3167387" y="5880326"/>
                    <a:pt x="3427565" y="5878307"/>
                  </a:cubicBezTo>
                  <a:cubicBezTo>
                    <a:pt x="3429753" y="6023354"/>
                    <a:pt x="3429178" y="6046851"/>
                    <a:pt x="3430819" y="6134250"/>
                  </a:cubicBezTo>
                  <a:cubicBezTo>
                    <a:pt x="3174104" y="6134362"/>
                    <a:pt x="3210004" y="6140292"/>
                    <a:pt x="3209542" y="6110206"/>
                  </a:cubicBezTo>
                  <a:close/>
                  <a:moveTo>
                    <a:pt x="3422503" y="6401156"/>
                  </a:moveTo>
                  <a:cubicBezTo>
                    <a:pt x="3194452" y="6399922"/>
                    <a:pt x="3213496" y="6404451"/>
                    <a:pt x="3213342" y="6397595"/>
                  </a:cubicBezTo>
                  <a:cubicBezTo>
                    <a:pt x="3206456" y="6096873"/>
                    <a:pt x="3199711" y="6145788"/>
                    <a:pt x="3254150" y="6146657"/>
                  </a:cubicBezTo>
                  <a:cubicBezTo>
                    <a:pt x="3302658" y="6147443"/>
                    <a:pt x="3315840" y="6147316"/>
                    <a:pt x="3431099" y="6147260"/>
                  </a:cubicBezTo>
                  <a:cubicBezTo>
                    <a:pt x="3437129" y="6430807"/>
                    <a:pt x="3442795" y="6401254"/>
                    <a:pt x="3422503" y="6401156"/>
                  </a:cubicBezTo>
                  <a:close/>
                  <a:moveTo>
                    <a:pt x="3434409" y="5609873"/>
                  </a:moveTo>
                  <a:cubicBezTo>
                    <a:pt x="3690562" y="5609761"/>
                    <a:pt x="3656696" y="5600914"/>
                    <a:pt x="3657439" y="5631954"/>
                  </a:cubicBezTo>
                  <a:cubicBezTo>
                    <a:pt x="3659332" y="5714277"/>
                    <a:pt x="3659108" y="5725213"/>
                    <a:pt x="3660959" y="5821962"/>
                  </a:cubicBezTo>
                  <a:cubicBezTo>
                    <a:pt x="3662081" y="5879765"/>
                    <a:pt x="3701122" y="5863278"/>
                    <a:pt x="3438854" y="5865157"/>
                  </a:cubicBezTo>
                  <a:cubicBezTo>
                    <a:pt x="3435755" y="5659895"/>
                    <a:pt x="3436498" y="5704295"/>
                    <a:pt x="3434409" y="5609873"/>
                  </a:cubicBezTo>
                  <a:close/>
                  <a:moveTo>
                    <a:pt x="3439668" y="5918866"/>
                  </a:moveTo>
                  <a:cubicBezTo>
                    <a:pt x="3438854" y="5865367"/>
                    <a:pt x="3399041" y="5877774"/>
                    <a:pt x="3661983" y="5877620"/>
                  </a:cubicBezTo>
                  <a:cubicBezTo>
                    <a:pt x="3662193" y="5889635"/>
                    <a:pt x="3665657" y="6102341"/>
                    <a:pt x="3665783" y="6110445"/>
                  </a:cubicBezTo>
                  <a:cubicBezTo>
                    <a:pt x="3666204" y="6137054"/>
                    <a:pt x="3702623" y="6134110"/>
                    <a:pt x="3442318" y="6134250"/>
                  </a:cubicBezTo>
                  <a:cubicBezTo>
                    <a:pt x="3440747" y="6053595"/>
                    <a:pt x="3441042" y="6006965"/>
                    <a:pt x="3439668" y="5918866"/>
                  </a:cubicBezTo>
                  <a:close/>
                  <a:moveTo>
                    <a:pt x="3447773" y="6401282"/>
                  </a:moveTo>
                  <a:cubicBezTo>
                    <a:pt x="3445796" y="6207222"/>
                    <a:pt x="3444520" y="6236762"/>
                    <a:pt x="3442571" y="6147246"/>
                  </a:cubicBezTo>
                  <a:cubicBezTo>
                    <a:pt x="3582301" y="6147176"/>
                    <a:pt x="3608820" y="6144821"/>
                    <a:pt x="3666274" y="6144680"/>
                  </a:cubicBezTo>
                  <a:cubicBezTo>
                    <a:pt x="3667424" y="6233200"/>
                    <a:pt x="3665166" y="6079615"/>
                    <a:pt x="3669401" y="6399445"/>
                  </a:cubicBezTo>
                  <a:cubicBezTo>
                    <a:pt x="3669401" y="6400455"/>
                    <a:pt x="3507275" y="6401562"/>
                    <a:pt x="3447773" y="6401282"/>
                  </a:cubicBezTo>
                  <a:close/>
                  <a:moveTo>
                    <a:pt x="3674884" y="5609775"/>
                  </a:moveTo>
                  <a:cubicBezTo>
                    <a:pt x="3923003" y="5609775"/>
                    <a:pt x="3890103" y="5598769"/>
                    <a:pt x="3890510" y="5631842"/>
                  </a:cubicBezTo>
                  <a:cubicBezTo>
                    <a:pt x="3893960" y="5907903"/>
                    <a:pt x="3911924" y="5865745"/>
                    <a:pt x="3843124" y="5865745"/>
                  </a:cubicBezTo>
                  <a:cubicBezTo>
                    <a:pt x="3762055" y="5865745"/>
                    <a:pt x="3759278" y="5864582"/>
                    <a:pt x="3674884" y="5864582"/>
                  </a:cubicBezTo>
                  <a:cubicBezTo>
                    <a:pt x="3672907" y="5864582"/>
                    <a:pt x="3664297" y="5609789"/>
                    <a:pt x="3674884" y="5609775"/>
                  </a:cubicBezTo>
                  <a:close/>
                  <a:moveTo>
                    <a:pt x="3677254" y="6110206"/>
                  </a:moveTo>
                  <a:cubicBezTo>
                    <a:pt x="3672486" y="5817840"/>
                    <a:pt x="3673776" y="5895173"/>
                    <a:pt x="3673468" y="5877606"/>
                  </a:cubicBezTo>
                  <a:cubicBezTo>
                    <a:pt x="3766710" y="5877606"/>
                    <a:pt x="3755477" y="5879106"/>
                    <a:pt x="3895432" y="5878700"/>
                  </a:cubicBezTo>
                  <a:cubicBezTo>
                    <a:pt x="3895460" y="5879793"/>
                    <a:pt x="3899681" y="6108384"/>
                    <a:pt x="3900032" y="6133997"/>
                  </a:cubicBezTo>
                  <a:cubicBezTo>
                    <a:pt x="3832256" y="6134909"/>
                    <a:pt x="3789821" y="6133983"/>
                    <a:pt x="3759138" y="6132974"/>
                  </a:cubicBezTo>
                  <a:cubicBezTo>
                    <a:pt x="3662754" y="6129960"/>
                    <a:pt x="3677717" y="6139956"/>
                    <a:pt x="3677254" y="6110206"/>
                  </a:cubicBezTo>
                  <a:close/>
                  <a:moveTo>
                    <a:pt x="3680914" y="6399936"/>
                  </a:moveTo>
                  <a:cubicBezTo>
                    <a:pt x="3677801" y="6186151"/>
                    <a:pt x="3678629" y="6210250"/>
                    <a:pt x="3677759" y="6144680"/>
                  </a:cubicBezTo>
                  <a:cubicBezTo>
                    <a:pt x="3758815" y="6144751"/>
                    <a:pt x="3759334" y="6147358"/>
                    <a:pt x="3843124" y="6147358"/>
                  </a:cubicBezTo>
                  <a:cubicBezTo>
                    <a:pt x="3919076" y="6147358"/>
                    <a:pt x="3898700" y="6098906"/>
                    <a:pt x="3903258" y="6400511"/>
                  </a:cubicBezTo>
                  <a:cubicBezTo>
                    <a:pt x="3748494" y="6400553"/>
                    <a:pt x="3763779" y="6399964"/>
                    <a:pt x="3680914" y="6399936"/>
                  </a:cubicBezTo>
                  <a:close/>
                  <a:moveTo>
                    <a:pt x="3905515" y="5823028"/>
                  </a:moveTo>
                  <a:cubicBezTo>
                    <a:pt x="3898237" y="5574473"/>
                    <a:pt x="3895474" y="5608990"/>
                    <a:pt x="3927209" y="5609410"/>
                  </a:cubicBezTo>
                  <a:cubicBezTo>
                    <a:pt x="3991255" y="5610363"/>
                    <a:pt x="4010944" y="5609719"/>
                    <a:pt x="4095688" y="5610293"/>
                  </a:cubicBezTo>
                  <a:cubicBezTo>
                    <a:pt x="4136524" y="5610574"/>
                    <a:pt x="4125264" y="5570982"/>
                    <a:pt x="4128195" y="5865774"/>
                  </a:cubicBezTo>
                  <a:cubicBezTo>
                    <a:pt x="3868815" y="5864778"/>
                    <a:pt x="3907184" y="5880522"/>
                    <a:pt x="3905515" y="5823028"/>
                  </a:cubicBezTo>
                  <a:close/>
                  <a:moveTo>
                    <a:pt x="3911180" y="6110206"/>
                  </a:moveTo>
                  <a:cubicBezTo>
                    <a:pt x="3907002" y="5843398"/>
                    <a:pt x="3898475" y="5878728"/>
                    <a:pt x="3927308" y="5878574"/>
                  </a:cubicBezTo>
                  <a:cubicBezTo>
                    <a:pt x="4166465" y="5877620"/>
                    <a:pt x="4128111" y="5868956"/>
                    <a:pt x="4128910" y="5919090"/>
                  </a:cubicBezTo>
                  <a:cubicBezTo>
                    <a:pt x="4132837" y="6169579"/>
                    <a:pt x="4145177" y="6132413"/>
                    <a:pt x="4095688" y="6132610"/>
                  </a:cubicBezTo>
                  <a:cubicBezTo>
                    <a:pt x="3879067" y="6133198"/>
                    <a:pt x="3911658" y="6141119"/>
                    <a:pt x="3911180" y="6110206"/>
                  </a:cubicBezTo>
                  <a:close/>
                  <a:moveTo>
                    <a:pt x="4136567" y="6397693"/>
                  </a:moveTo>
                  <a:cubicBezTo>
                    <a:pt x="4136567" y="6400904"/>
                    <a:pt x="4155414" y="6400413"/>
                    <a:pt x="3914743" y="6400497"/>
                  </a:cubicBezTo>
                  <a:cubicBezTo>
                    <a:pt x="3910423" y="6114762"/>
                    <a:pt x="3906146" y="6146952"/>
                    <a:pt x="3927378" y="6146559"/>
                  </a:cubicBezTo>
                  <a:cubicBezTo>
                    <a:pt x="3990905" y="6145367"/>
                    <a:pt x="4005853" y="6145984"/>
                    <a:pt x="4095730" y="6145620"/>
                  </a:cubicBezTo>
                  <a:cubicBezTo>
                    <a:pt x="4141250" y="6145508"/>
                    <a:pt x="4137492" y="6104416"/>
                    <a:pt x="4136567" y="63976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6" name="Google Shape;956;p17"/>
          <p:cNvGrpSpPr/>
          <p:nvPr/>
        </p:nvGrpSpPr>
        <p:grpSpPr>
          <a:xfrm rot="-121031">
            <a:off x="580916" y="737818"/>
            <a:ext cx="3771305" cy="3821699"/>
            <a:chOff x="1161237" y="1475147"/>
            <a:chExt cx="7542461" cy="7643193"/>
          </a:xfrm>
        </p:grpSpPr>
        <p:sp>
          <p:nvSpPr>
            <p:cNvPr id="957" name="Google Shape;957;p17"/>
            <p:cNvSpPr/>
            <p:nvPr/>
          </p:nvSpPr>
          <p:spPr>
            <a:xfrm>
              <a:off x="1161237" y="1475147"/>
              <a:ext cx="7542461" cy="7643193"/>
            </a:xfrm>
            <a:custGeom>
              <a:avLst/>
              <a:gdLst/>
              <a:ahLst/>
              <a:cxnLst/>
              <a:rect l="l" t="t" r="r" b="b"/>
              <a:pathLst>
                <a:path w="7542461" h="7643193" extrusionOk="0">
                  <a:moveTo>
                    <a:pt x="7399483" y="5702118"/>
                  </a:moveTo>
                  <a:cubicBezTo>
                    <a:pt x="6804211" y="6839623"/>
                    <a:pt x="6433101" y="7103115"/>
                    <a:pt x="5857382" y="7483364"/>
                  </a:cubicBezTo>
                  <a:cubicBezTo>
                    <a:pt x="5402687" y="7732348"/>
                    <a:pt x="6024156" y="7607275"/>
                    <a:pt x="128291" y="7639697"/>
                  </a:cubicBezTo>
                  <a:cubicBezTo>
                    <a:pt x="-85592" y="7640905"/>
                    <a:pt x="42292" y="7894124"/>
                    <a:pt x="1614" y="1607767"/>
                  </a:cubicBezTo>
                  <a:cubicBezTo>
                    <a:pt x="6013" y="811025"/>
                    <a:pt x="4074" y="1159983"/>
                    <a:pt x="9313" y="224960"/>
                  </a:cubicBezTo>
                  <a:cubicBezTo>
                    <a:pt x="10290" y="-1737"/>
                    <a:pt x="-66773" y="139953"/>
                    <a:pt x="7413811" y="21"/>
                  </a:cubicBezTo>
                  <a:cubicBezTo>
                    <a:pt x="7483435" y="-1248"/>
                    <a:pt x="7540396" y="55067"/>
                    <a:pt x="7540090" y="124636"/>
                  </a:cubicBezTo>
                  <a:cubicBezTo>
                    <a:pt x="7507722" y="5966496"/>
                    <a:pt x="7624898" y="5267251"/>
                    <a:pt x="7399483" y="57021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8" name="Google Shape;958;p17"/>
            <p:cNvSpPr/>
            <p:nvPr/>
          </p:nvSpPr>
          <p:spPr>
            <a:xfrm>
              <a:off x="6679466" y="6874747"/>
              <a:ext cx="2019341" cy="2238828"/>
            </a:xfrm>
            <a:custGeom>
              <a:avLst/>
              <a:gdLst/>
              <a:ahLst/>
              <a:cxnLst/>
              <a:rect l="l" t="t" r="r" b="b"/>
              <a:pathLst>
                <a:path w="2019341" h="2238828" extrusionOk="0">
                  <a:moveTo>
                    <a:pt x="2019342" y="0"/>
                  </a:moveTo>
                  <a:cubicBezTo>
                    <a:pt x="1897370" y="416630"/>
                    <a:pt x="1049478" y="1909224"/>
                    <a:pt x="0" y="2238828"/>
                  </a:cubicBezTo>
                  <a:cubicBezTo>
                    <a:pt x="571351" y="1848858"/>
                    <a:pt x="781903" y="1151080"/>
                    <a:pt x="891380" y="462658"/>
                  </a:cubicBezTo>
                  <a:cubicBezTo>
                    <a:pt x="906762" y="365818"/>
                    <a:pt x="1157274" y="445690"/>
                    <a:pt x="1419518" y="334237"/>
                  </a:cubicBezTo>
                  <a:cubicBezTo>
                    <a:pt x="1630834" y="243680"/>
                    <a:pt x="1863321" y="185898"/>
                    <a:pt x="20193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9" name="Google Shape;959;p17"/>
            <p:cNvSpPr/>
            <p:nvPr/>
          </p:nvSpPr>
          <p:spPr>
            <a:xfrm>
              <a:off x="1166365" y="1475147"/>
              <a:ext cx="7534979" cy="972479"/>
            </a:xfrm>
            <a:custGeom>
              <a:avLst/>
              <a:gdLst/>
              <a:ahLst/>
              <a:cxnLst/>
              <a:rect l="l" t="t" r="r" b="b"/>
              <a:pathLst>
                <a:path w="7534979" h="972479" extrusionOk="0">
                  <a:moveTo>
                    <a:pt x="7534978" y="124651"/>
                  </a:moveTo>
                  <a:lnTo>
                    <a:pt x="7531083" y="828161"/>
                  </a:lnTo>
                  <a:lnTo>
                    <a:pt x="0" y="972480"/>
                  </a:lnTo>
                  <a:lnTo>
                    <a:pt x="4185" y="224960"/>
                  </a:lnTo>
                  <a:cubicBezTo>
                    <a:pt x="5178" y="-4779"/>
                    <a:pt x="-55892" y="139647"/>
                    <a:pt x="7408683" y="21"/>
                  </a:cubicBezTo>
                  <a:cubicBezTo>
                    <a:pt x="7478323" y="-1248"/>
                    <a:pt x="7535269" y="55067"/>
                    <a:pt x="7534978" y="1246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60" name="Google Shape;960;p17"/>
          <p:cNvSpPr txBox="1"/>
          <p:nvPr/>
        </p:nvSpPr>
        <p:spPr>
          <a:xfrm>
            <a:off x="971675" y="1963200"/>
            <a:ext cx="2989800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/>
            <a:r>
              <a:rPr lang="ru-RU" sz="4000" dirty="0" smtClean="0">
                <a:solidFill>
                  <a:schemeClr val="dk1"/>
                </a:solidFill>
                <a:latin typeface="Comic Sans MS" pitchFamily="66" charset="0"/>
                <a:ea typeface="Mali Light"/>
                <a:cs typeface="Mali Light"/>
                <a:sym typeface="Mali Light"/>
              </a:rPr>
              <a:t>ФЗ РФ </a:t>
            </a:r>
            <a:r>
              <a:rPr lang="ru-RU" sz="4000" dirty="0">
                <a:solidFill>
                  <a:schemeClr val="dk1"/>
                </a:solidFill>
                <a:latin typeface="Comic Sans MS" pitchFamily="66" charset="0"/>
                <a:ea typeface="Mali Light"/>
                <a:cs typeface="Mali Light"/>
                <a:sym typeface="Mali Light"/>
              </a:rPr>
              <a:t>№38 от 1995 г. </a:t>
            </a:r>
            <a:endParaRPr sz="700" dirty="0">
              <a:solidFill>
                <a:schemeClr val="dk1"/>
              </a:solidFill>
              <a:latin typeface="Comic Sans MS" pitchFamily="66" charset="0"/>
              <a:ea typeface="Mali Light"/>
              <a:cs typeface="Mali Light"/>
              <a:sym typeface="Mali Light"/>
            </a:endParaRPr>
          </a:p>
        </p:txBody>
      </p:sp>
      <p:grpSp>
        <p:nvGrpSpPr>
          <p:cNvPr id="961" name="Google Shape;961;p17"/>
          <p:cNvGrpSpPr/>
          <p:nvPr/>
        </p:nvGrpSpPr>
        <p:grpSpPr>
          <a:xfrm>
            <a:off x="5195750" y="1413750"/>
            <a:ext cx="3433950" cy="2108298"/>
            <a:chOff x="0" y="2398400"/>
            <a:chExt cx="9157200" cy="5622128"/>
          </a:xfrm>
        </p:grpSpPr>
        <p:sp>
          <p:nvSpPr>
            <p:cNvPr id="962" name="Google Shape;962;p17"/>
            <p:cNvSpPr txBox="1"/>
            <p:nvPr/>
          </p:nvSpPr>
          <p:spPr>
            <a:xfrm>
              <a:off x="0" y="2398400"/>
              <a:ext cx="9157200" cy="13870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 algn="ctr">
                <a:lnSpc>
                  <a:spcPct val="130000"/>
                </a:lnSpc>
              </a:pPr>
              <a:r>
                <a:rPr lang="ru-RU" sz="1300" dirty="0">
                  <a:solidFill>
                    <a:schemeClr val="dk1"/>
                  </a:solidFill>
                  <a:latin typeface="Comic Sans MS" pitchFamily="66" charset="0"/>
                  <a:ea typeface="Nunito"/>
                  <a:cs typeface="Nunito"/>
                  <a:sym typeface="Nunito"/>
                </a:rPr>
                <a:t>Согласно Федеральному Закону РФ №38 от 1995 г. </a:t>
              </a:r>
            </a:p>
          </p:txBody>
        </p:sp>
        <p:sp>
          <p:nvSpPr>
            <p:cNvPr id="963" name="Google Shape;963;p17"/>
            <p:cNvSpPr txBox="1"/>
            <p:nvPr/>
          </p:nvSpPr>
          <p:spPr>
            <a:xfrm>
              <a:off x="0" y="4304464"/>
              <a:ext cx="9157200" cy="25607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 algn="just">
                <a:lnSpc>
                  <a:spcPct val="130000"/>
                </a:lnSpc>
              </a:pPr>
              <a:r>
                <a:rPr lang="ru-RU" sz="1200" dirty="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rPr>
                <a:t>Любой гражданин РФ может обследоваться на ВИЧ: добровольно, бесплатно, анонимно (при желании) и с консультированием по всем вопросам.</a:t>
              </a:r>
            </a:p>
          </p:txBody>
        </p:sp>
        <p:sp>
          <p:nvSpPr>
            <p:cNvPr id="964" name="Google Shape;964;p17"/>
            <p:cNvSpPr txBox="1"/>
            <p:nvPr/>
          </p:nvSpPr>
          <p:spPr>
            <a:xfrm>
              <a:off x="0" y="7647093"/>
              <a:ext cx="9157200" cy="3734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700" dirty="0">
                <a:solidFill>
                  <a:schemeClr val="dk1"/>
                </a:solidFill>
              </a:endParaRPr>
            </a:p>
          </p:txBody>
        </p:sp>
      </p:grpSp>
      <p:grpSp>
        <p:nvGrpSpPr>
          <p:cNvPr id="965" name="Google Shape;965;p17"/>
          <p:cNvGrpSpPr/>
          <p:nvPr/>
        </p:nvGrpSpPr>
        <p:grpSpPr>
          <a:xfrm rot="-333264">
            <a:off x="82297" y="3543262"/>
            <a:ext cx="1335392" cy="1765200"/>
            <a:chOff x="164586" y="7085840"/>
            <a:chExt cx="2670529" cy="3530062"/>
          </a:xfrm>
        </p:grpSpPr>
        <p:sp>
          <p:nvSpPr>
            <p:cNvPr id="966" name="Google Shape;966;p17"/>
            <p:cNvSpPr/>
            <p:nvPr/>
          </p:nvSpPr>
          <p:spPr>
            <a:xfrm>
              <a:off x="576023" y="7180578"/>
              <a:ext cx="1837915" cy="2642089"/>
            </a:xfrm>
            <a:custGeom>
              <a:avLst/>
              <a:gdLst/>
              <a:ahLst/>
              <a:cxnLst/>
              <a:rect l="l" t="t" r="r" b="b"/>
              <a:pathLst>
                <a:path w="1837915" h="2642089" extrusionOk="0">
                  <a:moveTo>
                    <a:pt x="843871" y="1822"/>
                  </a:moveTo>
                  <a:cubicBezTo>
                    <a:pt x="1056498" y="-12355"/>
                    <a:pt x="1273814" y="56523"/>
                    <a:pt x="1441015" y="197712"/>
                  </a:cubicBezTo>
                  <a:cubicBezTo>
                    <a:pt x="1601378" y="333132"/>
                    <a:pt x="1722065" y="517027"/>
                    <a:pt x="1784817" y="717104"/>
                  </a:cubicBezTo>
                  <a:cubicBezTo>
                    <a:pt x="1856964" y="947166"/>
                    <a:pt x="1854796" y="1199022"/>
                    <a:pt x="1783150" y="1428914"/>
                  </a:cubicBezTo>
                  <a:cubicBezTo>
                    <a:pt x="1770337" y="1470025"/>
                    <a:pt x="1755977" y="1510472"/>
                    <a:pt x="1740812" y="1550552"/>
                  </a:cubicBezTo>
                  <a:cubicBezTo>
                    <a:pt x="1668340" y="1742023"/>
                    <a:pt x="1577312" y="1925135"/>
                    <a:pt x="1547335" y="2132703"/>
                  </a:cubicBezTo>
                  <a:cubicBezTo>
                    <a:pt x="1534995" y="2218137"/>
                    <a:pt x="1536266" y="2302400"/>
                    <a:pt x="1533222" y="2388279"/>
                  </a:cubicBezTo>
                  <a:cubicBezTo>
                    <a:pt x="1526540" y="2576728"/>
                    <a:pt x="1291769" y="2606755"/>
                    <a:pt x="1141500" y="2625944"/>
                  </a:cubicBezTo>
                  <a:cubicBezTo>
                    <a:pt x="1112038" y="2629707"/>
                    <a:pt x="1074298" y="2633555"/>
                    <a:pt x="1032121" y="2635977"/>
                  </a:cubicBezTo>
                  <a:cubicBezTo>
                    <a:pt x="990023" y="2639556"/>
                    <a:pt x="952120" y="2641088"/>
                    <a:pt x="922425" y="2641540"/>
                  </a:cubicBezTo>
                  <a:cubicBezTo>
                    <a:pt x="770948" y="2643828"/>
                    <a:pt x="534298" y="2647372"/>
                    <a:pt x="500958" y="2461768"/>
                  </a:cubicBezTo>
                  <a:cubicBezTo>
                    <a:pt x="485765" y="2377188"/>
                    <a:pt x="475078" y="2293596"/>
                    <a:pt x="450744" y="2210773"/>
                  </a:cubicBezTo>
                  <a:cubicBezTo>
                    <a:pt x="391629" y="2009538"/>
                    <a:pt x="275554" y="1841176"/>
                    <a:pt x="176665" y="1661905"/>
                  </a:cubicBezTo>
                  <a:cubicBezTo>
                    <a:pt x="155962" y="1624380"/>
                    <a:pt x="136014" y="1586376"/>
                    <a:pt x="117501" y="1547488"/>
                  </a:cubicBezTo>
                  <a:cubicBezTo>
                    <a:pt x="13978" y="1330072"/>
                    <a:pt x="-23883" y="1081082"/>
                    <a:pt x="14903" y="843128"/>
                  </a:cubicBezTo>
                  <a:cubicBezTo>
                    <a:pt x="62808" y="549222"/>
                    <a:pt x="236557" y="260088"/>
                    <a:pt x="499030" y="106615"/>
                  </a:cubicBezTo>
                  <a:cubicBezTo>
                    <a:pt x="605972" y="44098"/>
                    <a:pt x="724180" y="9800"/>
                    <a:pt x="843871" y="18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967;p17"/>
            <p:cNvSpPr/>
            <p:nvPr/>
          </p:nvSpPr>
          <p:spPr>
            <a:xfrm>
              <a:off x="1340981" y="8752308"/>
              <a:ext cx="405718" cy="1086684"/>
            </a:xfrm>
            <a:custGeom>
              <a:avLst/>
              <a:gdLst/>
              <a:ahLst/>
              <a:cxnLst/>
              <a:rect l="l" t="t" r="r" b="b"/>
              <a:pathLst>
                <a:path w="405718" h="1086684" extrusionOk="0">
                  <a:moveTo>
                    <a:pt x="363193" y="22461"/>
                  </a:moveTo>
                  <a:cubicBezTo>
                    <a:pt x="296160" y="-37493"/>
                    <a:pt x="245755" y="37048"/>
                    <a:pt x="196684" y="77869"/>
                  </a:cubicBezTo>
                  <a:cubicBezTo>
                    <a:pt x="163980" y="53674"/>
                    <a:pt x="142140" y="16580"/>
                    <a:pt x="98311" y="7663"/>
                  </a:cubicBezTo>
                  <a:cubicBezTo>
                    <a:pt x="61375" y="144"/>
                    <a:pt x="25803" y="17872"/>
                    <a:pt x="9459" y="51493"/>
                  </a:cubicBezTo>
                  <a:cubicBezTo>
                    <a:pt x="-7833" y="87055"/>
                    <a:pt x="679" y="125532"/>
                    <a:pt x="18161" y="159089"/>
                  </a:cubicBezTo>
                  <a:cubicBezTo>
                    <a:pt x="45680" y="211906"/>
                    <a:pt x="79493" y="257444"/>
                    <a:pt x="98515" y="314998"/>
                  </a:cubicBezTo>
                  <a:cubicBezTo>
                    <a:pt x="135451" y="426774"/>
                    <a:pt x="139943" y="546923"/>
                    <a:pt x="149161" y="663352"/>
                  </a:cubicBezTo>
                  <a:cubicBezTo>
                    <a:pt x="159573" y="794875"/>
                    <a:pt x="166657" y="927182"/>
                    <a:pt x="181159" y="1058316"/>
                  </a:cubicBezTo>
                  <a:cubicBezTo>
                    <a:pt x="185637" y="1098806"/>
                    <a:pt x="246588" y="1094754"/>
                    <a:pt x="244483" y="1053805"/>
                  </a:cubicBezTo>
                  <a:cubicBezTo>
                    <a:pt x="234474" y="858769"/>
                    <a:pt x="220065" y="659546"/>
                    <a:pt x="194375" y="465915"/>
                  </a:cubicBezTo>
                  <a:cubicBezTo>
                    <a:pt x="183461" y="383679"/>
                    <a:pt x="166014" y="301202"/>
                    <a:pt x="129623" y="226146"/>
                  </a:cubicBezTo>
                  <a:cubicBezTo>
                    <a:pt x="111901" y="189596"/>
                    <a:pt x="81951" y="157282"/>
                    <a:pt x="67302" y="119708"/>
                  </a:cubicBezTo>
                  <a:cubicBezTo>
                    <a:pt x="54093" y="96303"/>
                    <a:pt x="63064" y="80291"/>
                    <a:pt x="94200" y="71671"/>
                  </a:cubicBezTo>
                  <a:cubicBezTo>
                    <a:pt x="106900" y="78745"/>
                    <a:pt x="117968" y="87753"/>
                    <a:pt x="127398" y="98697"/>
                  </a:cubicBezTo>
                  <a:cubicBezTo>
                    <a:pt x="143870" y="114229"/>
                    <a:pt x="158082" y="130135"/>
                    <a:pt x="176228" y="143980"/>
                  </a:cubicBezTo>
                  <a:cubicBezTo>
                    <a:pt x="189508" y="154112"/>
                    <a:pt x="203133" y="153681"/>
                    <a:pt x="217359" y="146331"/>
                  </a:cubicBezTo>
                  <a:cubicBezTo>
                    <a:pt x="244766" y="132183"/>
                    <a:pt x="268344" y="83772"/>
                    <a:pt x="294571" y="75822"/>
                  </a:cubicBezTo>
                  <a:cubicBezTo>
                    <a:pt x="347597" y="59753"/>
                    <a:pt x="336125" y="159364"/>
                    <a:pt x="332587" y="188099"/>
                  </a:cubicBezTo>
                  <a:cubicBezTo>
                    <a:pt x="322005" y="274106"/>
                    <a:pt x="299494" y="356999"/>
                    <a:pt x="293539" y="443979"/>
                  </a:cubicBezTo>
                  <a:cubicBezTo>
                    <a:pt x="281828" y="615096"/>
                    <a:pt x="294140" y="790462"/>
                    <a:pt x="327564" y="958514"/>
                  </a:cubicBezTo>
                  <a:cubicBezTo>
                    <a:pt x="334098" y="991358"/>
                    <a:pt x="382780" y="990179"/>
                    <a:pt x="381014" y="954709"/>
                  </a:cubicBezTo>
                  <a:cubicBezTo>
                    <a:pt x="369486" y="722791"/>
                    <a:pt x="340773" y="499274"/>
                    <a:pt x="387880" y="268740"/>
                  </a:cubicBezTo>
                  <a:cubicBezTo>
                    <a:pt x="402904" y="195159"/>
                    <a:pt x="428650" y="81004"/>
                    <a:pt x="363193" y="2246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968;p17"/>
            <p:cNvSpPr/>
            <p:nvPr/>
          </p:nvSpPr>
          <p:spPr>
            <a:xfrm>
              <a:off x="1203725" y="10225681"/>
              <a:ext cx="895482" cy="390221"/>
            </a:xfrm>
            <a:custGeom>
              <a:avLst/>
              <a:gdLst/>
              <a:ahLst/>
              <a:cxnLst/>
              <a:rect l="l" t="t" r="r" b="b"/>
              <a:pathLst>
                <a:path w="895482" h="390221" extrusionOk="0">
                  <a:moveTo>
                    <a:pt x="446002" y="75806"/>
                  </a:moveTo>
                  <a:cubicBezTo>
                    <a:pt x="463266" y="74069"/>
                    <a:pt x="480493" y="72021"/>
                    <a:pt x="497686" y="69649"/>
                  </a:cubicBezTo>
                  <a:cubicBezTo>
                    <a:pt x="565178" y="60337"/>
                    <a:pt x="634245" y="47692"/>
                    <a:pt x="699145" y="26554"/>
                  </a:cubicBezTo>
                  <a:cubicBezTo>
                    <a:pt x="748455" y="10492"/>
                    <a:pt x="814075" y="-18038"/>
                    <a:pt x="862665" y="15893"/>
                  </a:cubicBezTo>
                  <a:cubicBezTo>
                    <a:pt x="916327" y="53369"/>
                    <a:pt x="895927" y="108191"/>
                    <a:pt x="860137" y="155564"/>
                  </a:cubicBezTo>
                  <a:cubicBezTo>
                    <a:pt x="836205" y="187236"/>
                    <a:pt x="805401" y="215582"/>
                    <a:pt x="785249" y="233190"/>
                  </a:cubicBezTo>
                  <a:cubicBezTo>
                    <a:pt x="700056" y="307625"/>
                    <a:pt x="591624" y="384234"/>
                    <a:pt x="475231" y="389706"/>
                  </a:cubicBezTo>
                  <a:cubicBezTo>
                    <a:pt x="346668" y="395749"/>
                    <a:pt x="237713" y="347974"/>
                    <a:pt x="132509" y="279660"/>
                  </a:cubicBezTo>
                  <a:cubicBezTo>
                    <a:pt x="110061" y="265088"/>
                    <a:pt x="75549" y="241394"/>
                    <a:pt x="47372" y="213429"/>
                  </a:cubicBezTo>
                  <a:cubicBezTo>
                    <a:pt x="5224" y="171605"/>
                    <a:pt x="-22740" y="120228"/>
                    <a:pt x="25066" y="75523"/>
                  </a:cubicBezTo>
                  <a:cubicBezTo>
                    <a:pt x="68351" y="35047"/>
                    <a:pt x="137355" y="53997"/>
                    <a:pt x="188445" y="62914"/>
                  </a:cubicBezTo>
                  <a:cubicBezTo>
                    <a:pt x="255690" y="74641"/>
                    <a:pt x="325852" y="77380"/>
                    <a:pt x="393979" y="77034"/>
                  </a:cubicBezTo>
                  <a:cubicBezTo>
                    <a:pt x="411320" y="76942"/>
                    <a:pt x="428668" y="76533"/>
                    <a:pt x="446002" y="758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969;p17"/>
            <p:cNvSpPr/>
            <p:nvPr/>
          </p:nvSpPr>
          <p:spPr>
            <a:xfrm>
              <a:off x="1057518" y="10023050"/>
              <a:ext cx="1140771" cy="413459"/>
            </a:xfrm>
            <a:custGeom>
              <a:avLst/>
              <a:gdLst/>
              <a:ahLst/>
              <a:cxnLst/>
              <a:rect l="l" t="t" r="r" b="b"/>
              <a:pathLst>
                <a:path w="1140771" h="413459" extrusionOk="0">
                  <a:moveTo>
                    <a:pt x="1101497" y="0"/>
                  </a:moveTo>
                  <a:cubicBezTo>
                    <a:pt x="1101497" y="0"/>
                    <a:pt x="923694" y="106198"/>
                    <a:pt x="538958" y="112002"/>
                  </a:cubicBezTo>
                  <a:cubicBezTo>
                    <a:pt x="154222" y="117805"/>
                    <a:pt x="42583" y="41203"/>
                    <a:pt x="42583" y="41203"/>
                  </a:cubicBezTo>
                  <a:cubicBezTo>
                    <a:pt x="42583" y="41203"/>
                    <a:pt x="-52337" y="123517"/>
                    <a:pt x="41255" y="275154"/>
                  </a:cubicBezTo>
                  <a:cubicBezTo>
                    <a:pt x="134847" y="426792"/>
                    <a:pt x="684311" y="458132"/>
                    <a:pt x="948070" y="347309"/>
                  </a:cubicBezTo>
                  <a:cubicBezTo>
                    <a:pt x="1257368" y="217360"/>
                    <a:pt x="1101497" y="0"/>
                    <a:pt x="110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970;p17"/>
            <p:cNvSpPr/>
            <p:nvPr/>
          </p:nvSpPr>
          <p:spPr>
            <a:xfrm>
              <a:off x="1041449" y="9797535"/>
              <a:ext cx="1140769" cy="413459"/>
            </a:xfrm>
            <a:custGeom>
              <a:avLst/>
              <a:gdLst/>
              <a:ahLst/>
              <a:cxnLst/>
              <a:rect l="l" t="t" r="r" b="b"/>
              <a:pathLst>
                <a:path w="1140769" h="413459" extrusionOk="0">
                  <a:moveTo>
                    <a:pt x="1101497" y="0"/>
                  </a:moveTo>
                  <a:cubicBezTo>
                    <a:pt x="1101497" y="0"/>
                    <a:pt x="923694" y="106198"/>
                    <a:pt x="538958" y="112002"/>
                  </a:cubicBezTo>
                  <a:cubicBezTo>
                    <a:pt x="154222" y="117805"/>
                    <a:pt x="42583" y="41203"/>
                    <a:pt x="42583" y="41203"/>
                  </a:cubicBezTo>
                  <a:cubicBezTo>
                    <a:pt x="42583" y="41203"/>
                    <a:pt x="-52337" y="123517"/>
                    <a:pt x="41255" y="275154"/>
                  </a:cubicBezTo>
                  <a:cubicBezTo>
                    <a:pt x="134846" y="426792"/>
                    <a:pt x="684311" y="458132"/>
                    <a:pt x="948070" y="347309"/>
                  </a:cubicBezTo>
                  <a:cubicBezTo>
                    <a:pt x="1257361" y="217360"/>
                    <a:pt x="1101497" y="0"/>
                    <a:pt x="11014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971;p17"/>
            <p:cNvSpPr/>
            <p:nvPr/>
          </p:nvSpPr>
          <p:spPr>
            <a:xfrm>
              <a:off x="1026911" y="9607973"/>
              <a:ext cx="1140765" cy="398983"/>
            </a:xfrm>
            <a:custGeom>
              <a:avLst/>
              <a:gdLst/>
              <a:ahLst/>
              <a:cxnLst/>
              <a:rect l="l" t="t" r="r" b="b"/>
              <a:pathLst>
                <a:path w="1140765" h="398983" extrusionOk="0">
                  <a:moveTo>
                    <a:pt x="1123607" y="27673"/>
                  </a:moveTo>
                  <a:cubicBezTo>
                    <a:pt x="1114156" y="4388"/>
                    <a:pt x="1087180" y="-6258"/>
                    <a:pt x="1064132" y="3774"/>
                  </a:cubicBezTo>
                  <a:cubicBezTo>
                    <a:pt x="993758" y="34408"/>
                    <a:pt x="822587" y="93247"/>
                    <a:pt x="538959" y="97526"/>
                  </a:cubicBezTo>
                  <a:cubicBezTo>
                    <a:pt x="263262" y="101684"/>
                    <a:pt x="127798" y="63531"/>
                    <a:pt x="73155" y="41567"/>
                  </a:cubicBezTo>
                  <a:cubicBezTo>
                    <a:pt x="51710" y="32947"/>
                    <a:pt x="27016" y="41906"/>
                    <a:pt x="16583" y="62514"/>
                  </a:cubicBezTo>
                  <a:cubicBezTo>
                    <a:pt x="-2545" y="100293"/>
                    <a:pt x="-16340" y="167357"/>
                    <a:pt x="41256" y="260678"/>
                  </a:cubicBezTo>
                  <a:cubicBezTo>
                    <a:pt x="134847" y="412316"/>
                    <a:pt x="684312" y="443655"/>
                    <a:pt x="948071" y="332833"/>
                  </a:cubicBezTo>
                  <a:cubicBezTo>
                    <a:pt x="1173192" y="238248"/>
                    <a:pt x="1151875" y="97356"/>
                    <a:pt x="1123607" y="276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972;p17"/>
            <p:cNvSpPr/>
            <p:nvPr/>
          </p:nvSpPr>
          <p:spPr>
            <a:xfrm>
              <a:off x="1471584" y="7346914"/>
              <a:ext cx="847409" cy="1346266"/>
            </a:xfrm>
            <a:custGeom>
              <a:avLst/>
              <a:gdLst/>
              <a:ahLst/>
              <a:cxnLst/>
              <a:rect l="l" t="t" r="r" b="b"/>
              <a:pathLst>
                <a:path w="847409" h="1346266" extrusionOk="0">
                  <a:moveTo>
                    <a:pt x="800440" y="1198366"/>
                  </a:moveTo>
                  <a:cubicBezTo>
                    <a:pt x="784413" y="1236124"/>
                    <a:pt x="763455" y="1272286"/>
                    <a:pt x="733782" y="1300505"/>
                  </a:cubicBezTo>
                  <a:cubicBezTo>
                    <a:pt x="674243" y="1357128"/>
                    <a:pt x="586048" y="1366574"/>
                    <a:pt x="531052" y="1298218"/>
                  </a:cubicBezTo>
                  <a:cubicBezTo>
                    <a:pt x="484227" y="1239887"/>
                    <a:pt x="481338" y="1158632"/>
                    <a:pt x="468349" y="1088278"/>
                  </a:cubicBezTo>
                  <a:cubicBezTo>
                    <a:pt x="454257" y="1011972"/>
                    <a:pt x="433285" y="936951"/>
                    <a:pt x="405921" y="864345"/>
                  </a:cubicBezTo>
                  <a:cubicBezTo>
                    <a:pt x="351200" y="719132"/>
                    <a:pt x="270902" y="583465"/>
                    <a:pt x="168975" y="466358"/>
                  </a:cubicBezTo>
                  <a:cubicBezTo>
                    <a:pt x="126926" y="418053"/>
                    <a:pt x="81049" y="372473"/>
                    <a:pt x="46939" y="318272"/>
                  </a:cubicBezTo>
                  <a:cubicBezTo>
                    <a:pt x="12829" y="264071"/>
                    <a:pt x="-8927" y="198673"/>
                    <a:pt x="3562" y="135874"/>
                  </a:cubicBezTo>
                  <a:cubicBezTo>
                    <a:pt x="23318" y="36545"/>
                    <a:pt x="127583" y="-2406"/>
                    <a:pt x="219063" y="114"/>
                  </a:cubicBezTo>
                  <a:cubicBezTo>
                    <a:pt x="380358" y="4562"/>
                    <a:pt x="497443" y="126392"/>
                    <a:pt x="587948" y="246329"/>
                  </a:cubicBezTo>
                  <a:cubicBezTo>
                    <a:pt x="686089" y="376384"/>
                    <a:pt x="760637" y="524279"/>
                    <a:pt x="805999" y="680774"/>
                  </a:cubicBezTo>
                  <a:cubicBezTo>
                    <a:pt x="854243" y="847224"/>
                    <a:pt x="868695" y="1030364"/>
                    <a:pt x="803520" y="1190939"/>
                  </a:cubicBezTo>
                  <a:cubicBezTo>
                    <a:pt x="802517" y="1193417"/>
                    <a:pt x="801485" y="1195895"/>
                    <a:pt x="800440" y="119836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973;p17"/>
            <p:cNvSpPr/>
            <p:nvPr/>
          </p:nvSpPr>
          <p:spPr>
            <a:xfrm>
              <a:off x="1944438" y="8817383"/>
              <a:ext cx="187233" cy="266515"/>
            </a:xfrm>
            <a:custGeom>
              <a:avLst/>
              <a:gdLst/>
              <a:ahLst/>
              <a:cxnLst/>
              <a:rect l="l" t="t" r="r" b="b"/>
              <a:pathLst>
                <a:path w="187233" h="266515" extrusionOk="0">
                  <a:moveTo>
                    <a:pt x="166234" y="26322"/>
                  </a:moveTo>
                  <a:cubicBezTo>
                    <a:pt x="128381" y="-20332"/>
                    <a:pt x="61059" y="178"/>
                    <a:pt x="30904" y="47700"/>
                  </a:cubicBezTo>
                  <a:cubicBezTo>
                    <a:pt x="2474" y="92503"/>
                    <a:pt x="-4950" y="154632"/>
                    <a:pt x="2982" y="206348"/>
                  </a:cubicBezTo>
                  <a:cubicBezTo>
                    <a:pt x="18225" y="305670"/>
                    <a:pt x="103341" y="264806"/>
                    <a:pt x="142084" y="206814"/>
                  </a:cubicBezTo>
                  <a:cubicBezTo>
                    <a:pt x="159178" y="181228"/>
                    <a:pt x="175163" y="154279"/>
                    <a:pt x="182805" y="124479"/>
                  </a:cubicBezTo>
                  <a:cubicBezTo>
                    <a:pt x="190448" y="94678"/>
                    <a:pt x="188901" y="61375"/>
                    <a:pt x="172606" y="35274"/>
                  </a:cubicBezTo>
                  <a:cubicBezTo>
                    <a:pt x="170593" y="32054"/>
                    <a:pt x="168459" y="29075"/>
                    <a:pt x="166234" y="2632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974;p17"/>
            <p:cNvSpPr/>
            <p:nvPr/>
          </p:nvSpPr>
          <p:spPr>
            <a:xfrm>
              <a:off x="2484563" y="7263766"/>
              <a:ext cx="280244" cy="305659"/>
            </a:xfrm>
            <a:custGeom>
              <a:avLst/>
              <a:gdLst/>
              <a:ahLst/>
              <a:cxnLst/>
              <a:rect l="l" t="t" r="r" b="b"/>
              <a:pathLst>
                <a:path w="280244" h="305659" extrusionOk="0">
                  <a:moveTo>
                    <a:pt x="233869" y="8347"/>
                  </a:moveTo>
                  <a:cubicBezTo>
                    <a:pt x="152335" y="92208"/>
                    <a:pt x="77546" y="184166"/>
                    <a:pt x="4474" y="275390"/>
                  </a:cubicBezTo>
                  <a:cubicBezTo>
                    <a:pt x="-11638" y="295504"/>
                    <a:pt x="19696" y="317136"/>
                    <a:pt x="36288" y="298625"/>
                  </a:cubicBezTo>
                  <a:cubicBezTo>
                    <a:pt x="111903" y="214249"/>
                    <a:pt x="192378" y="135373"/>
                    <a:pt x="271256" y="54238"/>
                  </a:cubicBezTo>
                  <a:cubicBezTo>
                    <a:pt x="297533" y="27212"/>
                    <a:pt x="260421" y="-18968"/>
                    <a:pt x="233869" y="83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975;p17"/>
            <p:cNvSpPr/>
            <p:nvPr/>
          </p:nvSpPr>
          <p:spPr>
            <a:xfrm>
              <a:off x="2637836" y="7733450"/>
              <a:ext cx="197279" cy="125665"/>
            </a:xfrm>
            <a:custGeom>
              <a:avLst/>
              <a:gdLst/>
              <a:ahLst/>
              <a:cxnLst/>
              <a:rect l="l" t="t" r="r" b="b"/>
              <a:pathLst>
                <a:path w="197279" h="125665" extrusionOk="0">
                  <a:moveTo>
                    <a:pt x="172309" y="1751"/>
                  </a:moveTo>
                  <a:cubicBezTo>
                    <a:pt x="121056" y="27669"/>
                    <a:pt x="65579" y="46364"/>
                    <a:pt x="15181" y="73362"/>
                  </a:cubicBezTo>
                  <a:cubicBezTo>
                    <a:pt x="-15722" y="89918"/>
                    <a:pt x="4960" y="136797"/>
                    <a:pt x="37876" y="123235"/>
                  </a:cubicBezTo>
                  <a:cubicBezTo>
                    <a:pt x="91573" y="101108"/>
                    <a:pt x="142388" y="63414"/>
                    <a:pt x="190603" y="31227"/>
                  </a:cubicBezTo>
                  <a:cubicBezTo>
                    <a:pt x="207125" y="20192"/>
                    <a:pt x="189904" y="-7145"/>
                    <a:pt x="172309" y="175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976;p17"/>
            <p:cNvSpPr/>
            <p:nvPr/>
          </p:nvSpPr>
          <p:spPr>
            <a:xfrm>
              <a:off x="2585671" y="8251268"/>
              <a:ext cx="175502" cy="72151"/>
            </a:xfrm>
            <a:custGeom>
              <a:avLst/>
              <a:gdLst/>
              <a:ahLst/>
              <a:cxnLst/>
              <a:rect l="l" t="t" r="r" b="b"/>
              <a:pathLst>
                <a:path w="175502" h="72151" extrusionOk="0">
                  <a:moveTo>
                    <a:pt x="160499" y="37264"/>
                  </a:moveTo>
                  <a:cubicBezTo>
                    <a:pt x="116981" y="28876"/>
                    <a:pt x="76182" y="15391"/>
                    <a:pt x="34260" y="1433"/>
                  </a:cubicBezTo>
                  <a:cubicBezTo>
                    <a:pt x="3216" y="-8903"/>
                    <a:pt x="-14888" y="39756"/>
                    <a:pt x="15980" y="48397"/>
                  </a:cubicBezTo>
                  <a:cubicBezTo>
                    <a:pt x="61751" y="61204"/>
                    <a:pt x="109684" y="67721"/>
                    <a:pt x="156939" y="72056"/>
                  </a:cubicBezTo>
                  <a:cubicBezTo>
                    <a:pt x="179684" y="74139"/>
                    <a:pt x="182297" y="41464"/>
                    <a:pt x="160499" y="37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977;p17"/>
            <p:cNvSpPr/>
            <p:nvPr/>
          </p:nvSpPr>
          <p:spPr>
            <a:xfrm>
              <a:off x="2514469" y="8758625"/>
              <a:ext cx="226787" cy="122302"/>
            </a:xfrm>
            <a:custGeom>
              <a:avLst/>
              <a:gdLst/>
              <a:ahLst/>
              <a:cxnLst/>
              <a:rect l="l" t="t" r="r" b="b"/>
              <a:pathLst>
                <a:path w="226787" h="122302" extrusionOk="0">
                  <a:moveTo>
                    <a:pt x="215674" y="86604"/>
                  </a:moveTo>
                  <a:cubicBezTo>
                    <a:pt x="156531" y="58738"/>
                    <a:pt x="98017" y="28527"/>
                    <a:pt x="38083" y="2476"/>
                  </a:cubicBezTo>
                  <a:cubicBezTo>
                    <a:pt x="4453" y="-12146"/>
                    <a:pt x="-16836" y="42210"/>
                    <a:pt x="17408" y="55596"/>
                  </a:cubicBezTo>
                  <a:cubicBezTo>
                    <a:pt x="78154" y="79339"/>
                    <a:pt x="140815" y="99136"/>
                    <a:pt x="202274" y="121029"/>
                  </a:cubicBezTo>
                  <a:cubicBezTo>
                    <a:pt x="224884" y="129085"/>
                    <a:pt x="237027" y="96665"/>
                    <a:pt x="215674" y="866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978;p17"/>
            <p:cNvSpPr/>
            <p:nvPr/>
          </p:nvSpPr>
          <p:spPr>
            <a:xfrm>
              <a:off x="2349270" y="9285842"/>
              <a:ext cx="304564" cy="291567"/>
            </a:xfrm>
            <a:custGeom>
              <a:avLst/>
              <a:gdLst/>
              <a:ahLst/>
              <a:cxnLst/>
              <a:rect l="l" t="t" r="r" b="b"/>
              <a:pathLst>
                <a:path w="304564" h="291567" extrusionOk="0">
                  <a:moveTo>
                    <a:pt x="300483" y="263056"/>
                  </a:moveTo>
                  <a:cubicBezTo>
                    <a:pt x="225179" y="178652"/>
                    <a:pt x="145057" y="98710"/>
                    <a:pt x="69866" y="14172"/>
                  </a:cubicBezTo>
                  <a:cubicBezTo>
                    <a:pt x="32027" y="-28372"/>
                    <a:pt x="-29171" y="35028"/>
                    <a:pt x="15908" y="71006"/>
                  </a:cubicBezTo>
                  <a:cubicBezTo>
                    <a:pt x="104350" y="141594"/>
                    <a:pt x="188449" y="217342"/>
                    <a:pt x="276764" y="288049"/>
                  </a:cubicBezTo>
                  <a:cubicBezTo>
                    <a:pt x="292064" y="300291"/>
                    <a:pt x="313650" y="277812"/>
                    <a:pt x="300483" y="26305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9" name="Google Shape;979;p17"/>
            <p:cNvSpPr/>
            <p:nvPr/>
          </p:nvSpPr>
          <p:spPr>
            <a:xfrm>
              <a:off x="376907" y="9147181"/>
              <a:ext cx="306742" cy="278415"/>
            </a:xfrm>
            <a:custGeom>
              <a:avLst/>
              <a:gdLst/>
              <a:ahLst/>
              <a:cxnLst/>
              <a:rect l="l" t="t" r="r" b="b"/>
              <a:pathLst>
                <a:path w="306742" h="278415" extrusionOk="0">
                  <a:moveTo>
                    <a:pt x="243086" y="10289"/>
                  </a:moveTo>
                  <a:cubicBezTo>
                    <a:pt x="164624" y="90902"/>
                    <a:pt x="80844" y="166029"/>
                    <a:pt x="4656" y="248886"/>
                  </a:cubicBezTo>
                  <a:cubicBezTo>
                    <a:pt x="-10714" y="265605"/>
                    <a:pt x="15499" y="286877"/>
                    <a:pt x="32119" y="274931"/>
                  </a:cubicBezTo>
                  <a:cubicBezTo>
                    <a:pt x="121748" y="210522"/>
                    <a:pt x="204646" y="137675"/>
                    <a:pt x="292368" y="70781"/>
                  </a:cubicBezTo>
                  <a:cubicBezTo>
                    <a:pt x="333216" y="39631"/>
                    <a:pt x="277520" y="-25089"/>
                    <a:pt x="243086" y="102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0" name="Google Shape;980;p17"/>
            <p:cNvSpPr/>
            <p:nvPr/>
          </p:nvSpPr>
          <p:spPr>
            <a:xfrm>
              <a:off x="328410" y="8787816"/>
              <a:ext cx="147947" cy="110115"/>
            </a:xfrm>
            <a:custGeom>
              <a:avLst/>
              <a:gdLst/>
              <a:ahLst/>
              <a:cxnLst/>
              <a:rect l="l" t="t" r="r" b="b"/>
              <a:pathLst>
                <a:path w="147947" h="110115" extrusionOk="0">
                  <a:moveTo>
                    <a:pt x="105650" y="3778"/>
                  </a:moveTo>
                  <a:cubicBezTo>
                    <a:pt x="88139" y="12730"/>
                    <a:pt x="75015" y="28940"/>
                    <a:pt x="59553" y="41154"/>
                  </a:cubicBezTo>
                  <a:cubicBezTo>
                    <a:pt x="44006" y="53439"/>
                    <a:pt x="27026" y="64290"/>
                    <a:pt x="10193" y="74718"/>
                  </a:cubicBezTo>
                  <a:cubicBezTo>
                    <a:pt x="-10121" y="87292"/>
                    <a:pt x="2466" y="116697"/>
                    <a:pt x="25698" y="108783"/>
                  </a:cubicBezTo>
                  <a:cubicBezTo>
                    <a:pt x="45377" y="102076"/>
                    <a:pt x="64137" y="94006"/>
                    <a:pt x="83054" y="85442"/>
                  </a:cubicBezTo>
                  <a:cubicBezTo>
                    <a:pt x="101150" y="77246"/>
                    <a:pt x="124114" y="70418"/>
                    <a:pt x="138269" y="56348"/>
                  </a:cubicBezTo>
                  <a:cubicBezTo>
                    <a:pt x="161607" y="33141"/>
                    <a:pt x="139597" y="-13569"/>
                    <a:pt x="105650" y="377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1" name="Google Shape;981;p17"/>
            <p:cNvSpPr/>
            <p:nvPr/>
          </p:nvSpPr>
          <p:spPr>
            <a:xfrm>
              <a:off x="164586" y="8130060"/>
              <a:ext cx="206379" cy="72066"/>
            </a:xfrm>
            <a:custGeom>
              <a:avLst/>
              <a:gdLst/>
              <a:ahLst/>
              <a:cxnLst/>
              <a:rect l="l" t="t" r="r" b="b"/>
              <a:pathLst>
                <a:path w="206379" h="72066" extrusionOk="0">
                  <a:moveTo>
                    <a:pt x="178651" y="0"/>
                  </a:moveTo>
                  <a:cubicBezTo>
                    <a:pt x="124226" y="127"/>
                    <a:pt x="61982" y="17206"/>
                    <a:pt x="10030" y="33253"/>
                  </a:cubicBezTo>
                  <a:cubicBezTo>
                    <a:pt x="-7551" y="38682"/>
                    <a:pt x="389" y="63464"/>
                    <a:pt x="15377" y="65871"/>
                  </a:cubicBezTo>
                  <a:cubicBezTo>
                    <a:pt x="68650" y="74414"/>
                    <a:pt x="136729" y="75670"/>
                    <a:pt x="188427" y="59644"/>
                  </a:cubicBezTo>
                  <a:cubicBezTo>
                    <a:pt x="217691" y="50565"/>
                    <a:pt x="208861" y="-71"/>
                    <a:pt x="1786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2" name="Google Shape;982;p17"/>
            <p:cNvSpPr/>
            <p:nvPr/>
          </p:nvSpPr>
          <p:spPr>
            <a:xfrm>
              <a:off x="375143" y="7545582"/>
              <a:ext cx="122613" cy="71070"/>
            </a:xfrm>
            <a:custGeom>
              <a:avLst/>
              <a:gdLst/>
              <a:ahLst/>
              <a:cxnLst/>
              <a:rect l="l" t="t" r="r" b="b"/>
              <a:pathLst>
                <a:path w="122613" h="71070" extrusionOk="0">
                  <a:moveTo>
                    <a:pt x="98585" y="16067"/>
                  </a:moveTo>
                  <a:cubicBezTo>
                    <a:pt x="74287" y="11569"/>
                    <a:pt x="51832" y="14619"/>
                    <a:pt x="29158" y="2179"/>
                  </a:cubicBezTo>
                  <a:cubicBezTo>
                    <a:pt x="13541" y="-6392"/>
                    <a:pt x="-10602" y="12042"/>
                    <a:pt x="5100" y="27518"/>
                  </a:cubicBezTo>
                  <a:cubicBezTo>
                    <a:pt x="30274" y="52320"/>
                    <a:pt x="63678" y="74701"/>
                    <a:pt x="100351" y="70578"/>
                  </a:cubicBezTo>
                  <a:cubicBezTo>
                    <a:pt x="132957" y="66907"/>
                    <a:pt x="127489" y="21411"/>
                    <a:pt x="98585" y="160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3" name="Google Shape;983;p17"/>
            <p:cNvSpPr/>
            <p:nvPr/>
          </p:nvSpPr>
          <p:spPr>
            <a:xfrm>
              <a:off x="499260" y="7085840"/>
              <a:ext cx="298450" cy="255751"/>
            </a:xfrm>
            <a:custGeom>
              <a:avLst/>
              <a:gdLst/>
              <a:ahLst/>
              <a:cxnLst/>
              <a:rect l="l" t="t" r="r" b="b"/>
              <a:pathLst>
                <a:path w="298450" h="255751" extrusionOk="0">
                  <a:moveTo>
                    <a:pt x="273263" y="177737"/>
                  </a:moveTo>
                  <a:cubicBezTo>
                    <a:pt x="250031" y="171447"/>
                    <a:pt x="230063" y="149511"/>
                    <a:pt x="211302" y="134967"/>
                  </a:cubicBezTo>
                  <a:cubicBezTo>
                    <a:pt x="189292" y="117903"/>
                    <a:pt x="167289" y="100838"/>
                    <a:pt x="145279" y="83774"/>
                  </a:cubicBezTo>
                  <a:cubicBezTo>
                    <a:pt x="108436" y="55202"/>
                    <a:pt x="67538" y="13964"/>
                    <a:pt x="22169" y="705"/>
                  </a:cubicBezTo>
                  <a:cubicBezTo>
                    <a:pt x="9306" y="-3058"/>
                    <a:pt x="-4842" y="8838"/>
                    <a:pt x="1614" y="22436"/>
                  </a:cubicBezTo>
                  <a:cubicBezTo>
                    <a:pt x="23723" y="69047"/>
                    <a:pt x="75901" y="105653"/>
                    <a:pt x="113225" y="140474"/>
                  </a:cubicBezTo>
                  <a:cubicBezTo>
                    <a:pt x="152258" y="176883"/>
                    <a:pt x="194469" y="231663"/>
                    <a:pt x="244147" y="252511"/>
                  </a:cubicBezTo>
                  <a:cubicBezTo>
                    <a:pt x="292695" y="272887"/>
                    <a:pt x="322340" y="191024"/>
                    <a:pt x="273263" y="1777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074" name="Picture 2" descr="C:\Users\larisa1\Downloads\TASS_288647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134">
            <a:off x="5368770" y="3817858"/>
            <a:ext cx="3301295" cy="185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oogle Shape;1004;p18"/>
          <p:cNvGrpSpPr/>
          <p:nvPr/>
        </p:nvGrpSpPr>
        <p:grpSpPr>
          <a:xfrm rot="20507439">
            <a:off x="5228782" y="3686602"/>
            <a:ext cx="1200635" cy="403824"/>
            <a:chOff x="3971682" y="1942994"/>
            <a:chExt cx="1200635" cy="403824"/>
          </a:xfrm>
        </p:grpSpPr>
        <p:sp>
          <p:nvSpPr>
            <p:cNvPr id="35" name="Google Shape;1005;p18"/>
            <p:cNvSpPr/>
            <p:nvPr/>
          </p:nvSpPr>
          <p:spPr>
            <a:xfrm>
              <a:off x="3971686" y="1942998"/>
              <a:ext cx="1200630" cy="403815"/>
            </a:xfrm>
            <a:custGeom>
              <a:avLst/>
              <a:gdLst/>
              <a:ahLst/>
              <a:cxnLst/>
              <a:rect l="l" t="t" r="r" b="b"/>
              <a:pathLst>
                <a:path w="2401260" h="807629" extrusionOk="0">
                  <a:moveTo>
                    <a:pt x="2303724" y="662489"/>
                  </a:moveTo>
                  <a:cubicBezTo>
                    <a:pt x="2407396" y="602898"/>
                    <a:pt x="2397426" y="611090"/>
                    <a:pt x="2367535" y="567215"/>
                  </a:cubicBezTo>
                  <a:cubicBezTo>
                    <a:pt x="2342504" y="532604"/>
                    <a:pt x="2312603" y="502349"/>
                    <a:pt x="2282468" y="472286"/>
                  </a:cubicBezTo>
                  <a:cubicBezTo>
                    <a:pt x="2403808" y="384161"/>
                    <a:pt x="2389818" y="416810"/>
                    <a:pt x="2289042" y="274117"/>
                  </a:cubicBezTo>
                  <a:cubicBezTo>
                    <a:pt x="2346495" y="240285"/>
                    <a:pt x="2389982" y="225001"/>
                    <a:pt x="2366103" y="198650"/>
                  </a:cubicBezTo>
                  <a:cubicBezTo>
                    <a:pt x="2301217" y="105241"/>
                    <a:pt x="2324062" y="133304"/>
                    <a:pt x="2334897" y="96448"/>
                  </a:cubicBezTo>
                  <a:cubicBezTo>
                    <a:pt x="2340199" y="85082"/>
                    <a:pt x="2346312" y="74991"/>
                    <a:pt x="2352618" y="63991"/>
                  </a:cubicBezTo>
                  <a:cubicBezTo>
                    <a:pt x="2365181" y="45467"/>
                    <a:pt x="2378638" y="692"/>
                    <a:pt x="2344127" y="0"/>
                  </a:cubicBezTo>
                  <a:cubicBezTo>
                    <a:pt x="2000804" y="18914"/>
                    <a:pt x="278634" y="61053"/>
                    <a:pt x="278313" y="61044"/>
                  </a:cubicBezTo>
                  <a:cubicBezTo>
                    <a:pt x="218718" y="64385"/>
                    <a:pt x="96292" y="37717"/>
                    <a:pt x="51768" y="76967"/>
                  </a:cubicBezTo>
                  <a:cubicBezTo>
                    <a:pt x="37495" y="89693"/>
                    <a:pt x="47748" y="104755"/>
                    <a:pt x="64725" y="145510"/>
                  </a:cubicBezTo>
                  <a:cubicBezTo>
                    <a:pt x="76266" y="180602"/>
                    <a:pt x="60744" y="172443"/>
                    <a:pt x="23894" y="187804"/>
                  </a:cubicBezTo>
                  <a:cubicBezTo>
                    <a:pt x="-29981" y="206030"/>
                    <a:pt x="49376" y="245396"/>
                    <a:pt x="83993" y="300901"/>
                  </a:cubicBezTo>
                  <a:cubicBezTo>
                    <a:pt x="-7567" y="418036"/>
                    <a:pt x="-34865" y="368531"/>
                    <a:pt x="102492" y="510392"/>
                  </a:cubicBezTo>
                  <a:cubicBezTo>
                    <a:pt x="-19160" y="653235"/>
                    <a:pt x="-46247" y="589225"/>
                    <a:pt x="96763" y="687629"/>
                  </a:cubicBezTo>
                  <a:cubicBezTo>
                    <a:pt x="49199" y="752625"/>
                    <a:pt x="17137" y="791783"/>
                    <a:pt x="30795" y="807630"/>
                  </a:cubicBezTo>
                  <a:cubicBezTo>
                    <a:pt x="282510" y="724778"/>
                    <a:pt x="1764722" y="779870"/>
                    <a:pt x="2352037" y="781053"/>
                  </a:cubicBezTo>
                  <a:cubicBezTo>
                    <a:pt x="2449274" y="757403"/>
                    <a:pt x="2386048" y="719692"/>
                    <a:pt x="2303724" y="6624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6" name="Google Shape;1006;p18"/>
            <p:cNvGrpSpPr/>
            <p:nvPr/>
          </p:nvGrpSpPr>
          <p:grpSpPr>
            <a:xfrm>
              <a:off x="3971682" y="1942994"/>
              <a:ext cx="1200634" cy="403824"/>
              <a:chOff x="7943363" y="3885987"/>
              <a:chExt cx="2401268" cy="807648"/>
            </a:xfrm>
          </p:grpSpPr>
          <p:sp>
            <p:nvSpPr>
              <p:cNvPr id="37" name="Google Shape;1007;p18"/>
              <p:cNvSpPr/>
              <p:nvPr/>
            </p:nvSpPr>
            <p:spPr>
              <a:xfrm>
                <a:off x="8231245" y="3942151"/>
                <a:ext cx="231977" cy="715182"/>
              </a:xfrm>
              <a:custGeom>
                <a:avLst/>
                <a:gdLst/>
                <a:ahLst/>
                <a:cxnLst/>
                <a:rect l="l" t="t" r="r" b="b"/>
                <a:pathLst>
                  <a:path w="231977" h="715182" extrusionOk="0">
                    <a:moveTo>
                      <a:pt x="230989" y="648090"/>
                    </a:moveTo>
                    <a:cubicBezTo>
                      <a:pt x="224942" y="642571"/>
                      <a:pt x="214593" y="628566"/>
                      <a:pt x="169320" y="589090"/>
                    </a:cubicBezTo>
                    <a:cubicBezTo>
                      <a:pt x="162567" y="583205"/>
                      <a:pt x="144539" y="573619"/>
                      <a:pt x="150734" y="558359"/>
                    </a:cubicBezTo>
                    <a:cubicBezTo>
                      <a:pt x="162894" y="528402"/>
                      <a:pt x="170943" y="529921"/>
                      <a:pt x="214045" y="467334"/>
                    </a:cubicBezTo>
                    <a:cubicBezTo>
                      <a:pt x="215894" y="464661"/>
                      <a:pt x="215169" y="467512"/>
                      <a:pt x="224625" y="458801"/>
                    </a:cubicBezTo>
                    <a:cubicBezTo>
                      <a:pt x="165189" y="408767"/>
                      <a:pt x="181235" y="407238"/>
                      <a:pt x="156314" y="395190"/>
                    </a:cubicBezTo>
                    <a:cubicBezTo>
                      <a:pt x="152285" y="393243"/>
                      <a:pt x="142397" y="379041"/>
                      <a:pt x="141571" y="368877"/>
                    </a:cubicBezTo>
                    <a:cubicBezTo>
                      <a:pt x="140519" y="355964"/>
                      <a:pt x="145336" y="355757"/>
                      <a:pt x="148789" y="350795"/>
                    </a:cubicBezTo>
                    <a:cubicBezTo>
                      <a:pt x="151838" y="336824"/>
                      <a:pt x="169944" y="320194"/>
                      <a:pt x="173935" y="308910"/>
                    </a:cubicBezTo>
                    <a:cubicBezTo>
                      <a:pt x="176178" y="302564"/>
                      <a:pt x="182853" y="303257"/>
                      <a:pt x="201789" y="280607"/>
                    </a:cubicBezTo>
                    <a:cubicBezTo>
                      <a:pt x="207211" y="274122"/>
                      <a:pt x="212297" y="267261"/>
                      <a:pt x="218065" y="261011"/>
                    </a:cubicBezTo>
                    <a:cubicBezTo>
                      <a:pt x="193779" y="238468"/>
                      <a:pt x="213469" y="263949"/>
                      <a:pt x="192938" y="236198"/>
                    </a:cubicBezTo>
                    <a:cubicBezTo>
                      <a:pt x="189346" y="231348"/>
                      <a:pt x="183641" y="228117"/>
                      <a:pt x="179616" y="223521"/>
                    </a:cubicBezTo>
                    <a:cubicBezTo>
                      <a:pt x="175798" y="219165"/>
                      <a:pt x="164637" y="194804"/>
                      <a:pt x="160142" y="191794"/>
                    </a:cubicBezTo>
                    <a:cubicBezTo>
                      <a:pt x="148875" y="184256"/>
                      <a:pt x="147021" y="175222"/>
                      <a:pt x="138050" y="165746"/>
                    </a:cubicBezTo>
                    <a:cubicBezTo>
                      <a:pt x="134223" y="161708"/>
                      <a:pt x="131456" y="156150"/>
                      <a:pt x="134165" y="149746"/>
                    </a:cubicBezTo>
                    <a:cubicBezTo>
                      <a:pt x="134612" y="148688"/>
                      <a:pt x="133238" y="136044"/>
                      <a:pt x="142891" y="131866"/>
                    </a:cubicBezTo>
                    <a:cubicBezTo>
                      <a:pt x="147069" y="130058"/>
                      <a:pt x="150393" y="125400"/>
                      <a:pt x="155277" y="118727"/>
                    </a:cubicBezTo>
                    <a:cubicBezTo>
                      <a:pt x="160070" y="112188"/>
                      <a:pt x="177609" y="105246"/>
                      <a:pt x="182430" y="98731"/>
                    </a:cubicBezTo>
                    <a:cubicBezTo>
                      <a:pt x="232386" y="31212"/>
                      <a:pt x="255232" y="68423"/>
                      <a:pt x="199532" y="16322"/>
                    </a:cubicBezTo>
                    <a:cubicBezTo>
                      <a:pt x="192348" y="9606"/>
                      <a:pt x="192314" y="6418"/>
                      <a:pt x="186412" y="0"/>
                    </a:cubicBezTo>
                    <a:cubicBezTo>
                      <a:pt x="116444" y="1764"/>
                      <a:pt x="62007" y="3120"/>
                      <a:pt x="28462" y="3947"/>
                    </a:cubicBezTo>
                    <a:cubicBezTo>
                      <a:pt x="49084" y="21832"/>
                      <a:pt x="78307" y="39620"/>
                      <a:pt x="79306" y="47986"/>
                    </a:cubicBezTo>
                    <a:cubicBezTo>
                      <a:pt x="71569" y="66890"/>
                      <a:pt x="41236" y="83875"/>
                      <a:pt x="18218" y="116429"/>
                    </a:cubicBezTo>
                    <a:cubicBezTo>
                      <a:pt x="36799" y="154881"/>
                      <a:pt x="51759" y="144208"/>
                      <a:pt x="62012" y="158035"/>
                    </a:cubicBezTo>
                    <a:cubicBezTo>
                      <a:pt x="89689" y="195367"/>
                      <a:pt x="106080" y="193530"/>
                      <a:pt x="67362" y="237386"/>
                    </a:cubicBezTo>
                    <a:cubicBezTo>
                      <a:pt x="-8047" y="322800"/>
                      <a:pt x="-1986" y="299324"/>
                      <a:pt x="21993" y="326997"/>
                    </a:cubicBezTo>
                    <a:cubicBezTo>
                      <a:pt x="23073" y="328242"/>
                      <a:pt x="23986" y="329790"/>
                      <a:pt x="25335" y="330608"/>
                    </a:cubicBezTo>
                    <a:cubicBezTo>
                      <a:pt x="41913" y="340680"/>
                      <a:pt x="60893" y="367521"/>
                      <a:pt x="66233" y="369699"/>
                    </a:cubicBezTo>
                    <a:cubicBezTo>
                      <a:pt x="68279" y="370536"/>
                      <a:pt x="70724" y="372344"/>
                      <a:pt x="71401" y="374271"/>
                    </a:cubicBezTo>
                    <a:cubicBezTo>
                      <a:pt x="74580" y="383286"/>
                      <a:pt x="91744" y="390603"/>
                      <a:pt x="94852" y="397007"/>
                    </a:cubicBezTo>
                    <a:cubicBezTo>
                      <a:pt x="107727" y="423560"/>
                      <a:pt x="98233" y="425248"/>
                      <a:pt x="91264" y="430777"/>
                    </a:cubicBezTo>
                    <a:cubicBezTo>
                      <a:pt x="91062" y="431445"/>
                      <a:pt x="75257" y="455844"/>
                      <a:pt x="65359" y="463089"/>
                    </a:cubicBezTo>
                    <a:cubicBezTo>
                      <a:pt x="44127" y="478633"/>
                      <a:pt x="2710" y="532580"/>
                      <a:pt x="2441" y="532897"/>
                    </a:cubicBezTo>
                    <a:cubicBezTo>
                      <a:pt x="-3240" y="539681"/>
                      <a:pt x="-1972" y="538219"/>
                      <a:pt x="39363" y="580874"/>
                    </a:cubicBezTo>
                    <a:cubicBezTo>
                      <a:pt x="41476" y="583047"/>
                      <a:pt x="40439" y="589302"/>
                      <a:pt x="79066" y="623451"/>
                    </a:cubicBezTo>
                    <a:cubicBezTo>
                      <a:pt x="80300" y="624542"/>
                      <a:pt x="81597" y="625821"/>
                      <a:pt x="83090" y="626316"/>
                    </a:cubicBezTo>
                    <a:cubicBezTo>
                      <a:pt x="120939" y="638879"/>
                      <a:pt x="104538" y="686836"/>
                      <a:pt x="63544" y="706105"/>
                    </a:cubicBezTo>
                    <a:cubicBezTo>
                      <a:pt x="59380" y="708062"/>
                      <a:pt x="60989" y="711052"/>
                      <a:pt x="56215" y="715182"/>
                    </a:cubicBezTo>
                    <a:cubicBezTo>
                      <a:pt x="92436" y="713470"/>
                      <a:pt x="130818" y="712033"/>
                      <a:pt x="171053" y="710836"/>
                    </a:cubicBezTo>
                    <a:cubicBezTo>
                      <a:pt x="180485" y="695240"/>
                      <a:pt x="231282" y="648360"/>
                      <a:pt x="230989" y="64809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" name="Google Shape;1008;p18"/>
              <p:cNvSpPr/>
              <p:nvPr/>
            </p:nvSpPr>
            <p:spPr>
              <a:xfrm>
                <a:off x="9308425" y="3915006"/>
                <a:ext cx="201882" cy="739316"/>
              </a:xfrm>
              <a:custGeom>
                <a:avLst/>
                <a:gdLst/>
                <a:ahLst/>
                <a:cxnLst/>
                <a:rect l="l" t="t" r="r" b="b"/>
                <a:pathLst>
                  <a:path w="201882" h="739316" extrusionOk="0">
                    <a:moveTo>
                      <a:pt x="149795" y="725913"/>
                    </a:moveTo>
                    <a:cubicBezTo>
                      <a:pt x="183043" y="690172"/>
                      <a:pt x="169735" y="701485"/>
                      <a:pt x="200759" y="675999"/>
                    </a:cubicBezTo>
                    <a:cubicBezTo>
                      <a:pt x="192302" y="668581"/>
                      <a:pt x="188287" y="661124"/>
                      <a:pt x="157978" y="633633"/>
                    </a:cubicBezTo>
                    <a:cubicBezTo>
                      <a:pt x="124418" y="603201"/>
                      <a:pt x="113819" y="599729"/>
                      <a:pt x="119587" y="585508"/>
                    </a:cubicBezTo>
                    <a:cubicBezTo>
                      <a:pt x="130498" y="558609"/>
                      <a:pt x="142274" y="551739"/>
                      <a:pt x="167867" y="516138"/>
                    </a:cubicBezTo>
                    <a:cubicBezTo>
                      <a:pt x="195486" y="477666"/>
                      <a:pt x="174456" y="503469"/>
                      <a:pt x="193478" y="485945"/>
                    </a:cubicBezTo>
                    <a:cubicBezTo>
                      <a:pt x="186971" y="480469"/>
                      <a:pt x="154232" y="451344"/>
                      <a:pt x="149915" y="444373"/>
                    </a:cubicBezTo>
                    <a:cubicBezTo>
                      <a:pt x="138845" y="426517"/>
                      <a:pt x="123756" y="422416"/>
                      <a:pt x="122728" y="420921"/>
                    </a:cubicBezTo>
                    <a:cubicBezTo>
                      <a:pt x="114203" y="408512"/>
                      <a:pt x="103489" y="390305"/>
                      <a:pt x="115135" y="380844"/>
                    </a:cubicBezTo>
                    <a:cubicBezTo>
                      <a:pt x="119793" y="377060"/>
                      <a:pt x="117181" y="371411"/>
                      <a:pt x="123861" y="366214"/>
                    </a:cubicBezTo>
                    <a:cubicBezTo>
                      <a:pt x="127775" y="354709"/>
                      <a:pt x="138682" y="347641"/>
                      <a:pt x="142783" y="336055"/>
                    </a:cubicBezTo>
                    <a:cubicBezTo>
                      <a:pt x="144051" y="332463"/>
                      <a:pt x="148263" y="329661"/>
                      <a:pt x="151586" y="327103"/>
                    </a:cubicBezTo>
                    <a:cubicBezTo>
                      <a:pt x="165475" y="316420"/>
                      <a:pt x="176362" y="299593"/>
                      <a:pt x="186909" y="288156"/>
                    </a:cubicBezTo>
                    <a:cubicBezTo>
                      <a:pt x="162632" y="265622"/>
                      <a:pt x="182318" y="291093"/>
                      <a:pt x="161782" y="263343"/>
                    </a:cubicBezTo>
                    <a:cubicBezTo>
                      <a:pt x="158190" y="258492"/>
                      <a:pt x="152484" y="255261"/>
                      <a:pt x="148460" y="250665"/>
                    </a:cubicBezTo>
                    <a:cubicBezTo>
                      <a:pt x="144642" y="246309"/>
                      <a:pt x="133485" y="221948"/>
                      <a:pt x="128985" y="218939"/>
                    </a:cubicBezTo>
                    <a:cubicBezTo>
                      <a:pt x="117719" y="211400"/>
                      <a:pt x="115865" y="202367"/>
                      <a:pt x="106894" y="192891"/>
                    </a:cubicBezTo>
                    <a:cubicBezTo>
                      <a:pt x="103066" y="188852"/>
                      <a:pt x="100300" y="183294"/>
                      <a:pt x="103009" y="176890"/>
                    </a:cubicBezTo>
                    <a:cubicBezTo>
                      <a:pt x="103710" y="175232"/>
                      <a:pt x="102956" y="173006"/>
                      <a:pt x="103417" y="171184"/>
                    </a:cubicBezTo>
                    <a:cubicBezTo>
                      <a:pt x="106471" y="159227"/>
                      <a:pt x="109526" y="161381"/>
                      <a:pt x="116273" y="155967"/>
                    </a:cubicBezTo>
                    <a:cubicBezTo>
                      <a:pt x="134441" y="132174"/>
                      <a:pt x="144714" y="134732"/>
                      <a:pt x="151264" y="125881"/>
                    </a:cubicBezTo>
                    <a:cubicBezTo>
                      <a:pt x="175003" y="93794"/>
                      <a:pt x="177587" y="101722"/>
                      <a:pt x="201883" y="74270"/>
                    </a:cubicBezTo>
                    <a:cubicBezTo>
                      <a:pt x="199693" y="72342"/>
                      <a:pt x="165792" y="42346"/>
                      <a:pt x="161474" y="35380"/>
                    </a:cubicBezTo>
                    <a:cubicBezTo>
                      <a:pt x="146500" y="11221"/>
                      <a:pt x="138528" y="22375"/>
                      <a:pt x="126349" y="0"/>
                    </a:cubicBezTo>
                    <a:cubicBezTo>
                      <a:pt x="85134" y="1178"/>
                      <a:pt x="43616" y="2351"/>
                      <a:pt x="2040" y="3514"/>
                    </a:cubicBezTo>
                    <a:cubicBezTo>
                      <a:pt x="9590" y="11269"/>
                      <a:pt x="23618" y="24755"/>
                      <a:pt x="49288" y="48414"/>
                    </a:cubicBezTo>
                    <a:cubicBezTo>
                      <a:pt x="82391" y="78962"/>
                      <a:pt x="102332" y="60375"/>
                      <a:pt x="26303" y="130775"/>
                    </a:cubicBezTo>
                    <a:cubicBezTo>
                      <a:pt x="24516" y="144631"/>
                      <a:pt x="7530" y="135655"/>
                      <a:pt x="33012" y="166188"/>
                    </a:cubicBezTo>
                    <a:cubicBezTo>
                      <a:pt x="38179" y="172376"/>
                      <a:pt x="57365" y="178708"/>
                      <a:pt x="62168" y="185189"/>
                    </a:cubicBezTo>
                    <a:cubicBezTo>
                      <a:pt x="95709" y="230424"/>
                      <a:pt x="109895" y="219160"/>
                      <a:pt x="45383" y="288896"/>
                    </a:cubicBezTo>
                    <a:cubicBezTo>
                      <a:pt x="10522" y="326588"/>
                      <a:pt x="11497" y="325021"/>
                      <a:pt x="5248" y="337555"/>
                    </a:cubicBezTo>
                    <a:cubicBezTo>
                      <a:pt x="25213" y="355622"/>
                      <a:pt x="23359" y="356464"/>
                      <a:pt x="25486" y="357762"/>
                    </a:cubicBezTo>
                    <a:cubicBezTo>
                      <a:pt x="42065" y="367834"/>
                      <a:pt x="61044" y="394675"/>
                      <a:pt x="66385" y="396853"/>
                    </a:cubicBezTo>
                    <a:cubicBezTo>
                      <a:pt x="68435" y="397690"/>
                      <a:pt x="70875" y="399498"/>
                      <a:pt x="71557" y="401425"/>
                    </a:cubicBezTo>
                    <a:cubicBezTo>
                      <a:pt x="76590" y="415661"/>
                      <a:pt x="104939" y="416344"/>
                      <a:pt x="100876" y="450820"/>
                    </a:cubicBezTo>
                    <a:cubicBezTo>
                      <a:pt x="81753" y="465142"/>
                      <a:pt x="80422" y="479325"/>
                      <a:pt x="65515" y="490238"/>
                    </a:cubicBezTo>
                    <a:cubicBezTo>
                      <a:pt x="52318" y="499897"/>
                      <a:pt x="12001" y="544691"/>
                      <a:pt x="6718" y="555724"/>
                    </a:cubicBezTo>
                    <a:cubicBezTo>
                      <a:pt x="528" y="568648"/>
                      <a:pt x="-14538" y="552229"/>
                      <a:pt x="39524" y="608023"/>
                    </a:cubicBezTo>
                    <a:cubicBezTo>
                      <a:pt x="41421" y="609989"/>
                      <a:pt x="42002" y="613215"/>
                      <a:pt x="43856" y="615244"/>
                    </a:cubicBezTo>
                    <a:cubicBezTo>
                      <a:pt x="47929" y="619696"/>
                      <a:pt x="77988" y="651725"/>
                      <a:pt x="83256" y="653475"/>
                    </a:cubicBezTo>
                    <a:cubicBezTo>
                      <a:pt x="89288" y="655480"/>
                      <a:pt x="104488" y="665629"/>
                      <a:pt x="102524" y="671191"/>
                    </a:cubicBezTo>
                    <a:cubicBezTo>
                      <a:pt x="112364" y="696562"/>
                      <a:pt x="94873" y="706850"/>
                      <a:pt x="88683" y="714038"/>
                    </a:cubicBezTo>
                    <a:cubicBezTo>
                      <a:pt x="74030" y="731062"/>
                      <a:pt x="61683" y="732750"/>
                      <a:pt x="60929" y="735471"/>
                    </a:cubicBezTo>
                    <a:cubicBezTo>
                      <a:pt x="60655" y="736451"/>
                      <a:pt x="60309" y="737298"/>
                      <a:pt x="59916" y="738067"/>
                    </a:cubicBezTo>
                    <a:cubicBezTo>
                      <a:pt x="86421" y="738471"/>
                      <a:pt x="112839" y="738889"/>
                      <a:pt x="139152" y="739317"/>
                    </a:cubicBezTo>
                    <a:cubicBezTo>
                      <a:pt x="138768" y="737173"/>
                      <a:pt x="142990" y="733230"/>
                      <a:pt x="149795" y="725913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" name="Google Shape;1009;p18"/>
              <p:cNvSpPr/>
              <p:nvPr/>
            </p:nvSpPr>
            <p:spPr>
              <a:xfrm>
                <a:off x="9642491" y="3904896"/>
                <a:ext cx="233677" cy="755610"/>
              </a:xfrm>
              <a:custGeom>
                <a:avLst/>
                <a:gdLst/>
                <a:ahLst/>
                <a:cxnLst/>
                <a:rect l="l" t="t" r="r" b="b"/>
                <a:pathLst>
                  <a:path w="233677" h="755610" extrusionOk="0">
                    <a:moveTo>
                      <a:pt x="208229" y="707038"/>
                    </a:moveTo>
                    <a:cubicBezTo>
                      <a:pt x="209343" y="705091"/>
                      <a:pt x="214035" y="705374"/>
                      <a:pt x="214727" y="704471"/>
                    </a:cubicBezTo>
                    <a:cubicBezTo>
                      <a:pt x="220202" y="697302"/>
                      <a:pt x="227814" y="692244"/>
                      <a:pt x="233601" y="685408"/>
                    </a:cubicBezTo>
                    <a:cubicBezTo>
                      <a:pt x="222363" y="670980"/>
                      <a:pt x="222133" y="677658"/>
                      <a:pt x="221364" y="675038"/>
                    </a:cubicBezTo>
                    <a:cubicBezTo>
                      <a:pt x="217700" y="662634"/>
                      <a:pt x="197918" y="653576"/>
                      <a:pt x="196766" y="649504"/>
                    </a:cubicBezTo>
                    <a:cubicBezTo>
                      <a:pt x="192751" y="635321"/>
                      <a:pt x="170722" y="618451"/>
                      <a:pt x="165439" y="611345"/>
                    </a:cubicBezTo>
                    <a:cubicBezTo>
                      <a:pt x="161121" y="605532"/>
                      <a:pt x="158067" y="598528"/>
                      <a:pt x="151041" y="595100"/>
                    </a:cubicBezTo>
                    <a:cubicBezTo>
                      <a:pt x="131557" y="553667"/>
                      <a:pt x="132316" y="575148"/>
                      <a:pt x="180615" y="507368"/>
                    </a:cubicBezTo>
                    <a:cubicBezTo>
                      <a:pt x="184899" y="501354"/>
                      <a:pt x="191036" y="496686"/>
                      <a:pt x="196098" y="491181"/>
                    </a:cubicBezTo>
                    <a:cubicBezTo>
                      <a:pt x="206678" y="479681"/>
                      <a:pt x="208705" y="469955"/>
                      <a:pt x="221206" y="461935"/>
                    </a:cubicBezTo>
                    <a:cubicBezTo>
                      <a:pt x="225686" y="459056"/>
                      <a:pt x="223804" y="455373"/>
                      <a:pt x="233678" y="447945"/>
                    </a:cubicBezTo>
                    <a:cubicBezTo>
                      <a:pt x="195090" y="409166"/>
                      <a:pt x="119685" y="351714"/>
                      <a:pt x="150906" y="327574"/>
                    </a:cubicBezTo>
                    <a:cubicBezTo>
                      <a:pt x="151214" y="327334"/>
                      <a:pt x="195589" y="270381"/>
                      <a:pt x="197592" y="269968"/>
                    </a:cubicBezTo>
                    <a:cubicBezTo>
                      <a:pt x="206625" y="268098"/>
                      <a:pt x="207648" y="257247"/>
                      <a:pt x="215452" y="254006"/>
                    </a:cubicBezTo>
                    <a:cubicBezTo>
                      <a:pt x="221475" y="251501"/>
                      <a:pt x="219145" y="245035"/>
                      <a:pt x="221777" y="245126"/>
                    </a:cubicBezTo>
                    <a:cubicBezTo>
                      <a:pt x="225883" y="245266"/>
                      <a:pt x="225941" y="242107"/>
                      <a:pt x="226431" y="239713"/>
                    </a:cubicBezTo>
                    <a:cubicBezTo>
                      <a:pt x="214852" y="229218"/>
                      <a:pt x="215500" y="229429"/>
                      <a:pt x="207288" y="220256"/>
                    </a:cubicBezTo>
                    <a:cubicBezTo>
                      <a:pt x="206424" y="219290"/>
                      <a:pt x="169555" y="198915"/>
                      <a:pt x="164065" y="191636"/>
                    </a:cubicBezTo>
                    <a:cubicBezTo>
                      <a:pt x="155382" y="180116"/>
                      <a:pt x="155675" y="165737"/>
                      <a:pt x="165400" y="152679"/>
                    </a:cubicBezTo>
                    <a:cubicBezTo>
                      <a:pt x="170741" y="145506"/>
                      <a:pt x="168325" y="138962"/>
                      <a:pt x="174991" y="137554"/>
                    </a:cubicBezTo>
                    <a:cubicBezTo>
                      <a:pt x="175548" y="137438"/>
                      <a:pt x="173219" y="140087"/>
                      <a:pt x="188068" y="115544"/>
                    </a:cubicBezTo>
                    <a:cubicBezTo>
                      <a:pt x="190580" y="111395"/>
                      <a:pt x="189581" y="118727"/>
                      <a:pt x="208335" y="94842"/>
                    </a:cubicBezTo>
                    <a:cubicBezTo>
                      <a:pt x="215270" y="86010"/>
                      <a:pt x="121875" y="38394"/>
                      <a:pt x="133315" y="0"/>
                    </a:cubicBezTo>
                    <a:cubicBezTo>
                      <a:pt x="98679" y="1077"/>
                      <a:pt x="63140" y="2159"/>
                      <a:pt x="26920" y="3250"/>
                    </a:cubicBezTo>
                    <a:cubicBezTo>
                      <a:pt x="45515" y="18947"/>
                      <a:pt x="39152" y="21736"/>
                      <a:pt x="76025" y="49678"/>
                    </a:cubicBezTo>
                    <a:cubicBezTo>
                      <a:pt x="153437" y="108342"/>
                      <a:pt x="73610" y="128405"/>
                      <a:pt x="64543" y="142419"/>
                    </a:cubicBezTo>
                    <a:cubicBezTo>
                      <a:pt x="56205" y="155299"/>
                      <a:pt x="43018" y="164640"/>
                      <a:pt x="37495" y="179597"/>
                    </a:cubicBezTo>
                    <a:cubicBezTo>
                      <a:pt x="37389" y="179881"/>
                      <a:pt x="37087" y="180126"/>
                      <a:pt x="36895" y="180395"/>
                    </a:cubicBezTo>
                    <a:cubicBezTo>
                      <a:pt x="40112" y="183198"/>
                      <a:pt x="36414" y="197737"/>
                      <a:pt x="42393" y="205996"/>
                    </a:cubicBezTo>
                    <a:cubicBezTo>
                      <a:pt x="43176" y="207083"/>
                      <a:pt x="44478" y="207944"/>
                      <a:pt x="44862" y="209126"/>
                    </a:cubicBezTo>
                    <a:cubicBezTo>
                      <a:pt x="51427" y="229198"/>
                      <a:pt x="73043" y="236295"/>
                      <a:pt x="79162" y="272550"/>
                    </a:cubicBezTo>
                    <a:cubicBezTo>
                      <a:pt x="79536" y="274761"/>
                      <a:pt x="80189" y="278747"/>
                      <a:pt x="79522" y="279021"/>
                    </a:cubicBezTo>
                    <a:cubicBezTo>
                      <a:pt x="71794" y="282184"/>
                      <a:pt x="84680" y="280747"/>
                      <a:pt x="57516" y="303545"/>
                    </a:cubicBezTo>
                    <a:cubicBezTo>
                      <a:pt x="59855" y="315093"/>
                      <a:pt x="45472" y="315660"/>
                      <a:pt x="15619" y="356824"/>
                    </a:cubicBezTo>
                    <a:cubicBezTo>
                      <a:pt x="21166" y="361387"/>
                      <a:pt x="22919" y="360401"/>
                      <a:pt x="23688" y="362127"/>
                    </a:cubicBezTo>
                    <a:cubicBezTo>
                      <a:pt x="27131" y="369882"/>
                      <a:pt x="91197" y="436906"/>
                      <a:pt x="100163" y="447022"/>
                    </a:cubicBezTo>
                    <a:cubicBezTo>
                      <a:pt x="112582" y="461032"/>
                      <a:pt x="106958" y="471599"/>
                      <a:pt x="96076" y="474979"/>
                    </a:cubicBezTo>
                    <a:cubicBezTo>
                      <a:pt x="93593" y="482801"/>
                      <a:pt x="91634" y="481349"/>
                      <a:pt x="84161" y="492190"/>
                    </a:cubicBezTo>
                    <a:cubicBezTo>
                      <a:pt x="71468" y="510614"/>
                      <a:pt x="59327" y="513690"/>
                      <a:pt x="58861" y="516484"/>
                    </a:cubicBezTo>
                    <a:cubicBezTo>
                      <a:pt x="57896" y="522306"/>
                      <a:pt x="15302" y="563926"/>
                      <a:pt x="8560" y="576152"/>
                    </a:cubicBezTo>
                    <a:cubicBezTo>
                      <a:pt x="-1137" y="593725"/>
                      <a:pt x="-7510" y="573133"/>
                      <a:pt x="17526" y="602037"/>
                    </a:cubicBezTo>
                    <a:cubicBezTo>
                      <a:pt x="18606" y="603282"/>
                      <a:pt x="19519" y="604830"/>
                      <a:pt x="20869" y="605653"/>
                    </a:cubicBezTo>
                    <a:cubicBezTo>
                      <a:pt x="37447" y="615725"/>
                      <a:pt x="56426" y="642566"/>
                      <a:pt x="61767" y="644744"/>
                    </a:cubicBezTo>
                    <a:cubicBezTo>
                      <a:pt x="63813" y="645581"/>
                      <a:pt x="66257" y="647388"/>
                      <a:pt x="66939" y="649316"/>
                    </a:cubicBezTo>
                    <a:cubicBezTo>
                      <a:pt x="71141" y="661201"/>
                      <a:pt x="86423" y="660610"/>
                      <a:pt x="93382" y="678990"/>
                    </a:cubicBezTo>
                    <a:cubicBezTo>
                      <a:pt x="109331" y="682720"/>
                      <a:pt x="115656" y="702307"/>
                      <a:pt x="100715" y="712730"/>
                    </a:cubicBezTo>
                    <a:cubicBezTo>
                      <a:pt x="98588" y="714211"/>
                      <a:pt x="78969" y="738211"/>
                      <a:pt x="68807" y="747754"/>
                    </a:cubicBezTo>
                    <a:cubicBezTo>
                      <a:pt x="66358" y="750052"/>
                      <a:pt x="64533" y="752081"/>
                      <a:pt x="63111" y="753894"/>
                    </a:cubicBezTo>
                    <a:cubicBezTo>
                      <a:pt x="95577" y="754476"/>
                      <a:pt x="127595" y="755048"/>
                      <a:pt x="159061" y="755610"/>
                    </a:cubicBezTo>
                    <a:cubicBezTo>
                      <a:pt x="168104" y="746134"/>
                      <a:pt x="208181" y="707120"/>
                      <a:pt x="208229" y="707038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" name="Google Shape;1010;p18"/>
              <p:cNvSpPr/>
              <p:nvPr/>
            </p:nvSpPr>
            <p:spPr>
              <a:xfrm>
                <a:off x="10170309" y="3885987"/>
                <a:ext cx="145854" cy="457483"/>
              </a:xfrm>
              <a:custGeom>
                <a:avLst/>
                <a:gdLst/>
                <a:ahLst/>
                <a:cxnLst/>
                <a:rect l="l" t="t" r="r" b="b"/>
                <a:pathLst>
                  <a:path w="145854" h="457483" extrusionOk="0">
                    <a:moveTo>
                      <a:pt x="17376" y="11899"/>
                    </a:moveTo>
                    <a:cubicBezTo>
                      <a:pt x="15531" y="13962"/>
                      <a:pt x="12986" y="15192"/>
                      <a:pt x="11896" y="18197"/>
                    </a:cubicBezTo>
                    <a:cubicBezTo>
                      <a:pt x="8765" y="26846"/>
                      <a:pt x="-1277" y="23255"/>
                      <a:pt x="6123" y="29043"/>
                    </a:cubicBezTo>
                    <a:cubicBezTo>
                      <a:pt x="30314" y="47957"/>
                      <a:pt x="19964" y="48741"/>
                      <a:pt x="58648" y="78058"/>
                    </a:cubicBezTo>
                    <a:cubicBezTo>
                      <a:pt x="134226" y="135333"/>
                      <a:pt x="55503" y="155736"/>
                      <a:pt x="47497" y="168102"/>
                    </a:cubicBezTo>
                    <a:cubicBezTo>
                      <a:pt x="39405" y="180607"/>
                      <a:pt x="26596" y="189674"/>
                      <a:pt x="21237" y="204198"/>
                    </a:cubicBezTo>
                    <a:cubicBezTo>
                      <a:pt x="21136" y="204472"/>
                      <a:pt x="20843" y="204713"/>
                      <a:pt x="20651" y="204972"/>
                    </a:cubicBezTo>
                    <a:cubicBezTo>
                      <a:pt x="23773" y="207694"/>
                      <a:pt x="20185" y="221809"/>
                      <a:pt x="25991" y="229828"/>
                    </a:cubicBezTo>
                    <a:cubicBezTo>
                      <a:pt x="26750" y="230881"/>
                      <a:pt x="28013" y="231718"/>
                      <a:pt x="28393" y="232867"/>
                    </a:cubicBezTo>
                    <a:cubicBezTo>
                      <a:pt x="31490" y="242343"/>
                      <a:pt x="38992" y="248973"/>
                      <a:pt x="43981" y="257213"/>
                    </a:cubicBezTo>
                    <a:cubicBezTo>
                      <a:pt x="51017" y="268843"/>
                      <a:pt x="57140" y="266636"/>
                      <a:pt x="57361" y="282670"/>
                    </a:cubicBezTo>
                    <a:cubicBezTo>
                      <a:pt x="59551" y="283795"/>
                      <a:pt x="59763" y="285603"/>
                      <a:pt x="60123" y="291127"/>
                    </a:cubicBezTo>
                    <a:cubicBezTo>
                      <a:pt x="60200" y="292261"/>
                      <a:pt x="61496" y="293281"/>
                      <a:pt x="61698" y="294444"/>
                    </a:cubicBezTo>
                    <a:cubicBezTo>
                      <a:pt x="62058" y="296588"/>
                      <a:pt x="62697" y="300458"/>
                      <a:pt x="62044" y="300723"/>
                    </a:cubicBezTo>
                    <a:cubicBezTo>
                      <a:pt x="54576" y="303781"/>
                      <a:pt x="67058" y="302401"/>
                      <a:pt x="40677" y="324536"/>
                    </a:cubicBezTo>
                    <a:cubicBezTo>
                      <a:pt x="42954" y="335805"/>
                      <a:pt x="29166" y="336045"/>
                      <a:pt x="0" y="376262"/>
                    </a:cubicBezTo>
                    <a:cubicBezTo>
                      <a:pt x="5388" y="380695"/>
                      <a:pt x="7089" y="379738"/>
                      <a:pt x="7833" y="381411"/>
                    </a:cubicBezTo>
                    <a:cubicBezTo>
                      <a:pt x="10618" y="387671"/>
                      <a:pt x="63787" y="444301"/>
                      <a:pt x="76182" y="457483"/>
                    </a:cubicBezTo>
                    <a:cubicBezTo>
                      <a:pt x="174831" y="387502"/>
                      <a:pt x="156750" y="408123"/>
                      <a:pt x="62111" y="274117"/>
                    </a:cubicBezTo>
                    <a:cubicBezTo>
                      <a:pt x="119564" y="240285"/>
                      <a:pt x="163051" y="225001"/>
                      <a:pt x="139172" y="198650"/>
                    </a:cubicBezTo>
                    <a:cubicBezTo>
                      <a:pt x="74285" y="105241"/>
                      <a:pt x="97131" y="133304"/>
                      <a:pt x="107966" y="96448"/>
                    </a:cubicBezTo>
                    <a:cubicBezTo>
                      <a:pt x="113267" y="85082"/>
                      <a:pt x="119381" y="74991"/>
                      <a:pt x="125687" y="63991"/>
                    </a:cubicBezTo>
                    <a:cubicBezTo>
                      <a:pt x="138250" y="45467"/>
                      <a:pt x="151707" y="692"/>
                      <a:pt x="117196" y="0"/>
                    </a:cubicBezTo>
                    <a:cubicBezTo>
                      <a:pt x="92943" y="1337"/>
                      <a:pt x="61804" y="2788"/>
                      <a:pt x="24887" y="4332"/>
                    </a:cubicBezTo>
                    <a:cubicBezTo>
                      <a:pt x="23331" y="5803"/>
                      <a:pt x="20713" y="8154"/>
                      <a:pt x="17376" y="11899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1011;p18"/>
              <p:cNvSpPr/>
              <p:nvPr/>
            </p:nvSpPr>
            <p:spPr>
              <a:xfrm>
                <a:off x="9824772" y="3898453"/>
                <a:ext cx="229771" cy="765326"/>
              </a:xfrm>
              <a:custGeom>
                <a:avLst/>
                <a:gdLst/>
                <a:ahLst/>
                <a:cxnLst/>
                <a:rect l="l" t="t" r="r" b="b"/>
                <a:pathLst>
                  <a:path w="229771" h="765326" extrusionOk="0">
                    <a:moveTo>
                      <a:pt x="215883" y="713379"/>
                    </a:moveTo>
                    <a:cubicBezTo>
                      <a:pt x="231510" y="699932"/>
                      <a:pt x="230324" y="702456"/>
                      <a:pt x="228811" y="701076"/>
                    </a:cubicBezTo>
                    <a:cubicBezTo>
                      <a:pt x="222582" y="695393"/>
                      <a:pt x="211926" y="680966"/>
                      <a:pt x="165298" y="640307"/>
                    </a:cubicBezTo>
                    <a:cubicBezTo>
                      <a:pt x="158344" y="634249"/>
                      <a:pt x="139782" y="624369"/>
                      <a:pt x="146155" y="608657"/>
                    </a:cubicBezTo>
                    <a:cubicBezTo>
                      <a:pt x="158670" y="577806"/>
                      <a:pt x="166974" y="579359"/>
                      <a:pt x="211364" y="514907"/>
                    </a:cubicBezTo>
                    <a:cubicBezTo>
                      <a:pt x="213265" y="512157"/>
                      <a:pt x="212521" y="515090"/>
                      <a:pt x="222261" y="506118"/>
                    </a:cubicBezTo>
                    <a:cubicBezTo>
                      <a:pt x="161043" y="454584"/>
                      <a:pt x="177564" y="453007"/>
                      <a:pt x="151899" y="440599"/>
                    </a:cubicBezTo>
                    <a:cubicBezTo>
                      <a:pt x="147749" y="438594"/>
                      <a:pt x="137563" y="423969"/>
                      <a:pt x="136713" y="413498"/>
                    </a:cubicBezTo>
                    <a:cubicBezTo>
                      <a:pt x="135628" y="400195"/>
                      <a:pt x="140584" y="399988"/>
                      <a:pt x="144143" y="394877"/>
                    </a:cubicBezTo>
                    <a:cubicBezTo>
                      <a:pt x="147284" y="380483"/>
                      <a:pt x="165932" y="363363"/>
                      <a:pt x="170043" y="351738"/>
                    </a:cubicBezTo>
                    <a:cubicBezTo>
                      <a:pt x="172353" y="345204"/>
                      <a:pt x="179230" y="345915"/>
                      <a:pt x="198733" y="322584"/>
                    </a:cubicBezTo>
                    <a:cubicBezTo>
                      <a:pt x="204313" y="315906"/>
                      <a:pt x="209553" y="308838"/>
                      <a:pt x="215494" y="302401"/>
                    </a:cubicBezTo>
                    <a:cubicBezTo>
                      <a:pt x="190482" y="279189"/>
                      <a:pt x="210763" y="305425"/>
                      <a:pt x="189608" y="276848"/>
                    </a:cubicBezTo>
                    <a:cubicBezTo>
                      <a:pt x="185910" y="271853"/>
                      <a:pt x="180032" y="268521"/>
                      <a:pt x="175887" y="263790"/>
                    </a:cubicBezTo>
                    <a:cubicBezTo>
                      <a:pt x="171954" y="259300"/>
                      <a:pt x="160462" y="234213"/>
                      <a:pt x="155827" y="231112"/>
                    </a:cubicBezTo>
                    <a:cubicBezTo>
                      <a:pt x="144224" y="223347"/>
                      <a:pt x="142318" y="214045"/>
                      <a:pt x="133073" y="204285"/>
                    </a:cubicBezTo>
                    <a:cubicBezTo>
                      <a:pt x="129130" y="200126"/>
                      <a:pt x="126282" y="194400"/>
                      <a:pt x="129072" y="187809"/>
                    </a:cubicBezTo>
                    <a:cubicBezTo>
                      <a:pt x="129533" y="186717"/>
                      <a:pt x="128122" y="173693"/>
                      <a:pt x="138058" y="169395"/>
                    </a:cubicBezTo>
                    <a:cubicBezTo>
                      <a:pt x="142419" y="167515"/>
                      <a:pt x="145958" y="162491"/>
                      <a:pt x="150813" y="155866"/>
                    </a:cubicBezTo>
                    <a:cubicBezTo>
                      <a:pt x="155750" y="149131"/>
                      <a:pt x="173813" y="141982"/>
                      <a:pt x="178779" y="135275"/>
                    </a:cubicBezTo>
                    <a:cubicBezTo>
                      <a:pt x="230021" y="66015"/>
                      <a:pt x="253818" y="104111"/>
                      <a:pt x="196389" y="50395"/>
                    </a:cubicBezTo>
                    <a:cubicBezTo>
                      <a:pt x="186184" y="40851"/>
                      <a:pt x="184796" y="29510"/>
                      <a:pt x="163804" y="19356"/>
                    </a:cubicBezTo>
                    <a:cubicBezTo>
                      <a:pt x="160817" y="17909"/>
                      <a:pt x="154185" y="9630"/>
                      <a:pt x="150713" y="0"/>
                    </a:cubicBezTo>
                    <a:cubicBezTo>
                      <a:pt x="108186" y="1438"/>
                      <a:pt x="63076" y="2913"/>
                      <a:pt x="15901" y="4409"/>
                    </a:cubicBezTo>
                    <a:cubicBezTo>
                      <a:pt x="7549" y="13183"/>
                      <a:pt x="18264" y="4250"/>
                      <a:pt x="3683" y="17000"/>
                    </a:cubicBezTo>
                    <a:cubicBezTo>
                      <a:pt x="-1993" y="21966"/>
                      <a:pt x="-9711" y="15577"/>
                      <a:pt x="53865" y="74198"/>
                    </a:cubicBezTo>
                    <a:cubicBezTo>
                      <a:pt x="86244" y="104082"/>
                      <a:pt x="105214" y="85948"/>
                      <a:pt x="31548" y="154164"/>
                    </a:cubicBezTo>
                    <a:cubicBezTo>
                      <a:pt x="29814" y="167616"/>
                      <a:pt x="13322" y="158905"/>
                      <a:pt x="38065" y="188549"/>
                    </a:cubicBezTo>
                    <a:cubicBezTo>
                      <a:pt x="43078" y="194554"/>
                      <a:pt x="61707" y="200708"/>
                      <a:pt x="66371" y="206996"/>
                    </a:cubicBezTo>
                    <a:cubicBezTo>
                      <a:pt x="88429" y="236751"/>
                      <a:pt x="92789" y="233684"/>
                      <a:pt x="91632" y="242631"/>
                    </a:cubicBezTo>
                    <a:cubicBezTo>
                      <a:pt x="109867" y="257848"/>
                      <a:pt x="26702" y="323651"/>
                      <a:pt x="11108" y="354930"/>
                    </a:cubicBezTo>
                    <a:cubicBezTo>
                      <a:pt x="30496" y="372473"/>
                      <a:pt x="28690" y="373291"/>
                      <a:pt x="30755" y="374545"/>
                    </a:cubicBezTo>
                    <a:cubicBezTo>
                      <a:pt x="46853" y="384324"/>
                      <a:pt x="65281" y="410387"/>
                      <a:pt x="70462" y="412498"/>
                    </a:cubicBezTo>
                    <a:cubicBezTo>
                      <a:pt x="72451" y="413310"/>
                      <a:pt x="74823" y="415065"/>
                      <a:pt x="75481" y="416940"/>
                    </a:cubicBezTo>
                    <a:cubicBezTo>
                      <a:pt x="80365" y="430762"/>
                      <a:pt x="107893" y="431426"/>
                      <a:pt x="103946" y="464902"/>
                    </a:cubicBezTo>
                    <a:cubicBezTo>
                      <a:pt x="85413" y="478777"/>
                      <a:pt x="84063" y="492594"/>
                      <a:pt x="69617" y="503176"/>
                    </a:cubicBezTo>
                    <a:cubicBezTo>
                      <a:pt x="56804" y="512556"/>
                      <a:pt x="17659" y="556047"/>
                      <a:pt x="12530" y="566758"/>
                    </a:cubicBezTo>
                    <a:cubicBezTo>
                      <a:pt x="6522" y="579306"/>
                      <a:pt x="-8107" y="563364"/>
                      <a:pt x="44380" y="617532"/>
                    </a:cubicBezTo>
                    <a:cubicBezTo>
                      <a:pt x="46224" y="619441"/>
                      <a:pt x="46781" y="622571"/>
                      <a:pt x="48582" y="624542"/>
                    </a:cubicBezTo>
                    <a:cubicBezTo>
                      <a:pt x="52535" y="628864"/>
                      <a:pt x="81720" y="659965"/>
                      <a:pt x="86839" y="661658"/>
                    </a:cubicBezTo>
                    <a:cubicBezTo>
                      <a:pt x="92693" y="663605"/>
                      <a:pt x="107452" y="673456"/>
                      <a:pt x="105545" y="678860"/>
                    </a:cubicBezTo>
                    <a:cubicBezTo>
                      <a:pt x="115121" y="703538"/>
                      <a:pt x="98255" y="713317"/>
                      <a:pt x="92107" y="720480"/>
                    </a:cubicBezTo>
                    <a:cubicBezTo>
                      <a:pt x="77873" y="737009"/>
                      <a:pt x="65895" y="738649"/>
                      <a:pt x="65161" y="741288"/>
                    </a:cubicBezTo>
                    <a:cubicBezTo>
                      <a:pt x="63816" y="746120"/>
                      <a:pt x="59859" y="749014"/>
                      <a:pt x="56185" y="751028"/>
                    </a:cubicBezTo>
                    <a:cubicBezTo>
                      <a:pt x="41844" y="758894"/>
                      <a:pt x="48371" y="762062"/>
                      <a:pt x="42685" y="763221"/>
                    </a:cubicBezTo>
                    <a:cubicBezTo>
                      <a:pt x="85970" y="763976"/>
                      <a:pt x="127997" y="764687"/>
                      <a:pt x="168535" y="765327"/>
                    </a:cubicBezTo>
                    <a:cubicBezTo>
                      <a:pt x="174951" y="755379"/>
                      <a:pt x="188883" y="736600"/>
                      <a:pt x="215883" y="713379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1012;p18"/>
              <p:cNvSpPr/>
              <p:nvPr/>
            </p:nvSpPr>
            <p:spPr>
              <a:xfrm>
                <a:off x="7943363" y="3943814"/>
                <a:ext cx="175687" cy="749821"/>
              </a:xfrm>
              <a:custGeom>
                <a:avLst/>
                <a:gdLst/>
                <a:ahLst/>
                <a:cxnLst/>
                <a:rect l="l" t="t" r="r" b="b"/>
                <a:pathLst>
                  <a:path w="175687" h="749821" extrusionOk="0">
                    <a:moveTo>
                      <a:pt x="99736" y="728490"/>
                    </a:moveTo>
                    <a:cubicBezTo>
                      <a:pt x="104442" y="726514"/>
                      <a:pt x="159205" y="661336"/>
                      <a:pt x="171408" y="651504"/>
                    </a:cubicBezTo>
                    <a:cubicBezTo>
                      <a:pt x="170515" y="649754"/>
                      <a:pt x="111252" y="591508"/>
                      <a:pt x="95361" y="577729"/>
                    </a:cubicBezTo>
                    <a:cubicBezTo>
                      <a:pt x="92152" y="574946"/>
                      <a:pt x="83426" y="558729"/>
                      <a:pt x="72846" y="551503"/>
                    </a:cubicBezTo>
                    <a:cubicBezTo>
                      <a:pt x="67343" y="547744"/>
                      <a:pt x="68606" y="545075"/>
                      <a:pt x="70829" y="540393"/>
                    </a:cubicBezTo>
                    <a:cubicBezTo>
                      <a:pt x="68735" y="531806"/>
                      <a:pt x="72361" y="521224"/>
                      <a:pt x="82322" y="516945"/>
                    </a:cubicBezTo>
                    <a:cubicBezTo>
                      <a:pt x="96489" y="492700"/>
                      <a:pt x="132114" y="456373"/>
                      <a:pt x="134895" y="450046"/>
                    </a:cubicBezTo>
                    <a:cubicBezTo>
                      <a:pt x="135788" y="448022"/>
                      <a:pt x="140499" y="447762"/>
                      <a:pt x="141081" y="446801"/>
                    </a:cubicBezTo>
                    <a:cubicBezTo>
                      <a:pt x="142593" y="444305"/>
                      <a:pt x="157496" y="425180"/>
                      <a:pt x="169367" y="413772"/>
                    </a:cubicBezTo>
                    <a:cubicBezTo>
                      <a:pt x="163763" y="408800"/>
                      <a:pt x="135049" y="383257"/>
                      <a:pt x="130990" y="376714"/>
                    </a:cubicBezTo>
                    <a:cubicBezTo>
                      <a:pt x="118326" y="356271"/>
                      <a:pt x="100000" y="353444"/>
                      <a:pt x="96648" y="348464"/>
                    </a:cubicBezTo>
                    <a:cubicBezTo>
                      <a:pt x="90534" y="339377"/>
                      <a:pt x="82557" y="322911"/>
                      <a:pt x="88978" y="313983"/>
                    </a:cubicBezTo>
                    <a:cubicBezTo>
                      <a:pt x="92224" y="309459"/>
                      <a:pt x="90164" y="301781"/>
                      <a:pt x="97426" y="299805"/>
                    </a:cubicBezTo>
                    <a:cubicBezTo>
                      <a:pt x="99284" y="293603"/>
                      <a:pt x="104879" y="290117"/>
                      <a:pt x="108188" y="284987"/>
                    </a:cubicBezTo>
                    <a:cubicBezTo>
                      <a:pt x="125809" y="257675"/>
                      <a:pt x="136177" y="255497"/>
                      <a:pt x="136686" y="251429"/>
                    </a:cubicBezTo>
                    <a:cubicBezTo>
                      <a:pt x="137930" y="241559"/>
                      <a:pt x="148889" y="234136"/>
                      <a:pt x="157789" y="229790"/>
                    </a:cubicBezTo>
                    <a:cubicBezTo>
                      <a:pt x="156093" y="227684"/>
                      <a:pt x="129569" y="181506"/>
                      <a:pt x="122111" y="174328"/>
                    </a:cubicBezTo>
                    <a:cubicBezTo>
                      <a:pt x="111670" y="164275"/>
                      <a:pt x="113764" y="155698"/>
                      <a:pt x="108764" y="142563"/>
                    </a:cubicBezTo>
                    <a:cubicBezTo>
                      <a:pt x="107386" y="138938"/>
                      <a:pt x="109028" y="135674"/>
                      <a:pt x="114263" y="119510"/>
                    </a:cubicBezTo>
                    <a:cubicBezTo>
                      <a:pt x="123431" y="119304"/>
                      <a:pt x="147415" y="93222"/>
                      <a:pt x="152098" y="88563"/>
                    </a:cubicBezTo>
                    <a:cubicBezTo>
                      <a:pt x="176139" y="64645"/>
                      <a:pt x="179285" y="66356"/>
                      <a:pt x="172662" y="63904"/>
                    </a:cubicBezTo>
                    <a:cubicBezTo>
                      <a:pt x="166500" y="61621"/>
                      <a:pt x="174722" y="61558"/>
                      <a:pt x="143842" y="40943"/>
                    </a:cubicBezTo>
                    <a:cubicBezTo>
                      <a:pt x="135356" y="35284"/>
                      <a:pt x="112131" y="6543"/>
                      <a:pt x="101580" y="0"/>
                    </a:cubicBezTo>
                    <a:cubicBezTo>
                      <a:pt x="81203" y="2899"/>
                      <a:pt x="63683" y="8654"/>
                      <a:pt x="51768" y="19159"/>
                    </a:cubicBezTo>
                    <a:cubicBezTo>
                      <a:pt x="37495" y="31885"/>
                      <a:pt x="47748" y="46947"/>
                      <a:pt x="64725" y="87702"/>
                    </a:cubicBezTo>
                    <a:cubicBezTo>
                      <a:pt x="76266" y="122794"/>
                      <a:pt x="60744" y="114635"/>
                      <a:pt x="23894" y="129996"/>
                    </a:cubicBezTo>
                    <a:cubicBezTo>
                      <a:pt x="-29981" y="148222"/>
                      <a:pt x="49376" y="187588"/>
                      <a:pt x="83993" y="243093"/>
                    </a:cubicBezTo>
                    <a:cubicBezTo>
                      <a:pt x="-7567" y="360228"/>
                      <a:pt x="-34865" y="310723"/>
                      <a:pt x="102492" y="452584"/>
                    </a:cubicBezTo>
                    <a:cubicBezTo>
                      <a:pt x="-19160" y="595427"/>
                      <a:pt x="-46247" y="531417"/>
                      <a:pt x="96763" y="629821"/>
                    </a:cubicBezTo>
                    <a:cubicBezTo>
                      <a:pt x="49199" y="694817"/>
                      <a:pt x="17137" y="733975"/>
                      <a:pt x="30795" y="749822"/>
                    </a:cubicBezTo>
                    <a:cubicBezTo>
                      <a:pt x="45429" y="745004"/>
                      <a:pt x="64274" y="740658"/>
                      <a:pt x="86807" y="736740"/>
                    </a:cubicBezTo>
                    <a:cubicBezTo>
                      <a:pt x="90188" y="730423"/>
                      <a:pt x="95140" y="730418"/>
                      <a:pt x="99736" y="72849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1013;p18"/>
              <p:cNvSpPr/>
              <p:nvPr/>
            </p:nvSpPr>
            <p:spPr>
              <a:xfrm>
                <a:off x="10002542" y="3893016"/>
                <a:ext cx="208573" cy="772889"/>
              </a:xfrm>
              <a:custGeom>
                <a:avLst/>
                <a:gdLst/>
                <a:ahLst/>
                <a:cxnLst/>
                <a:rect l="l" t="t" r="r" b="b"/>
                <a:pathLst>
                  <a:path w="208573" h="772889" extrusionOk="0">
                    <a:moveTo>
                      <a:pt x="196620" y="708216"/>
                    </a:moveTo>
                    <a:cubicBezTo>
                      <a:pt x="200260" y="703668"/>
                      <a:pt x="198877" y="706634"/>
                      <a:pt x="204270" y="702297"/>
                    </a:cubicBezTo>
                    <a:cubicBezTo>
                      <a:pt x="204117" y="701985"/>
                      <a:pt x="152610" y="649672"/>
                      <a:pt x="128222" y="628523"/>
                    </a:cubicBezTo>
                    <a:cubicBezTo>
                      <a:pt x="125014" y="625739"/>
                      <a:pt x="116283" y="609528"/>
                      <a:pt x="105708" y="602297"/>
                    </a:cubicBezTo>
                    <a:cubicBezTo>
                      <a:pt x="100181" y="598523"/>
                      <a:pt x="101468" y="595859"/>
                      <a:pt x="103691" y="591186"/>
                    </a:cubicBezTo>
                    <a:cubicBezTo>
                      <a:pt x="101597" y="582600"/>
                      <a:pt x="105223" y="572013"/>
                      <a:pt x="115184" y="567739"/>
                    </a:cubicBezTo>
                    <a:cubicBezTo>
                      <a:pt x="127944" y="545897"/>
                      <a:pt x="184902" y="481219"/>
                      <a:pt x="202234" y="464560"/>
                    </a:cubicBezTo>
                    <a:cubicBezTo>
                      <a:pt x="196447" y="459431"/>
                      <a:pt x="167906" y="434027"/>
                      <a:pt x="163857" y="427502"/>
                    </a:cubicBezTo>
                    <a:cubicBezTo>
                      <a:pt x="151193" y="407060"/>
                      <a:pt x="132867" y="404233"/>
                      <a:pt x="129514" y="399252"/>
                    </a:cubicBezTo>
                    <a:cubicBezTo>
                      <a:pt x="123401" y="390166"/>
                      <a:pt x="115424" y="373699"/>
                      <a:pt x="121845" y="364771"/>
                    </a:cubicBezTo>
                    <a:cubicBezTo>
                      <a:pt x="125091" y="360247"/>
                      <a:pt x="123031" y="352569"/>
                      <a:pt x="130292" y="350593"/>
                    </a:cubicBezTo>
                    <a:cubicBezTo>
                      <a:pt x="132151" y="344391"/>
                      <a:pt x="137746" y="340906"/>
                      <a:pt x="141055" y="335776"/>
                    </a:cubicBezTo>
                    <a:cubicBezTo>
                      <a:pt x="158675" y="308459"/>
                      <a:pt x="169044" y="306290"/>
                      <a:pt x="169558" y="302218"/>
                    </a:cubicBezTo>
                    <a:cubicBezTo>
                      <a:pt x="170797" y="292348"/>
                      <a:pt x="181766" y="284925"/>
                      <a:pt x="190660" y="280579"/>
                    </a:cubicBezTo>
                    <a:cubicBezTo>
                      <a:pt x="188946" y="278463"/>
                      <a:pt x="162450" y="232309"/>
                      <a:pt x="154977" y="225117"/>
                    </a:cubicBezTo>
                    <a:cubicBezTo>
                      <a:pt x="144537" y="215064"/>
                      <a:pt x="146631" y="206487"/>
                      <a:pt x="141631" y="193352"/>
                    </a:cubicBezTo>
                    <a:cubicBezTo>
                      <a:pt x="140253" y="189727"/>
                      <a:pt x="141895" y="186463"/>
                      <a:pt x="147130" y="170299"/>
                    </a:cubicBezTo>
                    <a:cubicBezTo>
                      <a:pt x="158867" y="170035"/>
                      <a:pt x="195645" y="126462"/>
                      <a:pt x="203901" y="121433"/>
                    </a:cubicBezTo>
                    <a:cubicBezTo>
                      <a:pt x="211652" y="116707"/>
                      <a:pt x="207968" y="115597"/>
                      <a:pt x="205529" y="114693"/>
                    </a:cubicBezTo>
                    <a:cubicBezTo>
                      <a:pt x="199372" y="112409"/>
                      <a:pt x="207589" y="112347"/>
                      <a:pt x="176709" y="91731"/>
                    </a:cubicBezTo>
                    <a:cubicBezTo>
                      <a:pt x="167685" y="85707"/>
                      <a:pt x="141055" y="52505"/>
                      <a:pt x="132156" y="49625"/>
                    </a:cubicBezTo>
                    <a:cubicBezTo>
                      <a:pt x="129510" y="48770"/>
                      <a:pt x="116711" y="33712"/>
                      <a:pt x="116999" y="26745"/>
                    </a:cubicBezTo>
                    <a:cubicBezTo>
                      <a:pt x="114828" y="21183"/>
                      <a:pt x="115635" y="5615"/>
                      <a:pt x="125279" y="0"/>
                    </a:cubicBezTo>
                    <a:cubicBezTo>
                      <a:pt x="96180" y="1111"/>
                      <a:pt x="64709" y="2255"/>
                      <a:pt x="31221" y="3433"/>
                    </a:cubicBezTo>
                    <a:cubicBezTo>
                      <a:pt x="51733" y="27760"/>
                      <a:pt x="104075" y="76015"/>
                      <a:pt x="106971" y="89674"/>
                    </a:cubicBezTo>
                    <a:cubicBezTo>
                      <a:pt x="108806" y="98174"/>
                      <a:pt x="102279" y="98313"/>
                      <a:pt x="105727" y="103097"/>
                    </a:cubicBezTo>
                    <a:cubicBezTo>
                      <a:pt x="90340" y="112395"/>
                      <a:pt x="83977" y="119823"/>
                      <a:pt x="60075" y="144078"/>
                    </a:cubicBezTo>
                    <a:cubicBezTo>
                      <a:pt x="42925" y="161477"/>
                      <a:pt x="20728" y="168448"/>
                      <a:pt x="4562" y="190741"/>
                    </a:cubicBezTo>
                    <a:cubicBezTo>
                      <a:pt x="3117" y="192737"/>
                      <a:pt x="1642" y="194530"/>
                      <a:pt x="0" y="195953"/>
                    </a:cubicBezTo>
                    <a:cubicBezTo>
                      <a:pt x="2829" y="202155"/>
                      <a:pt x="6507" y="207939"/>
                      <a:pt x="13111" y="211439"/>
                    </a:cubicBezTo>
                    <a:cubicBezTo>
                      <a:pt x="18835" y="214477"/>
                      <a:pt x="54672" y="283862"/>
                      <a:pt x="85528" y="292492"/>
                    </a:cubicBezTo>
                    <a:cubicBezTo>
                      <a:pt x="88885" y="300579"/>
                      <a:pt x="91219" y="301886"/>
                      <a:pt x="88972" y="304834"/>
                    </a:cubicBezTo>
                    <a:cubicBezTo>
                      <a:pt x="84034" y="329637"/>
                      <a:pt x="85134" y="327396"/>
                      <a:pt x="84817" y="327454"/>
                    </a:cubicBezTo>
                    <a:cubicBezTo>
                      <a:pt x="77998" y="328627"/>
                      <a:pt x="78896" y="337257"/>
                      <a:pt x="73162" y="339377"/>
                    </a:cubicBezTo>
                    <a:cubicBezTo>
                      <a:pt x="57899" y="345021"/>
                      <a:pt x="9980" y="400945"/>
                      <a:pt x="3919" y="408954"/>
                    </a:cubicBezTo>
                    <a:cubicBezTo>
                      <a:pt x="9293" y="413286"/>
                      <a:pt x="10964" y="412358"/>
                      <a:pt x="11713" y="414046"/>
                    </a:cubicBezTo>
                    <a:cubicBezTo>
                      <a:pt x="18888" y="430180"/>
                      <a:pt x="35284" y="438113"/>
                      <a:pt x="45273" y="451959"/>
                    </a:cubicBezTo>
                    <a:cubicBezTo>
                      <a:pt x="52352" y="461772"/>
                      <a:pt x="61477" y="470344"/>
                      <a:pt x="69929" y="479147"/>
                    </a:cubicBezTo>
                    <a:cubicBezTo>
                      <a:pt x="104945" y="515618"/>
                      <a:pt x="96204" y="512085"/>
                      <a:pt x="88861" y="526643"/>
                    </a:cubicBezTo>
                    <a:cubicBezTo>
                      <a:pt x="77445" y="549234"/>
                      <a:pt x="72960" y="541349"/>
                      <a:pt x="42541" y="583422"/>
                    </a:cubicBezTo>
                    <a:cubicBezTo>
                      <a:pt x="27365" y="604422"/>
                      <a:pt x="23446" y="599552"/>
                      <a:pt x="18125" y="608407"/>
                    </a:cubicBezTo>
                    <a:cubicBezTo>
                      <a:pt x="43295" y="641412"/>
                      <a:pt x="59979" y="647081"/>
                      <a:pt x="68354" y="665658"/>
                    </a:cubicBezTo>
                    <a:cubicBezTo>
                      <a:pt x="71951" y="673639"/>
                      <a:pt x="86335" y="675648"/>
                      <a:pt x="90681" y="687480"/>
                    </a:cubicBezTo>
                    <a:cubicBezTo>
                      <a:pt x="92415" y="692201"/>
                      <a:pt x="114583" y="693249"/>
                      <a:pt x="103196" y="708490"/>
                    </a:cubicBezTo>
                    <a:cubicBezTo>
                      <a:pt x="101641" y="717192"/>
                      <a:pt x="98807" y="723211"/>
                      <a:pt x="92079" y="730423"/>
                    </a:cubicBezTo>
                    <a:cubicBezTo>
                      <a:pt x="66491" y="750927"/>
                      <a:pt x="53087" y="763702"/>
                      <a:pt x="44322" y="771586"/>
                    </a:cubicBezTo>
                    <a:cubicBezTo>
                      <a:pt x="77935" y="772081"/>
                      <a:pt x="110362" y="772524"/>
                      <a:pt x="141386" y="772889"/>
                    </a:cubicBezTo>
                    <a:cubicBezTo>
                      <a:pt x="139657" y="767754"/>
                      <a:pt x="161293" y="752375"/>
                      <a:pt x="196620" y="708216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" name="Google Shape;1014;p18"/>
              <p:cNvSpPr/>
              <p:nvPr/>
            </p:nvSpPr>
            <p:spPr>
              <a:xfrm>
                <a:off x="8412672" y="3938752"/>
                <a:ext cx="210504" cy="712840"/>
              </a:xfrm>
              <a:custGeom>
                <a:avLst/>
                <a:gdLst/>
                <a:ahLst/>
                <a:cxnLst/>
                <a:rect l="l" t="t" r="r" b="b"/>
                <a:pathLst>
                  <a:path w="210504" h="712840" extrusionOk="0">
                    <a:moveTo>
                      <a:pt x="110564" y="567556"/>
                    </a:moveTo>
                    <a:cubicBezTo>
                      <a:pt x="102683" y="561811"/>
                      <a:pt x="97938" y="560056"/>
                      <a:pt x="101026" y="553792"/>
                    </a:cubicBezTo>
                    <a:cubicBezTo>
                      <a:pt x="102937" y="549912"/>
                      <a:pt x="98360" y="538508"/>
                      <a:pt x="109301" y="530051"/>
                    </a:cubicBezTo>
                    <a:cubicBezTo>
                      <a:pt x="111332" y="528474"/>
                      <a:pt x="167925" y="458825"/>
                      <a:pt x="168064" y="458498"/>
                    </a:cubicBezTo>
                    <a:cubicBezTo>
                      <a:pt x="168982" y="456411"/>
                      <a:pt x="173842" y="456142"/>
                      <a:pt x="174437" y="455152"/>
                    </a:cubicBezTo>
                    <a:cubicBezTo>
                      <a:pt x="179734" y="446406"/>
                      <a:pt x="188091" y="440099"/>
                      <a:pt x="193254" y="431277"/>
                    </a:cubicBezTo>
                    <a:cubicBezTo>
                      <a:pt x="202546" y="415392"/>
                      <a:pt x="216978" y="434180"/>
                      <a:pt x="171143" y="391300"/>
                    </a:cubicBezTo>
                    <a:cubicBezTo>
                      <a:pt x="160947" y="381767"/>
                      <a:pt x="159530" y="370406"/>
                      <a:pt x="138558" y="360262"/>
                    </a:cubicBezTo>
                    <a:cubicBezTo>
                      <a:pt x="119756" y="351170"/>
                      <a:pt x="115251" y="326045"/>
                      <a:pt x="120779" y="318358"/>
                    </a:cubicBezTo>
                    <a:cubicBezTo>
                      <a:pt x="124126" y="313699"/>
                      <a:pt x="122003" y="305790"/>
                      <a:pt x="129476" y="303757"/>
                    </a:cubicBezTo>
                    <a:cubicBezTo>
                      <a:pt x="130086" y="301733"/>
                      <a:pt x="152302" y="269641"/>
                      <a:pt x="166916" y="257804"/>
                    </a:cubicBezTo>
                    <a:cubicBezTo>
                      <a:pt x="174951" y="251295"/>
                      <a:pt x="161763" y="252901"/>
                      <a:pt x="187908" y="233742"/>
                    </a:cubicBezTo>
                    <a:cubicBezTo>
                      <a:pt x="192255" y="230559"/>
                      <a:pt x="192101" y="232607"/>
                      <a:pt x="191001" y="230766"/>
                    </a:cubicBezTo>
                    <a:cubicBezTo>
                      <a:pt x="127445" y="124857"/>
                      <a:pt x="165663" y="206126"/>
                      <a:pt x="141161" y="141804"/>
                    </a:cubicBezTo>
                    <a:cubicBezTo>
                      <a:pt x="139739" y="138073"/>
                      <a:pt x="141434" y="134708"/>
                      <a:pt x="146823" y="118063"/>
                    </a:cubicBezTo>
                    <a:cubicBezTo>
                      <a:pt x="156817" y="117832"/>
                      <a:pt x="210312" y="62856"/>
                      <a:pt x="210504" y="62534"/>
                    </a:cubicBezTo>
                    <a:cubicBezTo>
                      <a:pt x="206648" y="60260"/>
                      <a:pt x="205745" y="60943"/>
                      <a:pt x="203075" y="57746"/>
                    </a:cubicBezTo>
                    <a:cubicBezTo>
                      <a:pt x="189709" y="41789"/>
                      <a:pt x="172747" y="38053"/>
                      <a:pt x="163656" y="24106"/>
                    </a:cubicBezTo>
                    <a:cubicBezTo>
                      <a:pt x="158584" y="16327"/>
                      <a:pt x="148403" y="7928"/>
                      <a:pt x="139043" y="0"/>
                    </a:cubicBezTo>
                    <a:cubicBezTo>
                      <a:pt x="111678" y="702"/>
                      <a:pt x="85581" y="1365"/>
                      <a:pt x="60915" y="1990"/>
                    </a:cubicBezTo>
                    <a:cubicBezTo>
                      <a:pt x="74833" y="18178"/>
                      <a:pt x="101482" y="41380"/>
                      <a:pt x="103864" y="52587"/>
                    </a:cubicBezTo>
                    <a:cubicBezTo>
                      <a:pt x="105646" y="60842"/>
                      <a:pt x="99307" y="60976"/>
                      <a:pt x="102659" y="65621"/>
                    </a:cubicBezTo>
                    <a:cubicBezTo>
                      <a:pt x="87723" y="74645"/>
                      <a:pt x="81542" y="81861"/>
                      <a:pt x="58331" y="105409"/>
                    </a:cubicBezTo>
                    <a:cubicBezTo>
                      <a:pt x="41681" y="122299"/>
                      <a:pt x="20127" y="129068"/>
                      <a:pt x="4433" y="150717"/>
                    </a:cubicBezTo>
                    <a:cubicBezTo>
                      <a:pt x="3030" y="152655"/>
                      <a:pt x="1599" y="154395"/>
                      <a:pt x="0" y="155775"/>
                    </a:cubicBezTo>
                    <a:cubicBezTo>
                      <a:pt x="2747" y="161794"/>
                      <a:pt x="6320" y="167410"/>
                      <a:pt x="12727" y="170813"/>
                    </a:cubicBezTo>
                    <a:cubicBezTo>
                      <a:pt x="18240" y="173746"/>
                      <a:pt x="53145" y="241150"/>
                      <a:pt x="83040" y="249506"/>
                    </a:cubicBezTo>
                    <a:cubicBezTo>
                      <a:pt x="86297" y="257357"/>
                      <a:pt x="88568" y="258627"/>
                      <a:pt x="86383" y="261487"/>
                    </a:cubicBezTo>
                    <a:cubicBezTo>
                      <a:pt x="81590" y="285569"/>
                      <a:pt x="82656" y="283396"/>
                      <a:pt x="82349" y="283449"/>
                    </a:cubicBezTo>
                    <a:cubicBezTo>
                      <a:pt x="75726" y="284588"/>
                      <a:pt x="76600" y="292968"/>
                      <a:pt x="71029" y="295026"/>
                    </a:cubicBezTo>
                    <a:cubicBezTo>
                      <a:pt x="56209" y="300511"/>
                      <a:pt x="9711" y="354776"/>
                      <a:pt x="3799" y="362579"/>
                    </a:cubicBezTo>
                    <a:cubicBezTo>
                      <a:pt x="9014" y="366781"/>
                      <a:pt x="10638" y="365882"/>
                      <a:pt x="11368" y="367521"/>
                    </a:cubicBezTo>
                    <a:cubicBezTo>
                      <a:pt x="18331" y="383185"/>
                      <a:pt x="34256" y="390887"/>
                      <a:pt x="43953" y="404334"/>
                    </a:cubicBezTo>
                    <a:cubicBezTo>
                      <a:pt x="50820" y="413863"/>
                      <a:pt x="59681" y="422180"/>
                      <a:pt x="67888" y="430728"/>
                    </a:cubicBezTo>
                    <a:cubicBezTo>
                      <a:pt x="101885" y="466142"/>
                      <a:pt x="93395" y="462709"/>
                      <a:pt x="86268" y="476844"/>
                    </a:cubicBezTo>
                    <a:cubicBezTo>
                      <a:pt x="75188" y="498782"/>
                      <a:pt x="70828" y="491123"/>
                      <a:pt x="41292" y="531974"/>
                    </a:cubicBezTo>
                    <a:cubicBezTo>
                      <a:pt x="26558" y="552364"/>
                      <a:pt x="22754" y="547633"/>
                      <a:pt x="17582" y="556234"/>
                    </a:cubicBezTo>
                    <a:cubicBezTo>
                      <a:pt x="42017" y="588277"/>
                      <a:pt x="58216" y="593782"/>
                      <a:pt x="66347" y="611816"/>
                    </a:cubicBezTo>
                    <a:cubicBezTo>
                      <a:pt x="69843" y="619566"/>
                      <a:pt x="83804" y="621518"/>
                      <a:pt x="88021" y="633004"/>
                    </a:cubicBezTo>
                    <a:cubicBezTo>
                      <a:pt x="89711" y="637590"/>
                      <a:pt x="111231" y="638605"/>
                      <a:pt x="100181" y="653403"/>
                    </a:cubicBezTo>
                    <a:cubicBezTo>
                      <a:pt x="98653" y="661922"/>
                      <a:pt x="95878" y="667744"/>
                      <a:pt x="89385" y="674696"/>
                    </a:cubicBezTo>
                    <a:cubicBezTo>
                      <a:pt x="57702" y="700091"/>
                      <a:pt x="51589" y="709254"/>
                      <a:pt x="42416" y="712841"/>
                    </a:cubicBezTo>
                    <a:cubicBezTo>
                      <a:pt x="81528" y="711913"/>
                      <a:pt x="122138" y="711182"/>
                      <a:pt x="163997" y="710634"/>
                    </a:cubicBezTo>
                    <a:cubicBezTo>
                      <a:pt x="175114" y="697922"/>
                      <a:pt x="200087" y="669456"/>
                      <a:pt x="200337" y="669345"/>
                    </a:cubicBezTo>
                    <a:cubicBezTo>
                      <a:pt x="214913" y="662941"/>
                      <a:pt x="135133" y="605922"/>
                      <a:pt x="110564" y="567556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1015;p18"/>
              <p:cNvSpPr/>
              <p:nvPr/>
            </p:nvSpPr>
            <p:spPr>
              <a:xfrm>
                <a:off x="8784762" y="3928968"/>
                <a:ext cx="192591" cy="719374"/>
              </a:xfrm>
              <a:custGeom>
                <a:avLst/>
                <a:gdLst/>
                <a:ahLst/>
                <a:cxnLst/>
                <a:rect l="l" t="t" r="r" b="b"/>
                <a:pathLst>
                  <a:path w="192591" h="719374" extrusionOk="0">
                    <a:moveTo>
                      <a:pt x="191462" y="670566"/>
                    </a:moveTo>
                    <a:cubicBezTo>
                      <a:pt x="185243" y="664893"/>
                      <a:pt x="174576" y="650461"/>
                      <a:pt x="127949" y="609797"/>
                    </a:cubicBezTo>
                    <a:cubicBezTo>
                      <a:pt x="87387" y="574551"/>
                      <a:pt x="108734" y="579167"/>
                      <a:pt x="174015" y="484397"/>
                    </a:cubicBezTo>
                    <a:cubicBezTo>
                      <a:pt x="184081" y="469796"/>
                      <a:pt x="200645" y="491171"/>
                      <a:pt x="147135" y="441123"/>
                    </a:cubicBezTo>
                    <a:cubicBezTo>
                      <a:pt x="136963" y="431603"/>
                      <a:pt x="135474" y="420200"/>
                      <a:pt x="114550" y="410084"/>
                    </a:cubicBezTo>
                    <a:cubicBezTo>
                      <a:pt x="110400" y="408079"/>
                      <a:pt x="100214" y="393454"/>
                      <a:pt x="99364" y="382983"/>
                    </a:cubicBezTo>
                    <a:cubicBezTo>
                      <a:pt x="98279" y="369680"/>
                      <a:pt x="103245" y="369464"/>
                      <a:pt x="106794" y="364363"/>
                    </a:cubicBezTo>
                    <a:cubicBezTo>
                      <a:pt x="109934" y="349959"/>
                      <a:pt x="128578" y="332863"/>
                      <a:pt x="132694" y="321223"/>
                    </a:cubicBezTo>
                    <a:cubicBezTo>
                      <a:pt x="135004" y="314694"/>
                      <a:pt x="141890" y="315391"/>
                      <a:pt x="161384" y="292069"/>
                    </a:cubicBezTo>
                    <a:cubicBezTo>
                      <a:pt x="166964" y="285391"/>
                      <a:pt x="172204" y="278324"/>
                      <a:pt x="178145" y="271886"/>
                    </a:cubicBezTo>
                    <a:cubicBezTo>
                      <a:pt x="156087" y="251410"/>
                      <a:pt x="172483" y="273651"/>
                      <a:pt x="152264" y="246333"/>
                    </a:cubicBezTo>
                    <a:cubicBezTo>
                      <a:pt x="148566" y="241338"/>
                      <a:pt x="142688" y="238006"/>
                      <a:pt x="138543" y="233275"/>
                    </a:cubicBezTo>
                    <a:cubicBezTo>
                      <a:pt x="134610" y="228785"/>
                      <a:pt x="123117" y="203698"/>
                      <a:pt x="118483" y="200597"/>
                    </a:cubicBezTo>
                    <a:cubicBezTo>
                      <a:pt x="106880" y="192833"/>
                      <a:pt x="104973" y="183530"/>
                      <a:pt x="95729" y="173770"/>
                    </a:cubicBezTo>
                    <a:cubicBezTo>
                      <a:pt x="91786" y="169612"/>
                      <a:pt x="88938" y="163886"/>
                      <a:pt x="91728" y="157294"/>
                    </a:cubicBezTo>
                    <a:cubicBezTo>
                      <a:pt x="92189" y="156203"/>
                      <a:pt x="90772" y="143179"/>
                      <a:pt x="100714" y="138881"/>
                    </a:cubicBezTo>
                    <a:cubicBezTo>
                      <a:pt x="105074" y="136996"/>
                      <a:pt x="108614" y="131977"/>
                      <a:pt x="113469" y="125352"/>
                    </a:cubicBezTo>
                    <a:cubicBezTo>
                      <a:pt x="118406" y="118616"/>
                      <a:pt x="136468" y="111467"/>
                      <a:pt x="141434" y="104760"/>
                    </a:cubicBezTo>
                    <a:cubicBezTo>
                      <a:pt x="192754" y="35390"/>
                      <a:pt x="216805" y="73909"/>
                      <a:pt x="159045" y="19880"/>
                    </a:cubicBezTo>
                    <a:cubicBezTo>
                      <a:pt x="152173" y="13457"/>
                      <a:pt x="149723" y="6889"/>
                      <a:pt x="142606" y="0"/>
                    </a:cubicBezTo>
                    <a:cubicBezTo>
                      <a:pt x="95858" y="1245"/>
                      <a:pt x="50167" y="2447"/>
                      <a:pt x="5931" y="3606"/>
                    </a:cubicBezTo>
                    <a:cubicBezTo>
                      <a:pt x="24291" y="22385"/>
                      <a:pt x="-4668" y="-4740"/>
                      <a:pt x="47862" y="43688"/>
                    </a:cubicBezTo>
                    <a:cubicBezTo>
                      <a:pt x="80000" y="73351"/>
                      <a:pt x="99359" y="55303"/>
                      <a:pt x="25545" y="123655"/>
                    </a:cubicBezTo>
                    <a:cubicBezTo>
                      <a:pt x="23811" y="137102"/>
                      <a:pt x="7319" y="128390"/>
                      <a:pt x="32062" y="158039"/>
                    </a:cubicBezTo>
                    <a:cubicBezTo>
                      <a:pt x="37075" y="164044"/>
                      <a:pt x="55704" y="170198"/>
                      <a:pt x="60368" y="176487"/>
                    </a:cubicBezTo>
                    <a:cubicBezTo>
                      <a:pt x="82426" y="206242"/>
                      <a:pt x="86791" y="203174"/>
                      <a:pt x="85629" y="212121"/>
                    </a:cubicBezTo>
                    <a:cubicBezTo>
                      <a:pt x="103874" y="227328"/>
                      <a:pt x="20704" y="293136"/>
                      <a:pt x="5105" y="324420"/>
                    </a:cubicBezTo>
                    <a:cubicBezTo>
                      <a:pt x="24488" y="341964"/>
                      <a:pt x="22687" y="342781"/>
                      <a:pt x="24752" y="344036"/>
                    </a:cubicBezTo>
                    <a:cubicBezTo>
                      <a:pt x="40850" y="353815"/>
                      <a:pt x="59277" y="379877"/>
                      <a:pt x="64459" y="381988"/>
                    </a:cubicBezTo>
                    <a:cubicBezTo>
                      <a:pt x="66448" y="382800"/>
                      <a:pt x="68815" y="384555"/>
                      <a:pt x="69478" y="386430"/>
                    </a:cubicBezTo>
                    <a:cubicBezTo>
                      <a:pt x="74362" y="400252"/>
                      <a:pt x="101885" y="400916"/>
                      <a:pt x="97943" y="434392"/>
                    </a:cubicBezTo>
                    <a:cubicBezTo>
                      <a:pt x="79410" y="448267"/>
                      <a:pt x="78060" y="462084"/>
                      <a:pt x="63614" y="472666"/>
                    </a:cubicBezTo>
                    <a:cubicBezTo>
                      <a:pt x="50801" y="482046"/>
                      <a:pt x="11656" y="525537"/>
                      <a:pt x="6527" y="536248"/>
                    </a:cubicBezTo>
                    <a:cubicBezTo>
                      <a:pt x="523" y="548792"/>
                      <a:pt x="-14134" y="532835"/>
                      <a:pt x="38377" y="587023"/>
                    </a:cubicBezTo>
                    <a:cubicBezTo>
                      <a:pt x="40221" y="588931"/>
                      <a:pt x="40778" y="592061"/>
                      <a:pt x="42579" y="594032"/>
                    </a:cubicBezTo>
                    <a:cubicBezTo>
                      <a:pt x="46532" y="598354"/>
                      <a:pt x="75717" y="629456"/>
                      <a:pt x="80836" y="631148"/>
                    </a:cubicBezTo>
                    <a:cubicBezTo>
                      <a:pt x="86690" y="633095"/>
                      <a:pt x="101453" y="642946"/>
                      <a:pt x="99542" y="648350"/>
                    </a:cubicBezTo>
                    <a:cubicBezTo>
                      <a:pt x="109118" y="673023"/>
                      <a:pt x="92261" y="682797"/>
                      <a:pt x="86104" y="689966"/>
                    </a:cubicBezTo>
                    <a:cubicBezTo>
                      <a:pt x="71937" y="706422"/>
                      <a:pt x="59892" y="708124"/>
                      <a:pt x="59157" y="710778"/>
                    </a:cubicBezTo>
                    <a:cubicBezTo>
                      <a:pt x="57933" y="715168"/>
                      <a:pt x="56593" y="717672"/>
                      <a:pt x="51834" y="719086"/>
                    </a:cubicBezTo>
                    <a:cubicBezTo>
                      <a:pt x="81820" y="719124"/>
                      <a:pt x="112120" y="719225"/>
                      <a:pt x="142664" y="719374"/>
                    </a:cubicBezTo>
                    <a:cubicBezTo>
                      <a:pt x="191020" y="666566"/>
                      <a:pt x="194608" y="673432"/>
                      <a:pt x="191462" y="670566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1016;p18"/>
              <p:cNvSpPr/>
              <p:nvPr/>
            </p:nvSpPr>
            <p:spPr>
              <a:xfrm>
                <a:off x="8925168" y="3920021"/>
                <a:ext cx="429912" cy="732033"/>
              </a:xfrm>
              <a:custGeom>
                <a:avLst/>
                <a:gdLst/>
                <a:ahLst/>
                <a:cxnLst/>
                <a:rect l="l" t="t" r="r" b="b"/>
                <a:pathLst>
                  <a:path w="429912" h="732033" extrusionOk="0">
                    <a:moveTo>
                      <a:pt x="403782" y="701836"/>
                    </a:moveTo>
                    <a:cubicBezTo>
                      <a:pt x="404929" y="699831"/>
                      <a:pt x="409761" y="700124"/>
                      <a:pt x="410472" y="699192"/>
                    </a:cubicBezTo>
                    <a:cubicBezTo>
                      <a:pt x="416110" y="691807"/>
                      <a:pt x="423947" y="686600"/>
                      <a:pt x="429912" y="679571"/>
                    </a:cubicBezTo>
                    <a:cubicBezTo>
                      <a:pt x="418338" y="664711"/>
                      <a:pt x="418107" y="671590"/>
                      <a:pt x="417310" y="668893"/>
                    </a:cubicBezTo>
                    <a:cubicBezTo>
                      <a:pt x="413574" y="656244"/>
                      <a:pt x="393154" y="646763"/>
                      <a:pt x="391972" y="642595"/>
                    </a:cubicBezTo>
                    <a:cubicBezTo>
                      <a:pt x="387837" y="627989"/>
                      <a:pt x="365150" y="610609"/>
                      <a:pt x="359704" y="603292"/>
                    </a:cubicBezTo>
                    <a:cubicBezTo>
                      <a:pt x="355257" y="597306"/>
                      <a:pt x="352111" y="590090"/>
                      <a:pt x="344874" y="586561"/>
                    </a:cubicBezTo>
                    <a:cubicBezTo>
                      <a:pt x="328392" y="551503"/>
                      <a:pt x="329813" y="559133"/>
                      <a:pt x="340720" y="540032"/>
                    </a:cubicBezTo>
                    <a:cubicBezTo>
                      <a:pt x="346199" y="539763"/>
                      <a:pt x="361058" y="513830"/>
                      <a:pt x="361375" y="513585"/>
                    </a:cubicBezTo>
                    <a:cubicBezTo>
                      <a:pt x="367475" y="508902"/>
                      <a:pt x="370990" y="502301"/>
                      <a:pt x="375336" y="496200"/>
                    </a:cubicBezTo>
                    <a:cubicBezTo>
                      <a:pt x="381695" y="487277"/>
                      <a:pt x="391612" y="481695"/>
                      <a:pt x="399829" y="468503"/>
                    </a:cubicBezTo>
                    <a:cubicBezTo>
                      <a:pt x="411456" y="449839"/>
                      <a:pt x="417987" y="450580"/>
                      <a:pt x="419923" y="446613"/>
                    </a:cubicBezTo>
                    <a:cubicBezTo>
                      <a:pt x="430930" y="424055"/>
                      <a:pt x="442130" y="451483"/>
                      <a:pt x="395925" y="401887"/>
                    </a:cubicBezTo>
                    <a:cubicBezTo>
                      <a:pt x="395627" y="401570"/>
                      <a:pt x="372157" y="379118"/>
                      <a:pt x="362787" y="370993"/>
                    </a:cubicBezTo>
                    <a:cubicBezTo>
                      <a:pt x="357442" y="366358"/>
                      <a:pt x="358206" y="359416"/>
                      <a:pt x="344432" y="351690"/>
                    </a:cubicBezTo>
                    <a:cubicBezTo>
                      <a:pt x="340672" y="341281"/>
                      <a:pt x="344994" y="347146"/>
                      <a:pt x="339389" y="337464"/>
                    </a:cubicBezTo>
                    <a:cubicBezTo>
                      <a:pt x="334472" y="328968"/>
                      <a:pt x="336647" y="316189"/>
                      <a:pt x="346420" y="309959"/>
                    </a:cubicBezTo>
                    <a:cubicBezTo>
                      <a:pt x="348596" y="306175"/>
                      <a:pt x="363119" y="284367"/>
                      <a:pt x="371134" y="277329"/>
                    </a:cubicBezTo>
                    <a:cubicBezTo>
                      <a:pt x="379827" y="269694"/>
                      <a:pt x="392500" y="251761"/>
                      <a:pt x="392817" y="251694"/>
                    </a:cubicBezTo>
                    <a:cubicBezTo>
                      <a:pt x="402125" y="249766"/>
                      <a:pt x="403177" y="238593"/>
                      <a:pt x="411216" y="235251"/>
                    </a:cubicBezTo>
                    <a:cubicBezTo>
                      <a:pt x="413867" y="234146"/>
                      <a:pt x="415524" y="232357"/>
                      <a:pt x="415730" y="229222"/>
                    </a:cubicBezTo>
                    <a:cubicBezTo>
                      <a:pt x="416129" y="223208"/>
                      <a:pt x="420600" y="229896"/>
                      <a:pt x="422516" y="220530"/>
                    </a:cubicBezTo>
                    <a:cubicBezTo>
                      <a:pt x="410620" y="209746"/>
                      <a:pt x="411274" y="209953"/>
                      <a:pt x="402802" y="200492"/>
                    </a:cubicBezTo>
                    <a:cubicBezTo>
                      <a:pt x="394916" y="191689"/>
                      <a:pt x="328276" y="173044"/>
                      <a:pt x="359666" y="130890"/>
                    </a:cubicBezTo>
                    <a:cubicBezTo>
                      <a:pt x="365169" y="123501"/>
                      <a:pt x="362677" y="116760"/>
                      <a:pt x="369544" y="115313"/>
                    </a:cubicBezTo>
                    <a:cubicBezTo>
                      <a:pt x="369866" y="115251"/>
                      <a:pt x="382588" y="92034"/>
                      <a:pt x="384336" y="91154"/>
                    </a:cubicBezTo>
                    <a:cubicBezTo>
                      <a:pt x="395646" y="85481"/>
                      <a:pt x="401044" y="73270"/>
                      <a:pt x="406020" y="69217"/>
                    </a:cubicBezTo>
                    <a:cubicBezTo>
                      <a:pt x="362864" y="34106"/>
                      <a:pt x="343145" y="18447"/>
                      <a:pt x="331960" y="0"/>
                    </a:cubicBezTo>
                    <a:cubicBezTo>
                      <a:pt x="240140" y="2548"/>
                      <a:pt x="148604" y="5034"/>
                      <a:pt x="60070" y="7404"/>
                    </a:cubicBezTo>
                    <a:cubicBezTo>
                      <a:pt x="62942" y="10832"/>
                      <a:pt x="68609" y="17096"/>
                      <a:pt x="81849" y="30890"/>
                    </a:cubicBezTo>
                    <a:cubicBezTo>
                      <a:pt x="88352" y="37664"/>
                      <a:pt x="108767" y="55457"/>
                      <a:pt x="106875" y="62366"/>
                    </a:cubicBezTo>
                    <a:cubicBezTo>
                      <a:pt x="108950" y="71265"/>
                      <a:pt x="102279" y="71313"/>
                      <a:pt x="105732" y="76101"/>
                    </a:cubicBezTo>
                    <a:cubicBezTo>
                      <a:pt x="94807" y="82707"/>
                      <a:pt x="85494" y="90674"/>
                      <a:pt x="77186" y="99981"/>
                    </a:cubicBezTo>
                    <a:cubicBezTo>
                      <a:pt x="48256" y="132414"/>
                      <a:pt x="26928" y="138842"/>
                      <a:pt x="10590" y="155761"/>
                    </a:cubicBezTo>
                    <a:cubicBezTo>
                      <a:pt x="6733" y="159756"/>
                      <a:pt x="4413" y="165140"/>
                      <a:pt x="0" y="168958"/>
                    </a:cubicBezTo>
                    <a:cubicBezTo>
                      <a:pt x="6099" y="182318"/>
                      <a:pt x="11886" y="182943"/>
                      <a:pt x="13769" y="185203"/>
                    </a:cubicBezTo>
                    <a:cubicBezTo>
                      <a:pt x="30573" y="205328"/>
                      <a:pt x="56790" y="257463"/>
                      <a:pt x="85533" y="265497"/>
                    </a:cubicBezTo>
                    <a:cubicBezTo>
                      <a:pt x="91281" y="279333"/>
                      <a:pt x="90825" y="267915"/>
                      <a:pt x="85269" y="296622"/>
                    </a:cubicBezTo>
                    <a:cubicBezTo>
                      <a:pt x="85014" y="297934"/>
                      <a:pt x="85177" y="300401"/>
                      <a:pt x="84827" y="300458"/>
                    </a:cubicBezTo>
                    <a:cubicBezTo>
                      <a:pt x="78007" y="301632"/>
                      <a:pt x="78905" y="310261"/>
                      <a:pt x="73171" y="312382"/>
                    </a:cubicBezTo>
                    <a:cubicBezTo>
                      <a:pt x="62390" y="316367"/>
                      <a:pt x="28080" y="352613"/>
                      <a:pt x="27979" y="352944"/>
                    </a:cubicBezTo>
                    <a:cubicBezTo>
                      <a:pt x="23854" y="367180"/>
                      <a:pt x="-6637" y="379464"/>
                      <a:pt x="10239" y="385752"/>
                    </a:cubicBezTo>
                    <a:cubicBezTo>
                      <a:pt x="10820" y="385973"/>
                      <a:pt x="11483" y="386493"/>
                      <a:pt x="11723" y="387041"/>
                    </a:cubicBezTo>
                    <a:cubicBezTo>
                      <a:pt x="18898" y="403175"/>
                      <a:pt x="35294" y="411108"/>
                      <a:pt x="45283" y="424954"/>
                    </a:cubicBezTo>
                    <a:cubicBezTo>
                      <a:pt x="67547" y="455830"/>
                      <a:pt x="110520" y="480536"/>
                      <a:pt x="89889" y="496883"/>
                    </a:cubicBezTo>
                    <a:cubicBezTo>
                      <a:pt x="88419" y="502205"/>
                      <a:pt x="81739" y="510811"/>
                      <a:pt x="79246" y="514633"/>
                    </a:cubicBezTo>
                    <a:cubicBezTo>
                      <a:pt x="45048" y="545450"/>
                      <a:pt x="41950" y="564657"/>
                      <a:pt x="22951" y="575979"/>
                    </a:cubicBezTo>
                    <a:cubicBezTo>
                      <a:pt x="20977" y="577152"/>
                      <a:pt x="19412" y="579277"/>
                      <a:pt x="18129" y="581407"/>
                    </a:cubicBezTo>
                    <a:cubicBezTo>
                      <a:pt x="28743" y="595326"/>
                      <a:pt x="39659" y="606470"/>
                      <a:pt x="51152" y="616960"/>
                    </a:cubicBezTo>
                    <a:cubicBezTo>
                      <a:pt x="71495" y="635528"/>
                      <a:pt x="64085" y="637585"/>
                      <a:pt x="74333" y="644917"/>
                    </a:cubicBezTo>
                    <a:cubicBezTo>
                      <a:pt x="100791" y="663855"/>
                      <a:pt x="82757" y="658504"/>
                      <a:pt x="98072" y="664961"/>
                    </a:cubicBezTo>
                    <a:cubicBezTo>
                      <a:pt x="111356" y="670566"/>
                      <a:pt x="105108" y="676172"/>
                      <a:pt x="101833" y="687302"/>
                    </a:cubicBezTo>
                    <a:cubicBezTo>
                      <a:pt x="97693" y="701379"/>
                      <a:pt x="88400" y="705778"/>
                      <a:pt x="77263" y="715341"/>
                    </a:cubicBezTo>
                    <a:cubicBezTo>
                      <a:pt x="70688" y="720980"/>
                      <a:pt x="66030" y="725322"/>
                      <a:pt x="62351" y="728653"/>
                    </a:cubicBezTo>
                    <a:cubicBezTo>
                      <a:pt x="103057" y="728932"/>
                      <a:pt x="144100" y="729293"/>
                      <a:pt x="185315" y="729716"/>
                    </a:cubicBezTo>
                    <a:cubicBezTo>
                      <a:pt x="186030" y="728634"/>
                      <a:pt x="188235" y="726999"/>
                      <a:pt x="190093" y="724461"/>
                    </a:cubicBezTo>
                    <a:cubicBezTo>
                      <a:pt x="190319" y="724148"/>
                      <a:pt x="230151" y="678677"/>
                      <a:pt x="230463" y="678542"/>
                    </a:cubicBezTo>
                    <a:cubicBezTo>
                      <a:pt x="244165" y="672518"/>
                      <a:pt x="166114" y="615355"/>
                      <a:pt x="143293" y="579715"/>
                    </a:cubicBezTo>
                    <a:cubicBezTo>
                      <a:pt x="135642" y="574138"/>
                      <a:pt x="131032" y="572431"/>
                      <a:pt x="134029" y="566349"/>
                    </a:cubicBezTo>
                    <a:cubicBezTo>
                      <a:pt x="135883" y="562580"/>
                      <a:pt x="131445" y="551513"/>
                      <a:pt x="142063" y="543296"/>
                    </a:cubicBezTo>
                    <a:cubicBezTo>
                      <a:pt x="144085" y="541729"/>
                      <a:pt x="198983" y="474142"/>
                      <a:pt x="199117" y="473825"/>
                    </a:cubicBezTo>
                    <a:cubicBezTo>
                      <a:pt x="200011" y="471801"/>
                      <a:pt x="204727" y="471541"/>
                      <a:pt x="205303" y="470580"/>
                    </a:cubicBezTo>
                    <a:cubicBezTo>
                      <a:pt x="206821" y="468075"/>
                      <a:pt x="221718" y="448964"/>
                      <a:pt x="233590" y="437551"/>
                    </a:cubicBezTo>
                    <a:cubicBezTo>
                      <a:pt x="176776" y="387185"/>
                      <a:pt x="192884" y="389291"/>
                      <a:pt x="170466" y="378449"/>
                    </a:cubicBezTo>
                    <a:cubicBezTo>
                      <a:pt x="151472" y="369262"/>
                      <a:pt x="147985" y="345026"/>
                      <a:pt x="153205" y="337766"/>
                    </a:cubicBezTo>
                    <a:cubicBezTo>
                      <a:pt x="156452" y="333242"/>
                      <a:pt x="154391" y="325564"/>
                      <a:pt x="161653" y="323588"/>
                    </a:cubicBezTo>
                    <a:cubicBezTo>
                      <a:pt x="162244" y="321622"/>
                      <a:pt x="183817" y="290468"/>
                      <a:pt x="198008" y="278973"/>
                    </a:cubicBezTo>
                    <a:cubicBezTo>
                      <a:pt x="205807" y="272651"/>
                      <a:pt x="193009" y="274213"/>
                      <a:pt x="218390" y="255612"/>
                    </a:cubicBezTo>
                    <a:cubicBezTo>
                      <a:pt x="222602" y="252526"/>
                      <a:pt x="222458" y="254506"/>
                      <a:pt x="221391" y="252723"/>
                    </a:cubicBezTo>
                    <a:cubicBezTo>
                      <a:pt x="166465" y="161184"/>
                      <a:pt x="168304" y="174809"/>
                      <a:pt x="178505" y="143294"/>
                    </a:cubicBezTo>
                    <a:cubicBezTo>
                      <a:pt x="188307" y="143073"/>
                      <a:pt x="240150" y="89693"/>
                      <a:pt x="240333" y="89380"/>
                    </a:cubicBezTo>
                    <a:cubicBezTo>
                      <a:pt x="236587" y="87174"/>
                      <a:pt x="235713" y="87832"/>
                      <a:pt x="233119" y="84731"/>
                    </a:cubicBezTo>
                    <a:cubicBezTo>
                      <a:pt x="220143" y="69241"/>
                      <a:pt x="203661" y="65597"/>
                      <a:pt x="194843" y="52068"/>
                    </a:cubicBezTo>
                    <a:cubicBezTo>
                      <a:pt x="191793" y="47390"/>
                      <a:pt x="168424" y="24212"/>
                      <a:pt x="163526" y="22625"/>
                    </a:cubicBezTo>
                    <a:cubicBezTo>
                      <a:pt x="160971" y="21798"/>
                      <a:pt x="158863" y="17832"/>
                      <a:pt x="152581" y="10543"/>
                    </a:cubicBezTo>
                    <a:cubicBezTo>
                      <a:pt x="147216" y="4327"/>
                      <a:pt x="142155" y="6457"/>
                      <a:pt x="215249" y="4005"/>
                    </a:cubicBezTo>
                    <a:cubicBezTo>
                      <a:pt x="235170" y="23755"/>
                      <a:pt x="229027" y="22245"/>
                      <a:pt x="257780" y="44034"/>
                    </a:cubicBezTo>
                    <a:cubicBezTo>
                      <a:pt x="332940" y="100991"/>
                      <a:pt x="255437" y="120472"/>
                      <a:pt x="246629" y="134078"/>
                    </a:cubicBezTo>
                    <a:cubicBezTo>
                      <a:pt x="238536" y="146583"/>
                      <a:pt x="225728" y="155655"/>
                      <a:pt x="220359" y="170164"/>
                    </a:cubicBezTo>
                    <a:cubicBezTo>
                      <a:pt x="220258" y="170438"/>
                      <a:pt x="219965" y="170679"/>
                      <a:pt x="219773" y="170939"/>
                    </a:cubicBezTo>
                    <a:cubicBezTo>
                      <a:pt x="222899" y="173669"/>
                      <a:pt x="219307" y="187775"/>
                      <a:pt x="225113" y="195794"/>
                    </a:cubicBezTo>
                    <a:cubicBezTo>
                      <a:pt x="225872" y="196847"/>
                      <a:pt x="227135" y="197684"/>
                      <a:pt x="227510" y="198833"/>
                    </a:cubicBezTo>
                    <a:cubicBezTo>
                      <a:pt x="233921" y="218420"/>
                      <a:pt x="254846" y="225170"/>
                      <a:pt x="260811" y="260415"/>
                    </a:cubicBezTo>
                    <a:cubicBezTo>
                      <a:pt x="261171" y="262559"/>
                      <a:pt x="261809" y="266429"/>
                      <a:pt x="261156" y="266694"/>
                    </a:cubicBezTo>
                    <a:cubicBezTo>
                      <a:pt x="253655" y="269766"/>
                      <a:pt x="266165" y="268372"/>
                      <a:pt x="239790" y="290507"/>
                    </a:cubicBezTo>
                    <a:cubicBezTo>
                      <a:pt x="242062" y="301771"/>
                      <a:pt x="228273" y="302031"/>
                      <a:pt x="199113" y="342233"/>
                    </a:cubicBezTo>
                    <a:cubicBezTo>
                      <a:pt x="204501" y="346665"/>
                      <a:pt x="206201" y="345709"/>
                      <a:pt x="206945" y="347382"/>
                    </a:cubicBezTo>
                    <a:cubicBezTo>
                      <a:pt x="213909" y="363045"/>
                      <a:pt x="229834" y="370747"/>
                      <a:pt x="239531" y="384195"/>
                    </a:cubicBezTo>
                    <a:cubicBezTo>
                      <a:pt x="258726" y="410815"/>
                      <a:pt x="311256" y="446382"/>
                      <a:pt x="277230" y="456950"/>
                    </a:cubicBezTo>
                    <a:cubicBezTo>
                      <a:pt x="272947" y="470450"/>
                      <a:pt x="249352" y="487238"/>
                      <a:pt x="184023" y="563700"/>
                    </a:cubicBezTo>
                    <a:cubicBezTo>
                      <a:pt x="209150" y="586859"/>
                      <a:pt x="199843" y="581162"/>
                      <a:pt x="204213" y="583816"/>
                    </a:cubicBezTo>
                    <a:cubicBezTo>
                      <a:pt x="220311" y="593595"/>
                      <a:pt x="238738" y="619657"/>
                      <a:pt x="243920" y="621768"/>
                    </a:cubicBezTo>
                    <a:cubicBezTo>
                      <a:pt x="245908" y="622581"/>
                      <a:pt x="248281" y="624335"/>
                      <a:pt x="248939" y="626210"/>
                    </a:cubicBezTo>
                    <a:cubicBezTo>
                      <a:pt x="253006" y="637710"/>
                      <a:pt x="267889" y="637244"/>
                      <a:pt x="274613" y="655023"/>
                    </a:cubicBezTo>
                    <a:cubicBezTo>
                      <a:pt x="290092" y="658648"/>
                      <a:pt x="296239" y="677663"/>
                      <a:pt x="281730" y="687783"/>
                    </a:cubicBezTo>
                    <a:cubicBezTo>
                      <a:pt x="281442" y="687985"/>
                      <a:pt x="255898" y="715927"/>
                      <a:pt x="244242" y="730365"/>
                    </a:cubicBezTo>
                    <a:cubicBezTo>
                      <a:pt x="287100" y="730865"/>
                      <a:pt x="330048" y="731427"/>
                      <a:pt x="372916" y="732033"/>
                    </a:cubicBezTo>
                    <a:cubicBezTo>
                      <a:pt x="386617" y="718884"/>
                      <a:pt x="402581" y="703932"/>
                      <a:pt x="403782" y="701836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1017;p18"/>
              <p:cNvSpPr/>
              <p:nvPr/>
            </p:nvSpPr>
            <p:spPr>
              <a:xfrm>
                <a:off x="8565210" y="3933954"/>
                <a:ext cx="264940" cy="714763"/>
              </a:xfrm>
              <a:custGeom>
                <a:avLst/>
                <a:gdLst/>
                <a:ahLst/>
                <a:cxnLst/>
                <a:rect l="l" t="t" r="r" b="b"/>
                <a:pathLst>
                  <a:path w="264940" h="714763" extrusionOk="0">
                    <a:moveTo>
                      <a:pt x="239497" y="677980"/>
                    </a:moveTo>
                    <a:cubicBezTo>
                      <a:pt x="240616" y="676033"/>
                      <a:pt x="245303" y="676316"/>
                      <a:pt x="245995" y="675413"/>
                    </a:cubicBezTo>
                    <a:cubicBezTo>
                      <a:pt x="251470" y="668244"/>
                      <a:pt x="259077" y="663187"/>
                      <a:pt x="264869" y="656350"/>
                    </a:cubicBezTo>
                    <a:cubicBezTo>
                      <a:pt x="253631" y="641922"/>
                      <a:pt x="253400" y="648600"/>
                      <a:pt x="252632" y="645980"/>
                    </a:cubicBezTo>
                    <a:cubicBezTo>
                      <a:pt x="248968" y="633576"/>
                      <a:pt x="229186" y="624518"/>
                      <a:pt x="228033" y="620446"/>
                    </a:cubicBezTo>
                    <a:cubicBezTo>
                      <a:pt x="224019" y="606263"/>
                      <a:pt x="201989" y="589393"/>
                      <a:pt x="196707" y="582287"/>
                    </a:cubicBezTo>
                    <a:cubicBezTo>
                      <a:pt x="192389" y="576475"/>
                      <a:pt x="189335" y="569470"/>
                      <a:pt x="182309" y="566042"/>
                    </a:cubicBezTo>
                    <a:cubicBezTo>
                      <a:pt x="181262" y="563825"/>
                      <a:pt x="163223" y="534772"/>
                      <a:pt x="173491" y="528768"/>
                    </a:cubicBezTo>
                    <a:cubicBezTo>
                      <a:pt x="177424" y="526465"/>
                      <a:pt x="175523" y="521066"/>
                      <a:pt x="180584" y="520710"/>
                    </a:cubicBezTo>
                    <a:cubicBezTo>
                      <a:pt x="229013" y="454681"/>
                      <a:pt x="211028" y="479892"/>
                      <a:pt x="227361" y="462128"/>
                    </a:cubicBezTo>
                    <a:cubicBezTo>
                      <a:pt x="237941" y="450628"/>
                      <a:pt x="239968" y="440902"/>
                      <a:pt x="252469" y="432882"/>
                    </a:cubicBezTo>
                    <a:cubicBezTo>
                      <a:pt x="256839" y="430075"/>
                      <a:pt x="255144" y="426262"/>
                      <a:pt x="264941" y="418892"/>
                    </a:cubicBezTo>
                    <a:cubicBezTo>
                      <a:pt x="241159" y="394998"/>
                      <a:pt x="181804" y="343185"/>
                      <a:pt x="179763" y="328963"/>
                    </a:cubicBezTo>
                    <a:cubicBezTo>
                      <a:pt x="167829" y="308617"/>
                      <a:pt x="179321" y="302853"/>
                      <a:pt x="188024" y="291007"/>
                    </a:cubicBezTo>
                    <a:cubicBezTo>
                      <a:pt x="195472" y="280862"/>
                      <a:pt x="234959" y="229838"/>
                      <a:pt x="246725" y="224948"/>
                    </a:cubicBezTo>
                    <a:cubicBezTo>
                      <a:pt x="252747" y="222444"/>
                      <a:pt x="250418" y="215977"/>
                      <a:pt x="253050" y="216069"/>
                    </a:cubicBezTo>
                    <a:cubicBezTo>
                      <a:pt x="257156" y="216208"/>
                      <a:pt x="257213" y="213049"/>
                      <a:pt x="257703" y="210655"/>
                    </a:cubicBezTo>
                    <a:cubicBezTo>
                      <a:pt x="246158" y="200189"/>
                      <a:pt x="246778" y="200376"/>
                      <a:pt x="238561" y="191198"/>
                    </a:cubicBezTo>
                    <a:cubicBezTo>
                      <a:pt x="231064" y="182828"/>
                      <a:pt x="166388" y="164289"/>
                      <a:pt x="196678" y="123621"/>
                    </a:cubicBezTo>
                    <a:cubicBezTo>
                      <a:pt x="202018" y="116448"/>
                      <a:pt x="199602" y="109904"/>
                      <a:pt x="206268" y="108496"/>
                    </a:cubicBezTo>
                    <a:cubicBezTo>
                      <a:pt x="206825" y="108380"/>
                      <a:pt x="204496" y="111029"/>
                      <a:pt x="219346" y="86486"/>
                    </a:cubicBezTo>
                    <a:cubicBezTo>
                      <a:pt x="221877" y="82303"/>
                      <a:pt x="220820" y="89717"/>
                      <a:pt x="239612" y="65784"/>
                    </a:cubicBezTo>
                    <a:cubicBezTo>
                      <a:pt x="244737" y="59265"/>
                      <a:pt x="194752" y="31991"/>
                      <a:pt x="172363" y="0"/>
                    </a:cubicBezTo>
                    <a:cubicBezTo>
                      <a:pt x="131628" y="1063"/>
                      <a:pt x="92372" y="2077"/>
                      <a:pt x="54941" y="3043"/>
                    </a:cubicBezTo>
                    <a:cubicBezTo>
                      <a:pt x="59892" y="7726"/>
                      <a:pt x="66573" y="13510"/>
                      <a:pt x="75962" y="20625"/>
                    </a:cubicBezTo>
                    <a:cubicBezTo>
                      <a:pt x="153806" y="79616"/>
                      <a:pt x="72725" y="100621"/>
                      <a:pt x="64479" y="113366"/>
                    </a:cubicBezTo>
                    <a:cubicBezTo>
                      <a:pt x="56141" y="126246"/>
                      <a:pt x="42954" y="135587"/>
                      <a:pt x="37431" y="150544"/>
                    </a:cubicBezTo>
                    <a:cubicBezTo>
                      <a:pt x="37325" y="150828"/>
                      <a:pt x="37023" y="151073"/>
                      <a:pt x="36831" y="151342"/>
                    </a:cubicBezTo>
                    <a:cubicBezTo>
                      <a:pt x="40063" y="154164"/>
                      <a:pt x="36326" y="168655"/>
                      <a:pt x="42329" y="176943"/>
                    </a:cubicBezTo>
                    <a:cubicBezTo>
                      <a:pt x="43107" y="178030"/>
                      <a:pt x="44414" y="178890"/>
                      <a:pt x="44798" y="180073"/>
                    </a:cubicBezTo>
                    <a:cubicBezTo>
                      <a:pt x="47992" y="189833"/>
                      <a:pt x="55714" y="196660"/>
                      <a:pt x="60853" y="205150"/>
                    </a:cubicBezTo>
                    <a:cubicBezTo>
                      <a:pt x="68100" y="217131"/>
                      <a:pt x="74401" y="214852"/>
                      <a:pt x="74631" y="231372"/>
                    </a:cubicBezTo>
                    <a:cubicBezTo>
                      <a:pt x="76888" y="232530"/>
                      <a:pt x="77109" y="234391"/>
                      <a:pt x="77474" y="240078"/>
                    </a:cubicBezTo>
                    <a:cubicBezTo>
                      <a:pt x="77556" y="241247"/>
                      <a:pt x="78891" y="242299"/>
                      <a:pt x="79093" y="243497"/>
                    </a:cubicBezTo>
                    <a:cubicBezTo>
                      <a:pt x="79467" y="245708"/>
                      <a:pt x="80120" y="249694"/>
                      <a:pt x="79453" y="249968"/>
                    </a:cubicBezTo>
                    <a:cubicBezTo>
                      <a:pt x="71759" y="253117"/>
                      <a:pt x="84611" y="251694"/>
                      <a:pt x="57443" y="274492"/>
                    </a:cubicBezTo>
                    <a:cubicBezTo>
                      <a:pt x="59791" y="286103"/>
                      <a:pt x="45600" y="286333"/>
                      <a:pt x="15546" y="327771"/>
                    </a:cubicBezTo>
                    <a:cubicBezTo>
                      <a:pt x="21093" y="332334"/>
                      <a:pt x="22850" y="331348"/>
                      <a:pt x="23614" y="333074"/>
                    </a:cubicBezTo>
                    <a:cubicBezTo>
                      <a:pt x="30789" y="349209"/>
                      <a:pt x="47185" y="357142"/>
                      <a:pt x="57174" y="370988"/>
                    </a:cubicBezTo>
                    <a:cubicBezTo>
                      <a:pt x="76946" y="398406"/>
                      <a:pt x="131046" y="435041"/>
                      <a:pt x="96002" y="445926"/>
                    </a:cubicBezTo>
                    <a:cubicBezTo>
                      <a:pt x="91584" y="459849"/>
                      <a:pt x="67567" y="476796"/>
                      <a:pt x="0" y="555878"/>
                    </a:cubicBezTo>
                    <a:cubicBezTo>
                      <a:pt x="21885" y="576051"/>
                      <a:pt x="18475" y="575191"/>
                      <a:pt x="20795" y="576595"/>
                    </a:cubicBezTo>
                    <a:cubicBezTo>
                      <a:pt x="37373" y="586667"/>
                      <a:pt x="56353" y="613508"/>
                      <a:pt x="61693" y="615686"/>
                    </a:cubicBezTo>
                    <a:cubicBezTo>
                      <a:pt x="63739" y="616523"/>
                      <a:pt x="66184" y="618331"/>
                      <a:pt x="66866" y="620258"/>
                    </a:cubicBezTo>
                    <a:cubicBezTo>
                      <a:pt x="71068" y="632143"/>
                      <a:pt x="86349" y="631552"/>
                      <a:pt x="93308" y="649932"/>
                    </a:cubicBezTo>
                    <a:cubicBezTo>
                      <a:pt x="109257" y="653663"/>
                      <a:pt x="115582" y="673254"/>
                      <a:pt x="100642" y="683672"/>
                    </a:cubicBezTo>
                    <a:cubicBezTo>
                      <a:pt x="100517" y="683759"/>
                      <a:pt x="83708" y="702293"/>
                      <a:pt x="72585" y="714764"/>
                    </a:cubicBezTo>
                    <a:cubicBezTo>
                      <a:pt x="114891" y="714384"/>
                      <a:pt x="158267" y="714168"/>
                      <a:pt x="202494" y="714091"/>
                    </a:cubicBezTo>
                    <a:cubicBezTo>
                      <a:pt x="216219" y="700749"/>
                      <a:pt x="238157" y="680316"/>
                      <a:pt x="239497" y="67798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018;p18"/>
              <p:cNvSpPr/>
              <p:nvPr/>
            </p:nvSpPr>
            <p:spPr>
              <a:xfrm>
                <a:off x="9458690" y="3910050"/>
                <a:ext cx="241425" cy="747687"/>
              </a:xfrm>
              <a:custGeom>
                <a:avLst/>
                <a:gdLst/>
                <a:ahLst/>
                <a:cxnLst/>
                <a:rect l="l" t="t" r="r" b="b"/>
                <a:pathLst>
                  <a:path w="241425" h="747687" extrusionOk="0">
                    <a:moveTo>
                      <a:pt x="237014" y="694701"/>
                    </a:moveTo>
                    <a:cubicBezTo>
                      <a:pt x="236097" y="692898"/>
                      <a:pt x="175057" y="632908"/>
                      <a:pt x="158690" y="618715"/>
                    </a:cubicBezTo>
                    <a:cubicBezTo>
                      <a:pt x="155386" y="615850"/>
                      <a:pt x="146395" y="599148"/>
                      <a:pt x="135498" y="591701"/>
                    </a:cubicBezTo>
                    <a:cubicBezTo>
                      <a:pt x="129831" y="587830"/>
                      <a:pt x="131128" y="585080"/>
                      <a:pt x="133419" y="580253"/>
                    </a:cubicBezTo>
                    <a:cubicBezTo>
                      <a:pt x="131263" y="571412"/>
                      <a:pt x="134994" y="560513"/>
                      <a:pt x="145257" y="556104"/>
                    </a:cubicBezTo>
                    <a:cubicBezTo>
                      <a:pt x="159847" y="531133"/>
                      <a:pt x="196543" y="493719"/>
                      <a:pt x="199406" y="487200"/>
                    </a:cubicBezTo>
                    <a:cubicBezTo>
                      <a:pt x="200323" y="485113"/>
                      <a:pt x="205178" y="484844"/>
                      <a:pt x="205778" y="483854"/>
                    </a:cubicBezTo>
                    <a:cubicBezTo>
                      <a:pt x="207334" y="481286"/>
                      <a:pt x="222683" y="461584"/>
                      <a:pt x="234915" y="449834"/>
                    </a:cubicBezTo>
                    <a:cubicBezTo>
                      <a:pt x="229143" y="444714"/>
                      <a:pt x="199564" y="418401"/>
                      <a:pt x="195391" y="411666"/>
                    </a:cubicBezTo>
                    <a:cubicBezTo>
                      <a:pt x="182347" y="390608"/>
                      <a:pt x="163473" y="387699"/>
                      <a:pt x="160020" y="382570"/>
                    </a:cubicBezTo>
                    <a:cubicBezTo>
                      <a:pt x="153724" y="373209"/>
                      <a:pt x="145512" y="356247"/>
                      <a:pt x="152120" y="347060"/>
                    </a:cubicBezTo>
                    <a:cubicBezTo>
                      <a:pt x="155467" y="342401"/>
                      <a:pt x="153345" y="334492"/>
                      <a:pt x="160817" y="332459"/>
                    </a:cubicBezTo>
                    <a:cubicBezTo>
                      <a:pt x="162729" y="326069"/>
                      <a:pt x="168492" y="322483"/>
                      <a:pt x="171902" y="317194"/>
                    </a:cubicBezTo>
                    <a:cubicBezTo>
                      <a:pt x="190050" y="289064"/>
                      <a:pt x="200731" y="286819"/>
                      <a:pt x="201255" y="282631"/>
                    </a:cubicBezTo>
                    <a:cubicBezTo>
                      <a:pt x="202537" y="272463"/>
                      <a:pt x="213823" y="264819"/>
                      <a:pt x="222986" y="260343"/>
                    </a:cubicBezTo>
                    <a:cubicBezTo>
                      <a:pt x="221243" y="258175"/>
                      <a:pt x="193921" y="210612"/>
                      <a:pt x="186242" y="203218"/>
                    </a:cubicBezTo>
                    <a:cubicBezTo>
                      <a:pt x="175489" y="192862"/>
                      <a:pt x="177645" y="184030"/>
                      <a:pt x="172497" y="170501"/>
                    </a:cubicBezTo>
                    <a:cubicBezTo>
                      <a:pt x="171075" y="166770"/>
                      <a:pt x="172771" y="163405"/>
                      <a:pt x="178159" y="146760"/>
                    </a:cubicBezTo>
                    <a:cubicBezTo>
                      <a:pt x="187601" y="146544"/>
                      <a:pt x="212305" y="119683"/>
                      <a:pt x="217127" y="114885"/>
                    </a:cubicBezTo>
                    <a:cubicBezTo>
                      <a:pt x="241889" y="90251"/>
                      <a:pt x="245130" y="92015"/>
                      <a:pt x="238311" y="89486"/>
                    </a:cubicBezTo>
                    <a:cubicBezTo>
                      <a:pt x="231962" y="87130"/>
                      <a:pt x="240433" y="87068"/>
                      <a:pt x="208626" y="65837"/>
                    </a:cubicBezTo>
                    <a:cubicBezTo>
                      <a:pt x="200962" y="60726"/>
                      <a:pt x="165913" y="20091"/>
                      <a:pt x="159122" y="19452"/>
                    </a:cubicBezTo>
                    <a:cubicBezTo>
                      <a:pt x="154343" y="13553"/>
                      <a:pt x="148710" y="8019"/>
                      <a:pt x="146707" y="0"/>
                    </a:cubicBezTo>
                    <a:cubicBezTo>
                      <a:pt x="109910" y="1091"/>
                      <a:pt x="72552" y="2183"/>
                      <a:pt x="34823" y="3269"/>
                    </a:cubicBezTo>
                    <a:cubicBezTo>
                      <a:pt x="106827" y="77832"/>
                      <a:pt x="98317" y="69111"/>
                      <a:pt x="104133" y="79125"/>
                    </a:cubicBezTo>
                    <a:cubicBezTo>
                      <a:pt x="103965" y="80741"/>
                      <a:pt x="103706" y="80549"/>
                      <a:pt x="103864" y="81294"/>
                    </a:cubicBezTo>
                    <a:cubicBezTo>
                      <a:pt x="105646" y="89549"/>
                      <a:pt x="99307" y="89683"/>
                      <a:pt x="102659" y="94323"/>
                    </a:cubicBezTo>
                    <a:cubicBezTo>
                      <a:pt x="87723" y="103347"/>
                      <a:pt x="81542" y="110563"/>
                      <a:pt x="58331" y="134111"/>
                    </a:cubicBezTo>
                    <a:cubicBezTo>
                      <a:pt x="41681" y="151001"/>
                      <a:pt x="20127" y="157770"/>
                      <a:pt x="4433" y="179419"/>
                    </a:cubicBezTo>
                    <a:cubicBezTo>
                      <a:pt x="3030" y="181357"/>
                      <a:pt x="1599" y="183097"/>
                      <a:pt x="0" y="184477"/>
                    </a:cubicBezTo>
                    <a:cubicBezTo>
                      <a:pt x="2747" y="190496"/>
                      <a:pt x="6315" y="196112"/>
                      <a:pt x="12727" y="199516"/>
                    </a:cubicBezTo>
                    <a:cubicBezTo>
                      <a:pt x="22514" y="204718"/>
                      <a:pt x="49735" y="268901"/>
                      <a:pt x="83040" y="278208"/>
                    </a:cubicBezTo>
                    <a:cubicBezTo>
                      <a:pt x="83718" y="279838"/>
                      <a:pt x="84947" y="283742"/>
                      <a:pt x="87219" y="286011"/>
                    </a:cubicBezTo>
                    <a:cubicBezTo>
                      <a:pt x="81451" y="315040"/>
                      <a:pt x="82661" y="312098"/>
                      <a:pt x="82354" y="312151"/>
                    </a:cubicBezTo>
                    <a:cubicBezTo>
                      <a:pt x="75731" y="313290"/>
                      <a:pt x="76605" y="321670"/>
                      <a:pt x="71034" y="323728"/>
                    </a:cubicBezTo>
                    <a:cubicBezTo>
                      <a:pt x="63811" y="326396"/>
                      <a:pt x="69070" y="326545"/>
                      <a:pt x="57270" y="333545"/>
                    </a:cubicBezTo>
                    <a:cubicBezTo>
                      <a:pt x="50647" y="337473"/>
                      <a:pt x="11320" y="381348"/>
                      <a:pt x="3808" y="391276"/>
                    </a:cubicBezTo>
                    <a:cubicBezTo>
                      <a:pt x="9024" y="395478"/>
                      <a:pt x="10647" y="394579"/>
                      <a:pt x="11377" y="396219"/>
                    </a:cubicBezTo>
                    <a:cubicBezTo>
                      <a:pt x="18129" y="411416"/>
                      <a:pt x="89043" y="475272"/>
                      <a:pt x="92290" y="490291"/>
                    </a:cubicBezTo>
                    <a:cubicBezTo>
                      <a:pt x="95272" y="504085"/>
                      <a:pt x="62798" y="530941"/>
                      <a:pt x="41302" y="560676"/>
                    </a:cubicBezTo>
                    <a:cubicBezTo>
                      <a:pt x="26568" y="581066"/>
                      <a:pt x="22764" y="576335"/>
                      <a:pt x="17592" y="584936"/>
                    </a:cubicBezTo>
                    <a:cubicBezTo>
                      <a:pt x="42056" y="617023"/>
                      <a:pt x="58216" y="622460"/>
                      <a:pt x="66356" y="640518"/>
                    </a:cubicBezTo>
                    <a:cubicBezTo>
                      <a:pt x="69853" y="648268"/>
                      <a:pt x="83818" y="650220"/>
                      <a:pt x="88030" y="661706"/>
                    </a:cubicBezTo>
                    <a:cubicBezTo>
                      <a:pt x="89721" y="666292"/>
                      <a:pt x="111241" y="667307"/>
                      <a:pt x="100190" y="682105"/>
                    </a:cubicBezTo>
                    <a:cubicBezTo>
                      <a:pt x="96127" y="704845"/>
                      <a:pt x="84928" y="703845"/>
                      <a:pt x="40293" y="745120"/>
                    </a:cubicBezTo>
                    <a:cubicBezTo>
                      <a:pt x="90331" y="745961"/>
                      <a:pt x="139821" y="746826"/>
                      <a:pt x="188461" y="747687"/>
                    </a:cubicBezTo>
                    <a:cubicBezTo>
                      <a:pt x="213549" y="720067"/>
                      <a:pt x="223144" y="705870"/>
                      <a:pt x="237014" y="694701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1019;p18"/>
              <p:cNvSpPr/>
              <p:nvPr/>
            </p:nvSpPr>
            <p:spPr>
              <a:xfrm>
                <a:off x="8063083" y="3941853"/>
                <a:ext cx="214759" cy="728571"/>
              </a:xfrm>
              <a:custGeom>
                <a:avLst/>
                <a:gdLst/>
                <a:ahLst/>
                <a:cxnLst/>
                <a:rect l="l" t="t" r="r" b="b"/>
                <a:pathLst>
                  <a:path w="214759" h="728571" extrusionOk="0">
                    <a:moveTo>
                      <a:pt x="188513" y="680004"/>
                    </a:moveTo>
                    <a:cubicBezTo>
                      <a:pt x="189660" y="677999"/>
                      <a:pt x="194492" y="678292"/>
                      <a:pt x="195203" y="677360"/>
                    </a:cubicBezTo>
                    <a:cubicBezTo>
                      <a:pt x="200841" y="669975"/>
                      <a:pt x="208678" y="664768"/>
                      <a:pt x="214638" y="657730"/>
                    </a:cubicBezTo>
                    <a:cubicBezTo>
                      <a:pt x="203064" y="642869"/>
                      <a:pt x="202829" y="649749"/>
                      <a:pt x="202037" y="647052"/>
                    </a:cubicBezTo>
                    <a:cubicBezTo>
                      <a:pt x="198262" y="634278"/>
                      <a:pt x="177885" y="624946"/>
                      <a:pt x="176698" y="620749"/>
                    </a:cubicBezTo>
                    <a:cubicBezTo>
                      <a:pt x="172563" y="606143"/>
                      <a:pt x="149876" y="588763"/>
                      <a:pt x="144430" y="581446"/>
                    </a:cubicBezTo>
                    <a:cubicBezTo>
                      <a:pt x="139978" y="575460"/>
                      <a:pt x="136837" y="568244"/>
                      <a:pt x="129619" y="564724"/>
                    </a:cubicBezTo>
                    <a:cubicBezTo>
                      <a:pt x="111764" y="526753"/>
                      <a:pt x="113584" y="537032"/>
                      <a:pt x="132731" y="511498"/>
                    </a:cubicBezTo>
                    <a:cubicBezTo>
                      <a:pt x="150635" y="487628"/>
                      <a:pt x="143499" y="493762"/>
                      <a:pt x="146121" y="491753"/>
                    </a:cubicBezTo>
                    <a:cubicBezTo>
                      <a:pt x="152220" y="487070"/>
                      <a:pt x="155735" y="480469"/>
                      <a:pt x="160082" y="474368"/>
                    </a:cubicBezTo>
                    <a:cubicBezTo>
                      <a:pt x="166426" y="465469"/>
                      <a:pt x="176353" y="459858"/>
                      <a:pt x="184575" y="446671"/>
                    </a:cubicBezTo>
                    <a:cubicBezTo>
                      <a:pt x="196201" y="428007"/>
                      <a:pt x="202733" y="428748"/>
                      <a:pt x="204668" y="424781"/>
                    </a:cubicBezTo>
                    <a:cubicBezTo>
                      <a:pt x="213375" y="406930"/>
                      <a:pt x="220017" y="418781"/>
                      <a:pt x="208971" y="407950"/>
                    </a:cubicBezTo>
                    <a:cubicBezTo>
                      <a:pt x="193565" y="392844"/>
                      <a:pt x="164029" y="363473"/>
                      <a:pt x="147528" y="349156"/>
                    </a:cubicBezTo>
                    <a:cubicBezTo>
                      <a:pt x="142192" y="344526"/>
                      <a:pt x="142937" y="337569"/>
                      <a:pt x="129173" y="329853"/>
                    </a:cubicBezTo>
                    <a:cubicBezTo>
                      <a:pt x="125383" y="319353"/>
                      <a:pt x="129773" y="325367"/>
                      <a:pt x="124130" y="315627"/>
                    </a:cubicBezTo>
                    <a:cubicBezTo>
                      <a:pt x="119207" y="307132"/>
                      <a:pt x="121388" y="294343"/>
                      <a:pt x="131161" y="288122"/>
                    </a:cubicBezTo>
                    <a:cubicBezTo>
                      <a:pt x="133336" y="284338"/>
                      <a:pt x="147859" y="262535"/>
                      <a:pt x="155875" y="255492"/>
                    </a:cubicBezTo>
                    <a:cubicBezTo>
                      <a:pt x="164567" y="247857"/>
                      <a:pt x="177236" y="229924"/>
                      <a:pt x="177558" y="229857"/>
                    </a:cubicBezTo>
                    <a:cubicBezTo>
                      <a:pt x="186865" y="227929"/>
                      <a:pt x="187917" y="216756"/>
                      <a:pt x="195957" y="213415"/>
                    </a:cubicBezTo>
                    <a:cubicBezTo>
                      <a:pt x="198608" y="212309"/>
                      <a:pt x="200264" y="210520"/>
                      <a:pt x="200471" y="207386"/>
                    </a:cubicBezTo>
                    <a:cubicBezTo>
                      <a:pt x="200870" y="201371"/>
                      <a:pt x="205341" y="208059"/>
                      <a:pt x="207257" y="198693"/>
                    </a:cubicBezTo>
                    <a:cubicBezTo>
                      <a:pt x="195332" y="187886"/>
                      <a:pt x="196000" y="188102"/>
                      <a:pt x="187543" y="178655"/>
                    </a:cubicBezTo>
                    <a:cubicBezTo>
                      <a:pt x="180286" y="170544"/>
                      <a:pt x="113368" y="150732"/>
                      <a:pt x="144406" y="109054"/>
                    </a:cubicBezTo>
                    <a:cubicBezTo>
                      <a:pt x="149910" y="101664"/>
                      <a:pt x="147417" y="94924"/>
                      <a:pt x="154285" y="93477"/>
                    </a:cubicBezTo>
                    <a:cubicBezTo>
                      <a:pt x="154607" y="93414"/>
                      <a:pt x="167329" y="70198"/>
                      <a:pt x="169077" y="69318"/>
                    </a:cubicBezTo>
                    <a:cubicBezTo>
                      <a:pt x="180348" y="63664"/>
                      <a:pt x="185799" y="51419"/>
                      <a:pt x="190760" y="47380"/>
                    </a:cubicBezTo>
                    <a:cubicBezTo>
                      <a:pt x="190458" y="47130"/>
                      <a:pt x="152729" y="15370"/>
                      <a:pt x="140920" y="5428"/>
                    </a:cubicBezTo>
                    <a:cubicBezTo>
                      <a:pt x="114573" y="4933"/>
                      <a:pt x="81114" y="1413"/>
                      <a:pt x="48072" y="0"/>
                    </a:cubicBezTo>
                    <a:cubicBezTo>
                      <a:pt x="67984" y="20577"/>
                      <a:pt x="111283" y="45193"/>
                      <a:pt x="106327" y="65871"/>
                    </a:cubicBezTo>
                    <a:cubicBezTo>
                      <a:pt x="108858" y="86337"/>
                      <a:pt x="64608" y="109260"/>
                      <a:pt x="62677" y="112246"/>
                    </a:cubicBezTo>
                    <a:cubicBezTo>
                      <a:pt x="54580" y="124751"/>
                      <a:pt x="41776" y="133823"/>
                      <a:pt x="36402" y="148347"/>
                    </a:cubicBezTo>
                    <a:cubicBezTo>
                      <a:pt x="36302" y="148621"/>
                      <a:pt x="36009" y="148861"/>
                      <a:pt x="35816" y="149121"/>
                    </a:cubicBezTo>
                    <a:cubicBezTo>
                      <a:pt x="38938" y="151842"/>
                      <a:pt x="35351" y="165958"/>
                      <a:pt x="41157" y="173977"/>
                    </a:cubicBezTo>
                    <a:cubicBezTo>
                      <a:pt x="60108" y="200160"/>
                      <a:pt x="73166" y="216713"/>
                      <a:pt x="76859" y="238593"/>
                    </a:cubicBezTo>
                    <a:cubicBezTo>
                      <a:pt x="77219" y="240737"/>
                      <a:pt x="77858" y="244607"/>
                      <a:pt x="77205" y="244872"/>
                    </a:cubicBezTo>
                    <a:cubicBezTo>
                      <a:pt x="69703" y="247944"/>
                      <a:pt x="82214" y="246550"/>
                      <a:pt x="55838" y="268684"/>
                    </a:cubicBezTo>
                    <a:cubicBezTo>
                      <a:pt x="58105" y="279901"/>
                      <a:pt x="44144" y="280449"/>
                      <a:pt x="15161" y="320411"/>
                    </a:cubicBezTo>
                    <a:cubicBezTo>
                      <a:pt x="20549" y="324843"/>
                      <a:pt x="22245" y="323887"/>
                      <a:pt x="22994" y="325560"/>
                    </a:cubicBezTo>
                    <a:cubicBezTo>
                      <a:pt x="26336" y="333088"/>
                      <a:pt x="88539" y="398166"/>
                      <a:pt x="97246" y="407983"/>
                    </a:cubicBezTo>
                    <a:cubicBezTo>
                      <a:pt x="109300" y="421584"/>
                      <a:pt x="103844" y="431849"/>
                      <a:pt x="93279" y="435128"/>
                    </a:cubicBezTo>
                    <a:cubicBezTo>
                      <a:pt x="90873" y="442724"/>
                      <a:pt x="88966" y="441310"/>
                      <a:pt x="81709" y="451839"/>
                    </a:cubicBezTo>
                    <a:cubicBezTo>
                      <a:pt x="69386" y="469729"/>
                      <a:pt x="57596" y="472714"/>
                      <a:pt x="57149" y="475426"/>
                    </a:cubicBezTo>
                    <a:cubicBezTo>
                      <a:pt x="56218" y="481070"/>
                      <a:pt x="14849" y="521513"/>
                      <a:pt x="8312" y="533359"/>
                    </a:cubicBezTo>
                    <a:cubicBezTo>
                      <a:pt x="-1105" y="550422"/>
                      <a:pt x="-7291" y="530426"/>
                      <a:pt x="17019" y="558489"/>
                    </a:cubicBezTo>
                    <a:cubicBezTo>
                      <a:pt x="18066" y="559696"/>
                      <a:pt x="18955" y="561200"/>
                      <a:pt x="20261" y="561998"/>
                    </a:cubicBezTo>
                    <a:cubicBezTo>
                      <a:pt x="36359" y="571777"/>
                      <a:pt x="54786" y="597840"/>
                      <a:pt x="59968" y="599951"/>
                    </a:cubicBezTo>
                    <a:cubicBezTo>
                      <a:pt x="61957" y="600763"/>
                      <a:pt x="64324" y="602518"/>
                      <a:pt x="64987" y="604393"/>
                    </a:cubicBezTo>
                    <a:cubicBezTo>
                      <a:pt x="69064" y="615932"/>
                      <a:pt x="83904" y="615355"/>
                      <a:pt x="90661" y="633206"/>
                    </a:cubicBezTo>
                    <a:cubicBezTo>
                      <a:pt x="106145" y="636831"/>
                      <a:pt x="112287" y="655845"/>
                      <a:pt x="97779" y="665965"/>
                    </a:cubicBezTo>
                    <a:cubicBezTo>
                      <a:pt x="96564" y="666812"/>
                      <a:pt x="56554" y="712721"/>
                      <a:pt x="41776" y="728572"/>
                    </a:cubicBezTo>
                    <a:cubicBezTo>
                      <a:pt x="73406" y="725187"/>
                      <a:pt x="108911" y="722264"/>
                      <a:pt x="147792" y="719745"/>
                    </a:cubicBezTo>
                    <a:cubicBezTo>
                      <a:pt x="165201" y="702350"/>
                      <a:pt x="186313" y="683831"/>
                      <a:pt x="188513" y="680004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1020;p18"/>
              <p:cNvSpPr/>
              <p:nvPr/>
            </p:nvSpPr>
            <p:spPr>
              <a:xfrm>
                <a:off x="10155376" y="4379581"/>
                <a:ext cx="189256" cy="287467"/>
              </a:xfrm>
              <a:custGeom>
                <a:avLst/>
                <a:gdLst/>
                <a:ahLst/>
                <a:cxnLst/>
                <a:rect l="l" t="t" r="r" b="b"/>
                <a:pathLst>
                  <a:path w="189256" h="287467" extrusionOk="0">
                    <a:moveTo>
                      <a:pt x="91720" y="168905"/>
                    </a:moveTo>
                    <a:cubicBezTo>
                      <a:pt x="195392" y="109313"/>
                      <a:pt x="185422" y="117506"/>
                      <a:pt x="155531" y="73630"/>
                    </a:cubicBezTo>
                    <a:cubicBezTo>
                      <a:pt x="136389" y="47159"/>
                      <a:pt x="114388" y="23241"/>
                      <a:pt x="91619" y="0"/>
                    </a:cubicBezTo>
                    <a:cubicBezTo>
                      <a:pt x="86937" y="7101"/>
                      <a:pt x="75425" y="25481"/>
                      <a:pt x="59370" y="35265"/>
                    </a:cubicBezTo>
                    <a:cubicBezTo>
                      <a:pt x="54635" y="38149"/>
                      <a:pt x="58650" y="41635"/>
                      <a:pt x="49031" y="48342"/>
                    </a:cubicBezTo>
                    <a:cubicBezTo>
                      <a:pt x="47023" y="49745"/>
                      <a:pt x="2288" y="101568"/>
                      <a:pt x="1995" y="101880"/>
                    </a:cubicBezTo>
                    <a:cubicBezTo>
                      <a:pt x="-1458" y="105626"/>
                      <a:pt x="-1492" y="102135"/>
                      <a:pt x="10625" y="113655"/>
                    </a:cubicBezTo>
                    <a:cubicBezTo>
                      <a:pt x="14083" y="116938"/>
                      <a:pt x="18242" y="123183"/>
                      <a:pt x="20018" y="124260"/>
                    </a:cubicBezTo>
                    <a:cubicBezTo>
                      <a:pt x="36117" y="134039"/>
                      <a:pt x="54544" y="160102"/>
                      <a:pt x="59726" y="162212"/>
                    </a:cubicBezTo>
                    <a:cubicBezTo>
                      <a:pt x="61714" y="163025"/>
                      <a:pt x="64087" y="164780"/>
                      <a:pt x="64744" y="166655"/>
                    </a:cubicBezTo>
                    <a:cubicBezTo>
                      <a:pt x="68764" y="178020"/>
                      <a:pt x="83642" y="177568"/>
                      <a:pt x="90419" y="195468"/>
                    </a:cubicBezTo>
                    <a:cubicBezTo>
                      <a:pt x="105902" y="199093"/>
                      <a:pt x="112045" y="218107"/>
                      <a:pt x="97536" y="228222"/>
                    </a:cubicBezTo>
                    <a:cubicBezTo>
                      <a:pt x="96403" y="229011"/>
                      <a:pt x="53675" y="277771"/>
                      <a:pt x="45554" y="286910"/>
                    </a:cubicBezTo>
                    <a:cubicBezTo>
                      <a:pt x="79094" y="287213"/>
                      <a:pt x="110695" y="287410"/>
                      <a:pt x="140034" y="287468"/>
                    </a:cubicBezTo>
                    <a:cubicBezTo>
                      <a:pt x="237270" y="263819"/>
                      <a:pt x="174045" y="226107"/>
                      <a:pt x="91720" y="168905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021;p18"/>
              <p:cNvSpPr/>
              <p:nvPr/>
            </p:nvSpPr>
            <p:spPr>
              <a:xfrm>
                <a:off x="8875372" y="3927425"/>
                <a:ext cx="157075" cy="721249"/>
              </a:xfrm>
              <a:custGeom>
                <a:avLst/>
                <a:gdLst/>
                <a:ahLst/>
                <a:cxnLst/>
                <a:rect l="l" t="t" r="r" b="b"/>
                <a:pathLst>
                  <a:path w="157075" h="721249" extrusionOk="0">
                    <a:moveTo>
                      <a:pt x="151624" y="679898"/>
                    </a:moveTo>
                    <a:cubicBezTo>
                      <a:pt x="154899" y="668768"/>
                      <a:pt x="161147" y="663163"/>
                      <a:pt x="147863" y="657557"/>
                    </a:cubicBezTo>
                    <a:cubicBezTo>
                      <a:pt x="132553" y="651095"/>
                      <a:pt x="150582" y="656446"/>
                      <a:pt x="124124" y="637513"/>
                    </a:cubicBezTo>
                    <a:cubicBezTo>
                      <a:pt x="113881" y="630182"/>
                      <a:pt x="121286" y="628124"/>
                      <a:pt x="100943" y="609556"/>
                    </a:cubicBezTo>
                    <a:cubicBezTo>
                      <a:pt x="89450" y="599066"/>
                      <a:pt x="78534" y="587922"/>
                      <a:pt x="67921" y="574003"/>
                    </a:cubicBezTo>
                    <a:cubicBezTo>
                      <a:pt x="69203" y="571874"/>
                      <a:pt x="70768" y="569749"/>
                      <a:pt x="72742" y="568575"/>
                    </a:cubicBezTo>
                    <a:cubicBezTo>
                      <a:pt x="91741" y="557253"/>
                      <a:pt x="94839" y="538051"/>
                      <a:pt x="129037" y="507229"/>
                    </a:cubicBezTo>
                    <a:cubicBezTo>
                      <a:pt x="131535" y="503407"/>
                      <a:pt x="138210" y="494796"/>
                      <a:pt x="139680" y="489479"/>
                    </a:cubicBezTo>
                    <a:cubicBezTo>
                      <a:pt x="160311" y="473133"/>
                      <a:pt x="117339" y="448421"/>
                      <a:pt x="95074" y="417551"/>
                    </a:cubicBezTo>
                    <a:cubicBezTo>
                      <a:pt x="85085" y="403699"/>
                      <a:pt x="68689" y="395767"/>
                      <a:pt x="61514" y="379637"/>
                    </a:cubicBezTo>
                    <a:cubicBezTo>
                      <a:pt x="61269" y="379089"/>
                      <a:pt x="60611" y="378565"/>
                      <a:pt x="60030" y="378348"/>
                    </a:cubicBezTo>
                    <a:cubicBezTo>
                      <a:pt x="43154" y="372060"/>
                      <a:pt x="73645" y="359776"/>
                      <a:pt x="77771" y="345540"/>
                    </a:cubicBezTo>
                    <a:cubicBezTo>
                      <a:pt x="77871" y="345209"/>
                      <a:pt x="112181" y="308963"/>
                      <a:pt x="122962" y="304978"/>
                    </a:cubicBezTo>
                    <a:cubicBezTo>
                      <a:pt x="128701" y="302858"/>
                      <a:pt x="127798" y="294228"/>
                      <a:pt x="134618" y="293055"/>
                    </a:cubicBezTo>
                    <a:cubicBezTo>
                      <a:pt x="134969" y="292997"/>
                      <a:pt x="134805" y="290531"/>
                      <a:pt x="135060" y="289218"/>
                    </a:cubicBezTo>
                    <a:cubicBezTo>
                      <a:pt x="140616" y="260516"/>
                      <a:pt x="141068" y="271929"/>
                      <a:pt x="135324" y="258093"/>
                    </a:cubicBezTo>
                    <a:cubicBezTo>
                      <a:pt x="106581" y="250054"/>
                      <a:pt x="80364" y="197924"/>
                      <a:pt x="63560" y="177799"/>
                    </a:cubicBezTo>
                    <a:cubicBezTo>
                      <a:pt x="61677" y="175539"/>
                      <a:pt x="55890" y="174919"/>
                      <a:pt x="49791" y="161554"/>
                    </a:cubicBezTo>
                    <a:cubicBezTo>
                      <a:pt x="54205" y="157736"/>
                      <a:pt x="56519" y="152352"/>
                      <a:pt x="60381" y="148357"/>
                    </a:cubicBezTo>
                    <a:cubicBezTo>
                      <a:pt x="76719" y="131438"/>
                      <a:pt x="98047" y="125006"/>
                      <a:pt x="126977" y="92577"/>
                    </a:cubicBezTo>
                    <a:cubicBezTo>
                      <a:pt x="135286" y="83265"/>
                      <a:pt x="144593" y="75299"/>
                      <a:pt x="155523" y="68698"/>
                    </a:cubicBezTo>
                    <a:cubicBezTo>
                      <a:pt x="152070" y="63909"/>
                      <a:pt x="158741" y="63861"/>
                      <a:pt x="156666" y="54962"/>
                    </a:cubicBezTo>
                    <a:cubicBezTo>
                      <a:pt x="158559" y="48053"/>
                      <a:pt x="138143" y="30260"/>
                      <a:pt x="131640" y="23486"/>
                    </a:cubicBezTo>
                    <a:cubicBezTo>
                      <a:pt x="118400" y="9692"/>
                      <a:pt x="112733" y="3428"/>
                      <a:pt x="109861" y="0"/>
                    </a:cubicBezTo>
                    <a:cubicBezTo>
                      <a:pt x="90420" y="519"/>
                      <a:pt x="71119" y="1034"/>
                      <a:pt x="51995" y="1543"/>
                    </a:cubicBezTo>
                    <a:cubicBezTo>
                      <a:pt x="59113" y="8438"/>
                      <a:pt x="61562" y="15000"/>
                      <a:pt x="68434" y="21423"/>
                    </a:cubicBezTo>
                    <a:cubicBezTo>
                      <a:pt x="126194" y="75452"/>
                      <a:pt x="102143" y="36928"/>
                      <a:pt x="50824" y="106304"/>
                    </a:cubicBezTo>
                    <a:cubicBezTo>
                      <a:pt x="45858" y="113010"/>
                      <a:pt x="27791" y="120164"/>
                      <a:pt x="22858" y="126895"/>
                    </a:cubicBezTo>
                    <a:cubicBezTo>
                      <a:pt x="18003" y="133525"/>
                      <a:pt x="14464" y="138539"/>
                      <a:pt x="10103" y="140424"/>
                    </a:cubicBezTo>
                    <a:cubicBezTo>
                      <a:pt x="162" y="144722"/>
                      <a:pt x="1579" y="157746"/>
                      <a:pt x="1118" y="158837"/>
                    </a:cubicBezTo>
                    <a:cubicBezTo>
                      <a:pt x="-1673" y="165434"/>
                      <a:pt x="1175" y="171155"/>
                      <a:pt x="5118" y="175314"/>
                    </a:cubicBezTo>
                    <a:cubicBezTo>
                      <a:pt x="14358" y="185073"/>
                      <a:pt x="16269" y="194376"/>
                      <a:pt x="27872" y="202141"/>
                    </a:cubicBezTo>
                    <a:cubicBezTo>
                      <a:pt x="32507" y="205242"/>
                      <a:pt x="43999" y="230328"/>
                      <a:pt x="47932" y="234819"/>
                    </a:cubicBezTo>
                    <a:cubicBezTo>
                      <a:pt x="52077" y="239549"/>
                      <a:pt x="57955" y="242881"/>
                      <a:pt x="61653" y="247876"/>
                    </a:cubicBezTo>
                    <a:cubicBezTo>
                      <a:pt x="81872" y="275199"/>
                      <a:pt x="65476" y="252953"/>
                      <a:pt x="87534" y="273429"/>
                    </a:cubicBezTo>
                    <a:cubicBezTo>
                      <a:pt x="81593" y="279867"/>
                      <a:pt x="76354" y="286934"/>
                      <a:pt x="70773" y="293612"/>
                    </a:cubicBezTo>
                    <a:cubicBezTo>
                      <a:pt x="51280" y="316930"/>
                      <a:pt x="44398" y="316237"/>
                      <a:pt x="42083" y="322766"/>
                    </a:cubicBezTo>
                    <a:cubicBezTo>
                      <a:pt x="37967" y="334406"/>
                      <a:pt x="19324" y="351507"/>
                      <a:pt x="16183" y="365906"/>
                    </a:cubicBezTo>
                    <a:cubicBezTo>
                      <a:pt x="12634" y="371007"/>
                      <a:pt x="7668" y="371228"/>
                      <a:pt x="8753" y="384526"/>
                    </a:cubicBezTo>
                    <a:cubicBezTo>
                      <a:pt x="9604" y="394998"/>
                      <a:pt x="19790" y="409623"/>
                      <a:pt x="23939" y="411627"/>
                    </a:cubicBezTo>
                    <a:cubicBezTo>
                      <a:pt x="44864" y="421743"/>
                      <a:pt x="46352" y="433147"/>
                      <a:pt x="56524" y="442666"/>
                    </a:cubicBezTo>
                    <a:cubicBezTo>
                      <a:pt x="110034" y="492714"/>
                      <a:pt x="93470" y="471339"/>
                      <a:pt x="83404" y="485940"/>
                    </a:cubicBezTo>
                    <a:cubicBezTo>
                      <a:pt x="18123" y="580710"/>
                      <a:pt x="-3229" y="576100"/>
                      <a:pt x="37338" y="611340"/>
                    </a:cubicBezTo>
                    <a:cubicBezTo>
                      <a:pt x="83966" y="652004"/>
                      <a:pt x="94637" y="666437"/>
                      <a:pt x="100851" y="672110"/>
                    </a:cubicBezTo>
                    <a:cubicBezTo>
                      <a:pt x="103997" y="674975"/>
                      <a:pt x="100410" y="668110"/>
                      <a:pt x="52072" y="720898"/>
                    </a:cubicBezTo>
                    <a:cubicBezTo>
                      <a:pt x="72003" y="720995"/>
                      <a:pt x="92029" y="721110"/>
                      <a:pt x="112142" y="721249"/>
                    </a:cubicBezTo>
                    <a:cubicBezTo>
                      <a:pt x="115821" y="717918"/>
                      <a:pt x="120479" y="713576"/>
                      <a:pt x="127054" y="707937"/>
                    </a:cubicBezTo>
                    <a:cubicBezTo>
                      <a:pt x="138191" y="698374"/>
                      <a:pt x="147484" y="693975"/>
                      <a:pt x="151624" y="67989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022;p18"/>
              <p:cNvSpPr/>
              <p:nvPr/>
            </p:nvSpPr>
            <p:spPr>
              <a:xfrm>
                <a:off x="8180325" y="3946112"/>
                <a:ext cx="155289" cy="715480"/>
              </a:xfrm>
              <a:custGeom>
                <a:avLst/>
                <a:gdLst/>
                <a:ahLst/>
                <a:cxnLst/>
                <a:rect l="l" t="t" r="r" b="b"/>
                <a:pathLst>
                  <a:path w="155289" h="715480" extrusionOk="0">
                    <a:moveTo>
                      <a:pt x="114455" y="702158"/>
                    </a:moveTo>
                    <a:cubicBezTo>
                      <a:pt x="155449" y="682889"/>
                      <a:pt x="171850" y="634932"/>
                      <a:pt x="134001" y="622369"/>
                    </a:cubicBezTo>
                    <a:cubicBezTo>
                      <a:pt x="132503" y="621869"/>
                      <a:pt x="131206" y="620590"/>
                      <a:pt x="129976" y="619504"/>
                    </a:cubicBezTo>
                    <a:cubicBezTo>
                      <a:pt x="91345" y="585354"/>
                      <a:pt x="92387" y="579100"/>
                      <a:pt x="90274" y="576926"/>
                    </a:cubicBezTo>
                    <a:cubicBezTo>
                      <a:pt x="48939" y="534268"/>
                      <a:pt x="47671" y="535729"/>
                      <a:pt x="53352" y="528950"/>
                    </a:cubicBezTo>
                    <a:cubicBezTo>
                      <a:pt x="53621" y="528633"/>
                      <a:pt x="95038" y="474681"/>
                      <a:pt x="116270" y="459142"/>
                    </a:cubicBezTo>
                    <a:cubicBezTo>
                      <a:pt x="126168" y="451897"/>
                      <a:pt x="141968" y="427498"/>
                      <a:pt x="142175" y="426829"/>
                    </a:cubicBezTo>
                    <a:cubicBezTo>
                      <a:pt x="149143" y="421301"/>
                      <a:pt x="158638" y="419613"/>
                      <a:pt x="145762" y="393060"/>
                    </a:cubicBezTo>
                    <a:cubicBezTo>
                      <a:pt x="142655" y="386656"/>
                      <a:pt x="125496" y="379334"/>
                      <a:pt x="122312" y="370324"/>
                    </a:cubicBezTo>
                    <a:cubicBezTo>
                      <a:pt x="121630" y="368392"/>
                      <a:pt x="119190" y="366589"/>
                      <a:pt x="117144" y="365752"/>
                    </a:cubicBezTo>
                    <a:cubicBezTo>
                      <a:pt x="111804" y="363579"/>
                      <a:pt x="92824" y="336733"/>
                      <a:pt x="76246" y="326661"/>
                    </a:cubicBezTo>
                    <a:cubicBezTo>
                      <a:pt x="74896" y="325838"/>
                      <a:pt x="73984" y="324290"/>
                      <a:pt x="72903" y="323050"/>
                    </a:cubicBezTo>
                    <a:cubicBezTo>
                      <a:pt x="48929" y="295377"/>
                      <a:pt x="42863" y="318853"/>
                      <a:pt x="118273" y="233439"/>
                    </a:cubicBezTo>
                    <a:cubicBezTo>
                      <a:pt x="156991" y="189588"/>
                      <a:pt x="140604" y="191424"/>
                      <a:pt x="112923" y="154087"/>
                    </a:cubicBezTo>
                    <a:cubicBezTo>
                      <a:pt x="102669" y="140256"/>
                      <a:pt x="87709" y="150934"/>
                      <a:pt x="69128" y="112481"/>
                    </a:cubicBezTo>
                    <a:cubicBezTo>
                      <a:pt x="92152" y="79928"/>
                      <a:pt x="122484" y="62947"/>
                      <a:pt x="130217" y="44039"/>
                    </a:cubicBezTo>
                    <a:cubicBezTo>
                      <a:pt x="129218" y="35678"/>
                      <a:pt x="99994" y="17890"/>
                      <a:pt x="79372" y="0"/>
                    </a:cubicBezTo>
                    <a:cubicBezTo>
                      <a:pt x="54793" y="606"/>
                      <a:pt x="41384" y="933"/>
                      <a:pt x="41355" y="933"/>
                    </a:cubicBezTo>
                    <a:cubicBezTo>
                      <a:pt x="35953" y="1236"/>
                      <a:pt x="30017" y="1288"/>
                      <a:pt x="23682" y="1168"/>
                    </a:cubicBezTo>
                    <a:cubicBezTo>
                      <a:pt x="35487" y="11111"/>
                      <a:pt x="73220" y="42870"/>
                      <a:pt x="73523" y="43120"/>
                    </a:cubicBezTo>
                    <a:cubicBezTo>
                      <a:pt x="68562" y="47154"/>
                      <a:pt x="63106" y="59404"/>
                      <a:pt x="51839" y="65058"/>
                    </a:cubicBezTo>
                    <a:cubicBezTo>
                      <a:pt x="50091" y="65938"/>
                      <a:pt x="37369" y="89154"/>
                      <a:pt x="37048" y="89217"/>
                    </a:cubicBezTo>
                    <a:cubicBezTo>
                      <a:pt x="30185" y="90664"/>
                      <a:pt x="32672" y="97404"/>
                      <a:pt x="27169" y="104794"/>
                    </a:cubicBezTo>
                    <a:cubicBezTo>
                      <a:pt x="-3870" y="146472"/>
                      <a:pt x="63044" y="166285"/>
                      <a:pt x="70305" y="174395"/>
                    </a:cubicBezTo>
                    <a:cubicBezTo>
                      <a:pt x="78762" y="183847"/>
                      <a:pt x="78095" y="183626"/>
                      <a:pt x="90019" y="194434"/>
                    </a:cubicBezTo>
                    <a:cubicBezTo>
                      <a:pt x="88108" y="203799"/>
                      <a:pt x="83632" y="197112"/>
                      <a:pt x="83233" y="203126"/>
                    </a:cubicBezTo>
                    <a:cubicBezTo>
                      <a:pt x="83032" y="206256"/>
                      <a:pt x="81370" y="208049"/>
                      <a:pt x="78719" y="209155"/>
                    </a:cubicBezTo>
                    <a:cubicBezTo>
                      <a:pt x="70680" y="212496"/>
                      <a:pt x="69628" y="223670"/>
                      <a:pt x="60321" y="225597"/>
                    </a:cubicBezTo>
                    <a:cubicBezTo>
                      <a:pt x="59999" y="225660"/>
                      <a:pt x="47330" y="243598"/>
                      <a:pt x="38637" y="251232"/>
                    </a:cubicBezTo>
                    <a:cubicBezTo>
                      <a:pt x="30617" y="258276"/>
                      <a:pt x="16099" y="280079"/>
                      <a:pt x="13923" y="283862"/>
                    </a:cubicBezTo>
                    <a:cubicBezTo>
                      <a:pt x="4150" y="290083"/>
                      <a:pt x="1975" y="302872"/>
                      <a:pt x="6893" y="311367"/>
                    </a:cubicBezTo>
                    <a:cubicBezTo>
                      <a:pt x="12536" y="321112"/>
                      <a:pt x="8146" y="315093"/>
                      <a:pt x="11935" y="325593"/>
                    </a:cubicBezTo>
                    <a:cubicBezTo>
                      <a:pt x="25694" y="333310"/>
                      <a:pt x="24955" y="340271"/>
                      <a:pt x="30290" y="344896"/>
                    </a:cubicBezTo>
                    <a:cubicBezTo>
                      <a:pt x="46787" y="359214"/>
                      <a:pt x="76327" y="388584"/>
                      <a:pt x="91734" y="403690"/>
                    </a:cubicBezTo>
                    <a:cubicBezTo>
                      <a:pt x="102780" y="414517"/>
                      <a:pt x="96138" y="402671"/>
                      <a:pt x="87431" y="420522"/>
                    </a:cubicBezTo>
                    <a:cubicBezTo>
                      <a:pt x="85495" y="424488"/>
                      <a:pt x="78964" y="423752"/>
                      <a:pt x="67337" y="442411"/>
                    </a:cubicBezTo>
                    <a:cubicBezTo>
                      <a:pt x="59115" y="455599"/>
                      <a:pt x="49188" y="461214"/>
                      <a:pt x="42844" y="470109"/>
                    </a:cubicBezTo>
                    <a:cubicBezTo>
                      <a:pt x="38498" y="476210"/>
                      <a:pt x="34982" y="482811"/>
                      <a:pt x="28883" y="487493"/>
                    </a:cubicBezTo>
                    <a:cubicBezTo>
                      <a:pt x="26261" y="489503"/>
                      <a:pt x="33402" y="483368"/>
                      <a:pt x="15494" y="507239"/>
                    </a:cubicBezTo>
                    <a:cubicBezTo>
                      <a:pt x="-3654" y="532772"/>
                      <a:pt x="-5474" y="522498"/>
                      <a:pt x="12382" y="560465"/>
                    </a:cubicBezTo>
                    <a:cubicBezTo>
                      <a:pt x="19600" y="563984"/>
                      <a:pt x="22736" y="571200"/>
                      <a:pt x="27193" y="577186"/>
                    </a:cubicBezTo>
                    <a:cubicBezTo>
                      <a:pt x="32634" y="584508"/>
                      <a:pt x="55326" y="601883"/>
                      <a:pt x="59461" y="616489"/>
                    </a:cubicBezTo>
                    <a:cubicBezTo>
                      <a:pt x="60647" y="620686"/>
                      <a:pt x="81024" y="630013"/>
                      <a:pt x="84799" y="642792"/>
                    </a:cubicBezTo>
                    <a:cubicBezTo>
                      <a:pt x="85591" y="645489"/>
                      <a:pt x="85827" y="638614"/>
                      <a:pt x="97401" y="653470"/>
                    </a:cubicBezTo>
                    <a:cubicBezTo>
                      <a:pt x="91441" y="660513"/>
                      <a:pt x="83603" y="665715"/>
                      <a:pt x="77965" y="673100"/>
                    </a:cubicBezTo>
                    <a:cubicBezTo>
                      <a:pt x="77254" y="674033"/>
                      <a:pt x="72423" y="673740"/>
                      <a:pt x="71275" y="675744"/>
                    </a:cubicBezTo>
                    <a:cubicBezTo>
                      <a:pt x="69076" y="679571"/>
                      <a:pt x="47959" y="698091"/>
                      <a:pt x="30559" y="715480"/>
                    </a:cubicBezTo>
                    <a:cubicBezTo>
                      <a:pt x="54817" y="713908"/>
                      <a:pt x="80381" y="712499"/>
                      <a:pt x="107126" y="711235"/>
                    </a:cubicBezTo>
                    <a:cubicBezTo>
                      <a:pt x="111900" y="707105"/>
                      <a:pt x="110291" y="704120"/>
                      <a:pt x="114455" y="70215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023;p18"/>
              <p:cNvSpPr/>
              <p:nvPr/>
            </p:nvSpPr>
            <p:spPr>
              <a:xfrm>
                <a:off x="9952741" y="3896444"/>
                <a:ext cx="157094" cy="768143"/>
              </a:xfrm>
              <a:custGeom>
                <a:avLst/>
                <a:gdLst/>
                <a:ahLst/>
                <a:cxnLst/>
                <a:rect l="l" t="t" r="r" b="b"/>
                <a:pathLst>
                  <a:path w="157094" h="768143" extrusionOk="0">
                    <a:moveTo>
                      <a:pt x="152988" y="705052"/>
                    </a:moveTo>
                    <a:cubicBezTo>
                      <a:pt x="164370" y="689807"/>
                      <a:pt x="142206" y="688764"/>
                      <a:pt x="140472" y="684042"/>
                    </a:cubicBezTo>
                    <a:cubicBezTo>
                      <a:pt x="136126" y="672215"/>
                      <a:pt x="121747" y="670201"/>
                      <a:pt x="118145" y="662220"/>
                    </a:cubicBezTo>
                    <a:cubicBezTo>
                      <a:pt x="109770" y="643643"/>
                      <a:pt x="93086" y="637975"/>
                      <a:pt x="67916" y="604970"/>
                    </a:cubicBezTo>
                    <a:cubicBezTo>
                      <a:pt x="73242" y="596114"/>
                      <a:pt x="77156" y="600984"/>
                      <a:pt x="92332" y="579984"/>
                    </a:cubicBezTo>
                    <a:cubicBezTo>
                      <a:pt x="122751" y="537907"/>
                      <a:pt x="127237" y="545796"/>
                      <a:pt x="138652" y="523205"/>
                    </a:cubicBezTo>
                    <a:cubicBezTo>
                      <a:pt x="145995" y="508647"/>
                      <a:pt x="154741" y="512181"/>
                      <a:pt x="119721" y="475710"/>
                    </a:cubicBezTo>
                    <a:cubicBezTo>
                      <a:pt x="111268" y="466907"/>
                      <a:pt x="102143" y="458334"/>
                      <a:pt x="95064" y="448522"/>
                    </a:cubicBezTo>
                    <a:cubicBezTo>
                      <a:pt x="85080" y="434671"/>
                      <a:pt x="68679" y="426738"/>
                      <a:pt x="61504" y="410608"/>
                    </a:cubicBezTo>
                    <a:cubicBezTo>
                      <a:pt x="60755" y="408921"/>
                      <a:pt x="59084" y="409849"/>
                      <a:pt x="53710" y="405517"/>
                    </a:cubicBezTo>
                    <a:cubicBezTo>
                      <a:pt x="59771" y="397512"/>
                      <a:pt x="107690" y="341584"/>
                      <a:pt x="122953" y="335939"/>
                    </a:cubicBezTo>
                    <a:cubicBezTo>
                      <a:pt x="128687" y="333819"/>
                      <a:pt x="127789" y="325189"/>
                      <a:pt x="134608" y="324016"/>
                    </a:cubicBezTo>
                    <a:cubicBezTo>
                      <a:pt x="134925" y="323963"/>
                      <a:pt x="133826" y="326199"/>
                      <a:pt x="138763" y="301396"/>
                    </a:cubicBezTo>
                    <a:cubicBezTo>
                      <a:pt x="141010" y="298449"/>
                      <a:pt x="138671" y="297141"/>
                      <a:pt x="135319" y="289055"/>
                    </a:cubicBezTo>
                    <a:cubicBezTo>
                      <a:pt x="104463" y="280425"/>
                      <a:pt x="68627" y="211045"/>
                      <a:pt x="62902" y="208001"/>
                    </a:cubicBezTo>
                    <a:cubicBezTo>
                      <a:pt x="56299" y="204496"/>
                      <a:pt x="52620" y="198713"/>
                      <a:pt x="49791" y="192516"/>
                    </a:cubicBezTo>
                    <a:cubicBezTo>
                      <a:pt x="51438" y="191092"/>
                      <a:pt x="52908" y="189299"/>
                      <a:pt x="54354" y="187304"/>
                    </a:cubicBezTo>
                    <a:cubicBezTo>
                      <a:pt x="70519" y="165011"/>
                      <a:pt x="92716" y="158039"/>
                      <a:pt x="109866" y="140640"/>
                    </a:cubicBezTo>
                    <a:cubicBezTo>
                      <a:pt x="133773" y="116385"/>
                      <a:pt x="140136" y="108953"/>
                      <a:pt x="155519" y="99659"/>
                    </a:cubicBezTo>
                    <a:cubicBezTo>
                      <a:pt x="152070" y="94876"/>
                      <a:pt x="158597" y="94736"/>
                      <a:pt x="156762" y="86236"/>
                    </a:cubicBezTo>
                    <a:cubicBezTo>
                      <a:pt x="153876" y="72582"/>
                      <a:pt x="101533" y="24322"/>
                      <a:pt x="81022" y="0"/>
                    </a:cubicBezTo>
                    <a:cubicBezTo>
                      <a:pt x="62220" y="659"/>
                      <a:pt x="42775" y="1327"/>
                      <a:pt x="22758" y="2005"/>
                    </a:cubicBezTo>
                    <a:cubicBezTo>
                      <a:pt x="26230" y="11639"/>
                      <a:pt x="32862" y="19918"/>
                      <a:pt x="35849" y="21361"/>
                    </a:cubicBezTo>
                    <a:cubicBezTo>
                      <a:pt x="56841" y="31515"/>
                      <a:pt x="58229" y="42856"/>
                      <a:pt x="68434" y="52399"/>
                    </a:cubicBezTo>
                    <a:cubicBezTo>
                      <a:pt x="125863" y="106116"/>
                      <a:pt x="102067" y="68015"/>
                      <a:pt x="50824" y="137280"/>
                    </a:cubicBezTo>
                    <a:cubicBezTo>
                      <a:pt x="45858" y="143986"/>
                      <a:pt x="27791" y="151140"/>
                      <a:pt x="22859" y="157871"/>
                    </a:cubicBezTo>
                    <a:cubicBezTo>
                      <a:pt x="18003" y="164501"/>
                      <a:pt x="14464" y="169520"/>
                      <a:pt x="10103" y="171400"/>
                    </a:cubicBezTo>
                    <a:cubicBezTo>
                      <a:pt x="167" y="175698"/>
                      <a:pt x="1579" y="188722"/>
                      <a:pt x="1117" y="189814"/>
                    </a:cubicBezTo>
                    <a:cubicBezTo>
                      <a:pt x="-1673" y="196410"/>
                      <a:pt x="1175" y="202131"/>
                      <a:pt x="5118" y="206290"/>
                    </a:cubicBezTo>
                    <a:cubicBezTo>
                      <a:pt x="14358" y="216049"/>
                      <a:pt x="16269" y="225352"/>
                      <a:pt x="27872" y="233117"/>
                    </a:cubicBezTo>
                    <a:cubicBezTo>
                      <a:pt x="32507" y="236218"/>
                      <a:pt x="43999" y="261304"/>
                      <a:pt x="47933" y="265795"/>
                    </a:cubicBezTo>
                    <a:cubicBezTo>
                      <a:pt x="52077" y="270526"/>
                      <a:pt x="57955" y="273857"/>
                      <a:pt x="61653" y="278853"/>
                    </a:cubicBezTo>
                    <a:cubicBezTo>
                      <a:pt x="82804" y="307435"/>
                      <a:pt x="62527" y="281199"/>
                      <a:pt x="87539" y="304406"/>
                    </a:cubicBezTo>
                    <a:cubicBezTo>
                      <a:pt x="81598" y="310843"/>
                      <a:pt x="76359" y="317910"/>
                      <a:pt x="70778" y="324588"/>
                    </a:cubicBezTo>
                    <a:cubicBezTo>
                      <a:pt x="51275" y="347920"/>
                      <a:pt x="44403" y="347209"/>
                      <a:pt x="42088" y="353742"/>
                    </a:cubicBezTo>
                    <a:cubicBezTo>
                      <a:pt x="37977" y="365368"/>
                      <a:pt x="19329" y="382493"/>
                      <a:pt x="16188" y="396882"/>
                    </a:cubicBezTo>
                    <a:cubicBezTo>
                      <a:pt x="12629" y="401993"/>
                      <a:pt x="7673" y="402204"/>
                      <a:pt x="8758" y="415502"/>
                    </a:cubicBezTo>
                    <a:cubicBezTo>
                      <a:pt x="9608" y="425974"/>
                      <a:pt x="19794" y="440599"/>
                      <a:pt x="23944" y="442604"/>
                    </a:cubicBezTo>
                    <a:cubicBezTo>
                      <a:pt x="49609" y="455017"/>
                      <a:pt x="33088" y="456589"/>
                      <a:pt x="94306" y="508123"/>
                    </a:cubicBezTo>
                    <a:cubicBezTo>
                      <a:pt x="84566" y="517094"/>
                      <a:pt x="85315" y="514162"/>
                      <a:pt x="83409" y="516912"/>
                    </a:cubicBezTo>
                    <a:cubicBezTo>
                      <a:pt x="39019" y="581369"/>
                      <a:pt x="30716" y="579816"/>
                      <a:pt x="18200" y="610662"/>
                    </a:cubicBezTo>
                    <a:cubicBezTo>
                      <a:pt x="11827" y="626374"/>
                      <a:pt x="30389" y="636254"/>
                      <a:pt x="37343" y="642311"/>
                    </a:cubicBezTo>
                    <a:cubicBezTo>
                      <a:pt x="83971" y="682970"/>
                      <a:pt x="94627" y="697398"/>
                      <a:pt x="100856" y="703081"/>
                    </a:cubicBezTo>
                    <a:cubicBezTo>
                      <a:pt x="102369" y="704461"/>
                      <a:pt x="103555" y="701937"/>
                      <a:pt x="87928" y="715384"/>
                    </a:cubicBezTo>
                    <a:cubicBezTo>
                      <a:pt x="60928" y="738600"/>
                      <a:pt x="46996" y="757384"/>
                      <a:pt x="40594" y="767322"/>
                    </a:cubicBezTo>
                    <a:cubicBezTo>
                      <a:pt x="58753" y="767610"/>
                      <a:pt x="76599" y="767884"/>
                      <a:pt x="94123" y="768144"/>
                    </a:cubicBezTo>
                    <a:cubicBezTo>
                      <a:pt x="102888" y="760259"/>
                      <a:pt x="116292" y="747485"/>
                      <a:pt x="141879" y="726980"/>
                    </a:cubicBezTo>
                    <a:cubicBezTo>
                      <a:pt x="148598" y="719773"/>
                      <a:pt x="151432" y="713759"/>
                      <a:pt x="152988" y="70505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024;p18"/>
              <p:cNvSpPr/>
              <p:nvPr/>
            </p:nvSpPr>
            <p:spPr>
              <a:xfrm>
                <a:off x="8512741" y="3936992"/>
                <a:ext cx="161914" cy="712388"/>
              </a:xfrm>
              <a:custGeom>
                <a:avLst/>
                <a:gdLst/>
                <a:ahLst/>
                <a:cxnLst/>
                <a:rect l="l" t="t" r="r" b="b"/>
                <a:pathLst>
                  <a:path w="161914" h="712388" extrusionOk="0">
                    <a:moveTo>
                      <a:pt x="145758" y="646888"/>
                    </a:moveTo>
                    <a:cubicBezTo>
                      <a:pt x="138799" y="628504"/>
                      <a:pt x="123517" y="629100"/>
                      <a:pt x="119315" y="617215"/>
                    </a:cubicBezTo>
                    <a:cubicBezTo>
                      <a:pt x="118633" y="615282"/>
                      <a:pt x="116194" y="613480"/>
                      <a:pt x="114143" y="612643"/>
                    </a:cubicBezTo>
                    <a:cubicBezTo>
                      <a:pt x="108802" y="610470"/>
                      <a:pt x="89823" y="583624"/>
                      <a:pt x="73245" y="573551"/>
                    </a:cubicBezTo>
                    <a:cubicBezTo>
                      <a:pt x="70930" y="572148"/>
                      <a:pt x="74335" y="573008"/>
                      <a:pt x="52450" y="552835"/>
                    </a:cubicBezTo>
                    <a:cubicBezTo>
                      <a:pt x="120016" y="473753"/>
                      <a:pt x="144034" y="456810"/>
                      <a:pt x="148452" y="442882"/>
                    </a:cubicBezTo>
                    <a:cubicBezTo>
                      <a:pt x="183491" y="431998"/>
                      <a:pt x="129391" y="395368"/>
                      <a:pt x="109624" y="367944"/>
                    </a:cubicBezTo>
                    <a:cubicBezTo>
                      <a:pt x="99634" y="354093"/>
                      <a:pt x="83239" y="346161"/>
                      <a:pt x="76064" y="330031"/>
                    </a:cubicBezTo>
                    <a:cubicBezTo>
                      <a:pt x="75300" y="328305"/>
                      <a:pt x="73542" y="329290"/>
                      <a:pt x="67995" y="324728"/>
                    </a:cubicBezTo>
                    <a:cubicBezTo>
                      <a:pt x="98050" y="283290"/>
                      <a:pt x="112236" y="283059"/>
                      <a:pt x="109893" y="271449"/>
                    </a:cubicBezTo>
                    <a:cubicBezTo>
                      <a:pt x="137065" y="248650"/>
                      <a:pt x="124209" y="250074"/>
                      <a:pt x="131903" y="246925"/>
                    </a:cubicBezTo>
                    <a:cubicBezTo>
                      <a:pt x="132575" y="246650"/>
                      <a:pt x="131917" y="242665"/>
                      <a:pt x="131542" y="240453"/>
                    </a:cubicBezTo>
                    <a:cubicBezTo>
                      <a:pt x="131341" y="239256"/>
                      <a:pt x="130001" y="238203"/>
                      <a:pt x="129924" y="237035"/>
                    </a:cubicBezTo>
                    <a:cubicBezTo>
                      <a:pt x="129554" y="231348"/>
                      <a:pt x="129338" y="229487"/>
                      <a:pt x="127081" y="228328"/>
                    </a:cubicBezTo>
                    <a:cubicBezTo>
                      <a:pt x="126845" y="211814"/>
                      <a:pt x="120549" y="214088"/>
                      <a:pt x="113302" y="202107"/>
                    </a:cubicBezTo>
                    <a:cubicBezTo>
                      <a:pt x="108164" y="193617"/>
                      <a:pt x="100436" y="186790"/>
                      <a:pt x="97248" y="177030"/>
                    </a:cubicBezTo>
                    <a:cubicBezTo>
                      <a:pt x="96859" y="175847"/>
                      <a:pt x="95557" y="174987"/>
                      <a:pt x="94779" y="173900"/>
                    </a:cubicBezTo>
                    <a:cubicBezTo>
                      <a:pt x="88781" y="165616"/>
                      <a:pt x="92512" y="151121"/>
                      <a:pt x="89280" y="148299"/>
                    </a:cubicBezTo>
                    <a:cubicBezTo>
                      <a:pt x="89472" y="148030"/>
                      <a:pt x="89780" y="147785"/>
                      <a:pt x="89880" y="147501"/>
                    </a:cubicBezTo>
                    <a:cubicBezTo>
                      <a:pt x="95403" y="132539"/>
                      <a:pt x="108591" y="123203"/>
                      <a:pt x="116928" y="110323"/>
                    </a:cubicBezTo>
                    <a:cubicBezTo>
                      <a:pt x="125174" y="97577"/>
                      <a:pt x="206255" y="76573"/>
                      <a:pt x="128411" y="17582"/>
                    </a:cubicBezTo>
                    <a:cubicBezTo>
                      <a:pt x="119022" y="10466"/>
                      <a:pt x="112347" y="4683"/>
                      <a:pt x="107390" y="0"/>
                    </a:cubicBezTo>
                    <a:cubicBezTo>
                      <a:pt x="83824" y="606"/>
                      <a:pt x="60988" y="1192"/>
                      <a:pt x="38969" y="1755"/>
                    </a:cubicBezTo>
                    <a:cubicBezTo>
                      <a:pt x="48329" y="9683"/>
                      <a:pt x="58510" y="18077"/>
                      <a:pt x="63582" y="25861"/>
                    </a:cubicBezTo>
                    <a:cubicBezTo>
                      <a:pt x="72673" y="39808"/>
                      <a:pt x="89636" y="43548"/>
                      <a:pt x="103001" y="59500"/>
                    </a:cubicBezTo>
                    <a:cubicBezTo>
                      <a:pt x="105676" y="62697"/>
                      <a:pt x="106574" y="62015"/>
                      <a:pt x="110430" y="64289"/>
                    </a:cubicBezTo>
                    <a:cubicBezTo>
                      <a:pt x="110243" y="64606"/>
                      <a:pt x="56743" y="119587"/>
                      <a:pt x="46749" y="119818"/>
                    </a:cubicBezTo>
                    <a:cubicBezTo>
                      <a:pt x="41361" y="136462"/>
                      <a:pt x="39665" y="139828"/>
                      <a:pt x="41087" y="143559"/>
                    </a:cubicBezTo>
                    <a:cubicBezTo>
                      <a:pt x="65589" y="207886"/>
                      <a:pt x="27371" y="126611"/>
                      <a:pt x="90927" y="232521"/>
                    </a:cubicBezTo>
                    <a:cubicBezTo>
                      <a:pt x="92027" y="234362"/>
                      <a:pt x="92181" y="232314"/>
                      <a:pt x="87835" y="235497"/>
                    </a:cubicBezTo>
                    <a:cubicBezTo>
                      <a:pt x="61685" y="254655"/>
                      <a:pt x="74873" y="253050"/>
                      <a:pt x="66843" y="259559"/>
                    </a:cubicBezTo>
                    <a:cubicBezTo>
                      <a:pt x="52229" y="271401"/>
                      <a:pt x="30012" y="303487"/>
                      <a:pt x="29402" y="305511"/>
                    </a:cubicBezTo>
                    <a:cubicBezTo>
                      <a:pt x="21925" y="307545"/>
                      <a:pt x="24048" y="315454"/>
                      <a:pt x="20705" y="320112"/>
                    </a:cubicBezTo>
                    <a:cubicBezTo>
                      <a:pt x="15177" y="327795"/>
                      <a:pt x="19682" y="352920"/>
                      <a:pt x="38484" y="362017"/>
                    </a:cubicBezTo>
                    <a:cubicBezTo>
                      <a:pt x="59456" y="372161"/>
                      <a:pt x="60873" y="383521"/>
                      <a:pt x="71069" y="393055"/>
                    </a:cubicBezTo>
                    <a:cubicBezTo>
                      <a:pt x="116909" y="435930"/>
                      <a:pt x="102473" y="417147"/>
                      <a:pt x="93180" y="433031"/>
                    </a:cubicBezTo>
                    <a:cubicBezTo>
                      <a:pt x="88022" y="441854"/>
                      <a:pt x="79666" y="448166"/>
                      <a:pt x="74364" y="456907"/>
                    </a:cubicBezTo>
                    <a:cubicBezTo>
                      <a:pt x="73768" y="457897"/>
                      <a:pt x="68913" y="458166"/>
                      <a:pt x="67991" y="460253"/>
                    </a:cubicBezTo>
                    <a:cubicBezTo>
                      <a:pt x="67851" y="460575"/>
                      <a:pt x="11258" y="530229"/>
                      <a:pt x="9227" y="531806"/>
                    </a:cubicBezTo>
                    <a:cubicBezTo>
                      <a:pt x="-1713" y="540268"/>
                      <a:pt x="2864" y="551667"/>
                      <a:pt x="952" y="555547"/>
                    </a:cubicBezTo>
                    <a:cubicBezTo>
                      <a:pt x="-2136" y="561811"/>
                      <a:pt x="2614" y="563571"/>
                      <a:pt x="10490" y="569311"/>
                    </a:cubicBezTo>
                    <a:cubicBezTo>
                      <a:pt x="35055" y="607677"/>
                      <a:pt x="114839" y="664696"/>
                      <a:pt x="100273" y="671100"/>
                    </a:cubicBezTo>
                    <a:cubicBezTo>
                      <a:pt x="100023" y="671211"/>
                      <a:pt x="75050" y="699677"/>
                      <a:pt x="63932" y="712389"/>
                    </a:cubicBezTo>
                    <a:cubicBezTo>
                      <a:pt x="84021" y="712124"/>
                      <a:pt x="104394" y="711903"/>
                      <a:pt x="125030" y="711716"/>
                    </a:cubicBezTo>
                    <a:cubicBezTo>
                      <a:pt x="136148" y="699240"/>
                      <a:pt x="152957" y="680711"/>
                      <a:pt x="153086" y="680624"/>
                    </a:cubicBezTo>
                    <a:cubicBezTo>
                      <a:pt x="168037" y="670211"/>
                      <a:pt x="161707" y="650624"/>
                      <a:pt x="145758" y="64688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025;p18"/>
              <p:cNvSpPr/>
              <p:nvPr/>
            </p:nvSpPr>
            <p:spPr>
              <a:xfrm>
                <a:off x="9257128" y="3918526"/>
                <a:ext cx="156761" cy="734542"/>
              </a:xfrm>
              <a:custGeom>
                <a:avLst/>
                <a:gdLst/>
                <a:ahLst/>
                <a:cxnLst/>
                <a:rect l="l" t="t" r="r" b="b"/>
                <a:pathLst>
                  <a:path w="156761" h="734542" extrusionOk="0">
                    <a:moveTo>
                      <a:pt x="139979" y="710523"/>
                    </a:moveTo>
                    <a:cubicBezTo>
                      <a:pt x="146170" y="703336"/>
                      <a:pt x="163660" y="693047"/>
                      <a:pt x="153820" y="667677"/>
                    </a:cubicBezTo>
                    <a:cubicBezTo>
                      <a:pt x="155784" y="662114"/>
                      <a:pt x="140584" y="651965"/>
                      <a:pt x="134552" y="649961"/>
                    </a:cubicBezTo>
                    <a:cubicBezTo>
                      <a:pt x="129284" y="648215"/>
                      <a:pt x="99225" y="616186"/>
                      <a:pt x="95152" y="611730"/>
                    </a:cubicBezTo>
                    <a:cubicBezTo>
                      <a:pt x="93299" y="609701"/>
                      <a:pt x="92722" y="606475"/>
                      <a:pt x="90821" y="604508"/>
                    </a:cubicBezTo>
                    <a:cubicBezTo>
                      <a:pt x="36758" y="548720"/>
                      <a:pt x="51829" y="565133"/>
                      <a:pt x="58014" y="552210"/>
                    </a:cubicBezTo>
                    <a:cubicBezTo>
                      <a:pt x="63297" y="541176"/>
                      <a:pt x="103614" y="496383"/>
                      <a:pt x="116812" y="486724"/>
                    </a:cubicBezTo>
                    <a:cubicBezTo>
                      <a:pt x="131714" y="475810"/>
                      <a:pt x="133049" y="461628"/>
                      <a:pt x="152173" y="447306"/>
                    </a:cubicBezTo>
                    <a:cubicBezTo>
                      <a:pt x="156236" y="412829"/>
                      <a:pt x="127886" y="412147"/>
                      <a:pt x="122853" y="397911"/>
                    </a:cubicBezTo>
                    <a:cubicBezTo>
                      <a:pt x="122171" y="395978"/>
                      <a:pt x="119732" y="394175"/>
                      <a:pt x="117681" y="393339"/>
                    </a:cubicBezTo>
                    <a:cubicBezTo>
                      <a:pt x="112341" y="391166"/>
                      <a:pt x="93361" y="364319"/>
                      <a:pt x="76783" y="354247"/>
                    </a:cubicBezTo>
                    <a:cubicBezTo>
                      <a:pt x="74655" y="352954"/>
                      <a:pt x="76509" y="352113"/>
                      <a:pt x="56545" y="334040"/>
                    </a:cubicBezTo>
                    <a:cubicBezTo>
                      <a:pt x="62793" y="321507"/>
                      <a:pt x="61818" y="323074"/>
                      <a:pt x="96680" y="285381"/>
                    </a:cubicBezTo>
                    <a:cubicBezTo>
                      <a:pt x="161187" y="215641"/>
                      <a:pt x="147000" y="226910"/>
                      <a:pt x="113464" y="181674"/>
                    </a:cubicBezTo>
                    <a:cubicBezTo>
                      <a:pt x="108662" y="175193"/>
                      <a:pt x="89476" y="168862"/>
                      <a:pt x="84308" y="162674"/>
                    </a:cubicBezTo>
                    <a:cubicBezTo>
                      <a:pt x="58826" y="132145"/>
                      <a:pt x="75813" y="141116"/>
                      <a:pt x="77599" y="127260"/>
                    </a:cubicBezTo>
                    <a:cubicBezTo>
                      <a:pt x="153628" y="56861"/>
                      <a:pt x="133688" y="75452"/>
                      <a:pt x="100584" y="44899"/>
                    </a:cubicBezTo>
                    <a:cubicBezTo>
                      <a:pt x="74915" y="21236"/>
                      <a:pt x="60886" y="7750"/>
                      <a:pt x="53337" y="0"/>
                    </a:cubicBezTo>
                    <a:cubicBezTo>
                      <a:pt x="35563" y="495"/>
                      <a:pt x="17774" y="990"/>
                      <a:pt x="0" y="1486"/>
                    </a:cubicBezTo>
                    <a:cubicBezTo>
                      <a:pt x="11180" y="19933"/>
                      <a:pt x="30899" y="35592"/>
                      <a:pt x="74060" y="70702"/>
                    </a:cubicBezTo>
                    <a:cubicBezTo>
                      <a:pt x="69084" y="74755"/>
                      <a:pt x="63686" y="86967"/>
                      <a:pt x="52376" y="92640"/>
                    </a:cubicBezTo>
                    <a:cubicBezTo>
                      <a:pt x="50628" y="93520"/>
                      <a:pt x="37906" y="116736"/>
                      <a:pt x="37584" y="116799"/>
                    </a:cubicBezTo>
                    <a:cubicBezTo>
                      <a:pt x="30717" y="118246"/>
                      <a:pt x="33209" y="124986"/>
                      <a:pt x="27706" y="132376"/>
                    </a:cubicBezTo>
                    <a:cubicBezTo>
                      <a:pt x="-3688" y="174530"/>
                      <a:pt x="62956" y="193174"/>
                      <a:pt x="70842" y="201977"/>
                    </a:cubicBezTo>
                    <a:cubicBezTo>
                      <a:pt x="79314" y="211444"/>
                      <a:pt x="78661" y="211232"/>
                      <a:pt x="90556" y="222016"/>
                    </a:cubicBezTo>
                    <a:cubicBezTo>
                      <a:pt x="88640" y="231381"/>
                      <a:pt x="84169" y="224694"/>
                      <a:pt x="83770" y="230708"/>
                    </a:cubicBezTo>
                    <a:cubicBezTo>
                      <a:pt x="83569" y="233838"/>
                      <a:pt x="81907" y="235631"/>
                      <a:pt x="79256" y="236737"/>
                    </a:cubicBezTo>
                    <a:cubicBezTo>
                      <a:pt x="71217" y="240078"/>
                      <a:pt x="70165" y="251251"/>
                      <a:pt x="60858" y="253179"/>
                    </a:cubicBezTo>
                    <a:cubicBezTo>
                      <a:pt x="60541" y="253242"/>
                      <a:pt x="47867" y="271179"/>
                      <a:pt x="39174" y="278814"/>
                    </a:cubicBezTo>
                    <a:cubicBezTo>
                      <a:pt x="31154" y="285857"/>
                      <a:pt x="16636" y="307660"/>
                      <a:pt x="14460" y="311444"/>
                    </a:cubicBezTo>
                    <a:cubicBezTo>
                      <a:pt x="4687" y="317675"/>
                      <a:pt x="2516" y="330454"/>
                      <a:pt x="7429" y="338949"/>
                    </a:cubicBezTo>
                    <a:cubicBezTo>
                      <a:pt x="13034" y="348632"/>
                      <a:pt x="8712" y="342766"/>
                      <a:pt x="12472" y="353175"/>
                    </a:cubicBezTo>
                    <a:cubicBezTo>
                      <a:pt x="26241" y="360901"/>
                      <a:pt x="25482" y="367844"/>
                      <a:pt x="30827" y="372478"/>
                    </a:cubicBezTo>
                    <a:cubicBezTo>
                      <a:pt x="40197" y="380603"/>
                      <a:pt x="63667" y="403055"/>
                      <a:pt x="63965" y="403373"/>
                    </a:cubicBezTo>
                    <a:cubicBezTo>
                      <a:pt x="110170" y="452974"/>
                      <a:pt x="98970" y="425541"/>
                      <a:pt x="87963" y="448099"/>
                    </a:cubicBezTo>
                    <a:cubicBezTo>
                      <a:pt x="86028" y="452065"/>
                      <a:pt x="79496" y="451330"/>
                      <a:pt x="67869" y="469988"/>
                    </a:cubicBezTo>
                    <a:cubicBezTo>
                      <a:pt x="59652" y="483181"/>
                      <a:pt x="49735" y="488762"/>
                      <a:pt x="43376" y="497686"/>
                    </a:cubicBezTo>
                    <a:cubicBezTo>
                      <a:pt x="39030" y="503787"/>
                      <a:pt x="35515" y="510388"/>
                      <a:pt x="29415" y="515070"/>
                    </a:cubicBezTo>
                    <a:cubicBezTo>
                      <a:pt x="29098" y="515315"/>
                      <a:pt x="14239" y="541248"/>
                      <a:pt x="8760" y="541518"/>
                    </a:cubicBezTo>
                    <a:cubicBezTo>
                      <a:pt x="-2147" y="560619"/>
                      <a:pt x="-3568" y="552989"/>
                      <a:pt x="12914" y="588047"/>
                    </a:cubicBezTo>
                    <a:cubicBezTo>
                      <a:pt x="20151" y="591576"/>
                      <a:pt x="23292" y="598792"/>
                      <a:pt x="27744" y="604778"/>
                    </a:cubicBezTo>
                    <a:cubicBezTo>
                      <a:pt x="33185" y="612100"/>
                      <a:pt x="55877" y="629475"/>
                      <a:pt x="60012" y="644081"/>
                    </a:cubicBezTo>
                    <a:cubicBezTo>
                      <a:pt x="61194" y="648249"/>
                      <a:pt x="81614" y="657730"/>
                      <a:pt x="85350" y="670379"/>
                    </a:cubicBezTo>
                    <a:cubicBezTo>
                      <a:pt x="86148" y="673076"/>
                      <a:pt x="86378" y="666201"/>
                      <a:pt x="97952" y="681057"/>
                    </a:cubicBezTo>
                    <a:cubicBezTo>
                      <a:pt x="91987" y="688091"/>
                      <a:pt x="84150" y="693293"/>
                      <a:pt x="78512" y="700677"/>
                    </a:cubicBezTo>
                    <a:cubicBezTo>
                      <a:pt x="77801" y="701610"/>
                      <a:pt x="72970" y="701317"/>
                      <a:pt x="71822" y="703321"/>
                    </a:cubicBezTo>
                    <a:cubicBezTo>
                      <a:pt x="70621" y="705413"/>
                      <a:pt x="54658" y="720370"/>
                      <a:pt x="40946" y="733509"/>
                    </a:cubicBezTo>
                    <a:cubicBezTo>
                      <a:pt x="64407" y="733841"/>
                      <a:pt x="87838" y="734187"/>
                      <a:pt x="111207" y="734543"/>
                    </a:cubicBezTo>
                    <a:cubicBezTo>
                      <a:pt x="111601" y="733774"/>
                      <a:pt x="111952" y="732927"/>
                      <a:pt x="112221" y="731947"/>
                    </a:cubicBezTo>
                    <a:cubicBezTo>
                      <a:pt x="112984" y="729235"/>
                      <a:pt x="125327" y="727548"/>
                      <a:pt x="139979" y="71052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026;p18"/>
              <p:cNvSpPr/>
              <p:nvPr/>
            </p:nvSpPr>
            <p:spPr>
              <a:xfrm>
                <a:off x="9590157" y="3908141"/>
                <a:ext cx="161827" cy="750648"/>
              </a:xfrm>
              <a:custGeom>
                <a:avLst/>
                <a:gdLst/>
                <a:ahLst/>
                <a:cxnLst/>
                <a:rect l="l" t="t" r="r" b="b"/>
                <a:pathLst>
                  <a:path w="161827" h="750648" extrusionOk="0">
                    <a:moveTo>
                      <a:pt x="121126" y="744504"/>
                    </a:moveTo>
                    <a:cubicBezTo>
                      <a:pt x="131293" y="734961"/>
                      <a:pt x="150907" y="710961"/>
                      <a:pt x="153034" y="709480"/>
                    </a:cubicBezTo>
                    <a:cubicBezTo>
                      <a:pt x="167980" y="699062"/>
                      <a:pt x="161650" y="679470"/>
                      <a:pt x="145701" y="675740"/>
                    </a:cubicBezTo>
                    <a:cubicBezTo>
                      <a:pt x="138742" y="657355"/>
                      <a:pt x="123460" y="657946"/>
                      <a:pt x="119258" y="646066"/>
                    </a:cubicBezTo>
                    <a:cubicBezTo>
                      <a:pt x="118576" y="644134"/>
                      <a:pt x="116137" y="642331"/>
                      <a:pt x="114086" y="641494"/>
                    </a:cubicBezTo>
                    <a:cubicBezTo>
                      <a:pt x="108745" y="639321"/>
                      <a:pt x="89766" y="612475"/>
                      <a:pt x="73188" y="602403"/>
                    </a:cubicBezTo>
                    <a:cubicBezTo>
                      <a:pt x="71838" y="601580"/>
                      <a:pt x="70926" y="600032"/>
                      <a:pt x="69845" y="598787"/>
                    </a:cubicBezTo>
                    <a:cubicBezTo>
                      <a:pt x="44805" y="569883"/>
                      <a:pt x="51178" y="590475"/>
                      <a:pt x="60879" y="572902"/>
                    </a:cubicBezTo>
                    <a:cubicBezTo>
                      <a:pt x="67626" y="560676"/>
                      <a:pt x="110215" y="519056"/>
                      <a:pt x="111180" y="513234"/>
                    </a:cubicBezTo>
                    <a:cubicBezTo>
                      <a:pt x="111641" y="510436"/>
                      <a:pt x="123787" y="507364"/>
                      <a:pt x="136480" y="488940"/>
                    </a:cubicBezTo>
                    <a:cubicBezTo>
                      <a:pt x="143953" y="478099"/>
                      <a:pt x="145917" y="479551"/>
                      <a:pt x="148395" y="471729"/>
                    </a:cubicBezTo>
                    <a:cubicBezTo>
                      <a:pt x="159278" y="468349"/>
                      <a:pt x="164901" y="457782"/>
                      <a:pt x="152482" y="443772"/>
                    </a:cubicBezTo>
                    <a:cubicBezTo>
                      <a:pt x="143516" y="433661"/>
                      <a:pt x="79450" y="366632"/>
                      <a:pt x="76007" y="358877"/>
                    </a:cubicBezTo>
                    <a:cubicBezTo>
                      <a:pt x="75238" y="357151"/>
                      <a:pt x="73485" y="358137"/>
                      <a:pt x="67938" y="353574"/>
                    </a:cubicBezTo>
                    <a:cubicBezTo>
                      <a:pt x="97791" y="312415"/>
                      <a:pt x="112170" y="311848"/>
                      <a:pt x="109836" y="300295"/>
                    </a:cubicBezTo>
                    <a:cubicBezTo>
                      <a:pt x="137004" y="277497"/>
                      <a:pt x="124118" y="278934"/>
                      <a:pt x="131841" y="275771"/>
                    </a:cubicBezTo>
                    <a:cubicBezTo>
                      <a:pt x="132513" y="275497"/>
                      <a:pt x="131855" y="271511"/>
                      <a:pt x="131481" y="269300"/>
                    </a:cubicBezTo>
                    <a:cubicBezTo>
                      <a:pt x="125362" y="233040"/>
                      <a:pt x="103746" y="225944"/>
                      <a:pt x="97181" y="205876"/>
                    </a:cubicBezTo>
                    <a:cubicBezTo>
                      <a:pt x="96792" y="204694"/>
                      <a:pt x="95490" y="203833"/>
                      <a:pt x="94713" y="202746"/>
                    </a:cubicBezTo>
                    <a:cubicBezTo>
                      <a:pt x="88733" y="194492"/>
                      <a:pt x="92431" y="179948"/>
                      <a:pt x="89214" y="177145"/>
                    </a:cubicBezTo>
                    <a:cubicBezTo>
                      <a:pt x="89406" y="176876"/>
                      <a:pt x="89713" y="176631"/>
                      <a:pt x="89814" y="176347"/>
                    </a:cubicBezTo>
                    <a:cubicBezTo>
                      <a:pt x="95337" y="161386"/>
                      <a:pt x="108524" y="152049"/>
                      <a:pt x="116862" y="139169"/>
                    </a:cubicBezTo>
                    <a:cubicBezTo>
                      <a:pt x="125929" y="125155"/>
                      <a:pt x="205756" y="105092"/>
                      <a:pt x="128345" y="46428"/>
                    </a:cubicBezTo>
                    <a:cubicBezTo>
                      <a:pt x="91471" y="18486"/>
                      <a:pt x="97829" y="15697"/>
                      <a:pt x="79239" y="0"/>
                    </a:cubicBezTo>
                    <a:cubicBezTo>
                      <a:pt x="58127" y="635"/>
                      <a:pt x="36780" y="1274"/>
                      <a:pt x="15240" y="1909"/>
                    </a:cubicBezTo>
                    <a:cubicBezTo>
                      <a:pt x="17243" y="9928"/>
                      <a:pt x="22876" y="15462"/>
                      <a:pt x="27655" y="21361"/>
                    </a:cubicBezTo>
                    <a:cubicBezTo>
                      <a:pt x="34446" y="22005"/>
                      <a:pt x="69490" y="62635"/>
                      <a:pt x="77159" y="67746"/>
                    </a:cubicBezTo>
                    <a:cubicBezTo>
                      <a:pt x="108966" y="88976"/>
                      <a:pt x="100495" y="89039"/>
                      <a:pt x="106844" y="91395"/>
                    </a:cubicBezTo>
                    <a:cubicBezTo>
                      <a:pt x="113663" y="93924"/>
                      <a:pt x="110422" y="92159"/>
                      <a:pt x="85660" y="116794"/>
                    </a:cubicBezTo>
                    <a:cubicBezTo>
                      <a:pt x="80838" y="121592"/>
                      <a:pt x="56134" y="148453"/>
                      <a:pt x="46692" y="148669"/>
                    </a:cubicBezTo>
                    <a:cubicBezTo>
                      <a:pt x="41304" y="165313"/>
                      <a:pt x="39608" y="168679"/>
                      <a:pt x="41030" y="172410"/>
                    </a:cubicBezTo>
                    <a:cubicBezTo>
                      <a:pt x="46178" y="185934"/>
                      <a:pt x="44022" y="194770"/>
                      <a:pt x="54775" y="205126"/>
                    </a:cubicBezTo>
                    <a:cubicBezTo>
                      <a:pt x="62454" y="212520"/>
                      <a:pt x="89775" y="260083"/>
                      <a:pt x="91519" y="262252"/>
                    </a:cubicBezTo>
                    <a:cubicBezTo>
                      <a:pt x="82351" y="266732"/>
                      <a:pt x="71070" y="274372"/>
                      <a:pt x="69787" y="284540"/>
                    </a:cubicBezTo>
                    <a:cubicBezTo>
                      <a:pt x="69259" y="288728"/>
                      <a:pt x="58583" y="290968"/>
                      <a:pt x="40434" y="319103"/>
                    </a:cubicBezTo>
                    <a:cubicBezTo>
                      <a:pt x="37025" y="324387"/>
                      <a:pt x="31262" y="327978"/>
                      <a:pt x="29350" y="334367"/>
                    </a:cubicBezTo>
                    <a:cubicBezTo>
                      <a:pt x="21873" y="336401"/>
                      <a:pt x="23995" y="344310"/>
                      <a:pt x="20653" y="348968"/>
                    </a:cubicBezTo>
                    <a:cubicBezTo>
                      <a:pt x="14040" y="358161"/>
                      <a:pt x="22252" y="375118"/>
                      <a:pt x="28553" y="384478"/>
                    </a:cubicBezTo>
                    <a:cubicBezTo>
                      <a:pt x="32001" y="389608"/>
                      <a:pt x="50880" y="392522"/>
                      <a:pt x="63924" y="413575"/>
                    </a:cubicBezTo>
                    <a:cubicBezTo>
                      <a:pt x="68097" y="420315"/>
                      <a:pt x="97676" y="446623"/>
                      <a:pt x="103448" y="451743"/>
                    </a:cubicBezTo>
                    <a:cubicBezTo>
                      <a:pt x="91221" y="463493"/>
                      <a:pt x="75867" y="483195"/>
                      <a:pt x="74311" y="485762"/>
                    </a:cubicBezTo>
                    <a:cubicBezTo>
                      <a:pt x="73711" y="486753"/>
                      <a:pt x="68861" y="487022"/>
                      <a:pt x="67938" y="489109"/>
                    </a:cubicBezTo>
                    <a:cubicBezTo>
                      <a:pt x="65076" y="495628"/>
                      <a:pt x="28380" y="533042"/>
                      <a:pt x="13790" y="558013"/>
                    </a:cubicBezTo>
                    <a:cubicBezTo>
                      <a:pt x="3532" y="562422"/>
                      <a:pt x="-205" y="573321"/>
                      <a:pt x="1952" y="582162"/>
                    </a:cubicBezTo>
                    <a:cubicBezTo>
                      <a:pt x="-339" y="586989"/>
                      <a:pt x="-1636" y="589734"/>
                      <a:pt x="4031" y="593609"/>
                    </a:cubicBezTo>
                    <a:cubicBezTo>
                      <a:pt x="14928" y="601056"/>
                      <a:pt x="23914" y="617754"/>
                      <a:pt x="27223" y="620624"/>
                    </a:cubicBezTo>
                    <a:cubicBezTo>
                      <a:pt x="43590" y="634816"/>
                      <a:pt x="104630" y="694807"/>
                      <a:pt x="105547" y="696610"/>
                    </a:cubicBezTo>
                    <a:cubicBezTo>
                      <a:pt x="91677" y="707778"/>
                      <a:pt x="82087" y="721975"/>
                      <a:pt x="57008" y="749605"/>
                    </a:cubicBezTo>
                    <a:cubicBezTo>
                      <a:pt x="76631" y="749952"/>
                      <a:pt x="96110" y="750302"/>
                      <a:pt x="115431" y="750649"/>
                    </a:cubicBezTo>
                    <a:cubicBezTo>
                      <a:pt x="116852" y="748836"/>
                      <a:pt x="118672" y="746802"/>
                      <a:pt x="121126" y="74450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027;p18"/>
              <p:cNvSpPr/>
              <p:nvPr/>
            </p:nvSpPr>
            <p:spPr>
              <a:xfrm>
                <a:off x="10104329" y="3890338"/>
                <a:ext cx="157149" cy="776153"/>
              </a:xfrm>
              <a:custGeom>
                <a:avLst/>
                <a:gdLst/>
                <a:ahLst/>
                <a:cxnLst/>
                <a:rect l="l" t="t" r="r" b="b"/>
                <a:pathLst>
                  <a:path w="157149" h="776153" extrusionOk="0">
                    <a:moveTo>
                      <a:pt x="148583" y="717466"/>
                    </a:moveTo>
                    <a:cubicBezTo>
                      <a:pt x="163092" y="707355"/>
                      <a:pt x="156949" y="688336"/>
                      <a:pt x="141466" y="684711"/>
                    </a:cubicBezTo>
                    <a:cubicBezTo>
                      <a:pt x="134695" y="666816"/>
                      <a:pt x="119816" y="667263"/>
                      <a:pt x="115792" y="655898"/>
                    </a:cubicBezTo>
                    <a:cubicBezTo>
                      <a:pt x="115129" y="654023"/>
                      <a:pt x="112761" y="652268"/>
                      <a:pt x="110773" y="651456"/>
                    </a:cubicBezTo>
                    <a:cubicBezTo>
                      <a:pt x="105591" y="649345"/>
                      <a:pt x="87164" y="623282"/>
                      <a:pt x="71066" y="613504"/>
                    </a:cubicBezTo>
                    <a:cubicBezTo>
                      <a:pt x="69289" y="612427"/>
                      <a:pt x="65130" y="606181"/>
                      <a:pt x="61672" y="602898"/>
                    </a:cubicBezTo>
                    <a:cubicBezTo>
                      <a:pt x="49555" y="591378"/>
                      <a:pt x="49589" y="594869"/>
                      <a:pt x="53042" y="591124"/>
                    </a:cubicBezTo>
                    <a:cubicBezTo>
                      <a:pt x="53330" y="590811"/>
                      <a:pt x="98070" y="538984"/>
                      <a:pt x="100078" y="537585"/>
                    </a:cubicBezTo>
                    <a:cubicBezTo>
                      <a:pt x="109697" y="530873"/>
                      <a:pt x="105682" y="527393"/>
                      <a:pt x="110418" y="524508"/>
                    </a:cubicBezTo>
                    <a:cubicBezTo>
                      <a:pt x="126477" y="514729"/>
                      <a:pt x="137984" y="496344"/>
                      <a:pt x="142667" y="489243"/>
                    </a:cubicBezTo>
                    <a:cubicBezTo>
                      <a:pt x="135665" y="482099"/>
                      <a:pt x="128600" y="475012"/>
                      <a:pt x="121512" y="467945"/>
                    </a:cubicBezTo>
                    <a:cubicBezTo>
                      <a:pt x="128898" y="462580"/>
                      <a:pt x="135765" y="457681"/>
                      <a:pt x="142158" y="453142"/>
                    </a:cubicBezTo>
                    <a:cubicBezTo>
                      <a:pt x="129762" y="439959"/>
                      <a:pt x="76593" y="383324"/>
                      <a:pt x="73808" y="377070"/>
                    </a:cubicBezTo>
                    <a:cubicBezTo>
                      <a:pt x="73064" y="375392"/>
                      <a:pt x="71359" y="376348"/>
                      <a:pt x="65975" y="371920"/>
                    </a:cubicBezTo>
                    <a:cubicBezTo>
                      <a:pt x="95141" y="331699"/>
                      <a:pt x="108929" y="331459"/>
                      <a:pt x="106652" y="320194"/>
                    </a:cubicBezTo>
                    <a:cubicBezTo>
                      <a:pt x="133033" y="298059"/>
                      <a:pt x="120551" y="299444"/>
                      <a:pt x="128019" y="296382"/>
                    </a:cubicBezTo>
                    <a:cubicBezTo>
                      <a:pt x="128672" y="296117"/>
                      <a:pt x="128033" y="292247"/>
                      <a:pt x="127673" y="290103"/>
                    </a:cubicBezTo>
                    <a:cubicBezTo>
                      <a:pt x="127476" y="288939"/>
                      <a:pt x="126175" y="287920"/>
                      <a:pt x="126098" y="286785"/>
                    </a:cubicBezTo>
                    <a:cubicBezTo>
                      <a:pt x="125743" y="281261"/>
                      <a:pt x="125527" y="279454"/>
                      <a:pt x="123336" y="278329"/>
                    </a:cubicBezTo>
                    <a:cubicBezTo>
                      <a:pt x="123116" y="262290"/>
                      <a:pt x="116997" y="264502"/>
                      <a:pt x="109957" y="252872"/>
                    </a:cubicBezTo>
                    <a:cubicBezTo>
                      <a:pt x="104967" y="244626"/>
                      <a:pt x="97465" y="238001"/>
                      <a:pt x="94368" y="228525"/>
                    </a:cubicBezTo>
                    <a:cubicBezTo>
                      <a:pt x="93993" y="227376"/>
                      <a:pt x="92725" y="226540"/>
                      <a:pt x="91966" y="225487"/>
                    </a:cubicBezTo>
                    <a:cubicBezTo>
                      <a:pt x="86160" y="217472"/>
                      <a:pt x="89753" y="203352"/>
                      <a:pt x="86626" y="200631"/>
                    </a:cubicBezTo>
                    <a:cubicBezTo>
                      <a:pt x="86813" y="200371"/>
                      <a:pt x="87111" y="200131"/>
                      <a:pt x="87212" y="199857"/>
                    </a:cubicBezTo>
                    <a:cubicBezTo>
                      <a:pt x="92576" y="185333"/>
                      <a:pt x="105380" y="176265"/>
                      <a:pt x="113472" y="163761"/>
                    </a:cubicBezTo>
                    <a:cubicBezTo>
                      <a:pt x="121473" y="151395"/>
                      <a:pt x="200201" y="130991"/>
                      <a:pt x="124624" y="73717"/>
                    </a:cubicBezTo>
                    <a:cubicBezTo>
                      <a:pt x="85939" y="44404"/>
                      <a:pt x="96289" y="43616"/>
                      <a:pt x="72098" y="24702"/>
                    </a:cubicBezTo>
                    <a:cubicBezTo>
                      <a:pt x="64698" y="18914"/>
                      <a:pt x="74740" y="22505"/>
                      <a:pt x="77871" y="13856"/>
                    </a:cubicBezTo>
                    <a:cubicBezTo>
                      <a:pt x="78961" y="10851"/>
                      <a:pt x="81507" y="9620"/>
                      <a:pt x="83351" y="7558"/>
                    </a:cubicBezTo>
                    <a:cubicBezTo>
                      <a:pt x="86693" y="3813"/>
                      <a:pt x="89306" y="1462"/>
                      <a:pt x="90862" y="0"/>
                    </a:cubicBezTo>
                    <a:cubicBezTo>
                      <a:pt x="70163" y="865"/>
                      <a:pt x="47634" y="1760"/>
                      <a:pt x="23492" y="2683"/>
                    </a:cubicBezTo>
                    <a:cubicBezTo>
                      <a:pt x="13849" y="8303"/>
                      <a:pt x="13042" y="23866"/>
                      <a:pt x="15213" y="29428"/>
                    </a:cubicBezTo>
                    <a:cubicBezTo>
                      <a:pt x="14924" y="36390"/>
                      <a:pt x="27723" y="51452"/>
                      <a:pt x="30369" y="52308"/>
                    </a:cubicBezTo>
                    <a:cubicBezTo>
                      <a:pt x="39268" y="55193"/>
                      <a:pt x="65898" y="88390"/>
                      <a:pt x="74922" y="94414"/>
                    </a:cubicBezTo>
                    <a:cubicBezTo>
                      <a:pt x="105802" y="115025"/>
                      <a:pt x="97581" y="115087"/>
                      <a:pt x="103742" y="117376"/>
                    </a:cubicBezTo>
                    <a:cubicBezTo>
                      <a:pt x="106187" y="118280"/>
                      <a:pt x="109865" y="119390"/>
                      <a:pt x="102114" y="124116"/>
                    </a:cubicBezTo>
                    <a:cubicBezTo>
                      <a:pt x="93859" y="129145"/>
                      <a:pt x="57081" y="172717"/>
                      <a:pt x="45344" y="172982"/>
                    </a:cubicBezTo>
                    <a:cubicBezTo>
                      <a:pt x="40114" y="189145"/>
                      <a:pt x="38466" y="192410"/>
                      <a:pt x="39845" y="196035"/>
                    </a:cubicBezTo>
                    <a:cubicBezTo>
                      <a:pt x="44844" y="209169"/>
                      <a:pt x="42750" y="217742"/>
                      <a:pt x="53191" y="227799"/>
                    </a:cubicBezTo>
                    <a:cubicBezTo>
                      <a:pt x="60664" y="234992"/>
                      <a:pt x="87159" y="281146"/>
                      <a:pt x="88874" y="283261"/>
                    </a:cubicBezTo>
                    <a:cubicBezTo>
                      <a:pt x="79979" y="287612"/>
                      <a:pt x="69015" y="295031"/>
                      <a:pt x="67771" y="304901"/>
                    </a:cubicBezTo>
                    <a:cubicBezTo>
                      <a:pt x="67257" y="308968"/>
                      <a:pt x="56894" y="311136"/>
                      <a:pt x="39268" y="338459"/>
                    </a:cubicBezTo>
                    <a:cubicBezTo>
                      <a:pt x="35959" y="343589"/>
                      <a:pt x="30365" y="347074"/>
                      <a:pt x="28506" y="353276"/>
                    </a:cubicBezTo>
                    <a:cubicBezTo>
                      <a:pt x="21244" y="355252"/>
                      <a:pt x="23310" y="362930"/>
                      <a:pt x="20058" y="367454"/>
                    </a:cubicBezTo>
                    <a:cubicBezTo>
                      <a:pt x="13637" y="376377"/>
                      <a:pt x="21614" y="392844"/>
                      <a:pt x="27728" y="401935"/>
                    </a:cubicBezTo>
                    <a:cubicBezTo>
                      <a:pt x="31080" y="406916"/>
                      <a:pt x="49402" y="409743"/>
                      <a:pt x="62071" y="430185"/>
                    </a:cubicBezTo>
                    <a:cubicBezTo>
                      <a:pt x="66115" y="436714"/>
                      <a:pt x="94661" y="462113"/>
                      <a:pt x="100448" y="467243"/>
                    </a:cubicBezTo>
                    <a:cubicBezTo>
                      <a:pt x="83115" y="483897"/>
                      <a:pt x="26157" y="548580"/>
                      <a:pt x="13397" y="570422"/>
                    </a:cubicBezTo>
                    <a:cubicBezTo>
                      <a:pt x="3437" y="574696"/>
                      <a:pt x="-189" y="585282"/>
                      <a:pt x="1905" y="593869"/>
                    </a:cubicBezTo>
                    <a:cubicBezTo>
                      <a:pt x="-319" y="598547"/>
                      <a:pt x="-1606" y="601210"/>
                      <a:pt x="3922" y="604980"/>
                    </a:cubicBezTo>
                    <a:cubicBezTo>
                      <a:pt x="14497" y="612210"/>
                      <a:pt x="23228" y="628422"/>
                      <a:pt x="26436" y="631206"/>
                    </a:cubicBezTo>
                    <a:cubicBezTo>
                      <a:pt x="50818" y="652355"/>
                      <a:pt x="102325" y="704668"/>
                      <a:pt x="102484" y="704980"/>
                    </a:cubicBezTo>
                    <a:cubicBezTo>
                      <a:pt x="97091" y="709317"/>
                      <a:pt x="98474" y="706350"/>
                      <a:pt x="94833" y="710898"/>
                    </a:cubicBezTo>
                    <a:cubicBezTo>
                      <a:pt x="59501" y="755057"/>
                      <a:pt x="37871" y="770437"/>
                      <a:pt x="39580" y="775557"/>
                    </a:cubicBezTo>
                    <a:cubicBezTo>
                      <a:pt x="59160" y="775788"/>
                      <a:pt x="78164" y="775985"/>
                      <a:pt x="96596" y="776154"/>
                    </a:cubicBezTo>
                    <a:cubicBezTo>
                      <a:pt x="104722" y="767014"/>
                      <a:pt x="147450" y="718259"/>
                      <a:pt x="148583" y="71746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028;p18"/>
              <p:cNvSpPr/>
              <p:nvPr/>
            </p:nvSpPr>
            <p:spPr>
              <a:xfrm>
                <a:off x="8364331" y="3940742"/>
                <a:ext cx="152537" cy="712268"/>
              </a:xfrm>
              <a:custGeom>
                <a:avLst/>
                <a:gdLst/>
                <a:ahLst/>
                <a:cxnLst/>
                <a:rect l="l" t="t" r="r" b="b"/>
                <a:pathLst>
                  <a:path w="152537" h="712268" extrusionOk="0">
                    <a:moveTo>
                      <a:pt x="148532" y="651412"/>
                    </a:moveTo>
                    <a:cubicBezTo>
                      <a:pt x="159582" y="636614"/>
                      <a:pt x="138062" y="635600"/>
                      <a:pt x="136372" y="631013"/>
                    </a:cubicBezTo>
                    <a:cubicBezTo>
                      <a:pt x="132155" y="619528"/>
                      <a:pt x="118189" y="617576"/>
                      <a:pt x="114698" y="609826"/>
                    </a:cubicBezTo>
                    <a:cubicBezTo>
                      <a:pt x="106567" y="591787"/>
                      <a:pt x="90368" y="586287"/>
                      <a:pt x="65933" y="554244"/>
                    </a:cubicBezTo>
                    <a:cubicBezTo>
                      <a:pt x="71100" y="545643"/>
                      <a:pt x="74904" y="550373"/>
                      <a:pt x="89643" y="529984"/>
                    </a:cubicBezTo>
                    <a:cubicBezTo>
                      <a:pt x="119178" y="489133"/>
                      <a:pt x="123534" y="496791"/>
                      <a:pt x="134619" y="474854"/>
                    </a:cubicBezTo>
                    <a:cubicBezTo>
                      <a:pt x="141746" y="460719"/>
                      <a:pt x="150236" y="464152"/>
                      <a:pt x="116239" y="428738"/>
                    </a:cubicBezTo>
                    <a:cubicBezTo>
                      <a:pt x="108037" y="420190"/>
                      <a:pt x="99171" y="411873"/>
                      <a:pt x="92304" y="402344"/>
                    </a:cubicBezTo>
                    <a:cubicBezTo>
                      <a:pt x="82607" y="388897"/>
                      <a:pt x="66682" y="381195"/>
                      <a:pt x="59718" y="365531"/>
                    </a:cubicBezTo>
                    <a:cubicBezTo>
                      <a:pt x="58988" y="363892"/>
                      <a:pt x="57370" y="364791"/>
                      <a:pt x="52150" y="360589"/>
                    </a:cubicBezTo>
                    <a:cubicBezTo>
                      <a:pt x="58057" y="352786"/>
                      <a:pt x="104555" y="298521"/>
                      <a:pt x="119380" y="293035"/>
                    </a:cubicBezTo>
                    <a:cubicBezTo>
                      <a:pt x="124951" y="290978"/>
                      <a:pt x="124077" y="282598"/>
                      <a:pt x="130700" y="281458"/>
                    </a:cubicBezTo>
                    <a:cubicBezTo>
                      <a:pt x="131007" y="281405"/>
                      <a:pt x="129941" y="283579"/>
                      <a:pt x="134734" y="259497"/>
                    </a:cubicBezTo>
                    <a:cubicBezTo>
                      <a:pt x="136914" y="256636"/>
                      <a:pt x="134647" y="255367"/>
                      <a:pt x="131391" y="247516"/>
                    </a:cubicBezTo>
                    <a:cubicBezTo>
                      <a:pt x="101496" y="239155"/>
                      <a:pt x="66591" y="171756"/>
                      <a:pt x="61078" y="168823"/>
                    </a:cubicBezTo>
                    <a:cubicBezTo>
                      <a:pt x="54666" y="165419"/>
                      <a:pt x="51098" y="159809"/>
                      <a:pt x="48351" y="153785"/>
                    </a:cubicBezTo>
                    <a:cubicBezTo>
                      <a:pt x="49950" y="152405"/>
                      <a:pt x="51376" y="150664"/>
                      <a:pt x="52784" y="148727"/>
                    </a:cubicBezTo>
                    <a:cubicBezTo>
                      <a:pt x="68478" y="127082"/>
                      <a:pt x="90032" y="120313"/>
                      <a:pt x="106682" y="103419"/>
                    </a:cubicBezTo>
                    <a:cubicBezTo>
                      <a:pt x="129893" y="79871"/>
                      <a:pt x="136069" y="72654"/>
                      <a:pt x="151010" y="63630"/>
                    </a:cubicBezTo>
                    <a:cubicBezTo>
                      <a:pt x="147662" y="58986"/>
                      <a:pt x="153997" y="58851"/>
                      <a:pt x="152215" y="50596"/>
                    </a:cubicBezTo>
                    <a:cubicBezTo>
                      <a:pt x="149838" y="39390"/>
                      <a:pt x="123189" y="16188"/>
                      <a:pt x="109266" y="0"/>
                    </a:cubicBezTo>
                    <a:cubicBezTo>
                      <a:pt x="89686" y="495"/>
                      <a:pt x="71014" y="971"/>
                      <a:pt x="53331" y="1413"/>
                    </a:cubicBezTo>
                    <a:cubicBezTo>
                      <a:pt x="59229" y="7827"/>
                      <a:pt x="59267" y="11014"/>
                      <a:pt x="66452" y="17736"/>
                    </a:cubicBezTo>
                    <a:cubicBezTo>
                      <a:pt x="122156" y="69837"/>
                      <a:pt x="99306" y="32625"/>
                      <a:pt x="49350" y="100145"/>
                    </a:cubicBezTo>
                    <a:cubicBezTo>
                      <a:pt x="44528" y="106659"/>
                      <a:pt x="26989" y="113602"/>
                      <a:pt x="22196" y="120140"/>
                    </a:cubicBezTo>
                    <a:cubicBezTo>
                      <a:pt x="17312" y="126813"/>
                      <a:pt x="13994" y="131472"/>
                      <a:pt x="9811" y="133280"/>
                    </a:cubicBezTo>
                    <a:cubicBezTo>
                      <a:pt x="158" y="137453"/>
                      <a:pt x="1531" y="150097"/>
                      <a:pt x="1084" y="151160"/>
                    </a:cubicBezTo>
                    <a:cubicBezTo>
                      <a:pt x="-1624" y="157563"/>
                      <a:pt x="1142" y="163116"/>
                      <a:pt x="4970" y="167160"/>
                    </a:cubicBezTo>
                    <a:cubicBezTo>
                      <a:pt x="13941" y="176636"/>
                      <a:pt x="15795" y="185669"/>
                      <a:pt x="27061" y="193208"/>
                    </a:cubicBezTo>
                    <a:cubicBezTo>
                      <a:pt x="31561" y="196217"/>
                      <a:pt x="42718" y="220573"/>
                      <a:pt x="46536" y="224934"/>
                    </a:cubicBezTo>
                    <a:cubicBezTo>
                      <a:pt x="50560" y="229530"/>
                      <a:pt x="56265" y="232761"/>
                      <a:pt x="59858" y="237612"/>
                    </a:cubicBezTo>
                    <a:cubicBezTo>
                      <a:pt x="80389" y="265362"/>
                      <a:pt x="60698" y="239876"/>
                      <a:pt x="84985" y="262425"/>
                    </a:cubicBezTo>
                    <a:cubicBezTo>
                      <a:pt x="79217" y="268675"/>
                      <a:pt x="74131" y="275540"/>
                      <a:pt x="68709" y="282021"/>
                    </a:cubicBezTo>
                    <a:cubicBezTo>
                      <a:pt x="49772" y="304670"/>
                      <a:pt x="43102" y="303983"/>
                      <a:pt x="40854" y="310324"/>
                    </a:cubicBezTo>
                    <a:cubicBezTo>
                      <a:pt x="36863" y="321612"/>
                      <a:pt x="18758" y="338238"/>
                      <a:pt x="15708" y="352209"/>
                    </a:cubicBezTo>
                    <a:cubicBezTo>
                      <a:pt x="12255" y="357170"/>
                      <a:pt x="7438" y="357372"/>
                      <a:pt x="8490" y="370291"/>
                    </a:cubicBezTo>
                    <a:cubicBezTo>
                      <a:pt x="9316" y="380459"/>
                      <a:pt x="19204" y="394656"/>
                      <a:pt x="23234" y="396603"/>
                    </a:cubicBezTo>
                    <a:cubicBezTo>
                      <a:pt x="48154" y="408651"/>
                      <a:pt x="32109" y="410180"/>
                      <a:pt x="91550" y="460219"/>
                    </a:cubicBezTo>
                    <a:cubicBezTo>
                      <a:pt x="82093" y="468931"/>
                      <a:pt x="82819" y="466080"/>
                      <a:pt x="80970" y="468753"/>
                    </a:cubicBezTo>
                    <a:cubicBezTo>
                      <a:pt x="37862" y="531340"/>
                      <a:pt x="29813" y="529820"/>
                      <a:pt x="17658" y="559777"/>
                    </a:cubicBezTo>
                    <a:cubicBezTo>
                      <a:pt x="11468" y="575037"/>
                      <a:pt x="29491" y="584624"/>
                      <a:pt x="36244" y="590508"/>
                    </a:cubicBezTo>
                    <a:cubicBezTo>
                      <a:pt x="81517" y="629984"/>
                      <a:pt x="91862" y="643989"/>
                      <a:pt x="97913" y="649509"/>
                    </a:cubicBezTo>
                    <a:cubicBezTo>
                      <a:pt x="98206" y="649778"/>
                      <a:pt x="47410" y="696658"/>
                      <a:pt x="37968" y="712269"/>
                    </a:cubicBezTo>
                    <a:cubicBezTo>
                      <a:pt x="55238" y="711754"/>
                      <a:pt x="72849" y="711288"/>
                      <a:pt x="90776" y="710860"/>
                    </a:cubicBezTo>
                    <a:cubicBezTo>
                      <a:pt x="99944" y="707273"/>
                      <a:pt x="106058" y="698105"/>
                      <a:pt x="137745" y="672715"/>
                    </a:cubicBezTo>
                    <a:cubicBezTo>
                      <a:pt x="144224" y="665754"/>
                      <a:pt x="147004" y="659932"/>
                      <a:pt x="148532" y="65141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029;p18"/>
              <p:cNvSpPr/>
              <p:nvPr/>
            </p:nvSpPr>
            <p:spPr>
              <a:xfrm>
                <a:off x="8735542" y="3932554"/>
                <a:ext cx="151656" cy="715475"/>
              </a:xfrm>
              <a:custGeom>
                <a:avLst/>
                <a:gdLst/>
                <a:ahLst/>
                <a:cxnLst/>
                <a:rect l="l" t="t" r="r" b="b"/>
                <a:pathLst>
                  <a:path w="151656" h="715475" extrusionOk="0">
                    <a:moveTo>
                      <a:pt x="108392" y="707172"/>
                    </a:moveTo>
                    <a:cubicBezTo>
                      <a:pt x="109126" y="704519"/>
                      <a:pt x="121171" y="702817"/>
                      <a:pt x="135338" y="686360"/>
                    </a:cubicBezTo>
                    <a:cubicBezTo>
                      <a:pt x="141495" y="679191"/>
                      <a:pt x="158352" y="669422"/>
                      <a:pt x="148776" y="644744"/>
                    </a:cubicBezTo>
                    <a:cubicBezTo>
                      <a:pt x="150687" y="639340"/>
                      <a:pt x="135924" y="629489"/>
                      <a:pt x="130070" y="627542"/>
                    </a:cubicBezTo>
                    <a:cubicBezTo>
                      <a:pt x="124955" y="625845"/>
                      <a:pt x="95771" y="594749"/>
                      <a:pt x="91813" y="590427"/>
                    </a:cubicBezTo>
                    <a:cubicBezTo>
                      <a:pt x="90012" y="588455"/>
                      <a:pt x="89455" y="585326"/>
                      <a:pt x="87611" y="583417"/>
                    </a:cubicBezTo>
                    <a:cubicBezTo>
                      <a:pt x="35100" y="529229"/>
                      <a:pt x="49758" y="545181"/>
                      <a:pt x="55761" y="532643"/>
                    </a:cubicBezTo>
                    <a:cubicBezTo>
                      <a:pt x="60890" y="521931"/>
                      <a:pt x="100035" y="478440"/>
                      <a:pt x="112848" y="469060"/>
                    </a:cubicBezTo>
                    <a:cubicBezTo>
                      <a:pt x="127299" y="458479"/>
                      <a:pt x="128644" y="444666"/>
                      <a:pt x="147177" y="430786"/>
                    </a:cubicBezTo>
                    <a:cubicBezTo>
                      <a:pt x="151120" y="397310"/>
                      <a:pt x="123596" y="396651"/>
                      <a:pt x="118712" y="382824"/>
                    </a:cubicBezTo>
                    <a:cubicBezTo>
                      <a:pt x="118049" y="380949"/>
                      <a:pt x="115682" y="379195"/>
                      <a:pt x="113694" y="378382"/>
                    </a:cubicBezTo>
                    <a:cubicBezTo>
                      <a:pt x="108512" y="376271"/>
                      <a:pt x="90084" y="350209"/>
                      <a:pt x="73986" y="340430"/>
                    </a:cubicBezTo>
                    <a:cubicBezTo>
                      <a:pt x="71921" y="339175"/>
                      <a:pt x="73722" y="338358"/>
                      <a:pt x="54339" y="320814"/>
                    </a:cubicBezTo>
                    <a:cubicBezTo>
                      <a:pt x="69938" y="289531"/>
                      <a:pt x="153108" y="223722"/>
                      <a:pt x="134863" y="208516"/>
                    </a:cubicBezTo>
                    <a:cubicBezTo>
                      <a:pt x="136025" y="199568"/>
                      <a:pt x="131660" y="202636"/>
                      <a:pt x="109602" y="172881"/>
                    </a:cubicBezTo>
                    <a:cubicBezTo>
                      <a:pt x="104939" y="166592"/>
                      <a:pt x="86310" y="160438"/>
                      <a:pt x="81296" y="154434"/>
                    </a:cubicBezTo>
                    <a:cubicBezTo>
                      <a:pt x="56553" y="124784"/>
                      <a:pt x="73045" y="133496"/>
                      <a:pt x="74779" y="120049"/>
                    </a:cubicBezTo>
                    <a:cubicBezTo>
                      <a:pt x="148593" y="51697"/>
                      <a:pt x="129234" y="69746"/>
                      <a:pt x="97096" y="40082"/>
                    </a:cubicBezTo>
                    <a:cubicBezTo>
                      <a:pt x="44561" y="-8346"/>
                      <a:pt x="73520" y="18779"/>
                      <a:pt x="55165" y="0"/>
                    </a:cubicBezTo>
                    <a:cubicBezTo>
                      <a:pt x="37194" y="471"/>
                      <a:pt x="19478" y="933"/>
                      <a:pt x="2020" y="1389"/>
                    </a:cubicBezTo>
                    <a:cubicBezTo>
                      <a:pt x="24405" y="33380"/>
                      <a:pt x="74394" y="60654"/>
                      <a:pt x="69270" y="67173"/>
                    </a:cubicBezTo>
                    <a:cubicBezTo>
                      <a:pt x="50478" y="91111"/>
                      <a:pt x="51534" y="83693"/>
                      <a:pt x="49004" y="87876"/>
                    </a:cubicBezTo>
                    <a:cubicBezTo>
                      <a:pt x="34159" y="112414"/>
                      <a:pt x="36483" y="109770"/>
                      <a:pt x="35926" y="109885"/>
                    </a:cubicBezTo>
                    <a:cubicBezTo>
                      <a:pt x="29260" y="111289"/>
                      <a:pt x="31681" y="117832"/>
                      <a:pt x="26336" y="125010"/>
                    </a:cubicBezTo>
                    <a:cubicBezTo>
                      <a:pt x="-3949" y="165679"/>
                      <a:pt x="60726" y="184217"/>
                      <a:pt x="68218" y="192588"/>
                    </a:cubicBezTo>
                    <a:cubicBezTo>
                      <a:pt x="76431" y="201766"/>
                      <a:pt x="75816" y="201578"/>
                      <a:pt x="87361" y="212045"/>
                    </a:cubicBezTo>
                    <a:cubicBezTo>
                      <a:pt x="86871" y="214434"/>
                      <a:pt x="86814" y="217597"/>
                      <a:pt x="82708" y="217458"/>
                    </a:cubicBezTo>
                    <a:cubicBezTo>
                      <a:pt x="80076" y="217367"/>
                      <a:pt x="82410" y="223838"/>
                      <a:pt x="76383" y="226338"/>
                    </a:cubicBezTo>
                    <a:cubicBezTo>
                      <a:pt x="64617" y="231227"/>
                      <a:pt x="25130" y="282252"/>
                      <a:pt x="17681" y="292396"/>
                    </a:cubicBezTo>
                    <a:cubicBezTo>
                      <a:pt x="8979" y="304242"/>
                      <a:pt x="-2513" y="310007"/>
                      <a:pt x="9421" y="330353"/>
                    </a:cubicBezTo>
                    <a:cubicBezTo>
                      <a:pt x="11462" y="344574"/>
                      <a:pt x="70817" y="396387"/>
                      <a:pt x="94599" y="420281"/>
                    </a:cubicBezTo>
                    <a:cubicBezTo>
                      <a:pt x="84802" y="427656"/>
                      <a:pt x="86497" y="431469"/>
                      <a:pt x="82127" y="434272"/>
                    </a:cubicBezTo>
                    <a:cubicBezTo>
                      <a:pt x="69626" y="442291"/>
                      <a:pt x="67599" y="452017"/>
                      <a:pt x="57019" y="463517"/>
                    </a:cubicBezTo>
                    <a:cubicBezTo>
                      <a:pt x="40681" y="481277"/>
                      <a:pt x="58671" y="456065"/>
                      <a:pt x="10242" y="522099"/>
                    </a:cubicBezTo>
                    <a:cubicBezTo>
                      <a:pt x="5181" y="522455"/>
                      <a:pt x="7082" y="527854"/>
                      <a:pt x="3149" y="530157"/>
                    </a:cubicBezTo>
                    <a:cubicBezTo>
                      <a:pt x="-7119" y="536162"/>
                      <a:pt x="10920" y="565215"/>
                      <a:pt x="11966" y="567431"/>
                    </a:cubicBezTo>
                    <a:cubicBezTo>
                      <a:pt x="18993" y="570859"/>
                      <a:pt x="22042" y="577864"/>
                      <a:pt x="26364" y="583676"/>
                    </a:cubicBezTo>
                    <a:cubicBezTo>
                      <a:pt x="31647" y="590782"/>
                      <a:pt x="53676" y="607657"/>
                      <a:pt x="57691" y="621835"/>
                    </a:cubicBezTo>
                    <a:cubicBezTo>
                      <a:pt x="58844" y="625907"/>
                      <a:pt x="78630" y="634970"/>
                      <a:pt x="82290" y="647369"/>
                    </a:cubicBezTo>
                    <a:cubicBezTo>
                      <a:pt x="83058" y="649989"/>
                      <a:pt x="83289" y="643311"/>
                      <a:pt x="94527" y="657739"/>
                    </a:cubicBezTo>
                    <a:cubicBezTo>
                      <a:pt x="88740" y="664576"/>
                      <a:pt x="81128" y="669629"/>
                      <a:pt x="75653" y="676802"/>
                    </a:cubicBezTo>
                    <a:cubicBezTo>
                      <a:pt x="74961" y="677706"/>
                      <a:pt x="70274" y="677422"/>
                      <a:pt x="69155" y="679369"/>
                    </a:cubicBezTo>
                    <a:cubicBezTo>
                      <a:pt x="67815" y="681701"/>
                      <a:pt x="45877" y="702139"/>
                      <a:pt x="32137" y="715475"/>
                    </a:cubicBezTo>
                    <a:cubicBezTo>
                      <a:pt x="54901" y="715437"/>
                      <a:pt x="77891" y="715437"/>
                      <a:pt x="101063" y="715466"/>
                    </a:cubicBezTo>
                    <a:cubicBezTo>
                      <a:pt x="105827" y="714072"/>
                      <a:pt x="107167" y="711562"/>
                      <a:pt x="108392" y="70717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1030;p18"/>
              <p:cNvSpPr/>
              <p:nvPr/>
            </p:nvSpPr>
            <p:spPr>
              <a:xfrm>
                <a:off x="8012306" y="3941275"/>
                <a:ext cx="157505" cy="739259"/>
              </a:xfrm>
              <a:custGeom>
                <a:avLst/>
                <a:gdLst/>
                <a:ahLst/>
                <a:cxnLst/>
                <a:rect l="l" t="t" r="r" b="b"/>
                <a:pathLst>
                  <a:path w="157505" h="739259" extrusionOk="0">
                    <a:moveTo>
                      <a:pt x="148565" y="666538"/>
                    </a:moveTo>
                    <a:cubicBezTo>
                      <a:pt x="163074" y="656423"/>
                      <a:pt x="156931" y="637404"/>
                      <a:pt x="141448" y="633779"/>
                    </a:cubicBezTo>
                    <a:cubicBezTo>
                      <a:pt x="134691" y="615932"/>
                      <a:pt x="119856" y="616504"/>
                      <a:pt x="115774" y="604966"/>
                    </a:cubicBezTo>
                    <a:cubicBezTo>
                      <a:pt x="115111" y="603091"/>
                      <a:pt x="112743" y="601336"/>
                      <a:pt x="110755" y="600524"/>
                    </a:cubicBezTo>
                    <a:cubicBezTo>
                      <a:pt x="105573" y="598413"/>
                      <a:pt x="87146" y="572350"/>
                      <a:pt x="71048" y="562571"/>
                    </a:cubicBezTo>
                    <a:cubicBezTo>
                      <a:pt x="69741" y="561773"/>
                      <a:pt x="68853" y="560273"/>
                      <a:pt x="67806" y="559062"/>
                    </a:cubicBezTo>
                    <a:cubicBezTo>
                      <a:pt x="43496" y="530999"/>
                      <a:pt x="49681" y="550994"/>
                      <a:pt x="59099" y="533932"/>
                    </a:cubicBezTo>
                    <a:cubicBezTo>
                      <a:pt x="65640" y="522086"/>
                      <a:pt x="107009" y="481643"/>
                      <a:pt x="107936" y="475999"/>
                    </a:cubicBezTo>
                    <a:cubicBezTo>
                      <a:pt x="108383" y="473282"/>
                      <a:pt x="120177" y="470297"/>
                      <a:pt x="132496" y="452412"/>
                    </a:cubicBezTo>
                    <a:cubicBezTo>
                      <a:pt x="139748" y="441883"/>
                      <a:pt x="141654" y="443297"/>
                      <a:pt x="144065" y="435700"/>
                    </a:cubicBezTo>
                    <a:cubicBezTo>
                      <a:pt x="154631" y="432422"/>
                      <a:pt x="160091" y="422157"/>
                      <a:pt x="148032" y="408556"/>
                    </a:cubicBezTo>
                    <a:cubicBezTo>
                      <a:pt x="139325" y="398739"/>
                      <a:pt x="77128" y="333661"/>
                      <a:pt x="73780" y="326133"/>
                    </a:cubicBezTo>
                    <a:cubicBezTo>
                      <a:pt x="73031" y="324455"/>
                      <a:pt x="71331" y="325411"/>
                      <a:pt x="65947" y="320983"/>
                    </a:cubicBezTo>
                    <a:cubicBezTo>
                      <a:pt x="94931" y="281022"/>
                      <a:pt x="108892" y="280469"/>
                      <a:pt x="106625" y="269257"/>
                    </a:cubicBezTo>
                    <a:cubicBezTo>
                      <a:pt x="133000" y="247122"/>
                      <a:pt x="120490" y="248521"/>
                      <a:pt x="127991" y="245445"/>
                    </a:cubicBezTo>
                    <a:cubicBezTo>
                      <a:pt x="128644" y="245180"/>
                      <a:pt x="128006" y="241310"/>
                      <a:pt x="127645" y="239166"/>
                    </a:cubicBezTo>
                    <a:cubicBezTo>
                      <a:pt x="123952" y="217286"/>
                      <a:pt x="110894" y="200733"/>
                      <a:pt x="91943" y="174550"/>
                    </a:cubicBezTo>
                    <a:cubicBezTo>
                      <a:pt x="86137" y="166535"/>
                      <a:pt x="89729" y="152415"/>
                      <a:pt x="86603" y="149694"/>
                    </a:cubicBezTo>
                    <a:cubicBezTo>
                      <a:pt x="86790" y="149434"/>
                      <a:pt x="87088" y="149194"/>
                      <a:pt x="87189" y="148920"/>
                    </a:cubicBezTo>
                    <a:cubicBezTo>
                      <a:pt x="92568" y="134396"/>
                      <a:pt x="105367" y="125324"/>
                      <a:pt x="113464" y="112819"/>
                    </a:cubicBezTo>
                    <a:cubicBezTo>
                      <a:pt x="115394" y="109833"/>
                      <a:pt x="159645" y="86910"/>
                      <a:pt x="157114" y="66444"/>
                    </a:cubicBezTo>
                    <a:cubicBezTo>
                      <a:pt x="162065" y="45766"/>
                      <a:pt x="118770" y="21145"/>
                      <a:pt x="98859" y="573"/>
                    </a:cubicBezTo>
                    <a:cubicBezTo>
                      <a:pt x="75701" y="-417"/>
                      <a:pt x="52779" y="-336"/>
                      <a:pt x="32647" y="2530"/>
                    </a:cubicBezTo>
                    <a:cubicBezTo>
                      <a:pt x="43203" y="9078"/>
                      <a:pt x="66428" y="37814"/>
                      <a:pt x="74909" y="43472"/>
                    </a:cubicBezTo>
                    <a:cubicBezTo>
                      <a:pt x="105789" y="64083"/>
                      <a:pt x="97562" y="64145"/>
                      <a:pt x="103729" y="66434"/>
                    </a:cubicBezTo>
                    <a:cubicBezTo>
                      <a:pt x="110352" y="68891"/>
                      <a:pt x="107206" y="67179"/>
                      <a:pt x="83164" y="91093"/>
                    </a:cubicBezTo>
                    <a:cubicBezTo>
                      <a:pt x="78482" y="95751"/>
                      <a:pt x="54493" y="121833"/>
                      <a:pt x="45330" y="122040"/>
                    </a:cubicBezTo>
                    <a:cubicBezTo>
                      <a:pt x="40100" y="138204"/>
                      <a:pt x="38453" y="141468"/>
                      <a:pt x="39831" y="145093"/>
                    </a:cubicBezTo>
                    <a:cubicBezTo>
                      <a:pt x="44831" y="158228"/>
                      <a:pt x="42737" y="166800"/>
                      <a:pt x="53178" y="176858"/>
                    </a:cubicBezTo>
                    <a:cubicBezTo>
                      <a:pt x="60636" y="184036"/>
                      <a:pt x="87160" y="230214"/>
                      <a:pt x="88855" y="232319"/>
                    </a:cubicBezTo>
                    <a:cubicBezTo>
                      <a:pt x="79956" y="236666"/>
                      <a:pt x="68997" y="244089"/>
                      <a:pt x="67753" y="253959"/>
                    </a:cubicBezTo>
                    <a:cubicBezTo>
                      <a:pt x="67239" y="258022"/>
                      <a:pt x="56875" y="260199"/>
                      <a:pt x="39255" y="287517"/>
                    </a:cubicBezTo>
                    <a:cubicBezTo>
                      <a:pt x="35946" y="292647"/>
                      <a:pt x="30351" y="296132"/>
                      <a:pt x="28493" y="302334"/>
                    </a:cubicBezTo>
                    <a:cubicBezTo>
                      <a:pt x="21236" y="304310"/>
                      <a:pt x="23296" y="311988"/>
                      <a:pt x="20045" y="316512"/>
                    </a:cubicBezTo>
                    <a:cubicBezTo>
                      <a:pt x="13624" y="325435"/>
                      <a:pt x="21601" y="341902"/>
                      <a:pt x="27715" y="350993"/>
                    </a:cubicBezTo>
                    <a:cubicBezTo>
                      <a:pt x="31062" y="355974"/>
                      <a:pt x="49388" y="358801"/>
                      <a:pt x="62057" y="379243"/>
                    </a:cubicBezTo>
                    <a:cubicBezTo>
                      <a:pt x="66111" y="385787"/>
                      <a:pt x="94830" y="411330"/>
                      <a:pt x="100434" y="416301"/>
                    </a:cubicBezTo>
                    <a:cubicBezTo>
                      <a:pt x="88562" y="427710"/>
                      <a:pt x="73655" y="446840"/>
                      <a:pt x="72147" y="449330"/>
                    </a:cubicBezTo>
                    <a:cubicBezTo>
                      <a:pt x="71562" y="450292"/>
                      <a:pt x="66855" y="450552"/>
                      <a:pt x="65962" y="452576"/>
                    </a:cubicBezTo>
                    <a:cubicBezTo>
                      <a:pt x="63181" y="458907"/>
                      <a:pt x="27551" y="495230"/>
                      <a:pt x="13389" y="519475"/>
                    </a:cubicBezTo>
                    <a:cubicBezTo>
                      <a:pt x="3428" y="523754"/>
                      <a:pt x="-198" y="534336"/>
                      <a:pt x="1896" y="542922"/>
                    </a:cubicBezTo>
                    <a:cubicBezTo>
                      <a:pt x="-327" y="547610"/>
                      <a:pt x="-1590" y="550278"/>
                      <a:pt x="3913" y="554033"/>
                    </a:cubicBezTo>
                    <a:cubicBezTo>
                      <a:pt x="14493" y="561259"/>
                      <a:pt x="23219" y="577475"/>
                      <a:pt x="26427" y="580259"/>
                    </a:cubicBezTo>
                    <a:cubicBezTo>
                      <a:pt x="42314" y="594038"/>
                      <a:pt x="101582" y="652283"/>
                      <a:pt x="102475" y="654033"/>
                    </a:cubicBezTo>
                    <a:cubicBezTo>
                      <a:pt x="90267" y="663860"/>
                      <a:pt x="35509" y="729039"/>
                      <a:pt x="30803" y="731019"/>
                    </a:cubicBezTo>
                    <a:cubicBezTo>
                      <a:pt x="26207" y="732952"/>
                      <a:pt x="21255" y="732957"/>
                      <a:pt x="17884" y="739260"/>
                    </a:cubicBezTo>
                    <a:cubicBezTo>
                      <a:pt x="39471" y="735505"/>
                      <a:pt x="64483" y="732140"/>
                      <a:pt x="92568" y="729135"/>
                    </a:cubicBezTo>
                    <a:cubicBezTo>
                      <a:pt x="107340" y="713298"/>
                      <a:pt x="147350" y="667385"/>
                      <a:pt x="148565" y="66653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1031;p18"/>
              <p:cNvSpPr/>
              <p:nvPr/>
            </p:nvSpPr>
            <p:spPr>
              <a:xfrm>
                <a:off x="9774828" y="3902857"/>
                <a:ext cx="158383" cy="758807"/>
              </a:xfrm>
              <a:custGeom>
                <a:avLst/>
                <a:gdLst/>
                <a:ahLst/>
                <a:cxnLst/>
                <a:rect l="l" t="t" r="r" b="b"/>
                <a:pathLst>
                  <a:path w="158383" h="758807" extrusionOk="0">
                    <a:moveTo>
                      <a:pt x="106143" y="746615"/>
                    </a:moveTo>
                    <a:cubicBezTo>
                      <a:pt x="109817" y="744600"/>
                      <a:pt x="113774" y="741706"/>
                      <a:pt x="115119" y="736875"/>
                    </a:cubicBezTo>
                    <a:cubicBezTo>
                      <a:pt x="115854" y="734230"/>
                      <a:pt x="127831" y="732596"/>
                      <a:pt x="142066" y="716067"/>
                    </a:cubicBezTo>
                    <a:cubicBezTo>
                      <a:pt x="148218" y="708903"/>
                      <a:pt x="165079" y="699129"/>
                      <a:pt x="155503" y="674446"/>
                    </a:cubicBezTo>
                    <a:cubicBezTo>
                      <a:pt x="157410" y="669042"/>
                      <a:pt x="142652" y="659191"/>
                      <a:pt x="136797" y="657244"/>
                    </a:cubicBezTo>
                    <a:cubicBezTo>
                      <a:pt x="131683" y="655547"/>
                      <a:pt x="102498" y="624451"/>
                      <a:pt x="98541" y="620129"/>
                    </a:cubicBezTo>
                    <a:cubicBezTo>
                      <a:pt x="96740" y="618157"/>
                      <a:pt x="96183" y="615028"/>
                      <a:pt x="94338" y="613119"/>
                    </a:cubicBezTo>
                    <a:cubicBezTo>
                      <a:pt x="41852" y="558950"/>
                      <a:pt x="56480" y="574893"/>
                      <a:pt x="62488" y="562345"/>
                    </a:cubicBezTo>
                    <a:cubicBezTo>
                      <a:pt x="67617" y="551633"/>
                      <a:pt x="106763" y="508142"/>
                      <a:pt x="119576" y="498763"/>
                    </a:cubicBezTo>
                    <a:cubicBezTo>
                      <a:pt x="134026" y="488181"/>
                      <a:pt x="135371" y="474368"/>
                      <a:pt x="153904" y="460488"/>
                    </a:cubicBezTo>
                    <a:cubicBezTo>
                      <a:pt x="157847" y="427012"/>
                      <a:pt x="130324" y="426353"/>
                      <a:pt x="125439" y="412526"/>
                    </a:cubicBezTo>
                    <a:cubicBezTo>
                      <a:pt x="124777" y="410651"/>
                      <a:pt x="122409" y="408897"/>
                      <a:pt x="120421" y="408084"/>
                    </a:cubicBezTo>
                    <a:cubicBezTo>
                      <a:pt x="115239" y="405974"/>
                      <a:pt x="96812" y="379911"/>
                      <a:pt x="80714" y="370132"/>
                    </a:cubicBezTo>
                    <a:cubicBezTo>
                      <a:pt x="78649" y="368877"/>
                      <a:pt x="80454" y="368060"/>
                      <a:pt x="61066" y="350516"/>
                    </a:cubicBezTo>
                    <a:cubicBezTo>
                      <a:pt x="76660" y="319237"/>
                      <a:pt x="159825" y="253434"/>
                      <a:pt x="141590" y="238218"/>
                    </a:cubicBezTo>
                    <a:cubicBezTo>
                      <a:pt x="142748" y="229271"/>
                      <a:pt x="138387" y="232338"/>
                      <a:pt x="116329" y="202583"/>
                    </a:cubicBezTo>
                    <a:cubicBezTo>
                      <a:pt x="111666" y="196294"/>
                      <a:pt x="93037" y="190141"/>
                      <a:pt x="88023" y="184136"/>
                    </a:cubicBezTo>
                    <a:cubicBezTo>
                      <a:pt x="63280" y="154491"/>
                      <a:pt x="79772" y="163203"/>
                      <a:pt x="81506" y="149751"/>
                    </a:cubicBezTo>
                    <a:cubicBezTo>
                      <a:pt x="155172" y="81539"/>
                      <a:pt x="136207" y="99669"/>
                      <a:pt x="103823" y="69784"/>
                    </a:cubicBezTo>
                    <a:cubicBezTo>
                      <a:pt x="40248" y="11168"/>
                      <a:pt x="47965" y="17558"/>
                      <a:pt x="53642" y="12591"/>
                    </a:cubicBezTo>
                    <a:cubicBezTo>
                      <a:pt x="68222" y="-159"/>
                      <a:pt x="57513" y="8774"/>
                      <a:pt x="65859" y="0"/>
                    </a:cubicBezTo>
                    <a:cubicBezTo>
                      <a:pt x="44627" y="673"/>
                      <a:pt x="22973" y="1356"/>
                      <a:pt x="972" y="2038"/>
                    </a:cubicBezTo>
                    <a:cubicBezTo>
                      <a:pt x="-10467" y="40438"/>
                      <a:pt x="82932" y="88053"/>
                      <a:pt x="75993" y="96880"/>
                    </a:cubicBezTo>
                    <a:cubicBezTo>
                      <a:pt x="57239" y="120770"/>
                      <a:pt x="58238" y="113433"/>
                      <a:pt x="55726" y="117582"/>
                    </a:cubicBezTo>
                    <a:cubicBezTo>
                      <a:pt x="40881" y="142121"/>
                      <a:pt x="43206" y="139477"/>
                      <a:pt x="42649" y="139592"/>
                    </a:cubicBezTo>
                    <a:cubicBezTo>
                      <a:pt x="35983" y="140996"/>
                      <a:pt x="38403" y="147539"/>
                      <a:pt x="33058" y="154717"/>
                    </a:cubicBezTo>
                    <a:cubicBezTo>
                      <a:pt x="23333" y="167775"/>
                      <a:pt x="23040" y="182155"/>
                      <a:pt x="31723" y="193674"/>
                    </a:cubicBezTo>
                    <a:cubicBezTo>
                      <a:pt x="37212" y="200953"/>
                      <a:pt x="74081" y="221328"/>
                      <a:pt x="74946" y="222295"/>
                    </a:cubicBezTo>
                    <a:cubicBezTo>
                      <a:pt x="83153" y="231468"/>
                      <a:pt x="82510" y="231256"/>
                      <a:pt x="94089" y="241751"/>
                    </a:cubicBezTo>
                    <a:cubicBezTo>
                      <a:pt x="93599" y="244141"/>
                      <a:pt x="93541" y="247304"/>
                      <a:pt x="89435" y="247165"/>
                    </a:cubicBezTo>
                    <a:cubicBezTo>
                      <a:pt x="86803" y="247074"/>
                      <a:pt x="89137" y="253545"/>
                      <a:pt x="83110" y="256045"/>
                    </a:cubicBezTo>
                    <a:cubicBezTo>
                      <a:pt x="75306" y="259285"/>
                      <a:pt x="74283" y="270141"/>
                      <a:pt x="65249" y="272006"/>
                    </a:cubicBezTo>
                    <a:cubicBezTo>
                      <a:pt x="63247" y="272420"/>
                      <a:pt x="18871" y="329372"/>
                      <a:pt x="18564" y="329613"/>
                    </a:cubicBezTo>
                    <a:cubicBezTo>
                      <a:pt x="-12657" y="353752"/>
                      <a:pt x="62747" y="411204"/>
                      <a:pt x="101336" y="449983"/>
                    </a:cubicBezTo>
                    <a:cubicBezTo>
                      <a:pt x="91462" y="457416"/>
                      <a:pt x="93344" y="461094"/>
                      <a:pt x="88863" y="463974"/>
                    </a:cubicBezTo>
                    <a:cubicBezTo>
                      <a:pt x="76362" y="471993"/>
                      <a:pt x="74336" y="481719"/>
                      <a:pt x="63756" y="493219"/>
                    </a:cubicBezTo>
                    <a:cubicBezTo>
                      <a:pt x="58694" y="498724"/>
                      <a:pt x="52556" y="503388"/>
                      <a:pt x="48273" y="509407"/>
                    </a:cubicBezTo>
                    <a:cubicBezTo>
                      <a:pt x="-26" y="577186"/>
                      <a:pt x="-785" y="555705"/>
                      <a:pt x="18699" y="597138"/>
                    </a:cubicBezTo>
                    <a:cubicBezTo>
                      <a:pt x="25725" y="600566"/>
                      <a:pt x="28774" y="607571"/>
                      <a:pt x="33097" y="613383"/>
                    </a:cubicBezTo>
                    <a:cubicBezTo>
                      <a:pt x="38379" y="620489"/>
                      <a:pt x="60409" y="637364"/>
                      <a:pt x="64423" y="651542"/>
                    </a:cubicBezTo>
                    <a:cubicBezTo>
                      <a:pt x="65576" y="655614"/>
                      <a:pt x="85362" y="664677"/>
                      <a:pt x="89022" y="677076"/>
                    </a:cubicBezTo>
                    <a:cubicBezTo>
                      <a:pt x="89790" y="679696"/>
                      <a:pt x="90021" y="673018"/>
                      <a:pt x="101259" y="687446"/>
                    </a:cubicBezTo>
                    <a:cubicBezTo>
                      <a:pt x="95472" y="694283"/>
                      <a:pt x="87860" y="699336"/>
                      <a:pt x="82385" y="706509"/>
                    </a:cubicBezTo>
                    <a:cubicBezTo>
                      <a:pt x="81693" y="707413"/>
                      <a:pt x="77001" y="707129"/>
                      <a:pt x="75887" y="709076"/>
                    </a:cubicBezTo>
                    <a:cubicBezTo>
                      <a:pt x="75839" y="709158"/>
                      <a:pt x="35762" y="748173"/>
                      <a:pt x="26700" y="757644"/>
                    </a:cubicBezTo>
                    <a:cubicBezTo>
                      <a:pt x="48969" y="758038"/>
                      <a:pt x="70955" y="758428"/>
                      <a:pt x="92638" y="758807"/>
                    </a:cubicBezTo>
                    <a:cubicBezTo>
                      <a:pt x="98334" y="757649"/>
                      <a:pt x="91807" y="754480"/>
                      <a:pt x="106143" y="74661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1032;p18"/>
              <p:cNvSpPr/>
              <p:nvPr/>
            </p:nvSpPr>
            <p:spPr>
              <a:xfrm>
                <a:off x="9410358" y="3913328"/>
                <a:ext cx="152528" cy="741860"/>
              </a:xfrm>
              <a:custGeom>
                <a:avLst/>
                <a:gdLst/>
                <a:ahLst/>
                <a:cxnLst/>
                <a:rect l="l" t="t" r="r" b="b"/>
                <a:pathLst>
                  <a:path w="152528" h="741860" extrusionOk="0">
                    <a:moveTo>
                      <a:pt x="148532" y="678836"/>
                    </a:moveTo>
                    <a:cubicBezTo>
                      <a:pt x="159582" y="664038"/>
                      <a:pt x="138062" y="663023"/>
                      <a:pt x="136372" y="658437"/>
                    </a:cubicBezTo>
                    <a:cubicBezTo>
                      <a:pt x="132160" y="646951"/>
                      <a:pt x="118189" y="644999"/>
                      <a:pt x="114698" y="637249"/>
                    </a:cubicBezTo>
                    <a:cubicBezTo>
                      <a:pt x="106557" y="619186"/>
                      <a:pt x="90397" y="613754"/>
                      <a:pt x="65933" y="581667"/>
                    </a:cubicBezTo>
                    <a:cubicBezTo>
                      <a:pt x="71100" y="573066"/>
                      <a:pt x="74904" y="577797"/>
                      <a:pt x="89643" y="557407"/>
                    </a:cubicBezTo>
                    <a:cubicBezTo>
                      <a:pt x="111139" y="527671"/>
                      <a:pt x="143614" y="500820"/>
                      <a:pt x="140631" y="487022"/>
                    </a:cubicBezTo>
                    <a:cubicBezTo>
                      <a:pt x="137390" y="471998"/>
                      <a:pt x="66471" y="408147"/>
                      <a:pt x="59718" y="392949"/>
                    </a:cubicBezTo>
                    <a:cubicBezTo>
                      <a:pt x="58988" y="391310"/>
                      <a:pt x="57370" y="392209"/>
                      <a:pt x="52150" y="388007"/>
                    </a:cubicBezTo>
                    <a:cubicBezTo>
                      <a:pt x="59666" y="378084"/>
                      <a:pt x="98989" y="334204"/>
                      <a:pt x="105611" y="330276"/>
                    </a:cubicBezTo>
                    <a:cubicBezTo>
                      <a:pt x="117411" y="323276"/>
                      <a:pt x="112152" y="323127"/>
                      <a:pt x="119375" y="320459"/>
                    </a:cubicBezTo>
                    <a:cubicBezTo>
                      <a:pt x="124946" y="318401"/>
                      <a:pt x="124072" y="310021"/>
                      <a:pt x="130695" y="308882"/>
                    </a:cubicBezTo>
                    <a:cubicBezTo>
                      <a:pt x="131002" y="308829"/>
                      <a:pt x="129792" y="311771"/>
                      <a:pt x="135560" y="282742"/>
                    </a:cubicBezTo>
                    <a:cubicBezTo>
                      <a:pt x="133288" y="280473"/>
                      <a:pt x="132054" y="276569"/>
                      <a:pt x="131382" y="274939"/>
                    </a:cubicBezTo>
                    <a:cubicBezTo>
                      <a:pt x="98081" y="265627"/>
                      <a:pt x="70856" y="201448"/>
                      <a:pt x="61068" y="196246"/>
                    </a:cubicBezTo>
                    <a:cubicBezTo>
                      <a:pt x="54657" y="192847"/>
                      <a:pt x="51088" y="187232"/>
                      <a:pt x="48341" y="181208"/>
                    </a:cubicBezTo>
                    <a:cubicBezTo>
                      <a:pt x="49941" y="179828"/>
                      <a:pt x="51367" y="178088"/>
                      <a:pt x="52774" y="176150"/>
                    </a:cubicBezTo>
                    <a:cubicBezTo>
                      <a:pt x="68469" y="154506"/>
                      <a:pt x="90018" y="147736"/>
                      <a:pt x="106673" y="130842"/>
                    </a:cubicBezTo>
                    <a:cubicBezTo>
                      <a:pt x="129883" y="107294"/>
                      <a:pt x="136059" y="100078"/>
                      <a:pt x="151000" y="91053"/>
                    </a:cubicBezTo>
                    <a:cubicBezTo>
                      <a:pt x="147653" y="86409"/>
                      <a:pt x="153987" y="86275"/>
                      <a:pt x="152205" y="78024"/>
                    </a:cubicBezTo>
                    <a:cubicBezTo>
                      <a:pt x="152047" y="77279"/>
                      <a:pt x="152306" y="77467"/>
                      <a:pt x="152474" y="75856"/>
                    </a:cubicBezTo>
                    <a:cubicBezTo>
                      <a:pt x="146659" y="65837"/>
                      <a:pt x="155164" y="74563"/>
                      <a:pt x="83164" y="0"/>
                    </a:cubicBezTo>
                    <a:cubicBezTo>
                      <a:pt x="63671" y="563"/>
                      <a:pt x="44086" y="1125"/>
                      <a:pt x="24425" y="1688"/>
                    </a:cubicBezTo>
                    <a:cubicBezTo>
                      <a:pt x="36604" y="24063"/>
                      <a:pt x="44576" y="12909"/>
                      <a:pt x="59550" y="37068"/>
                    </a:cubicBezTo>
                    <a:cubicBezTo>
                      <a:pt x="63863" y="44034"/>
                      <a:pt x="97769" y="74029"/>
                      <a:pt x="99959" y="75957"/>
                    </a:cubicBezTo>
                    <a:cubicBezTo>
                      <a:pt x="75663" y="103409"/>
                      <a:pt x="73074" y="95481"/>
                      <a:pt x="49340" y="127568"/>
                    </a:cubicBezTo>
                    <a:cubicBezTo>
                      <a:pt x="42790" y="136419"/>
                      <a:pt x="32517" y="133866"/>
                      <a:pt x="14349" y="157655"/>
                    </a:cubicBezTo>
                    <a:cubicBezTo>
                      <a:pt x="7602" y="163068"/>
                      <a:pt x="4547" y="160910"/>
                      <a:pt x="1493" y="172871"/>
                    </a:cubicBezTo>
                    <a:cubicBezTo>
                      <a:pt x="1032" y="174693"/>
                      <a:pt x="1781" y="176919"/>
                      <a:pt x="1084" y="178578"/>
                    </a:cubicBezTo>
                    <a:cubicBezTo>
                      <a:pt x="-1624" y="184982"/>
                      <a:pt x="1142" y="190535"/>
                      <a:pt x="4970" y="194578"/>
                    </a:cubicBezTo>
                    <a:cubicBezTo>
                      <a:pt x="13941" y="204054"/>
                      <a:pt x="15795" y="213088"/>
                      <a:pt x="27061" y="220626"/>
                    </a:cubicBezTo>
                    <a:cubicBezTo>
                      <a:pt x="31561" y="223636"/>
                      <a:pt x="42718" y="247992"/>
                      <a:pt x="46536" y="252352"/>
                    </a:cubicBezTo>
                    <a:cubicBezTo>
                      <a:pt x="50560" y="256949"/>
                      <a:pt x="56266" y="260179"/>
                      <a:pt x="59858" y="265030"/>
                    </a:cubicBezTo>
                    <a:cubicBezTo>
                      <a:pt x="80393" y="292781"/>
                      <a:pt x="60708" y="267304"/>
                      <a:pt x="84984" y="289843"/>
                    </a:cubicBezTo>
                    <a:cubicBezTo>
                      <a:pt x="74438" y="301281"/>
                      <a:pt x="63556" y="318108"/>
                      <a:pt x="49662" y="328790"/>
                    </a:cubicBezTo>
                    <a:cubicBezTo>
                      <a:pt x="46339" y="331353"/>
                      <a:pt x="42127" y="334156"/>
                      <a:pt x="40859" y="337742"/>
                    </a:cubicBezTo>
                    <a:cubicBezTo>
                      <a:pt x="36762" y="349329"/>
                      <a:pt x="25851" y="356396"/>
                      <a:pt x="21937" y="367901"/>
                    </a:cubicBezTo>
                    <a:cubicBezTo>
                      <a:pt x="15257" y="373098"/>
                      <a:pt x="17869" y="378747"/>
                      <a:pt x="13211" y="382531"/>
                    </a:cubicBezTo>
                    <a:cubicBezTo>
                      <a:pt x="1565" y="391997"/>
                      <a:pt x="12279" y="410204"/>
                      <a:pt x="20804" y="422608"/>
                    </a:cubicBezTo>
                    <a:cubicBezTo>
                      <a:pt x="21831" y="424108"/>
                      <a:pt x="36921" y="428204"/>
                      <a:pt x="47991" y="446060"/>
                    </a:cubicBezTo>
                    <a:cubicBezTo>
                      <a:pt x="52308" y="453031"/>
                      <a:pt x="85047" y="482157"/>
                      <a:pt x="91554" y="487633"/>
                    </a:cubicBezTo>
                    <a:cubicBezTo>
                      <a:pt x="72527" y="505157"/>
                      <a:pt x="93557" y="479354"/>
                      <a:pt x="65943" y="517825"/>
                    </a:cubicBezTo>
                    <a:cubicBezTo>
                      <a:pt x="40355" y="553426"/>
                      <a:pt x="28574" y="560297"/>
                      <a:pt x="17663" y="587196"/>
                    </a:cubicBezTo>
                    <a:cubicBezTo>
                      <a:pt x="11895" y="601417"/>
                      <a:pt x="22494" y="604883"/>
                      <a:pt x="56054" y="635321"/>
                    </a:cubicBezTo>
                    <a:cubicBezTo>
                      <a:pt x="86363" y="662807"/>
                      <a:pt x="90383" y="670268"/>
                      <a:pt x="98835" y="677687"/>
                    </a:cubicBezTo>
                    <a:cubicBezTo>
                      <a:pt x="67811" y="703168"/>
                      <a:pt x="81123" y="691860"/>
                      <a:pt x="47871" y="727600"/>
                    </a:cubicBezTo>
                    <a:cubicBezTo>
                      <a:pt x="41065" y="734918"/>
                      <a:pt x="36844" y="738860"/>
                      <a:pt x="37228" y="741009"/>
                    </a:cubicBezTo>
                    <a:cubicBezTo>
                      <a:pt x="54421" y="741288"/>
                      <a:pt x="71566" y="741572"/>
                      <a:pt x="88649" y="741860"/>
                    </a:cubicBezTo>
                    <a:cubicBezTo>
                      <a:pt x="133269" y="700576"/>
                      <a:pt x="144469" y="701576"/>
                      <a:pt x="148532" y="67883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1033;p18"/>
              <p:cNvSpPr/>
              <p:nvPr/>
            </p:nvSpPr>
            <p:spPr>
              <a:xfrm>
                <a:off x="9058264" y="3924021"/>
                <a:ext cx="157180" cy="726355"/>
              </a:xfrm>
              <a:custGeom>
                <a:avLst/>
                <a:gdLst/>
                <a:ahLst/>
                <a:cxnLst/>
                <a:rect l="l" t="t" r="r" b="b"/>
                <a:pathLst>
                  <a:path w="157180" h="726355" extrusionOk="0">
                    <a:moveTo>
                      <a:pt x="141508" y="651018"/>
                    </a:moveTo>
                    <a:cubicBezTo>
                      <a:pt x="134785" y="633244"/>
                      <a:pt x="119906" y="633706"/>
                      <a:pt x="115834" y="622206"/>
                    </a:cubicBezTo>
                    <a:cubicBezTo>
                      <a:pt x="115171" y="620331"/>
                      <a:pt x="112803" y="618576"/>
                      <a:pt x="110815" y="617763"/>
                    </a:cubicBezTo>
                    <a:cubicBezTo>
                      <a:pt x="105633" y="615653"/>
                      <a:pt x="87206" y="589590"/>
                      <a:pt x="71108" y="579811"/>
                    </a:cubicBezTo>
                    <a:cubicBezTo>
                      <a:pt x="66742" y="577157"/>
                      <a:pt x="76045" y="582854"/>
                      <a:pt x="50918" y="559696"/>
                    </a:cubicBezTo>
                    <a:cubicBezTo>
                      <a:pt x="116252" y="483234"/>
                      <a:pt x="139842" y="466445"/>
                      <a:pt x="144125" y="452945"/>
                    </a:cubicBezTo>
                    <a:cubicBezTo>
                      <a:pt x="178151" y="442378"/>
                      <a:pt x="125621" y="406810"/>
                      <a:pt x="106426" y="380190"/>
                    </a:cubicBezTo>
                    <a:cubicBezTo>
                      <a:pt x="96729" y="366743"/>
                      <a:pt x="80809" y="359041"/>
                      <a:pt x="73841" y="343377"/>
                    </a:cubicBezTo>
                    <a:cubicBezTo>
                      <a:pt x="73096" y="341699"/>
                      <a:pt x="71391" y="342656"/>
                      <a:pt x="66008" y="338228"/>
                    </a:cubicBezTo>
                    <a:cubicBezTo>
                      <a:pt x="95169" y="298021"/>
                      <a:pt x="108957" y="297761"/>
                      <a:pt x="106685" y="286502"/>
                    </a:cubicBezTo>
                    <a:cubicBezTo>
                      <a:pt x="133060" y="264367"/>
                      <a:pt x="120550" y="265766"/>
                      <a:pt x="128051" y="262689"/>
                    </a:cubicBezTo>
                    <a:cubicBezTo>
                      <a:pt x="128705" y="262425"/>
                      <a:pt x="128066" y="258554"/>
                      <a:pt x="127706" y="256410"/>
                    </a:cubicBezTo>
                    <a:cubicBezTo>
                      <a:pt x="121741" y="221170"/>
                      <a:pt x="100812" y="214420"/>
                      <a:pt x="94405" y="194828"/>
                    </a:cubicBezTo>
                    <a:cubicBezTo>
                      <a:pt x="94030" y="193679"/>
                      <a:pt x="92762" y="192842"/>
                      <a:pt x="92008" y="191790"/>
                    </a:cubicBezTo>
                    <a:cubicBezTo>
                      <a:pt x="86202" y="183775"/>
                      <a:pt x="89799" y="169664"/>
                      <a:pt x="86668" y="166934"/>
                    </a:cubicBezTo>
                    <a:cubicBezTo>
                      <a:pt x="86855" y="166674"/>
                      <a:pt x="87148" y="166434"/>
                      <a:pt x="87254" y="166160"/>
                    </a:cubicBezTo>
                    <a:cubicBezTo>
                      <a:pt x="92628" y="151650"/>
                      <a:pt x="105432" y="142578"/>
                      <a:pt x="113524" y="130073"/>
                    </a:cubicBezTo>
                    <a:cubicBezTo>
                      <a:pt x="122327" y="116467"/>
                      <a:pt x="199830" y="96986"/>
                      <a:pt x="124675" y="40029"/>
                    </a:cubicBezTo>
                    <a:cubicBezTo>
                      <a:pt x="95923" y="18236"/>
                      <a:pt x="102065" y="19750"/>
                      <a:pt x="82144" y="0"/>
                    </a:cubicBezTo>
                    <a:cubicBezTo>
                      <a:pt x="9050" y="2452"/>
                      <a:pt x="14116" y="317"/>
                      <a:pt x="19476" y="6539"/>
                    </a:cubicBezTo>
                    <a:cubicBezTo>
                      <a:pt x="25762" y="13832"/>
                      <a:pt x="27871" y="17798"/>
                      <a:pt x="30421" y="18620"/>
                    </a:cubicBezTo>
                    <a:cubicBezTo>
                      <a:pt x="35319" y="20212"/>
                      <a:pt x="58689" y="43390"/>
                      <a:pt x="61738" y="48063"/>
                    </a:cubicBezTo>
                    <a:cubicBezTo>
                      <a:pt x="70551" y="61592"/>
                      <a:pt x="87033" y="65236"/>
                      <a:pt x="100014" y="80726"/>
                    </a:cubicBezTo>
                    <a:cubicBezTo>
                      <a:pt x="102612" y="83827"/>
                      <a:pt x="103486" y="83169"/>
                      <a:pt x="107228" y="85375"/>
                    </a:cubicBezTo>
                    <a:cubicBezTo>
                      <a:pt x="107045" y="85683"/>
                      <a:pt x="55202" y="139063"/>
                      <a:pt x="45400" y="139289"/>
                    </a:cubicBezTo>
                    <a:cubicBezTo>
                      <a:pt x="35199" y="170804"/>
                      <a:pt x="33365" y="157179"/>
                      <a:pt x="88287" y="248718"/>
                    </a:cubicBezTo>
                    <a:cubicBezTo>
                      <a:pt x="89353" y="250501"/>
                      <a:pt x="89497" y="248521"/>
                      <a:pt x="85285" y="251607"/>
                    </a:cubicBezTo>
                    <a:cubicBezTo>
                      <a:pt x="59904" y="270208"/>
                      <a:pt x="72702" y="268651"/>
                      <a:pt x="64903" y="274968"/>
                    </a:cubicBezTo>
                    <a:cubicBezTo>
                      <a:pt x="50712" y="286463"/>
                      <a:pt x="29139" y="317617"/>
                      <a:pt x="28548" y="319584"/>
                    </a:cubicBezTo>
                    <a:cubicBezTo>
                      <a:pt x="21291" y="321560"/>
                      <a:pt x="23352" y="329238"/>
                      <a:pt x="20100" y="333762"/>
                    </a:cubicBezTo>
                    <a:cubicBezTo>
                      <a:pt x="14880" y="341021"/>
                      <a:pt x="18367" y="365262"/>
                      <a:pt x="37361" y="374444"/>
                    </a:cubicBezTo>
                    <a:cubicBezTo>
                      <a:pt x="59779" y="385286"/>
                      <a:pt x="43676" y="383180"/>
                      <a:pt x="100485" y="433546"/>
                    </a:cubicBezTo>
                    <a:cubicBezTo>
                      <a:pt x="88613" y="444959"/>
                      <a:pt x="73711" y="464075"/>
                      <a:pt x="72198" y="466575"/>
                    </a:cubicBezTo>
                    <a:cubicBezTo>
                      <a:pt x="71617" y="467536"/>
                      <a:pt x="66906" y="467796"/>
                      <a:pt x="66012" y="469820"/>
                    </a:cubicBezTo>
                    <a:cubicBezTo>
                      <a:pt x="65878" y="470133"/>
                      <a:pt x="10980" y="537724"/>
                      <a:pt x="8958" y="539292"/>
                    </a:cubicBezTo>
                    <a:cubicBezTo>
                      <a:pt x="-1660" y="547503"/>
                      <a:pt x="2778" y="558575"/>
                      <a:pt x="924" y="562345"/>
                    </a:cubicBezTo>
                    <a:cubicBezTo>
                      <a:pt x="-2073" y="568426"/>
                      <a:pt x="2537" y="570133"/>
                      <a:pt x="10188" y="575710"/>
                    </a:cubicBezTo>
                    <a:cubicBezTo>
                      <a:pt x="33014" y="611350"/>
                      <a:pt x="111060" y="668514"/>
                      <a:pt x="97358" y="674538"/>
                    </a:cubicBezTo>
                    <a:cubicBezTo>
                      <a:pt x="97051" y="674672"/>
                      <a:pt x="57214" y="720144"/>
                      <a:pt x="56989" y="720456"/>
                    </a:cubicBezTo>
                    <a:cubicBezTo>
                      <a:pt x="55125" y="722999"/>
                      <a:pt x="52926" y="724629"/>
                      <a:pt x="52210" y="725711"/>
                    </a:cubicBezTo>
                    <a:cubicBezTo>
                      <a:pt x="71823" y="725913"/>
                      <a:pt x="91471" y="726129"/>
                      <a:pt x="111137" y="726355"/>
                    </a:cubicBezTo>
                    <a:cubicBezTo>
                      <a:pt x="122793" y="711918"/>
                      <a:pt x="148332" y="683980"/>
                      <a:pt x="148625" y="683773"/>
                    </a:cubicBezTo>
                    <a:cubicBezTo>
                      <a:pt x="163134" y="673663"/>
                      <a:pt x="156987" y="654643"/>
                      <a:pt x="141508" y="65101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9" name="Google Shape;1049;p19"/>
          <p:cNvGrpSpPr/>
          <p:nvPr/>
        </p:nvGrpSpPr>
        <p:grpSpPr>
          <a:xfrm rot="190523">
            <a:off x="2192702" y="1464722"/>
            <a:ext cx="2949190" cy="4481700"/>
            <a:chOff x="4384527" y="2929295"/>
            <a:chExt cx="5897580" cy="8962186"/>
          </a:xfrm>
        </p:grpSpPr>
        <p:sp>
          <p:nvSpPr>
            <p:cNvPr id="1050" name="Google Shape;1050;p19"/>
            <p:cNvSpPr/>
            <p:nvPr/>
          </p:nvSpPr>
          <p:spPr>
            <a:xfrm>
              <a:off x="4384527" y="2929295"/>
              <a:ext cx="5897580" cy="8962186"/>
            </a:xfrm>
            <a:custGeom>
              <a:avLst/>
              <a:gdLst/>
              <a:ahLst/>
              <a:cxnLst/>
              <a:rect l="l" t="t" r="r" b="b"/>
              <a:pathLst>
                <a:path w="5897580" h="8962186" extrusionOk="0">
                  <a:moveTo>
                    <a:pt x="5894931" y="8896189"/>
                  </a:moveTo>
                  <a:cubicBezTo>
                    <a:pt x="5896867" y="8929045"/>
                    <a:pt x="6183988" y="8915045"/>
                    <a:pt x="167478" y="8962187"/>
                  </a:cubicBezTo>
                  <a:cubicBezTo>
                    <a:pt x="59938" y="8962187"/>
                    <a:pt x="38835" y="1334916"/>
                    <a:pt x="0" y="169562"/>
                  </a:cubicBezTo>
                  <a:cubicBezTo>
                    <a:pt x="0" y="85855"/>
                    <a:pt x="943298" y="114230"/>
                    <a:pt x="1255950" y="98851"/>
                  </a:cubicBezTo>
                  <a:cubicBezTo>
                    <a:pt x="3370105" y="-5111"/>
                    <a:pt x="4434462" y="-44616"/>
                    <a:pt x="5739591" y="67429"/>
                  </a:cubicBezTo>
                  <a:cubicBezTo>
                    <a:pt x="5831892" y="75352"/>
                    <a:pt x="5647148" y="3392724"/>
                    <a:pt x="5894931" y="88961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1" name="Google Shape;1051;p19"/>
            <p:cNvSpPr/>
            <p:nvPr/>
          </p:nvSpPr>
          <p:spPr>
            <a:xfrm>
              <a:off x="4633798" y="3205969"/>
              <a:ext cx="5391385" cy="8408813"/>
            </a:xfrm>
            <a:custGeom>
              <a:avLst/>
              <a:gdLst/>
              <a:ahLst/>
              <a:cxnLst/>
              <a:rect l="l" t="t" r="r" b="b"/>
              <a:pathLst>
                <a:path w="5391385" h="8408813" extrusionOk="0">
                  <a:moveTo>
                    <a:pt x="0" y="118484"/>
                  </a:moveTo>
                  <a:cubicBezTo>
                    <a:pt x="210974" y="100040"/>
                    <a:pt x="427740" y="103230"/>
                    <a:pt x="670432" y="103678"/>
                  </a:cubicBezTo>
                  <a:cubicBezTo>
                    <a:pt x="1501743" y="103678"/>
                    <a:pt x="3444117" y="-87144"/>
                    <a:pt x="5272425" y="48973"/>
                  </a:cubicBezTo>
                  <a:cubicBezTo>
                    <a:pt x="5325747" y="3764823"/>
                    <a:pt x="5171644" y="3546378"/>
                    <a:pt x="5391386" y="8367731"/>
                  </a:cubicBezTo>
                  <a:cubicBezTo>
                    <a:pt x="2948694" y="8387466"/>
                    <a:pt x="3123541" y="8384992"/>
                    <a:pt x="133018" y="8408813"/>
                  </a:cubicBezTo>
                  <a:cubicBezTo>
                    <a:pt x="13160" y="4797195"/>
                    <a:pt x="38476" y="1632843"/>
                    <a:pt x="0" y="1184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2" name="Google Shape;1052;p19"/>
            <p:cNvSpPr/>
            <p:nvPr/>
          </p:nvSpPr>
          <p:spPr>
            <a:xfrm>
              <a:off x="4636804" y="3202971"/>
              <a:ext cx="5380754" cy="8411939"/>
            </a:xfrm>
            <a:custGeom>
              <a:avLst/>
              <a:gdLst/>
              <a:ahLst/>
              <a:cxnLst/>
              <a:rect l="l" t="t" r="r" b="b"/>
              <a:pathLst>
                <a:path w="5380754" h="8411939" extrusionOk="0">
                  <a:moveTo>
                    <a:pt x="5344131" y="8199211"/>
                  </a:moveTo>
                  <a:cubicBezTo>
                    <a:pt x="5387825" y="8199211"/>
                    <a:pt x="5380707" y="8203477"/>
                    <a:pt x="5379756" y="8182542"/>
                  </a:cubicBezTo>
                  <a:cubicBezTo>
                    <a:pt x="5348775" y="8182577"/>
                    <a:pt x="5337622" y="8182542"/>
                    <a:pt x="5303378" y="8182595"/>
                  </a:cubicBezTo>
                  <a:cubicBezTo>
                    <a:pt x="5305009" y="7798601"/>
                    <a:pt x="5271123" y="7856927"/>
                    <a:pt x="5364786" y="7857143"/>
                  </a:cubicBezTo>
                  <a:cubicBezTo>
                    <a:pt x="5363853" y="7836960"/>
                    <a:pt x="5368927" y="7840472"/>
                    <a:pt x="5344131" y="7840472"/>
                  </a:cubicBezTo>
                  <a:cubicBezTo>
                    <a:pt x="5287080" y="7840472"/>
                    <a:pt x="5298626" y="7891414"/>
                    <a:pt x="5293552" y="7567359"/>
                  </a:cubicBezTo>
                  <a:cubicBezTo>
                    <a:pt x="5292602" y="7505860"/>
                    <a:pt x="5279675" y="7516239"/>
                    <a:pt x="5344131" y="7516239"/>
                  </a:cubicBezTo>
                  <a:cubicBezTo>
                    <a:pt x="5352988" y="7516239"/>
                    <a:pt x="5351285" y="7519591"/>
                    <a:pt x="5350586" y="7499605"/>
                  </a:cubicBezTo>
                  <a:cubicBezTo>
                    <a:pt x="5273579" y="7499605"/>
                    <a:pt x="5294323" y="7532245"/>
                    <a:pt x="5291024" y="7322512"/>
                  </a:cubicBezTo>
                  <a:cubicBezTo>
                    <a:pt x="5288120" y="7144003"/>
                    <a:pt x="5271481" y="7173184"/>
                    <a:pt x="5339936" y="7173202"/>
                  </a:cubicBezTo>
                  <a:cubicBezTo>
                    <a:pt x="5339254" y="7150958"/>
                    <a:pt x="5348631" y="7156676"/>
                    <a:pt x="5288317" y="7156479"/>
                  </a:cubicBezTo>
                  <a:cubicBezTo>
                    <a:pt x="5284803" y="6941135"/>
                    <a:pt x="5287313" y="7086556"/>
                    <a:pt x="5284067" y="6831133"/>
                  </a:cubicBezTo>
                  <a:cubicBezTo>
                    <a:pt x="5338160" y="6831007"/>
                    <a:pt x="5330039" y="6836618"/>
                    <a:pt x="5329411" y="6814428"/>
                  </a:cubicBezTo>
                  <a:cubicBezTo>
                    <a:pt x="5275211" y="6814446"/>
                    <a:pt x="5279065" y="6869294"/>
                    <a:pt x="5277541" y="6487702"/>
                  </a:cubicBezTo>
                  <a:cubicBezTo>
                    <a:pt x="5328999" y="6488275"/>
                    <a:pt x="5320536" y="6492147"/>
                    <a:pt x="5319980" y="6471337"/>
                  </a:cubicBezTo>
                  <a:cubicBezTo>
                    <a:pt x="5271087" y="6471176"/>
                    <a:pt x="5277488" y="6472520"/>
                    <a:pt x="5277470" y="6466103"/>
                  </a:cubicBezTo>
                  <a:cubicBezTo>
                    <a:pt x="5277237" y="6389315"/>
                    <a:pt x="5276896" y="6379958"/>
                    <a:pt x="5273202" y="6145669"/>
                  </a:cubicBezTo>
                  <a:cubicBezTo>
                    <a:pt x="5318761" y="6146153"/>
                    <a:pt x="5311266" y="6150061"/>
                    <a:pt x="5310693" y="6129286"/>
                  </a:cubicBezTo>
                  <a:cubicBezTo>
                    <a:pt x="5257801" y="6129071"/>
                    <a:pt x="5273579" y="6170584"/>
                    <a:pt x="5268612" y="5854398"/>
                  </a:cubicBezTo>
                  <a:cubicBezTo>
                    <a:pt x="5267644" y="5792953"/>
                    <a:pt x="5259110" y="5803600"/>
                    <a:pt x="5301585" y="5804066"/>
                  </a:cubicBezTo>
                  <a:cubicBezTo>
                    <a:pt x="5300975" y="5782808"/>
                    <a:pt x="5307806" y="5787809"/>
                    <a:pt x="5267591" y="5786805"/>
                  </a:cubicBezTo>
                  <a:cubicBezTo>
                    <a:pt x="5263395" y="5501969"/>
                    <a:pt x="5264650" y="5572967"/>
                    <a:pt x="5260401" y="5459470"/>
                  </a:cubicBezTo>
                  <a:cubicBezTo>
                    <a:pt x="5297354" y="5459255"/>
                    <a:pt x="5291293" y="5463718"/>
                    <a:pt x="5290612" y="5442693"/>
                  </a:cubicBezTo>
                  <a:cubicBezTo>
                    <a:pt x="5252548" y="5442818"/>
                    <a:pt x="5259486" y="5458430"/>
                    <a:pt x="5258017" y="5365045"/>
                  </a:cubicBezTo>
                  <a:cubicBezTo>
                    <a:pt x="5253390" y="5068701"/>
                    <a:pt x="5245179" y="5117097"/>
                    <a:pt x="5279442" y="5116612"/>
                  </a:cubicBezTo>
                  <a:cubicBezTo>
                    <a:pt x="5278671" y="5095748"/>
                    <a:pt x="5283637" y="5099782"/>
                    <a:pt x="5254610" y="5100337"/>
                  </a:cubicBezTo>
                  <a:cubicBezTo>
                    <a:pt x="5248693" y="4734303"/>
                    <a:pt x="5240338" y="4775906"/>
                    <a:pt x="5267806" y="4775834"/>
                  </a:cubicBezTo>
                  <a:cubicBezTo>
                    <a:pt x="5267268" y="4754881"/>
                    <a:pt x="5271499" y="4759147"/>
                    <a:pt x="5248693" y="4759200"/>
                  </a:cubicBezTo>
                  <a:cubicBezTo>
                    <a:pt x="5242758" y="4391482"/>
                    <a:pt x="5237021" y="4433120"/>
                    <a:pt x="5262212" y="4432905"/>
                  </a:cubicBezTo>
                  <a:cubicBezTo>
                    <a:pt x="5262033" y="4412901"/>
                    <a:pt x="5266712" y="4416182"/>
                    <a:pt x="5243763" y="4416415"/>
                  </a:cubicBezTo>
                  <a:cubicBezTo>
                    <a:pt x="5241306" y="4251044"/>
                    <a:pt x="5244121" y="4234052"/>
                    <a:pt x="5240876" y="4090746"/>
                  </a:cubicBezTo>
                  <a:cubicBezTo>
                    <a:pt x="5265690" y="4090746"/>
                    <a:pt x="5261495" y="4095048"/>
                    <a:pt x="5261602" y="4074095"/>
                  </a:cubicBezTo>
                  <a:cubicBezTo>
                    <a:pt x="5233884" y="4074113"/>
                    <a:pt x="5239764" y="4121433"/>
                    <a:pt x="5233614" y="3774776"/>
                  </a:cubicBezTo>
                  <a:cubicBezTo>
                    <a:pt x="5233041" y="3742834"/>
                    <a:pt x="5232054" y="3747029"/>
                    <a:pt x="5236358" y="3747064"/>
                  </a:cubicBezTo>
                  <a:cubicBezTo>
                    <a:pt x="5270137" y="3747387"/>
                    <a:pt x="5264399" y="3751617"/>
                    <a:pt x="5264668" y="3730663"/>
                  </a:cubicBezTo>
                  <a:cubicBezTo>
                    <a:pt x="5225224" y="3730377"/>
                    <a:pt x="5229885" y="3761601"/>
                    <a:pt x="5230871" y="3529964"/>
                  </a:cubicBezTo>
                  <a:cubicBezTo>
                    <a:pt x="5231338" y="3380600"/>
                    <a:pt x="5218357" y="3405175"/>
                    <a:pt x="5269616" y="3404117"/>
                  </a:cubicBezTo>
                  <a:cubicBezTo>
                    <a:pt x="5269957" y="3383253"/>
                    <a:pt x="5276609" y="3387143"/>
                    <a:pt x="5236232" y="3388308"/>
                  </a:cubicBezTo>
                  <a:cubicBezTo>
                    <a:pt x="5226640" y="3388577"/>
                    <a:pt x="5230549" y="3426810"/>
                    <a:pt x="5222785" y="3062264"/>
                  </a:cubicBezTo>
                  <a:cubicBezTo>
                    <a:pt x="5237792" y="3061995"/>
                    <a:pt x="5255291" y="3061654"/>
                    <a:pt x="5275049" y="3061421"/>
                  </a:cubicBezTo>
                  <a:cubicBezTo>
                    <a:pt x="5275354" y="3040575"/>
                    <a:pt x="5283081" y="3044501"/>
                    <a:pt x="5236304" y="3045379"/>
                  </a:cubicBezTo>
                  <a:cubicBezTo>
                    <a:pt x="5219917" y="3045666"/>
                    <a:pt x="5222463" y="3047171"/>
                    <a:pt x="5222337" y="3040862"/>
                  </a:cubicBezTo>
                  <a:cubicBezTo>
                    <a:pt x="5214412" y="2679345"/>
                    <a:pt x="5211812" y="2720177"/>
                    <a:pt x="5236376" y="2720428"/>
                  </a:cubicBezTo>
                  <a:cubicBezTo>
                    <a:pt x="5287797" y="2721055"/>
                    <a:pt x="5279101" y="2725034"/>
                    <a:pt x="5279263" y="2704188"/>
                  </a:cubicBezTo>
                  <a:cubicBezTo>
                    <a:pt x="5254843" y="2704009"/>
                    <a:pt x="5232198" y="2703722"/>
                    <a:pt x="5217137" y="2703561"/>
                  </a:cubicBezTo>
                  <a:cubicBezTo>
                    <a:pt x="5216528" y="2663249"/>
                    <a:pt x="5212799" y="2378699"/>
                    <a:pt x="5212781" y="2377445"/>
                  </a:cubicBezTo>
                  <a:cubicBezTo>
                    <a:pt x="5243278" y="2377337"/>
                    <a:pt x="5258465" y="2377248"/>
                    <a:pt x="5280069" y="2377194"/>
                  </a:cubicBezTo>
                  <a:cubicBezTo>
                    <a:pt x="5279998" y="2356222"/>
                    <a:pt x="5288927" y="2360470"/>
                    <a:pt x="5236393" y="2360685"/>
                  </a:cubicBezTo>
                  <a:cubicBezTo>
                    <a:pt x="5201467" y="2360829"/>
                    <a:pt x="5215954" y="2406697"/>
                    <a:pt x="5208765" y="2062621"/>
                  </a:cubicBezTo>
                  <a:cubicBezTo>
                    <a:pt x="5208065" y="2028923"/>
                    <a:pt x="5200911" y="2034318"/>
                    <a:pt x="5236304" y="2034982"/>
                  </a:cubicBezTo>
                  <a:cubicBezTo>
                    <a:pt x="5284300" y="2035878"/>
                    <a:pt x="5276358" y="2039839"/>
                    <a:pt x="5275946" y="2018975"/>
                  </a:cubicBezTo>
                  <a:cubicBezTo>
                    <a:pt x="5249177" y="2018652"/>
                    <a:pt x="5233525" y="2018222"/>
                    <a:pt x="5207868" y="2017846"/>
                  </a:cubicBezTo>
                  <a:cubicBezTo>
                    <a:pt x="5202023" y="1711106"/>
                    <a:pt x="5201951" y="1698738"/>
                    <a:pt x="5201844" y="1691335"/>
                  </a:cubicBezTo>
                  <a:cubicBezTo>
                    <a:pt x="5225224" y="1691712"/>
                    <a:pt x="5243637" y="1692232"/>
                    <a:pt x="5266802" y="1692608"/>
                  </a:cubicBezTo>
                  <a:cubicBezTo>
                    <a:pt x="5266031" y="1671547"/>
                    <a:pt x="5272772" y="1676118"/>
                    <a:pt x="5236573" y="1675329"/>
                  </a:cubicBezTo>
                  <a:cubicBezTo>
                    <a:pt x="5188235" y="1674289"/>
                    <a:pt x="5203152" y="1725428"/>
                    <a:pt x="5197021" y="1348926"/>
                  </a:cubicBezTo>
                  <a:cubicBezTo>
                    <a:pt x="5222624" y="1349410"/>
                    <a:pt x="5238348" y="1349984"/>
                    <a:pt x="5260258" y="1350503"/>
                  </a:cubicBezTo>
                  <a:cubicBezTo>
                    <a:pt x="5260132" y="1329496"/>
                    <a:pt x="5264883" y="1333995"/>
                    <a:pt x="5236626" y="1333224"/>
                  </a:cubicBezTo>
                  <a:cubicBezTo>
                    <a:pt x="5180454" y="1331611"/>
                    <a:pt x="5197523" y="1382032"/>
                    <a:pt x="5189903" y="1006302"/>
                  </a:cubicBezTo>
                  <a:cubicBezTo>
                    <a:pt x="5218536" y="1006785"/>
                    <a:pt x="5233166" y="1007431"/>
                    <a:pt x="5261369" y="1008112"/>
                  </a:cubicBezTo>
                  <a:cubicBezTo>
                    <a:pt x="5261620" y="987086"/>
                    <a:pt x="5266354" y="991657"/>
                    <a:pt x="5236626" y="990761"/>
                  </a:cubicBezTo>
                  <a:cubicBezTo>
                    <a:pt x="5180185" y="989148"/>
                    <a:pt x="5189652" y="996981"/>
                    <a:pt x="5189114" y="962369"/>
                  </a:cubicBezTo>
                  <a:cubicBezTo>
                    <a:pt x="5183574" y="605925"/>
                    <a:pt x="5173695" y="664251"/>
                    <a:pt x="5236465" y="664089"/>
                  </a:cubicBezTo>
                  <a:cubicBezTo>
                    <a:pt x="5272503" y="663982"/>
                    <a:pt x="5266443" y="668337"/>
                    <a:pt x="5266766" y="647366"/>
                  </a:cubicBezTo>
                  <a:cubicBezTo>
                    <a:pt x="5237953" y="647420"/>
                    <a:pt x="5220562" y="647509"/>
                    <a:pt x="5185528" y="647545"/>
                  </a:cubicBezTo>
                  <a:cubicBezTo>
                    <a:pt x="5182946" y="518274"/>
                    <a:pt x="5181476" y="511893"/>
                    <a:pt x="5180920" y="322092"/>
                  </a:cubicBezTo>
                  <a:cubicBezTo>
                    <a:pt x="5219540" y="322307"/>
                    <a:pt x="5234045" y="322684"/>
                    <a:pt x="5270316" y="323006"/>
                  </a:cubicBezTo>
                  <a:cubicBezTo>
                    <a:pt x="5270423" y="301963"/>
                    <a:pt x="5277183" y="306480"/>
                    <a:pt x="5236555" y="305960"/>
                  </a:cubicBezTo>
                  <a:cubicBezTo>
                    <a:pt x="5163044" y="305082"/>
                    <a:pt x="5182014" y="352850"/>
                    <a:pt x="5176904" y="45931"/>
                  </a:cubicBezTo>
                  <a:cubicBezTo>
                    <a:pt x="5153650" y="44318"/>
                    <a:pt x="5164461" y="12090"/>
                    <a:pt x="5166164" y="305351"/>
                  </a:cubicBezTo>
                  <a:cubicBezTo>
                    <a:pt x="5136778" y="305243"/>
                    <a:pt x="4922684" y="304365"/>
                    <a:pt x="4880156" y="304508"/>
                  </a:cubicBezTo>
                  <a:cubicBezTo>
                    <a:pt x="4873271" y="-2859"/>
                    <a:pt x="4888439" y="28007"/>
                    <a:pt x="4863087" y="26698"/>
                  </a:cubicBezTo>
                  <a:cubicBezTo>
                    <a:pt x="4866332" y="355772"/>
                    <a:pt x="4883580" y="304114"/>
                    <a:pt x="4805856" y="305207"/>
                  </a:cubicBezTo>
                  <a:cubicBezTo>
                    <a:pt x="4725462" y="306337"/>
                    <a:pt x="4723847" y="305763"/>
                    <a:pt x="4590866" y="306104"/>
                  </a:cubicBezTo>
                  <a:cubicBezTo>
                    <a:pt x="4580288" y="306121"/>
                    <a:pt x="4582887" y="317826"/>
                    <a:pt x="4581489" y="228491"/>
                  </a:cubicBezTo>
                  <a:cubicBezTo>
                    <a:pt x="4577813" y="-14850"/>
                    <a:pt x="4584411" y="13793"/>
                    <a:pt x="4563542" y="13040"/>
                  </a:cubicBezTo>
                  <a:cubicBezTo>
                    <a:pt x="4566177" y="187659"/>
                    <a:pt x="4567020" y="247580"/>
                    <a:pt x="4568131" y="306157"/>
                  </a:cubicBezTo>
                  <a:cubicBezTo>
                    <a:pt x="4501237" y="306283"/>
                    <a:pt x="4485011" y="306229"/>
                    <a:pt x="4283844" y="306086"/>
                  </a:cubicBezTo>
                  <a:cubicBezTo>
                    <a:pt x="4276529" y="-28706"/>
                    <a:pt x="4287932" y="5350"/>
                    <a:pt x="4264588" y="4866"/>
                  </a:cubicBezTo>
                  <a:cubicBezTo>
                    <a:pt x="4269554" y="330445"/>
                    <a:pt x="4269429" y="306068"/>
                    <a:pt x="4268156" y="306068"/>
                  </a:cubicBezTo>
                  <a:cubicBezTo>
                    <a:pt x="4159612" y="306068"/>
                    <a:pt x="4160795" y="304455"/>
                    <a:pt x="4053040" y="304455"/>
                  </a:cubicBezTo>
                  <a:cubicBezTo>
                    <a:pt x="3963070" y="304455"/>
                    <a:pt x="3986844" y="362960"/>
                    <a:pt x="3981358" y="1335"/>
                  </a:cubicBezTo>
                  <a:cubicBezTo>
                    <a:pt x="3961385" y="1210"/>
                    <a:pt x="3965204" y="-37059"/>
                    <a:pt x="3970744" y="305189"/>
                  </a:cubicBezTo>
                  <a:cubicBezTo>
                    <a:pt x="3819654" y="308272"/>
                    <a:pt x="3831756" y="307036"/>
                    <a:pt x="3686672" y="305906"/>
                  </a:cubicBezTo>
                  <a:cubicBezTo>
                    <a:pt x="3679715" y="-35212"/>
                    <a:pt x="3687819" y="1335"/>
                    <a:pt x="3666178" y="1532"/>
                  </a:cubicBezTo>
                  <a:cubicBezTo>
                    <a:pt x="3672077" y="357600"/>
                    <a:pt x="3690042" y="305691"/>
                    <a:pt x="3622879" y="305691"/>
                  </a:cubicBezTo>
                  <a:cubicBezTo>
                    <a:pt x="3345423" y="305691"/>
                    <a:pt x="3388166" y="330122"/>
                    <a:pt x="3386571" y="228455"/>
                  </a:cubicBezTo>
                  <a:cubicBezTo>
                    <a:pt x="3384706" y="108666"/>
                    <a:pt x="3384042" y="112771"/>
                    <a:pt x="3382267" y="6085"/>
                  </a:cubicBezTo>
                  <a:cubicBezTo>
                    <a:pt x="3361254" y="6551"/>
                    <a:pt x="3366759" y="-31502"/>
                    <a:pt x="3373213" y="306498"/>
                  </a:cubicBezTo>
                  <a:cubicBezTo>
                    <a:pt x="3301030" y="306139"/>
                    <a:pt x="3220348" y="302841"/>
                    <a:pt x="3089087" y="305655"/>
                  </a:cubicBezTo>
                  <a:cubicBezTo>
                    <a:pt x="3088226" y="206659"/>
                    <a:pt x="3085268" y="80131"/>
                    <a:pt x="3084174" y="13918"/>
                  </a:cubicBezTo>
                  <a:cubicBezTo>
                    <a:pt x="3060149" y="14653"/>
                    <a:pt x="3071767" y="-18113"/>
                    <a:pt x="3074403" y="305960"/>
                  </a:cubicBezTo>
                  <a:cubicBezTo>
                    <a:pt x="2946334" y="308613"/>
                    <a:pt x="2882326" y="305404"/>
                    <a:pt x="2788466" y="305082"/>
                  </a:cubicBezTo>
                  <a:cubicBezTo>
                    <a:pt x="2785041" y="152420"/>
                    <a:pt x="2786583" y="126788"/>
                    <a:pt x="2785328" y="23705"/>
                  </a:cubicBezTo>
                  <a:cubicBezTo>
                    <a:pt x="2765445" y="24386"/>
                    <a:pt x="2770913" y="9563"/>
                    <a:pt x="2771218" y="106318"/>
                  </a:cubicBezTo>
                  <a:cubicBezTo>
                    <a:pt x="2771433" y="175220"/>
                    <a:pt x="2772437" y="244480"/>
                    <a:pt x="2773782" y="305064"/>
                  </a:cubicBezTo>
                  <a:cubicBezTo>
                    <a:pt x="2760693" y="305046"/>
                    <a:pt x="2556335" y="304938"/>
                    <a:pt x="2547549" y="304921"/>
                  </a:cubicBezTo>
                  <a:cubicBezTo>
                    <a:pt x="2470489" y="304921"/>
                    <a:pt x="2490714" y="352062"/>
                    <a:pt x="2487863" y="34513"/>
                  </a:cubicBezTo>
                  <a:cubicBezTo>
                    <a:pt x="2468033" y="35266"/>
                    <a:pt x="2473537" y="22253"/>
                    <a:pt x="2473358" y="106265"/>
                  </a:cubicBezTo>
                  <a:cubicBezTo>
                    <a:pt x="2473215" y="173499"/>
                    <a:pt x="2474093" y="239694"/>
                    <a:pt x="2475653" y="305154"/>
                  </a:cubicBezTo>
                  <a:cubicBezTo>
                    <a:pt x="2198627" y="307269"/>
                    <a:pt x="2469360" y="305028"/>
                    <a:pt x="2192334" y="306821"/>
                  </a:cubicBezTo>
                  <a:cubicBezTo>
                    <a:pt x="2191742" y="250179"/>
                    <a:pt x="2190756" y="196102"/>
                    <a:pt x="2188317" y="46361"/>
                  </a:cubicBezTo>
                  <a:cubicBezTo>
                    <a:pt x="2167771" y="47204"/>
                    <a:pt x="2173203" y="19923"/>
                    <a:pt x="2176610" y="228724"/>
                  </a:cubicBezTo>
                  <a:cubicBezTo>
                    <a:pt x="2178187" y="328850"/>
                    <a:pt x="2234235" y="307287"/>
                    <a:pt x="1902363" y="307287"/>
                  </a:cubicBezTo>
                  <a:cubicBezTo>
                    <a:pt x="1890260" y="307287"/>
                    <a:pt x="1896571" y="336969"/>
                    <a:pt x="1888862" y="59052"/>
                  </a:cubicBezTo>
                  <a:cubicBezTo>
                    <a:pt x="1864657" y="60091"/>
                    <a:pt x="1877763" y="23544"/>
                    <a:pt x="1879700" y="307233"/>
                  </a:cubicBezTo>
                  <a:cubicBezTo>
                    <a:pt x="1788278" y="306767"/>
                    <a:pt x="1728556" y="301479"/>
                    <a:pt x="1593799" y="305118"/>
                  </a:cubicBezTo>
                  <a:cubicBezTo>
                    <a:pt x="1592669" y="252241"/>
                    <a:pt x="1592633" y="233098"/>
                    <a:pt x="1589657" y="72441"/>
                  </a:cubicBezTo>
                  <a:cubicBezTo>
                    <a:pt x="1570347" y="73338"/>
                    <a:pt x="1573431" y="36826"/>
                    <a:pt x="1579097" y="305530"/>
                  </a:cubicBezTo>
                  <a:cubicBezTo>
                    <a:pt x="1509065" y="307555"/>
                    <a:pt x="1435913" y="307287"/>
                    <a:pt x="1364895" y="306408"/>
                  </a:cubicBezTo>
                  <a:cubicBezTo>
                    <a:pt x="1274621" y="305387"/>
                    <a:pt x="1293751" y="348154"/>
                    <a:pt x="1292622" y="86333"/>
                  </a:cubicBezTo>
                  <a:cubicBezTo>
                    <a:pt x="1274997" y="87175"/>
                    <a:pt x="1274997" y="52958"/>
                    <a:pt x="1280555" y="305799"/>
                  </a:cubicBezTo>
                  <a:cubicBezTo>
                    <a:pt x="1264867" y="305763"/>
                    <a:pt x="1273975" y="305781"/>
                    <a:pt x="1042310" y="305727"/>
                  </a:cubicBezTo>
                  <a:cubicBezTo>
                    <a:pt x="980418" y="305727"/>
                    <a:pt x="995820" y="342203"/>
                    <a:pt x="992395" y="100672"/>
                  </a:cubicBezTo>
                  <a:cubicBezTo>
                    <a:pt x="971041" y="101622"/>
                    <a:pt x="976743" y="70326"/>
                    <a:pt x="980831" y="305566"/>
                  </a:cubicBezTo>
                  <a:cubicBezTo>
                    <a:pt x="904452" y="305118"/>
                    <a:pt x="893604" y="304078"/>
                    <a:pt x="697278" y="305082"/>
                  </a:cubicBezTo>
                  <a:cubicBezTo>
                    <a:pt x="695844" y="255306"/>
                    <a:pt x="694661" y="182873"/>
                    <a:pt x="694732" y="106498"/>
                  </a:cubicBezTo>
                  <a:cubicBezTo>
                    <a:pt x="676140" y="106534"/>
                    <a:pt x="678739" y="88125"/>
                    <a:pt x="680945" y="228742"/>
                  </a:cubicBezTo>
                  <a:cubicBezTo>
                    <a:pt x="682433" y="324781"/>
                    <a:pt x="697314" y="305261"/>
                    <a:pt x="612311" y="305261"/>
                  </a:cubicBezTo>
                  <a:cubicBezTo>
                    <a:pt x="505793" y="305261"/>
                    <a:pt x="505022" y="306874"/>
                    <a:pt x="399508" y="306892"/>
                  </a:cubicBezTo>
                  <a:cubicBezTo>
                    <a:pt x="397805" y="219583"/>
                    <a:pt x="398002" y="199220"/>
                    <a:pt x="395689" y="106444"/>
                  </a:cubicBezTo>
                  <a:cubicBezTo>
                    <a:pt x="375375" y="106534"/>
                    <a:pt x="380449" y="80651"/>
                    <a:pt x="384806" y="306874"/>
                  </a:cubicBezTo>
                  <a:cubicBezTo>
                    <a:pt x="383515" y="306874"/>
                    <a:pt x="100859" y="304849"/>
                    <a:pt x="99568" y="304831"/>
                  </a:cubicBezTo>
                  <a:cubicBezTo>
                    <a:pt x="98134" y="255664"/>
                    <a:pt x="97291" y="192409"/>
                    <a:pt x="96233" y="114474"/>
                  </a:cubicBezTo>
                  <a:cubicBezTo>
                    <a:pt x="76690" y="115603"/>
                    <a:pt x="81191" y="98951"/>
                    <a:pt x="83235" y="228724"/>
                  </a:cubicBezTo>
                  <a:cubicBezTo>
                    <a:pt x="84597" y="316016"/>
                    <a:pt x="88560" y="304687"/>
                    <a:pt x="75041" y="304472"/>
                  </a:cubicBezTo>
                  <a:cubicBezTo>
                    <a:pt x="-12992" y="303164"/>
                    <a:pt x="562" y="298557"/>
                    <a:pt x="993" y="320425"/>
                  </a:cubicBezTo>
                  <a:cubicBezTo>
                    <a:pt x="38985" y="320569"/>
                    <a:pt x="59926" y="320945"/>
                    <a:pt x="85386" y="321303"/>
                  </a:cubicBezTo>
                  <a:cubicBezTo>
                    <a:pt x="91608" y="512324"/>
                    <a:pt x="90030" y="521196"/>
                    <a:pt x="91321" y="648764"/>
                  </a:cubicBezTo>
                  <a:cubicBezTo>
                    <a:pt x="65144" y="649015"/>
                    <a:pt x="44095" y="649284"/>
                    <a:pt x="6282" y="649409"/>
                  </a:cubicBezTo>
                  <a:cubicBezTo>
                    <a:pt x="6551" y="671187"/>
                    <a:pt x="-6215" y="666437"/>
                    <a:pt x="75005" y="665577"/>
                  </a:cubicBezTo>
                  <a:cubicBezTo>
                    <a:pt x="99012" y="665344"/>
                    <a:pt x="89994" y="620175"/>
                    <a:pt x="95426" y="962566"/>
                  </a:cubicBezTo>
                  <a:cubicBezTo>
                    <a:pt x="96000" y="999024"/>
                    <a:pt x="111993" y="989919"/>
                    <a:pt x="9509" y="989865"/>
                  </a:cubicBezTo>
                  <a:cubicBezTo>
                    <a:pt x="9653" y="1012055"/>
                    <a:pt x="-6054" y="1006499"/>
                    <a:pt x="96162" y="1006552"/>
                  </a:cubicBezTo>
                  <a:cubicBezTo>
                    <a:pt x="97614" y="1087947"/>
                    <a:pt x="101110" y="1203506"/>
                    <a:pt x="101307" y="1332973"/>
                  </a:cubicBezTo>
                  <a:cubicBezTo>
                    <a:pt x="71383" y="1333099"/>
                    <a:pt x="48219" y="1333296"/>
                    <a:pt x="11230" y="1333385"/>
                  </a:cubicBezTo>
                  <a:cubicBezTo>
                    <a:pt x="11302" y="1355110"/>
                    <a:pt x="-711" y="1350199"/>
                    <a:pt x="74969" y="1349786"/>
                  </a:cubicBezTo>
                  <a:cubicBezTo>
                    <a:pt x="111957" y="1349589"/>
                    <a:pt x="100303" y="1299078"/>
                    <a:pt x="106345" y="1675293"/>
                  </a:cubicBezTo>
                  <a:cubicBezTo>
                    <a:pt x="73929" y="1675454"/>
                    <a:pt x="50298" y="1675705"/>
                    <a:pt x="12270" y="1675831"/>
                  </a:cubicBezTo>
                  <a:cubicBezTo>
                    <a:pt x="12324" y="1697932"/>
                    <a:pt x="975" y="1692662"/>
                    <a:pt x="74969" y="1692178"/>
                  </a:cubicBezTo>
                  <a:cubicBezTo>
                    <a:pt x="119667" y="1691873"/>
                    <a:pt x="106561" y="1653587"/>
                    <a:pt x="111061" y="1940610"/>
                  </a:cubicBezTo>
                  <a:cubicBezTo>
                    <a:pt x="112495" y="2032096"/>
                    <a:pt x="122554" y="2016448"/>
                    <a:pt x="74808" y="2017344"/>
                  </a:cubicBezTo>
                  <a:cubicBezTo>
                    <a:pt x="2158" y="2018706"/>
                    <a:pt x="13364" y="2012469"/>
                    <a:pt x="13471" y="2034874"/>
                  </a:cubicBezTo>
                  <a:cubicBezTo>
                    <a:pt x="57560" y="2034551"/>
                    <a:pt x="75973" y="2033870"/>
                    <a:pt x="113033" y="2033386"/>
                  </a:cubicBezTo>
                  <a:cubicBezTo>
                    <a:pt x="117282" y="2182696"/>
                    <a:pt x="115776" y="2114315"/>
                    <a:pt x="119165" y="2359700"/>
                  </a:cubicBezTo>
                  <a:cubicBezTo>
                    <a:pt x="83575" y="2360220"/>
                    <a:pt x="59729" y="2361277"/>
                    <a:pt x="15731" y="2361743"/>
                  </a:cubicBezTo>
                  <a:cubicBezTo>
                    <a:pt x="15910" y="2382213"/>
                    <a:pt x="3879" y="2379094"/>
                    <a:pt x="75077" y="2377284"/>
                  </a:cubicBezTo>
                  <a:cubicBezTo>
                    <a:pt x="135481" y="2375814"/>
                    <a:pt x="119201" y="2326091"/>
                    <a:pt x="124508" y="2702360"/>
                  </a:cubicBezTo>
                  <a:cubicBezTo>
                    <a:pt x="80420" y="2702145"/>
                    <a:pt x="67331" y="2701787"/>
                    <a:pt x="20069" y="2701607"/>
                  </a:cubicBezTo>
                  <a:cubicBezTo>
                    <a:pt x="20410" y="2723636"/>
                    <a:pt x="10172" y="2718044"/>
                    <a:pt x="74844" y="2718671"/>
                  </a:cubicBezTo>
                  <a:cubicBezTo>
                    <a:pt x="137453" y="2719245"/>
                    <a:pt x="124777" y="2703400"/>
                    <a:pt x="125458" y="2796445"/>
                  </a:cubicBezTo>
                  <a:cubicBezTo>
                    <a:pt x="127645" y="3095603"/>
                    <a:pt x="152513" y="3045612"/>
                    <a:pt x="74915" y="3045809"/>
                  </a:cubicBezTo>
                  <a:cubicBezTo>
                    <a:pt x="18474" y="3045899"/>
                    <a:pt x="27026" y="3040360"/>
                    <a:pt x="27582" y="3062532"/>
                  </a:cubicBezTo>
                  <a:cubicBezTo>
                    <a:pt x="56197" y="3062497"/>
                    <a:pt x="82266" y="3062425"/>
                    <a:pt x="129654" y="3062371"/>
                  </a:cubicBezTo>
                  <a:cubicBezTo>
                    <a:pt x="138152" y="3453696"/>
                    <a:pt x="145951" y="3389150"/>
                    <a:pt x="74987" y="3388487"/>
                  </a:cubicBezTo>
                  <a:cubicBezTo>
                    <a:pt x="28622" y="3388057"/>
                    <a:pt x="36242" y="3383917"/>
                    <a:pt x="36851" y="3404816"/>
                  </a:cubicBezTo>
                  <a:cubicBezTo>
                    <a:pt x="73069" y="3405049"/>
                    <a:pt x="92468" y="3405390"/>
                    <a:pt x="133293" y="3405551"/>
                  </a:cubicBezTo>
                  <a:cubicBezTo>
                    <a:pt x="133311" y="3406232"/>
                    <a:pt x="137202" y="3565849"/>
                    <a:pt x="140483" y="3731918"/>
                  </a:cubicBezTo>
                  <a:cubicBezTo>
                    <a:pt x="97058" y="3731578"/>
                    <a:pt x="78394" y="3730789"/>
                    <a:pt x="44597" y="3730215"/>
                  </a:cubicBezTo>
                  <a:cubicBezTo>
                    <a:pt x="44973" y="3751277"/>
                    <a:pt x="38806" y="3746706"/>
                    <a:pt x="74772" y="3747512"/>
                  </a:cubicBezTo>
                  <a:cubicBezTo>
                    <a:pt x="159094" y="3749448"/>
                    <a:pt x="140429" y="3688613"/>
                    <a:pt x="146525" y="4074704"/>
                  </a:cubicBezTo>
                  <a:cubicBezTo>
                    <a:pt x="104965" y="4074615"/>
                    <a:pt x="88918" y="4074399"/>
                    <a:pt x="49492" y="4074184"/>
                  </a:cubicBezTo>
                  <a:cubicBezTo>
                    <a:pt x="49725" y="4095192"/>
                    <a:pt x="44615" y="4090818"/>
                    <a:pt x="74862" y="4091015"/>
                  </a:cubicBezTo>
                  <a:cubicBezTo>
                    <a:pt x="174567" y="4091697"/>
                    <a:pt x="142724" y="4041257"/>
                    <a:pt x="148282" y="4386517"/>
                  </a:cubicBezTo>
                  <a:cubicBezTo>
                    <a:pt x="148856" y="4423907"/>
                    <a:pt x="166713" y="4414550"/>
                    <a:pt x="52271" y="4414587"/>
                  </a:cubicBezTo>
                  <a:cubicBezTo>
                    <a:pt x="52396" y="4436777"/>
                    <a:pt x="34861" y="4431220"/>
                    <a:pt x="148981" y="4431202"/>
                  </a:cubicBezTo>
                  <a:cubicBezTo>
                    <a:pt x="149017" y="4432941"/>
                    <a:pt x="152854" y="4672805"/>
                    <a:pt x="154916" y="4760043"/>
                  </a:cubicBezTo>
                  <a:cubicBezTo>
                    <a:pt x="106865" y="4759792"/>
                    <a:pt x="82087" y="4758878"/>
                    <a:pt x="53615" y="4758268"/>
                  </a:cubicBezTo>
                  <a:cubicBezTo>
                    <a:pt x="53669" y="4778290"/>
                    <a:pt x="33248" y="4776085"/>
                    <a:pt x="155310" y="4776695"/>
                  </a:cubicBezTo>
                  <a:cubicBezTo>
                    <a:pt x="155346" y="4778290"/>
                    <a:pt x="161711" y="5100140"/>
                    <a:pt x="161729" y="5101448"/>
                  </a:cubicBezTo>
                  <a:cubicBezTo>
                    <a:pt x="108945" y="5101538"/>
                    <a:pt x="85476" y="5101932"/>
                    <a:pt x="54368" y="5102219"/>
                  </a:cubicBezTo>
                  <a:cubicBezTo>
                    <a:pt x="54404" y="5123155"/>
                    <a:pt x="50209" y="5118925"/>
                    <a:pt x="75005" y="5118656"/>
                  </a:cubicBezTo>
                  <a:cubicBezTo>
                    <a:pt x="171537" y="5117616"/>
                    <a:pt x="161998" y="5117348"/>
                    <a:pt x="162052" y="5120502"/>
                  </a:cubicBezTo>
                  <a:cubicBezTo>
                    <a:pt x="163809" y="5232422"/>
                    <a:pt x="167162" y="5346206"/>
                    <a:pt x="167556" y="5442675"/>
                  </a:cubicBezTo>
                  <a:cubicBezTo>
                    <a:pt x="33194" y="5442800"/>
                    <a:pt x="55229" y="5439341"/>
                    <a:pt x="55301" y="5460079"/>
                  </a:cubicBezTo>
                  <a:cubicBezTo>
                    <a:pt x="87394" y="5459793"/>
                    <a:pt x="110631" y="5459380"/>
                    <a:pt x="167610" y="5459308"/>
                  </a:cubicBezTo>
                  <a:cubicBezTo>
                    <a:pt x="167879" y="5663951"/>
                    <a:pt x="170443" y="5689279"/>
                    <a:pt x="172684" y="5784116"/>
                  </a:cubicBezTo>
                  <a:cubicBezTo>
                    <a:pt x="115292" y="5784170"/>
                    <a:pt x="91643" y="5784690"/>
                    <a:pt x="57165" y="5785156"/>
                  </a:cubicBezTo>
                  <a:cubicBezTo>
                    <a:pt x="57327" y="5805160"/>
                    <a:pt x="52791" y="5801879"/>
                    <a:pt x="75023" y="5801557"/>
                  </a:cubicBezTo>
                  <a:cubicBezTo>
                    <a:pt x="203128" y="5799657"/>
                    <a:pt x="170192" y="5740758"/>
                    <a:pt x="175786" y="6099406"/>
                  </a:cubicBezTo>
                  <a:cubicBezTo>
                    <a:pt x="176395" y="6138589"/>
                    <a:pt x="195562" y="6128802"/>
                    <a:pt x="74897" y="6129143"/>
                  </a:cubicBezTo>
                  <a:cubicBezTo>
                    <a:pt x="57847" y="6129178"/>
                    <a:pt x="60769" y="6124895"/>
                    <a:pt x="61074" y="6145848"/>
                  </a:cubicBezTo>
                  <a:cubicBezTo>
                    <a:pt x="91123" y="6145794"/>
                    <a:pt x="112280" y="6145669"/>
                    <a:pt x="176485" y="6145669"/>
                  </a:cubicBezTo>
                  <a:cubicBezTo>
                    <a:pt x="177399" y="6211738"/>
                    <a:pt x="178368" y="6336868"/>
                    <a:pt x="181380" y="6469347"/>
                  </a:cubicBezTo>
                  <a:cubicBezTo>
                    <a:pt x="125100" y="6469365"/>
                    <a:pt x="102849" y="6469903"/>
                    <a:pt x="67188" y="6470620"/>
                  </a:cubicBezTo>
                  <a:cubicBezTo>
                    <a:pt x="67744" y="6494101"/>
                    <a:pt x="49581" y="6485999"/>
                    <a:pt x="181720" y="6485981"/>
                  </a:cubicBezTo>
                  <a:cubicBezTo>
                    <a:pt x="181756" y="6487326"/>
                    <a:pt x="188103" y="6812796"/>
                    <a:pt x="188139" y="6814284"/>
                  </a:cubicBezTo>
                  <a:cubicBezTo>
                    <a:pt x="140465" y="6814338"/>
                    <a:pt x="113786" y="6813907"/>
                    <a:pt x="76941" y="6813065"/>
                  </a:cubicBezTo>
                  <a:cubicBezTo>
                    <a:pt x="77623" y="6833768"/>
                    <a:pt x="59263" y="6830936"/>
                    <a:pt x="182455" y="6830936"/>
                  </a:cubicBezTo>
                  <a:cubicBezTo>
                    <a:pt x="189502" y="6830936"/>
                    <a:pt x="188408" y="6830201"/>
                    <a:pt x="188444" y="6833248"/>
                  </a:cubicBezTo>
                  <a:cubicBezTo>
                    <a:pt x="194038" y="7196181"/>
                    <a:pt x="197373" y="7157142"/>
                    <a:pt x="182455" y="7157142"/>
                  </a:cubicBezTo>
                  <a:cubicBezTo>
                    <a:pt x="72190" y="7157142"/>
                    <a:pt x="88201" y="7152409"/>
                    <a:pt x="88918" y="7173901"/>
                  </a:cubicBezTo>
                  <a:cubicBezTo>
                    <a:pt x="116691" y="7173829"/>
                    <a:pt x="141702" y="7173793"/>
                    <a:pt x="193715" y="7173793"/>
                  </a:cubicBezTo>
                  <a:cubicBezTo>
                    <a:pt x="198968" y="7401899"/>
                    <a:pt x="197498" y="7403925"/>
                    <a:pt x="198377" y="7497114"/>
                  </a:cubicBezTo>
                  <a:cubicBezTo>
                    <a:pt x="155795" y="7496988"/>
                    <a:pt x="124920" y="7497292"/>
                    <a:pt x="99676" y="7497740"/>
                  </a:cubicBezTo>
                  <a:cubicBezTo>
                    <a:pt x="100411" y="7519644"/>
                    <a:pt x="85852" y="7513729"/>
                    <a:pt x="182473" y="7513729"/>
                  </a:cubicBezTo>
                  <a:cubicBezTo>
                    <a:pt x="204562" y="7513729"/>
                    <a:pt x="198144" y="7476178"/>
                    <a:pt x="203397" y="7812242"/>
                  </a:cubicBezTo>
                  <a:cubicBezTo>
                    <a:pt x="203971" y="7847803"/>
                    <a:pt x="209421" y="7841727"/>
                    <a:pt x="182473" y="7841727"/>
                  </a:cubicBezTo>
                  <a:cubicBezTo>
                    <a:pt x="96879" y="7841727"/>
                    <a:pt x="110882" y="7835239"/>
                    <a:pt x="111635" y="7857913"/>
                  </a:cubicBezTo>
                  <a:cubicBezTo>
                    <a:pt x="141935" y="7858361"/>
                    <a:pt x="173562" y="7858433"/>
                    <a:pt x="204168" y="7858343"/>
                  </a:cubicBezTo>
                  <a:cubicBezTo>
                    <a:pt x="210353" y="8235436"/>
                    <a:pt x="219157" y="8185105"/>
                    <a:pt x="182473" y="8185105"/>
                  </a:cubicBezTo>
                  <a:cubicBezTo>
                    <a:pt x="111222" y="8185105"/>
                    <a:pt x="122320" y="8179692"/>
                    <a:pt x="123038" y="8201774"/>
                  </a:cubicBezTo>
                  <a:cubicBezTo>
                    <a:pt x="153213" y="8201721"/>
                    <a:pt x="179658" y="8201738"/>
                    <a:pt x="208596" y="8201738"/>
                  </a:cubicBezTo>
                  <a:cubicBezTo>
                    <a:pt x="208830" y="8260208"/>
                    <a:pt x="210049" y="8331421"/>
                    <a:pt x="211447" y="8411077"/>
                  </a:cubicBezTo>
                  <a:cubicBezTo>
                    <a:pt x="234199" y="8410898"/>
                    <a:pt x="224249" y="8438017"/>
                    <a:pt x="223281" y="8201738"/>
                  </a:cubicBezTo>
                  <a:lnTo>
                    <a:pt x="507102" y="8201756"/>
                  </a:lnTo>
                  <a:cubicBezTo>
                    <a:pt x="508321" y="8288475"/>
                    <a:pt x="509092" y="8347571"/>
                    <a:pt x="511226" y="8408693"/>
                  </a:cubicBezTo>
                  <a:cubicBezTo>
                    <a:pt x="532741" y="8408514"/>
                    <a:pt x="525049" y="8436727"/>
                    <a:pt x="521804" y="8201756"/>
                  </a:cubicBezTo>
                  <a:cubicBezTo>
                    <a:pt x="763545" y="8201774"/>
                    <a:pt x="697906" y="8199624"/>
                    <a:pt x="806809" y="8199229"/>
                  </a:cubicBezTo>
                  <a:cubicBezTo>
                    <a:pt x="808709" y="8278114"/>
                    <a:pt x="808906" y="8321169"/>
                    <a:pt x="810699" y="8406327"/>
                  </a:cubicBezTo>
                  <a:cubicBezTo>
                    <a:pt x="830368" y="8406166"/>
                    <a:pt x="825401" y="8422638"/>
                    <a:pt x="823501" y="8301864"/>
                  </a:cubicBezTo>
                  <a:cubicBezTo>
                    <a:pt x="821690" y="8187094"/>
                    <a:pt x="819216" y="8199193"/>
                    <a:pt x="827338" y="8199193"/>
                  </a:cubicBezTo>
                  <a:cubicBezTo>
                    <a:pt x="931830" y="8199193"/>
                    <a:pt x="933928" y="8200968"/>
                    <a:pt x="1042275" y="8200968"/>
                  </a:cubicBezTo>
                  <a:cubicBezTo>
                    <a:pt x="1122598" y="8200986"/>
                    <a:pt x="1104418" y="8180624"/>
                    <a:pt x="1106318" y="8302187"/>
                  </a:cubicBezTo>
                  <a:cubicBezTo>
                    <a:pt x="1108147" y="8419466"/>
                    <a:pt x="1104615" y="8404051"/>
                    <a:pt x="1123441" y="8403889"/>
                  </a:cubicBezTo>
                  <a:cubicBezTo>
                    <a:pt x="1121271" y="8340402"/>
                    <a:pt x="1120124" y="8259473"/>
                    <a:pt x="1120106" y="8200986"/>
                  </a:cubicBezTo>
                  <a:cubicBezTo>
                    <a:pt x="1239802" y="8201022"/>
                    <a:pt x="1296297" y="8201183"/>
                    <a:pt x="1364877" y="8200627"/>
                  </a:cubicBezTo>
                  <a:cubicBezTo>
                    <a:pt x="1413483" y="8200233"/>
                    <a:pt x="1403048" y="8180068"/>
                    <a:pt x="1404949" y="8302169"/>
                  </a:cubicBezTo>
                  <a:cubicBezTo>
                    <a:pt x="1406742" y="8416777"/>
                    <a:pt x="1401793" y="8401702"/>
                    <a:pt x="1421301" y="8401559"/>
                  </a:cubicBezTo>
                  <a:cubicBezTo>
                    <a:pt x="1420046" y="8330740"/>
                    <a:pt x="1418934" y="8259168"/>
                    <a:pt x="1418127" y="8200287"/>
                  </a:cubicBezTo>
                  <a:cubicBezTo>
                    <a:pt x="1503829" y="8199964"/>
                    <a:pt x="1572606" y="8200501"/>
                    <a:pt x="1703437" y="8200448"/>
                  </a:cubicBezTo>
                  <a:cubicBezTo>
                    <a:pt x="1703706" y="8262807"/>
                    <a:pt x="1705050" y="8343825"/>
                    <a:pt x="1706395" y="8399355"/>
                  </a:cubicBezTo>
                  <a:cubicBezTo>
                    <a:pt x="1729273" y="8399193"/>
                    <a:pt x="1719035" y="8425130"/>
                    <a:pt x="1718139" y="8200412"/>
                  </a:cubicBezTo>
                  <a:cubicBezTo>
                    <a:pt x="1719465" y="8200412"/>
                    <a:pt x="1999898" y="8199176"/>
                    <a:pt x="2001332" y="8199157"/>
                  </a:cubicBezTo>
                  <a:cubicBezTo>
                    <a:pt x="2003179" y="8297294"/>
                    <a:pt x="2003305" y="8327998"/>
                    <a:pt x="2004882" y="8397024"/>
                  </a:cubicBezTo>
                  <a:cubicBezTo>
                    <a:pt x="2025340" y="8396881"/>
                    <a:pt x="2020194" y="8425453"/>
                    <a:pt x="2016052" y="8199068"/>
                  </a:cubicBezTo>
                  <a:cubicBezTo>
                    <a:pt x="2216341" y="8197706"/>
                    <a:pt x="2199954" y="8200323"/>
                    <a:pt x="2301774" y="8200806"/>
                  </a:cubicBezTo>
                  <a:cubicBezTo>
                    <a:pt x="2303782" y="8262072"/>
                    <a:pt x="2304894" y="8337157"/>
                    <a:pt x="2305181" y="8394712"/>
                  </a:cubicBezTo>
                  <a:cubicBezTo>
                    <a:pt x="2324275" y="8394569"/>
                    <a:pt x="2320546" y="8410002"/>
                    <a:pt x="2318861" y="8301864"/>
                  </a:cubicBezTo>
                  <a:cubicBezTo>
                    <a:pt x="2317032" y="8185517"/>
                    <a:pt x="2310434" y="8200896"/>
                    <a:pt x="2332487" y="8200896"/>
                  </a:cubicBezTo>
                  <a:cubicBezTo>
                    <a:pt x="2525747" y="8201057"/>
                    <a:pt x="2558648" y="8201147"/>
                    <a:pt x="2600405" y="8200968"/>
                  </a:cubicBezTo>
                  <a:cubicBezTo>
                    <a:pt x="2601696" y="8282183"/>
                    <a:pt x="2602664" y="8336745"/>
                    <a:pt x="2603184" y="8392436"/>
                  </a:cubicBezTo>
                  <a:cubicBezTo>
                    <a:pt x="2622279" y="8392292"/>
                    <a:pt x="2618352" y="8407546"/>
                    <a:pt x="2616703" y="8301864"/>
                  </a:cubicBezTo>
                  <a:cubicBezTo>
                    <a:pt x="2614820" y="8183384"/>
                    <a:pt x="2601732" y="8201075"/>
                    <a:pt x="2655179" y="8200574"/>
                  </a:cubicBezTo>
                  <a:cubicBezTo>
                    <a:pt x="2757861" y="8199605"/>
                    <a:pt x="2816597" y="8200035"/>
                    <a:pt x="2870134" y="8200824"/>
                  </a:cubicBezTo>
                  <a:cubicBezTo>
                    <a:pt x="2907570" y="8201380"/>
                    <a:pt x="2897709" y="8182237"/>
                    <a:pt x="2899592" y="8302187"/>
                  </a:cubicBezTo>
                  <a:cubicBezTo>
                    <a:pt x="2901206" y="8405251"/>
                    <a:pt x="2897225" y="8390177"/>
                    <a:pt x="2916051" y="8390034"/>
                  </a:cubicBezTo>
                  <a:cubicBezTo>
                    <a:pt x="2914724" y="8339129"/>
                    <a:pt x="2913397" y="8262412"/>
                    <a:pt x="2913433" y="8201362"/>
                  </a:cubicBezTo>
                  <a:cubicBezTo>
                    <a:pt x="3079298" y="8202850"/>
                    <a:pt x="3066819" y="8198763"/>
                    <a:pt x="3196681" y="8198763"/>
                  </a:cubicBezTo>
                  <a:cubicBezTo>
                    <a:pt x="3196932" y="8258900"/>
                    <a:pt x="3198187" y="8336422"/>
                    <a:pt x="3199388" y="8387865"/>
                  </a:cubicBezTo>
                  <a:cubicBezTo>
                    <a:pt x="3221872" y="8387686"/>
                    <a:pt x="3212262" y="8413909"/>
                    <a:pt x="3211383" y="8198781"/>
                  </a:cubicBezTo>
                  <a:cubicBezTo>
                    <a:pt x="3239281" y="8198817"/>
                    <a:pt x="3122705" y="8198315"/>
                    <a:pt x="3497033" y="8200125"/>
                  </a:cubicBezTo>
                  <a:cubicBezTo>
                    <a:pt x="3498109" y="8253056"/>
                    <a:pt x="3499454" y="8331583"/>
                    <a:pt x="3499848" y="8385571"/>
                  </a:cubicBezTo>
                  <a:cubicBezTo>
                    <a:pt x="3519050" y="8385428"/>
                    <a:pt x="3515052" y="8399946"/>
                    <a:pt x="3513528" y="8301882"/>
                  </a:cubicBezTo>
                  <a:cubicBezTo>
                    <a:pt x="3511771" y="8188922"/>
                    <a:pt x="3510068" y="8200197"/>
                    <a:pt x="3515375" y="8200215"/>
                  </a:cubicBezTo>
                  <a:cubicBezTo>
                    <a:pt x="3853110" y="8202025"/>
                    <a:pt x="3795144" y="8168829"/>
                    <a:pt x="3797278" y="8302169"/>
                  </a:cubicBezTo>
                  <a:cubicBezTo>
                    <a:pt x="3798748" y="8396827"/>
                    <a:pt x="3794140" y="8383312"/>
                    <a:pt x="3813378" y="8383169"/>
                  </a:cubicBezTo>
                  <a:cubicBezTo>
                    <a:pt x="3811854" y="8304553"/>
                    <a:pt x="3811729" y="8275730"/>
                    <a:pt x="3810079" y="8199247"/>
                  </a:cubicBezTo>
                  <a:cubicBezTo>
                    <a:pt x="3945446" y="8198906"/>
                    <a:pt x="3938794" y="8201326"/>
                    <a:pt x="4094080" y="8200968"/>
                  </a:cubicBezTo>
                  <a:cubicBezTo>
                    <a:pt x="4095837" y="8280373"/>
                    <a:pt x="4095873" y="8308711"/>
                    <a:pt x="4097361" y="8380982"/>
                  </a:cubicBezTo>
                  <a:cubicBezTo>
                    <a:pt x="4116742" y="8380839"/>
                    <a:pt x="4112135" y="8394103"/>
                    <a:pt x="4110646" y="8301882"/>
                  </a:cubicBezTo>
                  <a:cubicBezTo>
                    <a:pt x="4108764" y="8180659"/>
                    <a:pt x="4095048" y="8201093"/>
                    <a:pt x="4160616" y="8200663"/>
                  </a:cubicBezTo>
                  <a:cubicBezTo>
                    <a:pt x="4224229" y="8200233"/>
                    <a:pt x="4276224" y="8200053"/>
                    <a:pt x="4375678" y="8200591"/>
                  </a:cubicBezTo>
                  <a:cubicBezTo>
                    <a:pt x="4399685" y="8200717"/>
                    <a:pt x="4392980" y="8182613"/>
                    <a:pt x="4394880" y="8302187"/>
                  </a:cubicBezTo>
                  <a:cubicBezTo>
                    <a:pt x="4396369" y="8393995"/>
                    <a:pt x="4391223" y="8378742"/>
                    <a:pt x="4410802" y="8378598"/>
                  </a:cubicBezTo>
                  <a:cubicBezTo>
                    <a:pt x="4409779" y="8315827"/>
                    <a:pt x="4408830" y="8261283"/>
                    <a:pt x="4408202" y="8200753"/>
                  </a:cubicBezTo>
                  <a:cubicBezTo>
                    <a:pt x="4615267" y="8201559"/>
                    <a:pt x="4558826" y="8199121"/>
                    <a:pt x="4691611" y="8199014"/>
                  </a:cubicBezTo>
                  <a:cubicBezTo>
                    <a:pt x="4694264" y="8403979"/>
                    <a:pt x="4688706" y="8376447"/>
                    <a:pt x="4709146" y="8376286"/>
                  </a:cubicBezTo>
                  <a:cubicBezTo>
                    <a:pt x="4708016" y="8323804"/>
                    <a:pt x="4707012" y="8252124"/>
                    <a:pt x="4706331" y="8199014"/>
                  </a:cubicBezTo>
                  <a:cubicBezTo>
                    <a:pt x="4800352" y="8199050"/>
                    <a:pt x="4782118" y="8199820"/>
                    <a:pt x="4990636" y="8199749"/>
                  </a:cubicBezTo>
                  <a:cubicBezTo>
                    <a:pt x="4993684" y="8400896"/>
                    <a:pt x="4987229" y="8374027"/>
                    <a:pt x="5008099" y="8373849"/>
                  </a:cubicBezTo>
                  <a:cubicBezTo>
                    <a:pt x="5007078" y="8320057"/>
                    <a:pt x="5006432" y="8273992"/>
                    <a:pt x="5005320" y="8199731"/>
                  </a:cubicBezTo>
                  <a:cubicBezTo>
                    <a:pt x="5146245" y="8199677"/>
                    <a:pt x="5178536" y="8199749"/>
                    <a:pt x="5236465" y="8199444"/>
                  </a:cubicBezTo>
                  <a:cubicBezTo>
                    <a:pt x="5303127" y="8199086"/>
                    <a:pt x="5287510" y="8178634"/>
                    <a:pt x="5289428" y="8302223"/>
                  </a:cubicBezTo>
                  <a:cubicBezTo>
                    <a:pt x="5290702" y="8384173"/>
                    <a:pt x="5286058" y="8371500"/>
                    <a:pt x="5305386" y="8371339"/>
                  </a:cubicBezTo>
                  <a:cubicBezTo>
                    <a:pt x="5301064" y="8172128"/>
                    <a:pt x="5291275" y="8199211"/>
                    <a:pt x="5344131" y="8199211"/>
                  </a:cubicBezTo>
                  <a:close/>
                  <a:moveTo>
                    <a:pt x="5269437" y="6833320"/>
                  </a:moveTo>
                  <a:cubicBezTo>
                    <a:pt x="5275157" y="7207689"/>
                    <a:pt x="5285932" y="7156550"/>
                    <a:pt x="5236483" y="7156210"/>
                  </a:cubicBezTo>
                  <a:cubicBezTo>
                    <a:pt x="4937583" y="7154184"/>
                    <a:pt x="4988592" y="7176052"/>
                    <a:pt x="4987068" y="7077808"/>
                  </a:cubicBezTo>
                  <a:cubicBezTo>
                    <a:pt x="4982425" y="6780568"/>
                    <a:pt x="4969300" y="6829484"/>
                    <a:pt x="5020991" y="6830470"/>
                  </a:cubicBezTo>
                  <a:cubicBezTo>
                    <a:pt x="5204569" y="6833929"/>
                    <a:pt x="5269348" y="6828265"/>
                    <a:pt x="5269437" y="6833320"/>
                  </a:cubicBezTo>
                  <a:close/>
                  <a:moveTo>
                    <a:pt x="5269115" y="6814517"/>
                  </a:moveTo>
                  <a:cubicBezTo>
                    <a:pt x="5024379" y="6815109"/>
                    <a:pt x="5114564" y="6814894"/>
                    <a:pt x="4983518" y="6813209"/>
                  </a:cubicBezTo>
                  <a:cubicBezTo>
                    <a:pt x="4982192" y="6719213"/>
                    <a:pt x="4983160" y="6600823"/>
                    <a:pt x="4978910" y="6486053"/>
                  </a:cubicBezTo>
                  <a:cubicBezTo>
                    <a:pt x="5227626" y="6486178"/>
                    <a:pt x="5154958" y="6485981"/>
                    <a:pt x="5262839" y="6487541"/>
                  </a:cubicBezTo>
                  <a:cubicBezTo>
                    <a:pt x="5263539" y="6644630"/>
                    <a:pt x="5267304" y="6710538"/>
                    <a:pt x="5269115" y="6814517"/>
                  </a:cubicBezTo>
                  <a:close/>
                  <a:moveTo>
                    <a:pt x="5262786" y="6470853"/>
                  </a:moveTo>
                  <a:cubicBezTo>
                    <a:pt x="4966467" y="6466408"/>
                    <a:pt x="4978444" y="6473703"/>
                    <a:pt x="4978157" y="6465780"/>
                  </a:cubicBezTo>
                  <a:cubicBezTo>
                    <a:pt x="4974858" y="6381984"/>
                    <a:pt x="4973962" y="6307992"/>
                    <a:pt x="4973585" y="6221543"/>
                  </a:cubicBezTo>
                  <a:cubicBezTo>
                    <a:pt x="4973191" y="6129053"/>
                    <a:pt x="4960246" y="6144611"/>
                    <a:pt x="5021098" y="6144450"/>
                  </a:cubicBezTo>
                  <a:cubicBezTo>
                    <a:pt x="5107374" y="6144217"/>
                    <a:pt x="5168029" y="6144074"/>
                    <a:pt x="5236340" y="6145167"/>
                  </a:cubicBezTo>
                  <a:cubicBezTo>
                    <a:pt x="5265583" y="6145651"/>
                    <a:pt x="5261279" y="6099783"/>
                    <a:pt x="5262786" y="6470853"/>
                  </a:cubicBezTo>
                  <a:close/>
                  <a:moveTo>
                    <a:pt x="2295875" y="6833033"/>
                  </a:moveTo>
                  <a:cubicBezTo>
                    <a:pt x="2295786" y="6828014"/>
                    <a:pt x="2262904" y="6826885"/>
                    <a:pt x="2579518" y="6828713"/>
                  </a:cubicBezTo>
                  <a:cubicBezTo>
                    <a:pt x="2581687" y="6954238"/>
                    <a:pt x="2579751" y="7009839"/>
                    <a:pt x="2583480" y="7156120"/>
                  </a:cubicBezTo>
                  <a:cubicBezTo>
                    <a:pt x="2423837" y="7156263"/>
                    <a:pt x="2387208" y="7158414"/>
                    <a:pt x="2298350" y="7157608"/>
                  </a:cubicBezTo>
                  <a:cubicBezTo>
                    <a:pt x="2294352" y="6933481"/>
                    <a:pt x="2298009" y="6969903"/>
                    <a:pt x="2295875" y="6833033"/>
                  </a:cubicBezTo>
                  <a:close/>
                  <a:moveTo>
                    <a:pt x="496667" y="6488365"/>
                  </a:moveTo>
                  <a:cubicBezTo>
                    <a:pt x="787319" y="6488365"/>
                    <a:pt x="655844" y="6487541"/>
                    <a:pt x="779968" y="6486644"/>
                  </a:cubicBezTo>
                  <a:cubicBezTo>
                    <a:pt x="780219" y="6556657"/>
                    <a:pt x="781295" y="6589082"/>
                    <a:pt x="782694" y="6711004"/>
                  </a:cubicBezTo>
                  <a:cubicBezTo>
                    <a:pt x="784253" y="6846906"/>
                    <a:pt x="841735" y="6810466"/>
                    <a:pt x="504843" y="6812294"/>
                  </a:cubicBezTo>
                  <a:cubicBezTo>
                    <a:pt x="492256" y="6812366"/>
                    <a:pt x="506080" y="6801181"/>
                    <a:pt x="496667" y="6488365"/>
                  </a:cubicBezTo>
                  <a:close/>
                  <a:moveTo>
                    <a:pt x="481176" y="5459524"/>
                  </a:moveTo>
                  <a:cubicBezTo>
                    <a:pt x="604082" y="5461352"/>
                    <a:pt x="569675" y="5461011"/>
                    <a:pt x="763115" y="5460402"/>
                  </a:cubicBezTo>
                  <a:cubicBezTo>
                    <a:pt x="770125" y="5798492"/>
                    <a:pt x="761017" y="5402632"/>
                    <a:pt x="770125" y="5784618"/>
                  </a:cubicBezTo>
                  <a:cubicBezTo>
                    <a:pt x="668107" y="5785962"/>
                    <a:pt x="730609" y="5787773"/>
                    <a:pt x="484547" y="5786590"/>
                  </a:cubicBezTo>
                  <a:cubicBezTo>
                    <a:pt x="483901" y="5662732"/>
                    <a:pt x="486573" y="5755778"/>
                    <a:pt x="481176" y="5459524"/>
                  </a:cubicBezTo>
                  <a:close/>
                  <a:moveTo>
                    <a:pt x="461041" y="4141670"/>
                  </a:moveTo>
                  <a:cubicBezTo>
                    <a:pt x="459966" y="4072267"/>
                    <a:pt x="414102" y="4091965"/>
                    <a:pt x="719869" y="4089904"/>
                  </a:cubicBezTo>
                  <a:cubicBezTo>
                    <a:pt x="753756" y="4089689"/>
                    <a:pt x="740757" y="4045236"/>
                    <a:pt x="746100" y="4386642"/>
                  </a:cubicBezTo>
                  <a:cubicBezTo>
                    <a:pt x="746674" y="4422168"/>
                    <a:pt x="785831" y="4417831"/>
                    <a:pt x="504914" y="4414820"/>
                  </a:cubicBezTo>
                  <a:cubicBezTo>
                    <a:pt x="445335" y="4414156"/>
                    <a:pt x="465990" y="4457999"/>
                    <a:pt x="461041" y="4141670"/>
                  </a:cubicBezTo>
                  <a:close/>
                  <a:moveTo>
                    <a:pt x="433197" y="2429551"/>
                  </a:moveTo>
                  <a:cubicBezTo>
                    <a:pt x="432175" y="2364163"/>
                    <a:pt x="379804" y="2375348"/>
                    <a:pt x="716301" y="2378036"/>
                  </a:cubicBezTo>
                  <a:cubicBezTo>
                    <a:pt x="722182" y="2727669"/>
                    <a:pt x="721590" y="2703919"/>
                    <a:pt x="719977" y="2703883"/>
                  </a:cubicBezTo>
                  <a:cubicBezTo>
                    <a:pt x="395528" y="2697341"/>
                    <a:pt x="435797" y="2723744"/>
                    <a:pt x="435008" y="2674111"/>
                  </a:cubicBezTo>
                  <a:cubicBezTo>
                    <a:pt x="433125" y="2549806"/>
                    <a:pt x="435134" y="2550505"/>
                    <a:pt x="433197" y="2429551"/>
                  </a:cubicBezTo>
                  <a:close/>
                  <a:moveTo>
                    <a:pt x="706422" y="1692142"/>
                  </a:moveTo>
                  <a:cubicBezTo>
                    <a:pt x="706799" y="1715533"/>
                    <a:pt x="710940" y="2017147"/>
                    <a:pt x="710940" y="2018419"/>
                  </a:cubicBezTo>
                  <a:cubicBezTo>
                    <a:pt x="371413" y="2012271"/>
                    <a:pt x="427908" y="2045593"/>
                    <a:pt x="426276" y="1940413"/>
                  </a:cubicBezTo>
                  <a:cubicBezTo>
                    <a:pt x="424358" y="1817810"/>
                    <a:pt x="422457" y="1818132"/>
                    <a:pt x="420539" y="1696032"/>
                  </a:cubicBezTo>
                  <a:cubicBezTo>
                    <a:pt x="420378" y="1686119"/>
                    <a:pt x="405658" y="1694293"/>
                    <a:pt x="706422" y="1692142"/>
                  </a:cubicBezTo>
                  <a:close/>
                  <a:moveTo>
                    <a:pt x="420198" y="1674648"/>
                  </a:moveTo>
                  <a:cubicBezTo>
                    <a:pt x="417670" y="1516196"/>
                    <a:pt x="415483" y="1434533"/>
                    <a:pt x="415608" y="1350701"/>
                  </a:cubicBezTo>
                  <a:cubicBezTo>
                    <a:pt x="522503" y="1350790"/>
                    <a:pt x="516891" y="1351704"/>
                    <a:pt x="699681" y="1351364"/>
                  </a:cubicBezTo>
                  <a:cubicBezTo>
                    <a:pt x="699950" y="1512576"/>
                    <a:pt x="704038" y="1557369"/>
                    <a:pt x="706153" y="1675472"/>
                  </a:cubicBezTo>
                  <a:cubicBezTo>
                    <a:pt x="552804" y="1676619"/>
                    <a:pt x="516551" y="1674827"/>
                    <a:pt x="420198" y="1674648"/>
                  </a:cubicBezTo>
                  <a:close/>
                  <a:moveTo>
                    <a:pt x="711120" y="2035071"/>
                  </a:moveTo>
                  <a:cubicBezTo>
                    <a:pt x="712877" y="2203560"/>
                    <a:pt x="713953" y="2242134"/>
                    <a:pt x="716014" y="2361402"/>
                  </a:cubicBezTo>
                  <a:cubicBezTo>
                    <a:pt x="645212" y="2360847"/>
                    <a:pt x="575000" y="2360918"/>
                    <a:pt x="504825" y="2361295"/>
                  </a:cubicBezTo>
                  <a:cubicBezTo>
                    <a:pt x="412776" y="2361797"/>
                    <a:pt x="432014" y="2418581"/>
                    <a:pt x="427926" y="2062729"/>
                  </a:cubicBezTo>
                  <a:cubicBezTo>
                    <a:pt x="427496" y="2024908"/>
                    <a:pt x="382081" y="2029335"/>
                    <a:pt x="711120" y="2035071"/>
                  </a:cubicBezTo>
                  <a:close/>
                  <a:moveTo>
                    <a:pt x="3098428" y="1940717"/>
                  </a:moveTo>
                  <a:cubicBezTo>
                    <a:pt x="3100024" y="2042671"/>
                    <a:pt x="3147591" y="2013974"/>
                    <a:pt x="2870152" y="2017308"/>
                  </a:cubicBezTo>
                  <a:cubicBezTo>
                    <a:pt x="2803598" y="2018115"/>
                    <a:pt x="2817995" y="2033082"/>
                    <a:pt x="2816543" y="1940395"/>
                  </a:cubicBezTo>
                  <a:cubicBezTo>
                    <a:pt x="2814625" y="1818007"/>
                    <a:pt x="2812455" y="1817917"/>
                    <a:pt x="2810555" y="1696014"/>
                  </a:cubicBezTo>
                  <a:cubicBezTo>
                    <a:pt x="2810412" y="1686908"/>
                    <a:pt x="2792966" y="1695619"/>
                    <a:pt x="3085340" y="1692465"/>
                  </a:cubicBezTo>
                  <a:cubicBezTo>
                    <a:pt x="3105923" y="1692250"/>
                    <a:pt x="3094107" y="1664664"/>
                    <a:pt x="3098428" y="1940717"/>
                  </a:cubicBezTo>
                  <a:close/>
                  <a:moveTo>
                    <a:pt x="3398440" y="2017451"/>
                  </a:moveTo>
                  <a:cubicBezTo>
                    <a:pt x="3310837" y="2017416"/>
                    <a:pt x="3419345" y="2017326"/>
                    <a:pt x="3114618" y="2016842"/>
                  </a:cubicBezTo>
                  <a:cubicBezTo>
                    <a:pt x="3110315" y="1846345"/>
                    <a:pt x="3113991" y="1832669"/>
                    <a:pt x="3111768" y="1692196"/>
                  </a:cubicBezTo>
                  <a:cubicBezTo>
                    <a:pt x="3281343" y="1690600"/>
                    <a:pt x="3395947" y="1694651"/>
                    <a:pt x="3395966" y="1696229"/>
                  </a:cubicBezTo>
                  <a:cubicBezTo>
                    <a:pt x="3398081" y="1831002"/>
                    <a:pt x="3393796" y="1851777"/>
                    <a:pt x="3398440" y="2017451"/>
                  </a:cubicBezTo>
                  <a:close/>
                  <a:moveTo>
                    <a:pt x="4588446" y="1675759"/>
                  </a:moveTo>
                  <a:cubicBezTo>
                    <a:pt x="4246246" y="1675885"/>
                    <a:pt x="4305556" y="1694956"/>
                    <a:pt x="4304535" y="1573805"/>
                  </a:cubicBezTo>
                  <a:cubicBezTo>
                    <a:pt x="4303996" y="1500620"/>
                    <a:pt x="4302706" y="1418257"/>
                    <a:pt x="4301217" y="1350145"/>
                  </a:cubicBezTo>
                  <a:cubicBezTo>
                    <a:pt x="4378744" y="1349750"/>
                    <a:pt x="4465325" y="1345897"/>
                    <a:pt x="4584823" y="1349446"/>
                  </a:cubicBezTo>
                  <a:cubicBezTo>
                    <a:pt x="4589898" y="1481943"/>
                    <a:pt x="4587280" y="1585348"/>
                    <a:pt x="4588446" y="1675759"/>
                  </a:cubicBezTo>
                  <a:close/>
                  <a:moveTo>
                    <a:pt x="4596908" y="2185277"/>
                  </a:moveTo>
                  <a:cubicBezTo>
                    <a:pt x="4599992" y="2385170"/>
                    <a:pt x="4603291" y="2360668"/>
                    <a:pt x="4590722" y="2360954"/>
                  </a:cubicBezTo>
                  <a:cubicBezTo>
                    <a:pt x="4515760" y="2362568"/>
                    <a:pt x="4451537" y="2362585"/>
                    <a:pt x="4375822" y="2360954"/>
                  </a:cubicBezTo>
                  <a:cubicBezTo>
                    <a:pt x="4293239" y="2359180"/>
                    <a:pt x="4321603" y="2412559"/>
                    <a:pt x="4311366" y="2062567"/>
                  </a:cubicBezTo>
                  <a:cubicBezTo>
                    <a:pt x="4310451" y="2031271"/>
                    <a:pt x="4264678" y="2030787"/>
                    <a:pt x="4590776" y="2034749"/>
                  </a:cubicBezTo>
                  <a:cubicBezTo>
                    <a:pt x="4599777" y="2034856"/>
                    <a:pt x="4594272" y="2016842"/>
                    <a:pt x="4596908" y="2185277"/>
                  </a:cubicBezTo>
                  <a:close/>
                  <a:moveTo>
                    <a:pt x="4913504" y="5785479"/>
                  </a:moveTo>
                  <a:cubicBezTo>
                    <a:pt x="4620539" y="5785479"/>
                    <a:pt x="4667442" y="5798850"/>
                    <a:pt x="4666887" y="5732189"/>
                  </a:cubicBezTo>
                  <a:cubicBezTo>
                    <a:pt x="4664268" y="5418136"/>
                    <a:pt x="4651413" y="5461442"/>
                    <a:pt x="4698406" y="5461442"/>
                  </a:cubicBezTo>
                  <a:cubicBezTo>
                    <a:pt x="4983734" y="5461442"/>
                    <a:pt x="4948054" y="5444252"/>
                    <a:pt x="4948341" y="5487593"/>
                  </a:cubicBezTo>
                  <a:cubicBezTo>
                    <a:pt x="4950116" y="5830379"/>
                    <a:pt x="4971183" y="5785479"/>
                    <a:pt x="4913504" y="5785479"/>
                  </a:cubicBezTo>
                  <a:close/>
                  <a:moveTo>
                    <a:pt x="4952626" y="5802059"/>
                  </a:moveTo>
                  <a:cubicBezTo>
                    <a:pt x="4955315" y="5974706"/>
                    <a:pt x="4956947" y="6042658"/>
                    <a:pt x="4958094" y="6127924"/>
                  </a:cubicBezTo>
                  <a:cubicBezTo>
                    <a:pt x="4778712" y="6128121"/>
                    <a:pt x="4790133" y="6129340"/>
                    <a:pt x="4673789" y="6129071"/>
                  </a:cubicBezTo>
                  <a:cubicBezTo>
                    <a:pt x="4669881" y="5910895"/>
                    <a:pt x="4669396" y="5943822"/>
                    <a:pt x="4667586" y="5801897"/>
                  </a:cubicBezTo>
                  <a:cubicBezTo>
                    <a:pt x="4755923" y="5801700"/>
                    <a:pt x="4869829" y="5802345"/>
                    <a:pt x="4952626" y="5802059"/>
                  </a:cubicBezTo>
                  <a:close/>
                  <a:moveTo>
                    <a:pt x="4913504" y="5442442"/>
                  </a:moveTo>
                  <a:cubicBezTo>
                    <a:pt x="4612865" y="5442442"/>
                    <a:pt x="4664645" y="5470798"/>
                    <a:pt x="4662996" y="5365027"/>
                  </a:cubicBezTo>
                  <a:cubicBezTo>
                    <a:pt x="4658352" y="5068378"/>
                    <a:pt x="4643596" y="5118046"/>
                    <a:pt x="4698406" y="5118046"/>
                  </a:cubicBezTo>
                  <a:cubicBezTo>
                    <a:pt x="4962559" y="5118046"/>
                    <a:pt x="4942371" y="5113816"/>
                    <a:pt x="4942460" y="5120609"/>
                  </a:cubicBezTo>
                  <a:cubicBezTo>
                    <a:pt x="4948233" y="5492702"/>
                    <a:pt x="4961824" y="5442442"/>
                    <a:pt x="4913504" y="5442442"/>
                  </a:cubicBezTo>
                  <a:close/>
                  <a:moveTo>
                    <a:pt x="4656667" y="4997917"/>
                  </a:moveTo>
                  <a:cubicBezTo>
                    <a:pt x="4654874" y="4912077"/>
                    <a:pt x="4653673" y="4832081"/>
                    <a:pt x="4653117" y="4774616"/>
                  </a:cubicBezTo>
                  <a:cubicBezTo>
                    <a:pt x="4713520" y="4774579"/>
                    <a:pt x="4666259" y="4774579"/>
                    <a:pt x="4913504" y="4774669"/>
                  </a:cubicBezTo>
                  <a:cubicBezTo>
                    <a:pt x="4945616" y="4774669"/>
                    <a:pt x="4935862" y="4724248"/>
                    <a:pt x="4942155" y="5100319"/>
                  </a:cubicBezTo>
                  <a:cubicBezTo>
                    <a:pt x="4602090" y="5099279"/>
                    <a:pt x="4659535" y="5134788"/>
                    <a:pt x="4656667" y="4997917"/>
                  </a:cubicBezTo>
                  <a:close/>
                  <a:moveTo>
                    <a:pt x="4913504" y="4758017"/>
                  </a:moveTo>
                  <a:cubicBezTo>
                    <a:pt x="4664376" y="4757928"/>
                    <a:pt x="4712893" y="4757946"/>
                    <a:pt x="4652955" y="4757964"/>
                  </a:cubicBezTo>
                  <a:cubicBezTo>
                    <a:pt x="4651592" y="4594224"/>
                    <a:pt x="4648437" y="4496268"/>
                    <a:pt x="4647236" y="4433389"/>
                  </a:cubicBezTo>
                  <a:cubicBezTo>
                    <a:pt x="4857672" y="4432744"/>
                    <a:pt x="4812831" y="4430503"/>
                    <a:pt x="4930878" y="4430862"/>
                  </a:cubicBezTo>
                  <a:cubicBezTo>
                    <a:pt x="4938336" y="4796967"/>
                    <a:pt x="4947516" y="4758017"/>
                    <a:pt x="4913504" y="4758017"/>
                  </a:cubicBezTo>
                  <a:close/>
                  <a:moveTo>
                    <a:pt x="3768124" y="5460510"/>
                  </a:moveTo>
                  <a:cubicBezTo>
                    <a:pt x="4091391" y="5462875"/>
                    <a:pt x="4049848" y="5443625"/>
                    <a:pt x="4051085" y="5487360"/>
                  </a:cubicBezTo>
                  <a:cubicBezTo>
                    <a:pt x="4054510" y="5609138"/>
                    <a:pt x="4056536" y="5785712"/>
                    <a:pt x="4053004" y="5785712"/>
                  </a:cubicBezTo>
                  <a:cubicBezTo>
                    <a:pt x="3946145" y="5785712"/>
                    <a:pt x="3943366" y="5787235"/>
                    <a:pt x="3837888" y="5787235"/>
                  </a:cubicBezTo>
                  <a:cubicBezTo>
                    <a:pt x="3745121" y="5787253"/>
                    <a:pt x="3776229" y="5846081"/>
                    <a:pt x="3768124" y="5460510"/>
                  </a:cubicBezTo>
                  <a:close/>
                  <a:moveTo>
                    <a:pt x="2572615" y="5458986"/>
                  </a:moveTo>
                  <a:cubicBezTo>
                    <a:pt x="2901475" y="5460366"/>
                    <a:pt x="2855199" y="5452587"/>
                    <a:pt x="2856328" y="5487844"/>
                  </a:cubicBezTo>
                  <a:cubicBezTo>
                    <a:pt x="2858211" y="5547694"/>
                    <a:pt x="2859789" y="5611702"/>
                    <a:pt x="2860542" y="5732297"/>
                  </a:cubicBezTo>
                  <a:cubicBezTo>
                    <a:pt x="2861026" y="5808978"/>
                    <a:pt x="2905060" y="5786518"/>
                    <a:pt x="2576703" y="5784654"/>
                  </a:cubicBezTo>
                  <a:cubicBezTo>
                    <a:pt x="2576165" y="5689171"/>
                    <a:pt x="2578209" y="5702058"/>
                    <a:pt x="2572615" y="5458986"/>
                  </a:cubicBezTo>
                  <a:close/>
                  <a:moveTo>
                    <a:pt x="774930" y="5120269"/>
                  </a:moveTo>
                  <a:cubicBezTo>
                    <a:pt x="774894" y="5118315"/>
                    <a:pt x="752411" y="5116290"/>
                    <a:pt x="1042310" y="5116290"/>
                  </a:cubicBezTo>
                  <a:cubicBezTo>
                    <a:pt x="1061620" y="5116290"/>
                    <a:pt x="1056510" y="5078093"/>
                    <a:pt x="1061011" y="5365331"/>
                  </a:cubicBezTo>
                  <a:cubicBezTo>
                    <a:pt x="1062588" y="5467536"/>
                    <a:pt x="1111392" y="5443661"/>
                    <a:pt x="827374" y="5443661"/>
                  </a:cubicBezTo>
                  <a:cubicBezTo>
                    <a:pt x="754365" y="5443661"/>
                    <a:pt x="780757" y="5492881"/>
                    <a:pt x="774930" y="5120269"/>
                  </a:cubicBezTo>
                  <a:close/>
                  <a:moveTo>
                    <a:pt x="1021494" y="2719693"/>
                  </a:moveTo>
                  <a:cubicBezTo>
                    <a:pt x="1022247" y="2808634"/>
                    <a:pt x="1023969" y="3041740"/>
                    <a:pt x="1024022" y="3045791"/>
                  </a:cubicBezTo>
                  <a:cubicBezTo>
                    <a:pt x="791712" y="3045988"/>
                    <a:pt x="779466" y="3045935"/>
                    <a:pt x="740183" y="3046472"/>
                  </a:cubicBezTo>
                  <a:cubicBezTo>
                    <a:pt x="735360" y="2799044"/>
                    <a:pt x="737566" y="2838209"/>
                    <a:pt x="736185" y="2720858"/>
                  </a:cubicBezTo>
                  <a:cubicBezTo>
                    <a:pt x="858911" y="2723134"/>
                    <a:pt x="942229" y="2719908"/>
                    <a:pt x="1021494" y="2719693"/>
                  </a:cubicBezTo>
                  <a:close/>
                  <a:moveTo>
                    <a:pt x="735988" y="2704206"/>
                  </a:moveTo>
                  <a:cubicBezTo>
                    <a:pt x="730770" y="2310784"/>
                    <a:pt x="703123" y="2378520"/>
                    <a:pt x="827391" y="2378520"/>
                  </a:cubicBezTo>
                  <a:cubicBezTo>
                    <a:pt x="928531" y="2378520"/>
                    <a:pt x="932009" y="2377445"/>
                    <a:pt x="1014538" y="2377230"/>
                  </a:cubicBezTo>
                  <a:cubicBezTo>
                    <a:pt x="1020759" y="2679166"/>
                    <a:pt x="1020293" y="2613329"/>
                    <a:pt x="1021315" y="2703077"/>
                  </a:cubicBezTo>
                  <a:cubicBezTo>
                    <a:pt x="934179" y="2703274"/>
                    <a:pt x="857728" y="2706483"/>
                    <a:pt x="735988" y="2704206"/>
                  </a:cubicBezTo>
                  <a:close/>
                  <a:moveTo>
                    <a:pt x="1024255" y="3062425"/>
                  </a:moveTo>
                  <a:cubicBezTo>
                    <a:pt x="1027770" y="3311269"/>
                    <a:pt x="1028200" y="3251330"/>
                    <a:pt x="1030585" y="3386856"/>
                  </a:cubicBezTo>
                  <a:cubicBezTo>
                    <a:pt x="1029312" y="3386856"/>
                    <a:pt x="765804" y="3388236"/>
                    <a:pt x="747104" y="3388505"/>
                  </a:cubicBezTo>
                  <a:cubicBezTo>
                    <a:pt x="745562" y="3296840"/>
                    <a:pt x="747534" y="3427867"/>
                    <a:pt x="740524" y="3063106"/>
                  </a:cubicBezTo>
                  <a:cubicBezTo>
                    <a:pt x="786208" y="3062515"/>
                    <a:pt x="794652" y="3062622"/>
                    <a:pt x="1024255" y="3062425"/>
                  </a:cubicBezTo>
                  <a:close/>
                  <a:moveTo>
                    <a:pt x="1615565" y="2674398"/>
                  </a:moveTo>
                  <a:cubicBezTo>
                    <a:pt x="1616067" y="2706805"/>
                    <a:pt x="1656695" y="2711214"/>
                    <a:pt x="1365020" y="2703238"/>
                  </a:cubicBezTo>
                  <a:cubicBezTo>
                    <a:pt x="1323263" y="2702037"/>
                    <a:pt x="1333429" y="2749125"/>
                    <a:pt x="1328427" y="2429587"/>
                  </a:cubicBezTo>
                  <a:cubicBezTo>
                    <a:pt x="1327351" y="2360345"/>
                    <a:pt x="1282850" y="2379040"/>
                    <a:pt x="1579868" y="2377857"/>
                  </a:cubicBezTo>
                  <a:cubicBezTo>
                    <a:pt x="1629855" y="2377714"/>
                    <a:pt x="1610258" y="2334821"/>
                    <a:pt x="1615565" y="2674398"/>
                  </a:cubicBezTo>
                  <a:close/>
                  <a:moveTo>
                    <a:pt x="2220608" y="3046436"/>
                  </a:moveTo>
                  <a:cubicBezTo>
                    <a:pt x="1937719" y="3041113"/>
                    <a:pt x="1937056" y="3055273"/>
                    <a:pt x="1936536" y="3040987"/>
                  </a:cubicBezTo>
                  <a:cubicBezTo>
                    <a:pt x="1933470" y="2958446"/>
                    <a:pt x="1932448" y="2879489"/>
                    <a:pt x="1932000" y="2796463"/>
                  </a:cubicBezTo>
                  <a:cubicBezTo>
                    <a:pt x="1931498" y="2697646"/>
                    <a:pt x="1875164" y="2718815"/>
                    <a:pt x="2216233" y="2718528"/>
                  </a:cubicBezTo>
                  <a:cubicBezTo>
                    <a:pt x="2217040" y="2809297"/>
                    <a:pt x="2213974" y="2887626"/>
                    <a:pt x="2220608" y="3046436"/>
                  </a:cubicBezTo>
                  <a:close/>
                  <a:moveTo>
                    <a:pt x="2518253" y="3047512"/>
                  </a:moveTo>
                  <a:cubicBezTo>
                    <a:pt x="2323379" y="3047583"/>
                    <a:pt x="2296431" y="3047852"/>
                    <a:pt x="2235328" y="3046723"/>
                  </a:cubicBezTo>
                  <a:cubicBezTo>
                    <a:pt x="2228658" y="2887483"/>
                    <a:pt x="2231689" y="2804601"/>
                    <a:pt x="2230917" y="2718528"/>
                  </a:cubicBezTo>
                  <a:cubicBezTo>
                    <a:pt x="2574372" y="2718241"/>
                    <a:pt x="2515958" y="2702055"/>
                    <a:pt x="2515456" y="2796445"/>
                  </a:cubicBezTo>
                  <a:cubicBezTo>
                    <a:pt x="2515133" y="2858463"/>
                    <a:pt x="2515312" y="2877804"/>
                    <a:pt x="2518253" y="3047512"/>
                  </a:cubicBezTo>
                  <a:close/>
                  <a:moveTo>
                    <a:pt x="4590812" y="4417042"/>
                  </a:moveTo>
                  <a:cubicBezTo>
                    <a:pt x="4309053" y="4418942"/>
                    <a:pt x="4347457" y="4425197"/>
                    <a:pt x="4346848" y="4386319"/>
                  </a:cubicBezTo>
                  <a:cubicBezTo>
                    <a:pt x="4341487" y="4044179"/>
                    <a:pt x="4331823" y="4090908"/>
                    <a:pt x="4375857" y="4089689"/>
                  </a:cubicBezTo>
                  <a:cubicBezTo>
                    <a:pt x="4442106" y="4087968"/>
                    <a:pt x="4505325" y="4087556"/>
                    <a:pt x="4590687" y="4089510"/>
                  </a:cubicBezTo>
                  <a:cubicBezTo>
                    <a:pt x="4636603" y="4090567"/>
                    <a:pt x="4627495" y="4079759"/>
                    <a:pt x="4628464" y="4141938"/>
                  </a:cubicBezTo>
                  <a:cubicBezTo>
                    <a:pt x="4633502" y="4464434"/>
                    <a:pt x="4645586" y="4416683"/>
                    <a:pt x="4590812" y="4417042"/>
                  </a:cubicBezTo>
                  <a:close/>
                  <a:moveTo>
                    <a:pt x="4632552" y="4433461"/>
                  </a:moveTo>
                  <a:cubicBezTo>
                    <a:pt x="4634398" y="4533192"/>
                    <a:pt x="4636263" y="4555938"/>
                    <a:pt x="4638271" y="4758000"/>
                  </a:cubicBezTo>
                  <a:cubicBezTo>
                    <a:pt x="4321549" y="4758161"/>
                    <a:pt x="4353822" y="4761190"/>
                    <a:pt x="4353733" y="4753375"/>
                  </a:cubicBezTo>
                  <a:cubicBezTo>
                    <a:pt x="4349896" y="4385818"/>
                    <a:pt x="4333454" y="4433335"/>
                    <a:pt x="4375624" y="4433676"/>
                  </a:cubicBezTo>
                  <a:cubicBezTo>
                    <a:pt x="4492703" y="4434590"/>
                    <a:pt x="4589377" y="4433640"/>
                    <a:pt x="4632552" y="4433461"/>
                  </a:cubicBezTo>
                  <a:close/>
                  <a:moveTo>
                    <a:pt x="3751540" y="4432636"/>
                  </a:moveTo>
                  <a:cubicBezTo>
                    <a:pt x="4089526" y="4432350"/>
                    <a:pt x="4034626" y="4412651"/>
                    <a:pt x="4037136" y="4509012"/>
                  </a:cubicBezTo>
                  <a:cubicBezTo>
                    <a:pt x="4039324" y="4595766"/>
                    <a:pt x="4040776" y="4672177"/>
                    <a:pt x="4040166" y="4753644"/>
                  </a:cubicBezTo>
                  <a:cubicBezTo>
                    <a:pt x="4040095" y="4762032"/>
                    <a:pt x="4070933" y="4759487"/>
                    <a:pt x="3754714" y="4759666"/>
                  </a:cubicBezTo>
                  <a:cubicBezTo>
                    <a:pt x="3749460" y="4417132"/>
                    <a:pt x="3753082" y="4580530"/>
                    <a:pt x="3751540" y="4432636"/>
                  </a:cubicBezTo>
                  <a:close/>
                  <a:moveTo>
                    <a:pt x="2855055" y="4432528"/>
                  </a:moveTo>
                  <a:cubicBezTo>
                    <a:pt x="3006218" y="4434662"/>
                    <a:pt x="3067339" y="4432887"/>
                    <a:pt x="3139450" y="4432493"/>
                  </a:cubicBezTo>
                  <a:cubicBezTo>
                    <a:pt x="3143915" y="4739716"/>
                    <a:pt x="3144058" y="4757784"/>
                    <a:pt x="3144076" y="4759971"/>
                  </a:cubicBezTo>
                  <a:cubicBezTo>
                    <a:pt x="2826082" y="4759917"/>
                    <a:pt x="2858767" y="4763251"/>
                    <a:pt x="2858516" y="4753249"/>
                  </a:cubicBezTo>
                  <a:cubicBezTo>
                    <a:pt x="2853585" y="4547980"/>
                    <a:pt x="2855970" y="4527116"/>
                    <a:pt x="2855055" y="4432528"/>
                  </a:cubicBezTo>
                  <a:close/>
                  <a:moveTo>
                    <a:pt x="1366831" y="4775888"/>
                  </a:moveTo>
                  <a:cubicBezTo>
                    <a:pt x="1548402" y="4777842"/>
                    <a:pt x="1557564" y="4774831"/>
                    <a:pt x="1648662" y="4774185"/>
                  </a:cubicBezTo>
                  <a:cubicBezTo>
                    <a:pt x="1654364" y="5080835"/>
                    <a:pt x="1654238" y="4985693"/>
                    <a:pt x="1656318" y="5102076"/>
                  </a:cubicBezTo>
                  <a:cubicBezTo>
                    <a:pt x="1524591" y="5101735"/>
                    <a:pt x="1642333" y="5100911"/>
                    <a:pt x="1369539" y="5101108"/>
                  </a:cubicBezTo>
                  <a:cubicBezTo>
                    <a:pt x="1367853" y="4969650"/>
                    <a:pt x="1371995" y="4990784"/>
                    <a:pt x="1366831" y="4775888"/>
                  </a:cubicBezTo>
                  <a:close/>
                  <a:moveTo>
                    <a:pt x="1630912" y="3652800"/>
                  </a:moveTo>
                  <a:cubicBezTo>
                    <a:pt x="1632400" y="3747710"/>
                    <a:pt x="1646475" y="3731614"/>
                    <a:pt x="1579760" y="3732133"/>
                  </a:cubicBezTo>
                  <a:cubicBezTo>
                    <a:pt x="1484358" y="3732904"/>
                    <a:pt x="1422807" y="3732653"/>
                    <a:pt x="1364895" y="3732026"/>
                  </a:cubicBezTo>
                  <a:cubicBezTo>
                    <a:pt x="1343165" y="3731793"/>
                    <a:pt x="1351269" y="3770868"/>
                    <a:pt x="1345406" y="3407810"/>
                  </a:cubicBezTo>
                  <a:cubicBezTo>
                    <a:pt x="1345388" y="3406537"/>
                    <a:pt x="1322169" y="3399081"/>
                    <a:pt x="1579670" y="3405318"/>
                  </a:cubicBezTo>
                  <a:cubicBezTo>
                    <a:pt x="1650724" y="3407021"/>
                    <a:pt x="1626287" y="3356367"/>
                    <a:pt x="1630912" y="3652800"/>
                  </a:cubicBezTo>
                  <a:close/>
                  <a:moveTo>
                    <a:pt x="1364769" y="3748660"/>
                  </a:moveTo>
                  <a:cubicBezTo>
                    <a:pt x="1674427" y="3751994"/>
                    <a:pt x="1632598" y="3735450"/>
                    <a:pt x="1633889" y="3774883"/>
                  </a:cubicBezTo>
                  <a:cubicBezTo>
                    <a:pt x="1636435" y="3851062"/>
                    <a:pt x="1636309" y="3861332"/>
                    <a:pt x="1639716" y="4074650"/>
                  </a:cubicBezTo>
                  <a:cubicBezTo>
                    <a:pt x="1394658" y="4074256"/>
                    <a:pt x="1411888" y="4074059"/>
                    <a:pt x="1355106" y="4073198"/>
                  </a:cubicBezTo>
                  <a:cubicBezTo>
                    <a:pt x="1350946" y="3707936"/>
                    <a:pt x="1343774" y="3748445"/>
                    <a:pt x="1364769" y="3748660"/>
                  </a:cubicBezTo>
                  <a:close/>
                  <a:moveTo>
                    <a:pt x="1364734" y="4090047"/>
                  </a:moveTo>
                  <a:cubicBezTo>
                    <a:pt x="1688358" y="4095263"/>
                    <a:pt x="1639608" y="4069058"/>
                    <a:pt x="1640774" y="4141957"/>
                  </a:cubicBezTo>
                  <a:cubicBezTo>
                    <a:pt x="1645919" y="4470689"/>
                    <a:pt x="1659832" y="4414909"/>
                    <a:pt x="1579832" y="4414802"/>
                  </a:cubicBezTo>
                  <a:cubicBezTo>
                    <a:pt x="1314872" y="4414066"/>
                    <a:pt x="1359158" y="4429912"/>
                    <a:pt x="1358458" y="4386337"/>
                  </a:cubicBezTo>
                  <a:cubicBezTo>
                    <a:pt x="1353241" y="4053105"/>
                    <a:pt x="1352829" y="4089850"/>
                    <a:pt x="1364734" y="4090047"/>
                  </a:cubicBezTo>
                  <a:close/>
                  <a:moveTo>
                    <a:pt x="1365003" y="4432708"/>
                  </a:moveTo>
                  <a:cubicBezTo>
                    <a:pt x="1429978" y="4431041"/>
                    <a:pt x="1449862" y="4431274"/>
                    <a:pt x="1579832" y="4431435"/>
                  </a:cubicBezTo>
                  <a:cubicBezTo>
                    <a:pt x="1664566" y="4431668"/>
                    <a:pt x="1641060" y="4369740"/>
                    <a:pt x="1648268" y="4753626"/>
                  </a:cubicBezTo>
                  <a:cubicBezTo>
                    <a:pt x="1648286" y="4754952"/>
                    <a:pt x="1680971" y="4762624"/>
                    <a:pt x="1366419" y="4759218"/>
                  </a:cubicBezTo>
                  <a:cubicBezTo>
                    <a:pt x="1366401" y="4757964"/>
                    <a:pt x="1357705" y="4432887"/>
                    <a:pt x="1365003" y="4432708"/>
                  </a:cubicBezTo>
                  <a:close/>
                  <a:moveTo>
                    <a:pt x="1902363" y="3730574"/>
                  </a:moveTo>
                  <a:cubicBezTo>
                    <a:pt x="1595520" y="3730574"/>
                    <a:pt x="1647282" y="3755829"/>
                    <a:pt x="1645596" y="3652495"/>
                  </a:cubicBezTo>
                  <a:cubicBezTo>
                    <a:pt x="1643732" y="3533316"/>
                    <a:pt x="1646260" y="3529498"/>
                    <a:pt x="1644359" y="3407792"/>
                  </a:cubicBezTo>
                  <a:cubicBezTo>
                    <a:pt x="1644341" y="3406519"/>
                    <a:pt x="1928898" y="3402916"/>
                    <a:pt x="1928970" y="3408043"/>
                  </a:cubicBezTo>
                  <a:cubicBezTo>
                    <a:pt x="1934833" y="3782196"/>
                    <a:pt x="1941986" y="3730574"/>
                    <a:pt x="1902363" y="3730574"/>
                  </a:cubicBezTo>
                  <a:close/>
                  <a:moveTo>
                    <a:pt x="1932789" y="3747262"/>
                  </a:moveTo>
                  <a:cubicBezTo>
                    <a:pt x="1938723" y="4123476"/>
                    <a:pt x="1949893" y="4072679"/>
                    <a:pt x="1902363" y="4072679"/>
                  </a:cubicBezTo>
                  <a:cubicBezTo>
                    <a:pt x="1794625" y="4072679"/>
                    <a:pt x="1794912" y="4074704"/>
                    <a:pt x="1687372" y="4074704"/>
                  </a:cubicBezTo>
                  <a:cubicBezTo>
                    <a:pt x="1637313" y="4074704"/>
                    <a:pt x="1659312" y="4124247"/>
                    <a:pt x="1647766" y="3748409"/>
                  </a:cubicBezTo>
                  <a:cubicBezTo>
                    <a:pt x="1879736" y="3747728"/>
                    <a:pt x="1810152" y="3746975"/>
                    <a:pt x="1932789" y="3747262"/>
                  </a:cubicBezTo>
                  <a:close/>
                  <a:moveTo>
                    <a:pt x="1687372" y="4091338"/>
                  </a:moveTo>
                  <a:cubicBezTo>
                    <a:pt x="1795091" y="4091338"/>
                    <a:pt x="1794822" y="4089312"/>
                    <a:pt x="1902363" y="4089312"/>
                  </a:cubicBezTo>
                  <a:cubicBezTo>
                    <a:pt x="1948441" y="4089312"/>
                    <a:pt x="1936267" y="4037422"/>
                    <a:pt x="1942721" y="4417436"/>
                  </a:cubicBezTo>
                  <a:cubicBezTo>
                    <a:pt x="1821160" y="4418637"/>
                    <a:pt x="1819063" y="4414998"/>
                    <a:pt x="1659008" y="4414909"/>
                  </a:cubicBezTo>
                  <a:cubicBezTo>
                    <a:pt x="1653970" y="4039662"/>
                    <a:pt x="1644646" y="4091338"/>
                    <a:pt x="1687372" y="4091338"/>
                  </a:cubicBezTo>
                  <a:close/>
                  <a:moveTo>
                    <a:pt x="1687372" y="4431561"/>
                  </a:moveTo>
                  <a:cubicBezTo>
                    <a:pt x="1794159" y="4431561"/>
                    <a:pt x="1793155" y="4434267"/>
                    <a:pt x="1902363" y="4434267"/>
                  </a:cubicBezTo>
                  <a:cubicBezTo>
                    <a:pt x="1955469" y="4434267"/>
                    <a:pt x="1944353" y="4382609"/>
                    <a:pt x="1948602" y="4753536"/>
                  </a:cubicBezTo>
                  <a:cubicBezTo>
                    <a:pt x="1948674" y="4759684"/>
                    <a:pt x="1663078" y="4759469"/>
                    <a:pt x="1662970" y="4753286"/>
                  </a:cubicBezTo>
                  <a:cubicBezTo>
                    <a:pt x="1655924" y="4380135"/>
                    <a:pt x="1651280" y="4431561"/>
                    <a:pt x="1687372" y="4431561"/>
                  </a:cubicBezTo>
                  <a:close/>
                  <a:moveTo>
                    <a:pt x="1943582" y="3404099"/>
                  </a:moveTo>
                  <a:cubicBezTo>
                    <a:pt x="2000490" y="3404583"/>
                    <a:pt x="2100589" y="3408849"/>
                    <a:pt x="2225377" y="3405121"/>
                  </a:cubicBezTo>
                  <a:cubicBezTo>
                    <a:pt x="2227403" y="3531380"/>
                    <a:pt x="2230846" y="3614030"/>
                    <a:pt x="2231402" y="3731434"/>
                  </a:cubicBezTo>
                  <a:cubicBezTo>
                    <a:pt x="1994627" y="3731954"/>
                    <a:pt x="2054690" y="3730986"/>
                    <a:pt x="1947204" y="3730646"/>
                  </a:cubicBezTo>
                  <a:cubicBezTo>
                    <a:pt x="1944048" y="3530144"/>
                    <a:pt x="1945447" y="3519102"/>
                    <a:pt x="1943582" y="3404099"/>
                  </a:cubicBezTo>
                  <a:close/>
                  <a:moveTo>
                    <a:pt x="1947473" y="3747297"/>
                  </a:moveTo>
                  <a:cubicBezTo>
                    <a:pt x="2051624" y="3747674"/>
                    <a:pt x="2005223" y="3748570"/>
                    <a:pt x="2231473" y="3748086"/>
                  </a:cubicBezTo>
                  <a:cubicBezTo>
                    <a:pt x="2231921" y="3973037"/>
                    <a:pt x="2234970" y="3983164"/>
                    <a:pt x="2237462" y="4073736"/>
                  </a:cubicBezTo>
                  <a:cubicBezTo>
                    <a:pt x="1996025" y="4074292"/>
                    <a:pt x="2051158" y="4073270"/>
                    <a:pt x="1951937" y="4072786"/>
                  </a:cubicBezTo>
                  <a:cubicBezTo>
                    <a:pt x="1950270" y="3936776"/>
                    <a:pt x="1952600" y="4072015"/>
                    <a:pt x="1947473" y="3747297"/>
                  </a:cubicBezTo>
                  <a:close/>
                  <a:moveTo>
                    <a:pt x="2238896" y="4141957"/>
                  </a:moveTo>
                  <a:cubicBezTo>
                    <a:pt x="2243719" y="4457623"/>
                    <a:pt x="2250640" y="4415698"/>
                    <a:pt x="2225055" y="4415321"/>
                  </a:cubicBezTo>
                  <a:cubicBezTo>
                    <a:pt x="1918230" y="4410374"/>
                    <a:pt x="1957657" y="4434769"/>
                    <a:pt x="1956904" y="4386302"/>
                  </a:cubicBezTo>
                  <a:cubicBezTo>
                    <a:pt x="1953282" y="4163950"/>
                    <a:pt x="1952744" y="4134052"/>
                    <a:pt x="1952152" y="4089438"/>
                  </a:cubicBezTo>
                  <a:cubicBezTo>
                    <a:pt x="2288345" y="4091123"/>
                    <a:pt x="2237785" y="4071765"/>
                    <a:pt x="2238896" y="4141957"/>
                  </a:cubicBezTo>
                  <a:close/>
                  <a:moveTo>
                    <a:pt x="2240062" y="3404709"/>
                  </a:moveTo>
                  <a:cubicBezTo>
                    <a:pt x="2355688" y="3401626"/>
                    <a:pt x="2523990" y="3405820"/>
                    <a:pt x="2524026" y="3408132"/>
                  </a:cubicBezTo>
                  <a:cubicBezTo>
                    <a:pt x="2525012" y="3471639"/>
                    <a:pt x="2526536" y="3553642"/>
                    <a:pt x="2529423" y="3732133"/>
                  </a:cubicBezTo>
                  <a:cubicBezTo>
                    <a:pt x="2417813" y="3732026"/>
                    <a:pt x="2438485" y="3731040"/>
                    <a:pt x="2246122" y="3731398"/>
                  </a:cubicBezTo>
                  <a:cubicBezTo>
                    <a:pt x="2245405" y="3593739"/>
                    <a:pt x="2241585" y="3517650"/>
                    <a:pt x="2240062" y="3404709"/>
                  </a:cubicBezTo>
                  <a:close/>
                  <a:moveTo>
                    <a:pt x="2010118" y="4432708"/>
                  </a:moveTo>
                  <a:cubicBezTo>
                    <a:pt x="2083252" y="4430503"/>
                    <a:pt x="2151760" y="4430862"/>
                    <a:pt x="2224857" y="4431955"/>
                  </a:cubicBezTo>
                  <a:cubicBezTo>
                    <a:pt x="2249277" y="4432350"/>
                    <a:pt x="2244293" y="4418422"/>
                    <a:pt x="2243432" y="4508690"/>
                  </a:cubicBezTo>
                  <a:cubicBezTo>
                    <a:pt x="2240384" y="4795873"/>
                    <a:pt x="2261828" y="4758161"/>
                    <a:pt x="2225019" y="4757802"/>
                  </a:cubicBezTo>
                  <a:cubicBezTo>
                    <a:pt x="1940910" y="4755150"/>
                    <a:pt x="1963358" y="4760527"/>
                    <a:pt x="1963268" y="4753321"/>
                  </a:cubicBezTo>
                  <a:cubicBezTo>
                    <a:pt x="1958965" y="4377519"/>
                    <a:pt x="1938616" y="4434769"/>
                    <a:pt x="2010118" y="4432708"/>
                  </a:cubicBezTo>
                  <a:close/>
                  <a:moveTo>
                    <a:pt x="2246193" y="3774901"/>
                  </a:moveTo>
                  <a:cubicBezTo>
                    <a:pt x="2246193" y="3736274"/>
                    <a:pt x="2202858" y="3748498"/>
                    <a:pt x="2529692" y="3748767"/>
                  </a:cubicBezTo>
                  <a:cubicBezTo>
                    <a:pt x="2532955" y="3951151"/>
                    <a:pt x="2532955" y="3953947"/>
                    <a:pt x="2534389" y="4019712"/>
                  </a:cubicBezTo>
                  <a:cubicBezTo>
                    <a:pt x="2535860" y="4086570"/>
                    <a:pt x="2589163" y="4072965"/>
                    <a:pt x="2252146" y="4073700"/>
                  </a:cubicBezTo>
                  <a:cubicBezTo>
                    <a:pt x="2250461" y="4012202"/>
                    <a:pt x="2246193" y="3942010"/>
                    <a:pt x="2246193" y="3774901"/>
                  </a:cubicBezTo>
                  <a:close/>
                  <a:moveTo>
                    <a:pt x="2332469" y="4090263"/>
                  </a:moveTo>
                  <a:cubicBezTo>
                    <a:pt x="2441139" y="4090263"/>
                    <a:pt x="2437356" y="4088649"/>
                    <a:pt x="2535806" y="4088506"/>
                  </a:cubicBezTo>
                  <a:cubicBezTo>
                    <a:pt x="2536541" y="4128065"/>
                    <a:pt x="2536684" y="4140630"/>
                    <a:pt x="2540503" y="4386588"/>
                  </a:cubicBezTo>
                  <a:cubicBezTo>
                    <a:pt x="2541149" y="4427725"/>
                    <a:pt x="2572615" y="4415949"/>
                    <a:pt x="2332469" y="4416146"/>
                  </a:cubicBezTo>
                  <a:cubicBezTo>
                    <a:pt x="2243074" y="4416146"/>
                    <a:pt x="2258313" y="4422957"/>
                    <a:pt x="2257740" y="4386266"/>
                  </a:cubicBezTo>
                  <a:cubicBezTo>
                    <a:pt x="2252218" y="4029947"/>
                    <a:pt x="2230559" y="4090263"/>
                    <a:pt x="2332469" y="4090263"/>
                  </a:cubicBezTo>
                  <a:close/>
                  <a:moveTo>
                    <a:pt x="2538656" y="3405946"/>
                  </a:moveTo>
                  <a:cubicBezTo>
                    <a:pt x="2846091" y="3406447"/>
                    <a:pt x="2822747" y="3403723"/>
                    <a:pt x="2822818" y="3408132"/>
                  </a:cubicBezTo>
                  <a:cubicBezTo>
                    <a:pt x="2828682" y="3782788"/>
                    <a:pt x="2856508" y="3730108"/>
                    <a:pt x="2762648" y="3730108"/>
                  </a:cubicBezTo>
                  <a:cubicBezTo>
                    <a:pt x="2655108" y="3730108"/>
                    <a:pt x="2654946" y="3732133"/>
                    <a:pt x="2547532" y="3732133"/>
                  </a:cubicBezTo>
                  <a:cubicBezTo>
                    <a:pt x="2542888" y="3732133"/>
                    <a:pt x="2544322" y="3768484"/>
                    <a:pt x="2538656" y="3405946"/>
                  </a:cubicBezTo>
                  <a:close/>
                  <a:moveTo>
                    <a:pt x="2258098" y="4508905"/>
                  </a:moveTo>
                  <a:cubicBezTo>
                    <a:pt x="2259156" y="4408958"/>
                    <a:pt x="2198071" y="4432905"/>
                    <a:pt x="2541310" y="4432618"/>
                  </a:cubicBezTo>
                  <a:cubicBezTo>
                    <a:pt x="2542924" y="4517275"/>
                    <a:pt x="2546940" y="4619032"/>
                    <a:pt x="2546384" y="4753393"/>
                  </a:cubicBezTo>
                  <a:cubicBezTo>
                    <a:pt x="2546384" y="4754666"/>
                    <a:pt x="2580020" y="4760240"/>
                    <a:pt x="2261308" y="4758107"/>
                  </a:cubicBezTo>
                  <a:cubicBezTo>
                    <a:pt x="2258869" y="4674705"/>
                    <a:pt x="2257292" y="4592701"/>
                    <a:pt x="2258098" y="4508905"/>
                  </a:cubicBezTo>
                  <a:close/>
                  <a:moveTo>
                    <a:pt x="2544376" y="3748767"/>
                  </a:moveTo>
                  <a:cubicBezTo>
                    <a:pt x="2618155" y="3748767"/>
                    <a:pt x="2646591" y="3746939"/>
                    <a:pt x="2829811" y="3746706"/>
                  </a:cubicBezTo>
                  <a:cubicBezTo>
                    <a:pt x="2829273" y="3959898"/>
                    <a:pt x="2832644" y="3981085"/>
                    <a:pt x="2835046" y="4073844"/>
                  </a:cubicBezTo>
                  <a:cubicBezTo>
                    <a:pt x="2496182" y="4072876"/>
                    <a:pt x="2550580" y="4086642"/>
                    <a:pt x="2549091" y="4019300"/>
                  </a:cubicBezTo>
                  <a:cubicBezTo>
                    <a:pt x="2547352" y="3939554"/>
                    <a:pt x="2547532" y="3944645"/>
                    <a:pt x="2544376" y="3748767"/>
                  </a:cubicBezTo>
                  <a:close/>
                  <a:moveTo>
                    <a:pt x="2835459" y="4090496"/>
                  </a:moveTo>
                  <a:cubicBezTo>
                    <a:pt x="2836570" y="4139124"/>
                    <a:pt x="2840174" y="4414281"/>
                    <a:pt x="2840192" y="4415662"/>
                  </a:cubicBezTo>
                  <a:cubicBezTo>
                    <a:pt x="2514039" y="4411969"/>
                    <a:pt x="2555940" y="4432780"/>
                    <a:pt x="2555205" y="4386302"/>
                  </a:cubicBezTo>
                  <a:cubicBezTo>
                    <a:pt x="2551763" y="4164416"/>
                    <a:pt x="2551279" y="4131094"/>
                    <a:pt x="2550508" y="4088488"/>
                  </a:cubicBezTo>
                  <a:cubicBezTo>
                    <a:pt x="2651540" y="4088524"/>
                    <a:pt x="2591674" y="4089832"/>
                    <a:pt x="2835459" y="4090496"/>
                  </a:cubicBezTo>
                  <a:close/>
                  <a:moveTo>
                    <a:pt x="2840354" y="4432332"/>
                  </a:moveTo>
                  <a:cubicBezTo>
                    <a:pt x="2841232" y="4524785"/>
                    <a:pt x="2838847" y="4553249"/>
                    <a:pt x="2843975" y="4760079"/>
                  </a:cubicBezTo>
                  <a:cubicBezTo>
                    <a:pt x="2715601" y="4760276"/>
                    <a:pt x="2561032" y="4758071"/>
                    <a:pt x="2561050" y="4753482"/>
                  </a:cubicBezTo>
                  <a:cubicBezTo>
                    <a:pt x="2561606" y="4620000"/>
                    <a:pt x="2557715" y="4521613"/>
                    <a:pt x="2555994" y="4432583"/>
                  </a:cubicBezTo>
                  <a:cubicBezTo>
                    <a:pt x="2660146" y="4432565"/>
                    <a:pt x="2750420" y="4431238"/>
                    <a:pt x="2840354" y="4432332"/>
                  </a:cubicBezTo>
                  <a:close/>
                  <a:moveTo>
                    <a:pt x="2560996" y="4773253"/>
                  </a:moveTo>
                  <a:cubicBezTo>
                    <a:pt x="2672624" y="4773629"/>
                    <a:pt x="2620611" y="4777125"/>
                    <a:pt x="2844387" y="4776748"/>
                  </a:cubicBezTo>
                  <a:cubicBezTo>
                    <a:pt x="2844567" y="4784797"/>
                    <a:pt x="2850537" y="5099800"/>
                    <a:pt x="2850573" y="5101932"/>
                  </a:cubicBezTo>
                  <a:cubicBezTo>
                    <a:pt x="2650195" y="5102883"/>
                    <a:pt x="2679958" y="5100301"/>
                    <a:pt x="2567146" y="5100015"/>
                  </a:cubicBezTo>
                  <a:cubicBezTo>
                    <a:pt x="2565317" y="4995928"/>
                    <a:pt x="2560656" y="4908224"/>
                    <a:pt x="2560996" y="4773253"/>
                  </a:cubicBezTo>
                  <a:close/>
                  <a:moveTo>
                    <a:pt x="2850143" y="4090549"/>
                  </a:moveTo>
                  <a:cubicBezTo>
                    <a:pt x="3079674" y="4091338"/>
                    <a:pt x="3042740" y="4090280"/>
                    <a:pt x="3132512" y="4089599"/>
                  </a:cubicBezTo>
                  <a:cubicBezTo>
                    <a:pt x="3134036" y="4238569"/>
                    <a:pt x="3136851" y="4257730"/>
                    <a:pt x="3139200" y="4415841"/>
                  </a:cubicBezTo>
                  <a:cubicBezTo>
                    <a:pt x="3054842" y="4416271"/>
                    <a:pt x="3013228" y="4418028"/>
                    <a:pt x="2854858" y="4415859"/>
                  </a:cubicBezTo>
                  <a:cubicBezTo>
                    <a:pt x="2854840" y="4414443"/>
                    <a:pt x="2851362" y="4144824"/>
                    <a:pt x="2850143" y="4090549"/>
                  </a:cubicBezTo>
                  <a:close/>
                  <a:moveTo>
                    <a:pt x="3142803" y="3774614"/>
                  </a:moveTo>
                  <a:cubicBezTo>
                    <a:pt x="3141459" y="3734249"/>
                    <a:pt x="3101207" y="3747656"/>
                    <a:pt x="3407924" y="3747656"/>
                  </a:cubicBezTo>
                  <a:cubicBezTo>
                    <a:pt x="3438673" y="3747656"/>
                    <a:pt x="3420887" y="3708133"/>
                    <a:pt x="3430318" y="4019784"/>
                  </a:cubicBezTo>
                  <a:cubicBezTo>
                    <a:pt x="3432219" y="4082716"/>
                    <a:pt x="3480681" y="4072750"/>
                    <a:pt x="3192826" y="4072750"/>
                  </a:cubicBezTo>
                  <a:cubicBezTo>
                    <a:pt x="3126272" y="4072750"/>
                    <a:pt x="3154439" y="4123208"/>
                    <a:pt x="3142803" y="3774614"/>
                  </a:cubicBezTo>
                  <a:close/>
                  <a:moveTo>
                    <a:pt x="3192844" y="4089384"/>
                  </a:moveTo>
                  <a:cubicBezTo>
                    <a:pt x="3474944" y="4089384"/>
                    <a:pt x="3432057" y="4072374"/>
                    <a:pt x="3433151" y="4141957"/>
                  </a:cubicBezTo>
                  <a:cubicBezTo>
                    <a:pt x="3438099" y="4457407"/>
                    <a:pt x="3444787" y="4414514"/>
                    <a:pt x="3407942" y="4414514"/>
                  </a:cubicBezTo>
                  <a:cubicBezTo>
                    <a:pt x="3114188" y="4414514"/>
                    <a:pt x="3154099" y="4426900"/>
                    <a:pt x="3153453" y="4386302"/>
                  </a:cubicBezTo>
                  <a:cubicBezTo>
                    <a:pt x="3147985" y="4040182"/>
                    <a:pt x="3129338" y="4089384"/>
                    <a:pt x="3192844" y="4089384"/>
                  </a:cubicBezTo>
                  <a:close/>
                  <a:moveTo>
                    <a:pt x="3192844" y="4432350"/>
                  </a:moveTo>
                  <a:cubicBezTo>
                    <a:pt x="3299613" y="4432350"/>
                    <a:pt x="3305297" y="4431148"/>
                    <a:pt x="3407942" y="4431148"/>
                  </a:cubicBezTo>
                  <a:cubicBezTo>
                    <a:pt x="3447943" y="4431148"/>
                    <a:pt x="3435912" y="4385047"/>
                    <a:pt x="3441398" y="4757211"/>
                  </a:cubicBezTo>
                  <a:cubicBezTo>
                    <a:pt x="3323441" y="4756476"/>
                    <a:pt x="3303916" y="4759989"/>
                    <a:pt x="3158796" y="4759971"/>
                  </a:cubicBezTo>
                  <a:cubicBezTo>
                    <a:pt x="3153668" y="4386660"/>
                    <a:pt x="3138554" y="4432350"/>
                    <a:pt x="3192844" y="4432350"/>
                  </a:cubicBezTo>
                  <a:close/>
                  <a:moveTo>
                    <a:pt x="3435500" y="3407792"/>
                  </a:moveTo>
                  <a:cubicBezTo>
                    <a:pt x="3435446" y="3403902"/>
                    <a:pt x="3721042" y="3403347"/>
                    <a:pt x="3721114" y="3408079"/>
                  </a:cubicBezTo>
                  <a:cubicBezTo>
                    <a:pt x="3723248" y="3544465"/>
                    <a:pt x="3720881" y="3495962"/>
                    <a:pt x="3724754" y="3730287"/>
                  </a:cubicBezTo>
                  <a:cubicBezTo>
                    <a:pt x="3593045" y="3728190"/>
                    <a:pt x="3518405" y="3730628"/>
                    <a:pt x="3441847" y="3730933"/>
                  </a:cubicBezTo>
                  <a:cubicBezTo>
                    <a:pt x="3441721" y="3609674"/>
                    <a:pt x="3437311" y="3523494"/>
                    <a:pt x="3435500" y="3407792"/>
                  </a:cubicBezTo>
                  <a:close/>
                  <a:moveTo>
                    <a:pt x="3441649" y="3774973"/>
                  </a:moveTo>
                  <a:cubicBezTo>
                    <a:pt x="3441882" y="3744035"/>
                    <a:pt x="3399067" y="3741705"/>
                    <a:pt x="3725004" y="3746993"/>
                  </a:cubicBezTo>
                  <a:cubicBezTo>
                    <a:pt x="3730132" y="4048732"/>
                    <a:pt x="3728035" y="3949018"/>
                    <a:pt x="3729505" y="4073611"/>
                  </a:cubicBezTo>
                  <a:cubicBezTo>
                    <a:pt x="3400717" y="4067821"/>
                    <a:pt x="3447261" y="4094457"/>
                    <a:pt x="3444984" y="4019246"/>
                  </a:cubicBezTo>
                  <a:cubicBezTo>
                    <a:pt x="3441811" y="3914012"/>
                    <a:pt x="3441237" y="3841132"/>
                    <a:pt x="3441649" y="3774973"/>
                  </a:cubicBezTo>
                  <a:close/>
                  <a:moveTo>
                    <a:pt x="3729720" y="4090245"/>
                  </a:moveTo>
                  <a:cubicBezTo>
                    <a:pt x="3731907" y="4257389"/>
                    <a:pt x="3734973" y="4279042"/>
                    <a:pt x="3736659" y="4416020"/>
                  </a:cubicBezTo>
                  <a:cubicBezTo>
                    <a:pt x="3623650" y="4416110"/>
                    <a:pt x="3587791" y="4416397"/>
                    <a:pt x="3515482" y="4415321"/>
                  </a:cubicBezTo>
                  <a:cubicBezTo>
                    <a:pt x="3432165" y="4414084"/>
                    <a:pt x="3452855" y="4465008"/>
                    <a:pt x="3447799" y="4141670"/>
                  </a:cubicBezTo>
                  <a:cubicBezTo>
                    <a:pt x="3446759" y="4074525"/>
                    <a:pt x="3393061" y="4084795"/>
                    <a:pt x="3729720" y="4090245"/>
                  </a:cubicBezTo>
                  <a:close/>
                  <a:moveTo>
                    <a:pt x="3736856" y="4432654"/>
                  </a:moveTo>
                  <a:cubicBezTo>
                    <a:pt x="3738756" y="4620340"/>
                    <a:pt x="3734453" y="4396823"/>
                    <a:pt x="3740047" y="4759666"/>
                  </a:cubicBezTo>
                  <a:cubicBezTo>
                    <a:pt x="3432774" y="4759828"/>
                    <a:pt x="3599625" y="4758770"/>
                    <a:pt x="3456100" y="4757336"/>
                  </a:cubicBezTo>
                  <a:cubicBezTo>
                    <a:pt x="3455222" y="4686893"/>
                    <a:pt x="3455670" y="4720860"/>
                    <a:pt x="3451224" y="4431256"/>
                  </a:cubicBezTo>
                  <a:cubicBezTo>
                    <a:pt x="3571798" y="4431901"/>
                    <a:pt x="3460386" y="4432887"/>
                    <a:pt x="3736856" y="4432654"/>
                  </a:cubicBezTo>
                  <a:close/>
                  <a:moveTo>
                    <a:pt x="3739724" y="3747226"/>
                  </a:moveTo>
                  <a:cubicBezTo>
                    <a:pt x="4063385" y="3752352"/>
                    <a:pt x="4023259" y="3729588"/>
                    <a:pt x="4024120" y="3775080"/>
                  </a:cubicBezTo>
                  <a:cubicBezTo>
                    <a:pt x="4025805" y="3864308"/>
                    <a:pt x="4026988" y="3933353"/>
                    <a:pt x="4027795" y="4019640"/>
                  </a:cubicBezTo>
                  <a:cubicBezTo>
                    <a:pt x="4028351" y="4079866"/>
                    <a:pt x="4086245" y="4079185"/>
                    <a:pt x="3744225" y="4073844"/>
                  </a:cubicBezTo>
                  <a:cubicBezTo>
                    <a:pt x="3743077" y="3975564"/>
                    <a:pt x="3744315" y="4010947"/>
                    <a:pt x="3739724" y="3747226"/>
                  </a:cubicBezTo>
                  <a:close/>
                  <a:moveTo>
                    <a:pt x="3740316" y="4776300"/>
                  </a:moveTo>
                  <a:cubicBezTo>
                    <a:pt x="3742073" y="4890227"/>
                    <a:pt x="3742575" y="4928586"/>
                    <a:pt x="3744171" y="4998348"/>
                  </a:cubicBezTo>
                  <a:cubicBezTo>
                    <a:pt x="3747201" y="5136078"/>
                    <a:pt x="3796686" y="5095229"/>
                    <a:pt x="3515267" y="5101269"/>
                  </a:cubicBezTo>
                  <a:cubicBezTo>
                    <a:pt x="3448194" y="5102631"/>
                    <a:pt x="3461372" y="5164345"/>
                    <a:pt x="3456316" y="4773970"/>
                  </a:cubicBezTo>
                  <a:cubicBezTo>
                    <a:pt x="3566975" y="4775099"/>
                    <a:pt x="3461139" y="4776444"/>
                    <a:pt x="3740316" y="4776300"/>
                  </a:cubicBezTo>
                  <a:close/>
                  <a:moveTo>
                    <a:pt x="3745157" y="4141705"/>
                  </a:moveTo>
                  <a:cubicBezTo>
                    <a:pt x="3744135" y="4076246"/>
                    <a:pt x="3689289" y="4090263"/>
                    <a:pt x="4028584" y="4088864"/>
                  </a:cubicBezTo>
                  <a:cubicBezTo>
                    <a:pt x="4030861" y="4257013"/>
                    <a:pt x="4031668" y="4218924"/>
                    <a:pt x="4035146" y="4417293"/>
                  </a:cubicBezTo>
                  <a:cubicBezTo>
                    <a:pt x="3706017" y="4416737"/>
                    <a:pt x="3751576" y="4426918"/>
                    <a:pt x="3750948" y="4386302"/>
                  </a:cubicBezTo>
                  <a:cubicBezTo>
                    <a:pt x="3749030" y="4263968"/>
                    <a:pt x="3747040" y="4260975"/>
                    <a:pt x="3745157" y="4141705"/>
                  </a:cubicBezTo>
                  <a:close/>
                  <a:moveTo>
                    <a:pt x="4053004" y="3730144"/>
                  </a:moveTo>
                  <a:cubicBezTo>
                    <a:pt x="4033084" y="3730144"/>
                    <a:pt x="4038105" y="3741974"/>
                    <a:pt x="4036706" y="3652477"/>
                  </a:cubicBezTo>
                  <a:cubicBezTo>
                    <a:pt x="4032188" y="3368197"/>
                    <a:pt x="4024693" y="3405605"/>
                    <a:pt x="4053004" y="3405605"/>
                  </a:cubicBezTo>
                  <a:cubicBezTo>
                    <a:pt x="4160759" y="3405605"/>
                    <a:pt x="4160132" y="3405031"/>
                    <a:pt x="4268120" y="3405031"/>
                  </a:cubicBezTo>
                  <a:cubicBezTo>
                    <a:pt x="4339765" y="3405031"/>
                    <a:pt x="4317945" y="3356241"/>
                    <a:pt x="4322589" y="3652746"/>
                  </a:cubicBezTo>
                  <a:cubicBezTo>
                    <a:pt x="4324221" y="3757030"/>
                    <a:pt x="4377919" y="3730144"/>
                    <a:pt x="4053004" y="3730144"/>
                  </a:cubicBezTo>
                  <a:close/>
                  <a:moveTo>
                    <a:pt x="4323540" y="3748176"/>
                  </a:moveTo>
                  <a:cubicBezTo>
                    <a:pt x="4323934" y="3921361"/>
                    <a:pt x="4325834" y="3961440"/>
                    <a:pt x="4328058" y="4074113"/>
                  </a:cubicBezTo>
                  <a:cubicBezTo>
                    <a:pt x="4212718" y="4075851"/>
                    <a:pt x="4162193" y="4072087"/>
                    <a:pt x="4043071" y="4072177"/>
                  </a:cubicBezTo>
                  <a:cubicBezTo>
                    <a:pt x="4042139" y="3994941"/>
                    <a:pt x="4042515" y="3970707"/>
                    <a:pt x="4038320" y="3746796"/>
                  </a:cubicBezTo>
                  <a:cubicBezTo>
                    <a:pt x="4164273" y="3746670"/>
                    <a:pt x="4128450" y="3748265"/>
                    <a:pt x="4323540" y="3748176"/>
                  </a:cubicBezTo>
                  <a:close/>
                  <a:moveTo>
                    <a:pt x="4040041" y="4776157"/>
                  </a:moveTo>
                  <a:cubicBezTo>
                    <a:pt x="4039360" y="4918960"/>
                    <a:pt x="4044667" y="4991931"/>
                    <a:pt x="4046639" y="5099082"/>
                  </a:cubicBezTo>
                  <a:cubicBezTo>
                    <a:pt x="3919538" y="5099190"/>
                    <a:pt x="3931533" y="5102560"/>
                    <a:pt x="3760863" y="5101054"/>
                  </a:cubicBezTo>
                  <a:cubicBezTo>
                    <a:pt x="3758837" y="4977466"/>
                    <a:pt x="3758999" y="5036795"/>
                    <a:pt x="3754983" y="4776300"/>
                  </a:cubicBezTo>
                  <a:lnTo>
                    <a:pt x="4040041" y="4776157"/>
                  </a:lnTo>
                  <a:close/>
                  <a:moveTo>
                    <a:pt x="4044039" y="4141705"/>
                  </a:moveTo>
                  <a:cubicBezTo>
                    <a:pt x="4042874" y="4067391"/>
                    <a:pt x="3998499" y="4091159"/>
                    <a:pt x="4268120" y="4091159"/>
                  </a:cubicBezTo>
                  <a:cubicBezTo>
                    <a:pt x="4346830" y="4091159"/>
                    <a:pt x="4326677" y="4036077"/>
                    <a:pt x="4332164" y="4386624"/>
                  </a:cubicBezTo>
                  <a:cubicBezTo>
                    <a:pt x="4332791" y="4426632"/>
                    <a:pt x="4377274" y="4417311"/>
                    <a:pt x="4053004" y="4417311"/>
                  </a:cubicBezTo>
                  <a:cubicBezTo>
                    <a:pt x="4050314" y="4417311"/>
                    <a:pt x="4048844" y="4449199"/>
                    <a:pt x="4044039" y="4141705"/>
                  </a:cubicBezTo>
                  <a:close/>
                  <a:moveTo>
                    <a:pt x="4053004" y="4433945"/>
                  </a:moveTo>
                  <a:cubicBezTo>
                    <a:pt x="4387906" y="4433945"/>
                    <a:pt x="4332020" y="4409890"/>
                    <a:pt x="4334817" y="4509048"/>
                  </a:cubicBezTo>
                  <a:cubicBezTo>
                    <a:pt x="4337220" y="4597451"/>
                    <a:pt x="4338098" y="4664578"/>
                    <a:pt x="4339031" y="4753536"/>
                  </a:cubicBezTo>
                  <a:cubicBezTo>
                    <a:pt x="4339120" y="4761566"/>
                    <a:pt x="4366265" y="4759505"/>
                    <a:pt x="4054850" y="4759505"/>
                  </a:cubicBezTo>
                  <a:cubicBezTo>
                    <a:pt x="4056733" y="4516720"/>
                    <a:pt x="4045258" y="4433945"/>
                    <a:pt x="4053004" y="4433945"/>
                  </a:cubicBezTo>
                  <a:close/>
                  <a:moveTo>
                    <a:pt x="4054743" y="4776157"/>
                  </a:moveTo>
                  <a:cubicBezTo>
                    <a:pt x="4064694" y="4776157"/>
                    <a:pt x="4300267" y="4775924"/>
                    <a:pt x="4339264" y="4775637"/>
                  </a:cubicBezTo>
                  <a:cubicBezTo>
                    <a:pt x="4341146" y="4948715"/>
                    <a:pt x="4343226" y="4988883"/>
                    <a:pt x="4345090" y="5100732"/>
                  </a:cubicBezTo>
                  <a:cubicBezTo>
                    <a:pt x="4178886" y="5102022"/>
                    <a:pt x="4180768" y="5099208"/>
                    <a:pt x="4061323" y="5099101"/>
                  </a:cubicBezTo>
                  <a:cubicBezTo>
                    <a:pt x="4059243" y="4985370"/>
                    <a:pt x="4054062" y="4916594"/>
                    <a:pt x="4054743" y="4776157"/>
                  </a:cubicBezTo>
                  <a:close/>
                  <a:moveTo>
                    <a:pt x="4591009" y="4072858"/>
                  </a:moveTo>
                  <a:cubicBezTo>
                    <a:pt x="4301845" y="4066262"/>
                    <a:pt x="4343388" y="4097701"/>
                    <a:pt x="4341595" y="4019282"/>
                  </a:cubicBezTo>
                  <a:cubicBezTo>
                    <a:pt x="4339712" y="3937511"/>
                    <a:pt x="4338278" y="3856027"/>
                    <a:pt x="4338278" y="3774901"/>
                  </a:cubicBezTo>
                  <a:cubicBezTo>
                    <a:pt x="4338278" y="3734786"/>
                    <a:pt x="4296251" y="3750954"/>
                    <a:pt x="4622099" y="3746652"/>
                  </a:cubicBezTo>
                  <a:cubicBezTo>
                    <a:pt x="4626814" y="4124928"/>
                    <a:pt x="4642108" y="4074023"/>
                    <a:pt x="4591009" y="4072858"/>
                  </a:cubicBezTo>
                  <a:close/>
                  <a:moveTo>
                    <a:pt x="4590759" y="3730502"/>
                  </a:moveTo>
                  <a:cubicBezTo>
                    <a:pt x="4525765" y="3731649"/>
                    <a:pt x="4518611" y="3731434"/>
                    <a:pt x="4338170" y="3731524"/>
                  </a:cubicBezTo>
                  <a:cubicBezTo>
                    <a:pt x="4338027" y="3705462"/>
                    <a:pt x="4334566" y="3439966"/>
                    <a:pt x="4334046" y="3404960"/>
                  </a:cubicBezTo>
                  <a:cubicBezTo>
                    <a:pt x="4335875" y="3404960"/>
                    <a:pt x="4539212" y="3404547"/>
                    <a:pt x="4616756" y="3404189"/>
                  </a:cubicBezTo>
                  <a:cubicBezTo>
                    <a:pt x="4622655" y="3780655"/>
                    <a:pt x="4634076" y="3729749"/>
                    <a:pt x="4590759" y="3730502"/>
                  </a:cubicBezTo>
                  <a:close/>
                  <a:moveTo>
                    <a:pt x="4590812" y="3387681"/>
                  </a:moveTo>
                  <a:cubicBezTo>
                    <a:pt x="4492003" y="3388218"/>
                    <a:pt x="4472120" y="3387770"/>
                    <a:pt x="4375660" y="3388147"/>
                  </a:cubicBezTo>
                  <a:cubicBezTo>
                    <a:pt x="4318286" y="3388380"/>
                    <a:pt x="4334405" y="3440396"/>
                    <a:pt x="4327771" y="3062425"/>
                  </a:cubicBezTo>
                  <a:cubicBezTo>
                    <a:pt x="4414872" y="3062765"/>
                    <a:pt x="4399004" y="3063339"/>
                    <a:pt x="4610265" y="3062891"/>
                  </a:cubicBezTo>
                  <a:cubicBezTo>
                    <a:pt x="4612202" y="3432241"/>
                    <a:pt x="4632354" y="3387448"/>
                    <a:pt x="4590812" y="3387681"/>
                  </a:cubicBezTo>
                  <a:close/>
                  <a:moveTo>
                    <a:pt x="4590848" y="3046275"/>
                  </a:moveTo>
                  <a:cubicBezTo>
                    <a:pt x="4296466" y="3047082"/>
                    <a:pt x="4327484" y="3046867"/>
                    <a:pt x="4327376" y="3040880"/>
                  </a:cubicBezTo>
                  <a:cubicBezTo>
                    <a:pt x="4320617" y="2660417"/>
                    <a:pt x="4304176" y="2717757"/>
                    <a:pt x="4375552" y="2719012"/>
                  </a:cubicBezTo>
                  <a:cubicBezTo>
                    <a:pt x="4645748" y="2723726"/>
                    <a:pt x="4607325" y="2693470"/>
                    <a:pt x="4607737" y="2797019"/>
                  </a:cubicBezTo>
                  <a:cubicBezTo>
                    <a:pt x="4608652" y="3084329"/>
                    <a:pt x="4621131" y="3046185"/>
                    <a:pt x="4590848" y="3046275"/>
                  </a:cubicBezTo>
                  <a:close/>
                  <a:moveTo>
                    <a:pt x="4590902" y="2703848"/>
                  </a:moveTo>
                  <a:cubicBezTo>
                    <a:pt x="4279685" y="2700496"/>
                    <a:pt x="4321442" y="2713204"/>
                    <a:pt x="4320832" y="2674075"/>
                  </a:cubicBezTo>
                  <a:cubicBezTo>
                    <a:pt x="4315364" y="2322686"/>
                    <a:pt x="4297990" y="2375957"/>
                    <a:pt x="4375552" y="2377642"/>
                  </a:cubicBezTo>
                  <a:cubicBezTo>
                    <a:pt x="4645210" y="2383432"/>
                    <a:pt x="4599490" y="2353480"/>
                    <a:pt x="4600656" y="2429873"/>
                  </a:cubicBezTo>
                  <a:cubicBezTo>
                    <a:pt x="4605460" y="2736165"/>
                    <a:pt x="4616684" y="2704099"/>
                    <a:pt x="4590902" y="2703848"/>
                  </a:cubicBezTo>
                  <a:close/>
                  <a:moveTo>
                    <a:pt x="4268138" y="3388380"/>
                  </a:moveTo>
                  <a:cubicBezTo>
                    <a:pt x="4160382" y="3388380"/>
                    <a:pt x="4161010" y="3388953"/>
                    <a:pt x="4053022" y="3388953"/>
                  </a:cubicBezTo>
                  <a:cubicBezTo>
                    <a:pt x="4024299" y="3388953"/>
                    <a:pt x="4033066" y="3423081"/>
                    <a:pt x="4028925" y="3163267"/>
                  </a:cubicBezTo>
                  <a:cubicBezTo>
                    <a:pt x="4027060" y="3044232"/>
                    <a:pt x="4019422" y="3062443"/>
                    <a:pt x="4053022" y="3062443"/>
                  </a:cubicBezTo>
                  <a:cubicBezTo>
                    <a:pt x="4272315" y="3062335"/>
                    <a:pt x="4277963" y="3062299"/>
                    <a:pt x="4313069" y="3062389"/>
                  </a:cubicBezTo>
                  <a:cubicBezTo>
                    <a:pt x="4319882" y="3444770"/>
                    <a:pt x="4336269" y="3388380"/>
                    <a:pt x="4268138" y="3388380"/>
                  </a:cubicBezTo>
                  <a:close/>
                  <a:moveTo>
                    <a:pt x="4268138" y="3045701"/>
                  </a:moveTo>
                  <a:cubicBezTo>
                    <a:pt x="4026343" y="3045827"/>
                    <a:pt x="4052430" y="3045827"/>
                    <a:pt x="4027437" y="3045791"/>
                  </a:cubicBezTo>
                  <a:cubicBezTo>
                    <a:pt x="4026827" y="2988325"/>
                    <a:pt x="4023133" y="2719854"/>
                    <a:pt x="4023115" y="2718564"/>
                  </a:cubicBezTo>
                  <a:cubicBezTo>
                    <a:pt x="4024425" y="2718564"/>
                    <a:pt x="4265144" y="2717954"/>
                    <a:pt x="4306883" y="2718169"/>
                  </a:cubicBezTo>
                  <a:cubicBezTo>
                    <a:pt x="4313463" y="3098184"/>
                    <a:pt x="4331948" y="3045701"/>
                    <a:pt x="4268138" y="3045701"/>
                  </a:cubicBezTo>
                  <a:close/>
                  <a:moveTo>
                    <a:pt x="4023313" y="3730180"/>
                  </a:moveTo>
                  <a:cubicBezTo>
                    <a:pt x="3945930" y="3730359"/>
                    <a:pt x="3855924" y="3732420"/>
                    <a:pt x="3739455" y="3730538"/>
                  </a:cubicBezTo>
                  <a:cubicBezTo>
                    <a:pt x="3735637" y="3506250"/>
                    <a:pt x="3738039" y="3551348"/>
                    <a:pt x="3735798" y="3407792"/>
                  </a:cubicBezTo>
                  <a:cubicBezTo>
                    <a:pt x="3735708" y="3402665"/>
                    <a:pt x="3714408" y="3404763"/>
                    <a:pt x="4018113" y="3405551"/>
                  </a:cubicBezTo>
                  <a:cubicBezTo>
                    <a:pt x="4022757" y="3699099"/>
                    <a:pt x="4022631" y="3692413"/>
                    <a:pt x="4023313" y="3730180"/>
                  </a:cubicBezTo>
                  <a:close/>
                  <a:moveTo>
                    <a:pt x="3735475" y="3388201"/>
                  </a:moveTo>
                  <a:cubicBezTo>
                    <a:pt x="3730043" y="3043622"/>
                    <a:pt x="3729057" y="3061331"/>
                    <a:pt x="3730330" y="3061331"/>
                  </a:cubicBezTo>
                  <a:cubicBezTo>
                    <a:pt x="3842244" y="3061798"/>
                    <a:pt x="3847050" y="3061224"/>
                    <a:pt x="3945392" y="3062013"/>
                  </a:cubicBezTo>
                  <a:cubicBezTo>
                    <a:pt x="4034734" y="3062730"/>
                    <a:pt x="4011695" y="3002934"/>
                    <a:pt x="4017826" y="3388900"/>
                  </a:cubicBezTo>
                  <a:cubicBezTo>
                    <a:pt x="3951416" y="3388702"/>
                    <a:pt x="3879035" y="3387250"/>
                    <a:pt x="3735475" y="3388201"/>
                  </a:cubicBezTo>
                  <a:close/>
                  <a:moveTo>
                    <a:pt x="3729343" y="3040844"/>
                  </a:moveTo>
                  <a:cubicBezTo>
                    <a:pt x="3721293" y="2691121"/>
                    <a:pt x="3726654" y="2719836"/>
                    <a:pt x="3730330" y="2719836"/>
                  </a:cubicBezTo>
                  <a:cubicBezTo>
                    <a:pt x="4064891" y="2721217"/>
                    <a:pt x="4008145" y="2692304"/>
                    <a:pt x="4009453" y="2796606"/>
                  </a:cubicBezTo>
                  <a:cubicBezTo>
                    <a:pt x="4010744" y="2909297"/>
                    <a:pt x="4011659" y="2932652"/>
                    <a:pt x="4012681" y="3041202"/>
                  </a:cubicBezTo>
                  <a:cubicBezTo>
                    <a:pt x="4012734" y="3047906"/>
                    <a:pt x="3729469" y="3046867"/>
                    <a:pt x="3729343" y="3040844"/>
                  </a:cubicBezTo>
                  <a:close/>
                  <a:moveTo>
                    <a:pt x="3945356" y="2702629"/>
                  </a:moveTo>
                  <a:cubicBezTo>
                    <a:pt x="3684861" y="2706483"/>
                    <a:pt x="3725435" y="2713043"/>
                    <a:pt x="3724807" y="2674057"/>
                  </a:cubicBezTo>
                  <a:cubicBezTo>
                    <a:pt x="3719715" y="2340933"/>
                    <a:pt x="3714946" y="2377230"/>
                    <a:pt x="3730330" y="2377319"/>
                  </a:cubicBezTo>
                  <a:cubicBezTo>
                    <a:pt x="4054438" y="2379488"/>
                    <a:pt x="4004039" y="2361062"/>
                    <a:pt x="4005114" y="2429856"/>
                  </a:cubicBezTo>
                  <a:cubicBezTo>
                    <a:pt x="4006943" y="2546705"/>
                    <a:pt x="4005850" y="2552261"/>
                    <a:pt x="4007768" y="2674380"/>
                  </a:cubicBezTo>
                  <a:cubicBezTo>
                    <a:pt x="4008306" y="2709476"/>
                    <a:pt x="4020731" y="2701500"/>
                    <a:pt x="3945356" y="2702629"/>
                  </a:cubicBezTo>
                  <a:close/>
                  <a:moveTo>
                    <a:pt x="3720791" y="3388290"/>
                  </a:moveTo>
                  <a:cubicBezTo>
                    <a:pt x="3663794" y="3388595"/>
                    <a:pt x="3668384" y="3388541"/>
                    <a:pt x="3435213" y="3388649"/>
                  </a:cubicBezTo>
                  <a:cubicBezTo>
                    <a:pt x="3433294" y="3254574"/>
                    <a:pt x="3435607" y="3298883"/>
                    <a:pt x="3431358" y="3063751"/>
                  </a:cubicBezTo>
                  <a:cubicBezTo>
                    <a:pt x="3547074" y="3063267"/>
                    <a:pt x="3495258" y="3060346"/>
                    <a:pt x="3715125" y="3061278"/>
                  </a:cubicBezTo>
                  <a:cubicBezTo>
                    <a:pt x="3716183" y="3107827"/>
                    <a:pt x="3720630" y="3377984"/>
                    <a:pt x="3720791" y="3388290"/>
                  </a:cubicBezTo>
                  <a:close/>
                  <a:moveTo>
                    <a:pt x="3431053" y="3047082"/>
                  </a:moveTo>
                  <a:cubicBezTo>
                    <a:pt x="3425316" y="2716968"/>
                    <a:pt x="3426535" y="2804242"/>
                    <a:pt x="3425047" y="2720589"/>
                  </a:cubicBezTo>
                  <a:cubicBezTo>
                    <a:pt x="3541121" y="2720464"/>
                    <a:pt x="3534039" y="2719030"/>
                    <a:pt x="3710751" y="2719765"/>
                  </a:cubicBezTo>
                  <a:cubicBezTo>
                    <a:pt x="3711629" y="2799116"/>
                    <a:pt x="3710392" y="2863124"/>
                    <a:pt x="3714677" y="3041292"/>
                  </a:cubicBezTo>
                  <a:cubicBezTo>
                    <a:pt x="3714731" y="3044644"/>
                    <a:pt x="3739689" y="3045755"/>
                    <a:pt x="3431053" y="3047082"/>
                  </a:cubicBezTo>
                  <a:close/>
                  <a:moveTo>
                    <a:pt x="3424742" y="2703955"/>
                  </a:moveTo>
                  <a:cubicBezTo>
                    <a:pt x="3422429" y="2566278"/>
                    <a:pt x="3423666" y="2568501"/>
                    <a:pt x="3420690" y="2377212"/>
                  </a:cubicBezTo>
                  <a:cubicBezTo>
                    <a:pt x="3756094" y="2377158"/>
                    <a:pt x="3704798" y="2359341"/>
                    <a:pt x="3705892" y="2429856"/>
                  </a:cubicBezTo>
                  <a:cubicBezTo>
                    <a:pt x="3707577" y="2538388"/>
                    <a:pt x="3708097" y="2548103"/>
                    <a:pt x="3710105" y="2674344"/>
                  </a:cubicBezTo>
                  <a:cubicBezTo>
                    <a:pt x="3710733" y="2713133"/>
                    <a:pt x="3756291" y="2703597"/>
                    <a:pt x="3424742" y="2703955"/>
                  </a:cubicBezTo>
                  <a:close/>
                  <a:moveTo>
                    <a:pt x="3420780" y="3405282"/>
                  </a:moveTo>
                  <a:cubicBezTo>
                    <a:pt x="3422591" y="3525483"/>
                    <a:pt x="3427055" y="3607953"/>
                    <a:pt x="3427145" y="3730986"/>
                  </a:cubicBezTo>
                  <a:cubicBezTo>
                    <a:pt x="3332890" y="3731165"/>
                    <a:pt x="3295579" y="3729875"/>
                    <a:pt x="3141423" y="3729875"/>
                  </a:cubicBezTo>
                  <a:cubicBezTo>
                    <a:pt x="3137765" y="3596034"/>
                    <a:pt x="3139630" y="3525519"/>
                    <a:pt x="3137658" y="3405211"/>
                  </a:cubicBezTo>
                  <a:cubicBezTo>
                    <a:pt x="3174395" y="3405444"/>
                    <a:pt x="3182158" y="3405390"/>
                    <a:pt x="3420780" y="3405282"/>
                  </a:cubicBezTo>
                  <a:close/>
                  <a:moveTo>
                    <a:pt x="3192844" y="3388738"/>
                  </a:moveTo>
                  <a:cubicBezTo>
                    <a:pt x="3122185" y="3388738"/>
                    <a:pt x="3138662" y="3408957"/>
                    <a:pt x="3134932" y="3285386"/>
                  </a:cubicBezTo>
                  <a:cubicBezTo>
                    <a:pt x="3132727" y="3212506"/>
                    <a:pt x="3131131" y="3130627"/>
                    <a:pt x="3131508" y="3063267"/>
                  </a:cubicBezTo>
                  <a:cubicBezTo>
                    <a:pt x="3141351" y="3063321"/>
                    <a:pt x="3380528" y="3063841"/>
                    <a:pt x="3416656" y="3063787"/>
                  </a:cubicBezTo>
                  <a:cubicBezTo>
                    <a:pt x="3420869" y="3297700"/>
                    <a:pt x="3418682" y="3260041"/>
                    <a:pt x="3420529" y="3388649"/>
                  </a:cubicBezTo>
                  <a:lnTo>
                    <a:pt x="3192844" y="3388738"/>
                  </a:lnTo>
                  <a:close/>
                  <a:moveTo>
                    <a:pt x="3132153" y="4019533"/>
                  </a:moveTo>
                  <a:cubicBezTo>
                    <a:pt x="3132225" y="4085351"/>
                    <a:pt x="3183467" y="4075242"/>
                    <a:pt x="2870260" y="4073987"/>
                  </a:cubicBezTo>
                  <a:cubicBezTo>
                    <a:pt x="2849336" y="4073897"/>
                    <a:pt x="2842164" y="4121487"/>
                    <a:pt x="2844387" y="3775224"/>
                  </a:cubicBezTo>
                  <a:cubicBezTo>
                    <a:pt x="2844621" y="3737063"/>
                    <a:pt x="2799349" y="3746527"/>
                    <a:pt x="3127223" y="3746527"/>
                  </a:cubicBezTo>
                  <a:cubicBezTo>
                    <a:pt x="3129697" y="3828638"/>
                    <a:pt x="3132010" y="3889742"/>
                    <a:pt x="3132153" y="4019533"/>
                  </a:cubicBezTo>
                  <a:close/>
                  <a:moveTo>
                    <a:pt x="2844513" y="3730036"/>
                  </a:moveTo>
                  <a:cubicBezTo>
                    <a:pt x="2844280" y="3577321"/>
                    <a:pt x="2838991" y="3525645"/>
                    <a:pt x="2837467" y="3405444"/>
                  </a:cubicBezTo>
                  <a:cubicBezTo>
                    <a:pt x="2971704" y="3403759"/>
                    <a:pt x="2915657" y="3403347"/>
                    <a:pt x="3122956" y="3405103"/>
                  </a:cubicBezTo>
                  <a:cubicBezTo>
                    <a:pt x="3125053" y="3533693"/>
                    <a:pt x="3122938" y="3590800"/>
                    <a:pt x="3126703" y="3729875"/>
                  </a:cubicBezTo>
                  <a:cubicBezTo>
                    <a:pt x="2872124" y="3729893"/>
                    <a:pt x="2948378" y="3729875"/>
                    <a:pt x="2844513" y="3730036"/>
                  </a:cubicBezTo>
                  <a:close/>
                  <a:moveTo>
                    <a:pt x="3085376" y="3388039"/>
                  </a:moveTo>
                  <a:cubicBezTo>
                    <a:pt x="3016455" y="3387107"/>
                    <a:pt x="2940740" y="3387017"/>
                    <a:pt x="2870134" y="3388254"/>
                  </a:cubicBezTo>
                  <a:cubicBezTo>
                    <a:pt x="2815880" y="3389204"/>
                    <a:pt x="2845822" y="3430233"/>
                    <a:pt x="2833684" y="3062443"/>
                  </a:cubicBezTo>
                  <a:cubicBezTo>
                    <a:pt x="3075066" y="3061887"/>
                    <a:pt x="3005106" y="3062192"/>
                    <a:pt x="3116824" y="3063142"/>
                  </a:cubicBezTo>
                  <a:cubicBezTo>
                    <a:pt x="3114816" y="3429928"/>
                    <a:pt x="3147429" y="3388792"/>
                    <a:pt x="3085376" y="3388039"/>
                  </a:cubicBezTo>
                  <a:close/>
                  <a:moveTo>
                    <a:pt x="3116967" y="3040987"/>
                  </a:moveTo>
                  <a:cubicBezTo>
                    <a:pt x="3116895" y="3050075"/>
                    <a:pt x="3145869" y="3044590"/>
                    <a:pt x="2870188" y="3045683"/>
                  </a:cubicBezTo>
                  <a:cubicBezTo>
                    <a:pt x="2819430" y="3045827"/>
                    <a:pt x="2831998" y="3096087"/>
                    <a:pt x="2828000" y="2794276"/>
                  </a:cubicBezTo>
                  <a:cubicBezTo>
                    <a:pt x="2826871" y="2705102"/>
                    <a:pt x="2815790" y="2719603"/>
                    <a:pt x="2870116" y="2720410"/>
                  </a:cubicBezTo>
                  <a:cubicBezTo>
                    <a:pt x="2937297" y="2721485"/>
                    <a:pt x="2962327" y="2721234"/>
                    <a:pt x="3113381" y="2721270"/>
                  </a:cubicBezTo>
                  <a:cubicBezTo>
                    <a:pt x="3117129" y="2958284"/>
                    <a:pt x="3117595" y="2965741"/>
                    <a:pt x="3116967" y="3040987"/>
                  </a:cubicBezTo>
                  <a:close/>
                  <a:moveTo>
                    <a:pt x="2826727" y="2703202"/>
                  </a:moveTo>
                  <a:cubicBezTo>
                    <a:pt x="2824611" y="2565615"/>
                    <a:pt x="2824056" y="2547511"/>
                    <a:pt x="2821438" y="2376674"/>
                  </a:cubicBezTo>
                  <a:cubicBezTo>
                    <a:pt x="2900901" y="2376154"/>
                    <a:pt x="2926217" y="2374559"/>
                    <a:pt x="3106909" y="2376441"/>
                  </a:cubicBezTo>
                  <a:cubicBezTo>
                    <a:pt x="3110746" y="2627131"/>
                    <a:pt x="3109509" y="2477248"/>
                    <a:pt x="3113112" y="2704636"/>
                  </a:cubicBezTo>
                  <a:cubicBezTo>
                    <a:pt x="2820846" y="2704583"/>
                    <a:pt x="2946352" y="2704314"/>
                    <a:pt x="2826727" y="2703202"/>
                  </a:cubicBezTo>
                  <a:close/>
                  <a:moveTo>
                    <a:pt x="2822066" y="3285655"/>
                  </a:moveTo>
                  <a:cubicBezTo>
                    <a:pt x="2821635" y="3418296"/>
                    <a:pt x="2882416" y="3389831"/>
                    <a:pt x="2538406" y="3389294"/>
                  </a:cubicBezTo>
                  <a:cubicBezTo>
                    <a:pt x="2534909" y="3166476"/>
                    <a:pt x="2534085" y="3112362"/>
                    <a:pt x="2533260" y="3064146"/>
                  </a:cubicBezTo>
                  <a:cubicBezTo>
                    <a:pt x="2665632" y="3064110"/>
                    <a:pt x="2604816" y="3062837"/>
                    <a:pt x="2818946" y="3062479"/>
                  </a:cubicBezTo>
                  <a:cubicBezTo>
                    <a:pt x="2820918" y="3121468"/>
                    <a:pt x="2822334" y="3199313"/>
                    <a:pt x="2822066" y="3285655"/>
                  </a:cubicBezTo>
                  <a:close/>
                  <a:moveTo>
                    <a:pt x="2762648" y="3045881"/>
                  </a:moveTo>
                  <a:cubicBezTo>
                    <a:pt x="2507549" y="3045881"/>
                    <a:pt x="2533063" y="3052746"/>
                    <a:pt x="2532848" y="3040933"/>
                  </a:cubicBezTo>
                  <a:cubicBezTo>
                    <a:pt x="2526411" y="2677642"/>
                    <a:pt x="2526249" y="2720840"/>
                    <a:pt x="2547532" y="2720840"/>
                  </a:cubicBezTo>
                  <a:cubicBezTo>
                    <a:pt x="2866154" y="2720840"/>
                    <a:pt x="2812025" y="2696140"/>
                    <a:pt x="2813298" y="2794563"/>
                  </a:cubicBezTo>
                  <a:cubicBezTo>
                    <a:pt x="2814858" y="2912308"/>
                    <a:pt x="2815647" y="2968931"/>
                    <a:pt x="2818211" y="3041435"/>
                  </a:cubicBezTo>
                  <a:cubicBezTo>
                    <a:pt x="2818426" y="3047297"/>
                    <a:pt x="2826781" y="3045881"/>
                    <a:pt x="2762648" y="3045881"/>
                  </a:cubicBezTo>
                  <a:close/>
                  <a:moveTo>
                    <a:pt x="2762648" y="2702951"/>
                  </a:moveTo>
                  <a:cubicBezTo>
                    <a:pt x="2492471" y="2702951"/>
                    <a:pt x="2530176" y="2715893"/>
                    <a:pt x="2529495" y="2674040"/>
                  </a:cubicBezTo>
                  <a:cubicBezTo>
                    <a:pt x="2524152" y="2332741"/>
                    <a:pt x="2510364" y="2376728"/>
                    <a:pt x="2547514" y="2376728"/>
                  </a:cubicBezTo>
                  <a:cubicBezTo>
                    <a:pt x="2739053" y="2376817"/>
                    <a:pt x="2770913" y="2376907"/>
                    <a:pt x="2806754" y="2376746"/>
                  </a:cubicBezTo>
                  <a:cubicBezTo>
                    <a:pt x="2812563" y="2757047"/>
                    <a:pt x="2832608" y="2702951"/>
                    <a:pt x="2762648" y="2702951"/>
                  </a:cubicBezTo>
                  <a:close/>
                  <a:moveTo>
                    <a:pt x="2523721" y="3389258"/>
                  </a:moveTo>
                  <a:cubicBezTo>
                    <a:pt x="2442358" y="3388935"/>
                    <a:pt x="2356082" y="3385064"/>
                    <a:pt x="2239810" y="3388039"/>
                  </a:cubicBezTo>
                  <a:cubicBezTo>
                    <a:pt x="2238412" y="3282267"/>
                    <a:pt x="2241155" y="3196302"/>
                    <a:pt x="2235991" y="3063411"/>
                  </a:cubicBezTo>
                  <a:cubicBezTo>
                    <a:pt x="2298099" y="3064540"/>
                    <a:pt x="2332057" y="3064217"/>
                    <a:pt x="2518540" y="3064146"/>
                  </a:cubicBezTo>
                  <a:cubicBezTo>
                    <a:pt x="2519669" y="3128369"/>
                    <a:pt x="2520207" y="3164612"/>
                    <a:pt x="2523721" y="3389258"/>
                  </a:cubicBezTo>
                  <a:close/>
                  <a:moveTo>
                    <a:pt x="2230756" y="2701876"/>
                  </a:moveTo>
                  <a:cubicBezTo>
                    <a:pt x="2229322" y="2580331"/>
                    <a:pt x="2226525" y="2541435"/>
                    <a:pt x="2224391" y="2377194"/>
                  </a:cubicBezTo>
                  <a:cubicBezTo>
                    <a:pt x="2244275" y="2377194"/>
                    <a:pt x="2427387" y="2376979"/>
                    <a:pt x="2508231" y="2376764"/>
                  </a:cubicBezTo>
                  <a:cubicBezTo>
                    <a:pt x="2510974" y="2569056"/>
                    <a:pt x="2513609" y="2563177"/>
                    <a:pt x="2515241" y="2704063"/>
                  </a:cubicBezTo>
                  <a:cubicBezTo>
                    <a:pt x="2381703" y="2703328"/>
                    <a:pt x="2510274" y="2701643"/>
                    <a:pt x="2230756" y="2701876"/>
                  </a:cubicBezTo>
                  <a:close/>
                  <a:moveTo>
                    <a:pt x="2224750" y="3388451"/>
                  </a:moveTo>
                  <a:cubicBezTo>
                    <a:pt x="2090853" y="3392305"/>
                    <a:pt x="2019244" y="3388075"/>
                    <a:pt x="1943313" y="3387448"/>
                  </a:cubicBezTo>
                  <a:cubicBezTo>
                    <a:pt x="1937235" y="3002342"/>
                    <a:pt x="1914232" y="3064576"/>
                    <a:pt x="2010010" y="3063034"/>
                  </a:cubicBezTo>
                  <a:cubicBezTo>
                    <a:pt x="2080759" y="3061887"/>
                    <a:pt x="2148245" y="3061780"/>
                    <a:pt x="2221272" y="3063160"/>
                  </a:cubicBezTo>
                  <a:cubicBezTo>
                    <a:pt x="2224606" y="3148641"/>
                    <a:pt x="2226023" y="3388398"/>
                    <a:pt x="2224750" y="3388451"/>
                  </a:cubicBezTo>
                  <a:close/>
                  <a:moveTo>
                    <a:pt x="2117443" y="2701966"/>
                  </a:moveTo>
                  <a:cubicBezTo>
                    <a:pt x="2017505" y="2701966"/>
                    <a:pt x="2014457" y="2703131"/>
                    <a:pt x="1931121" y="2703364"/>
                  </a:cubicBezTo>
                  <a:cubicBezTo>
                    <a:pt x="1927966" y="2475455"/>
                    <a:pt x="1927374" y="2435322"/>
                    <a:pt x="1926370" y="2378717"/>
                  </a:cubicBezTo>
                  <a:cubicBezTo>
                    <a:pt x="2255893" y="2377714"/>
                    <a:pt x="2209295" y="2356204"/>
                    <a:pt x="2210460" y="2429873"/>
                  </a:cubicBezTo>
                  <a:cubicBezTo>
                    <a:pt x="2215624" y="2759485"/>
                    <a:pt x="2243145" y="2701858"/>
                    <a:pt x="2117443" y="2701966"/>
                  </a:cubicBezTo>
                  <a:close/>
                  <a:moveTo>
                    <a:pt x="1928647" y="3387358"/>
                  </a:moveTo>
                  <a:cubicBezTo>
                    <a:pt x="1791792" y="3386677"/>
                    <a:pt x="1783312" y="3391032"/>
                    <a:pt x="1644055" y="3389796"/>
                  </a:cubicBezTo>
                  <a:cubicBezTo>
                    <a:pt x="1637295" y="3011358"/>
                    <a:pt x="1614848" y="3061654"/>
                    <a:pt x="1687372" y="3061654"/>
                  </a:cubicBezTo>
                  <a:cubicBezTo>
                    <a:pt x="1793191" y="3061654"/>
                    <a:pt x="1795378" y="3063895"/>
                    <a:pt x="1902363" y="3063895"/>
                  </a:cubicBezTo>
                  <a:cubicBezTo>
                    <a:pt x="1930978" y="3063895"/>
                    <a:pt x="1922838" y="3019532"/>
                    <a:pt x="1928647" y="3387358"/>
                  </a:cubicBezTo>
                  <a:close/>
                  <a:moveTo>
                    <a:pt x="1902363" y="3047261"/>
                  </a:moveTo>
                  <a:cubicBezTo>
                    <a:pt x="1900767" y="3047261"/>
                    <a:pt x="1636937" y="3046418"/>
                    <a:pt x="1636919" y="3041113"/>
                  </a:cubicBezTo>
                  <a:cubicBezTo>
                    <a:pt x="1636148" y="2671154"/>
                    <a:pt x="1604915" y="2721019"/>
                    <a:pt x="1687372" y="2721019"/>
                  </a:cubicBezTo>
                  <a:cubicBezTo>
                    <a:pt x="1962587" y="2721019"/>
                    <a:pt x="1916778" y="2695190"/>
                    <a:pt x="1917298" y="2796552"/>
                  </a:cubicBezTo>
                  <a:cubicBezTo>
                    <a:pt x="1918804" y="3085404"/>
                    <a:pt x="1933237" y="3047261"/>
                    <a:pt x="1902363" y="3047261"/>
                  </a:cubicBezTo>
                  <a:close/>
                  <a:moveTo>
                    <a:pt x="1902363" y="2703417"/>
                  </a:moveTo>
                  <a:cubicBezTo>
                    <a:pt x="1588958" y="2703417"/>
                    <a:pt x="1630930" y="2717255"/>
                    <a:pt x="1630249" y="2674111"/>
                  </a:cubicBezTo>
                  <a:cubicBezTo>
                    <a:pt x="1628331" y="2552010"/>
                    <a:pt x="1630769" y="2551939"/>
                    <a:pt x="1628851" y="2429551"/>
                  </a:cubicBezTo>
                  <a:cubicBezTo>
                    <a:pt x="1627829" y="2364360"/>
                    <a:pt x="1616013" y="2377678"/>
                    <a:pt x="1687372" y="2377678"/>
                  </a:cubicBezTo>
                  <a:cubicBezTo>
                    <a:pt x="1957011" y="2377678"/>
                    <a:pt x="1911488" y="2362191"/>
                    <a:pt x="1912546" y="2429838"/>
                  </a:cubicBezTo>
                  <a:cubicBezTo>
                    <a:pt x="1917549" y="2745630"/>
                    <a:pt x="1920937" y="2703417"/>
                    <a:pt x="1902363" y="2703417"/>
                  </a:cubicBezTo>
                  <a:close/>
                  <a:moveTo>
                    <a:pt x="1629353" y="3389635"/>
                  </a:moveTo>
                  <a:cubicBezTo>
                    <a:pt x="1522888" y="3388272"/>
                    <a:pt x="1596291" y="3386731"/>
                    <a:pt x="1345083" y="3387699"/>
                  </a:cubicBezTo>
                  <a:cubicBezTo>
                    <a:pt x="1338736" y="3013921"/>
                    <a:pt x="1325899" y="3061654"/>
                    <a:pt x="1364913" y="3061331"/>
                  </a:cubicBezTo>
                  <a:cubicBezTo>
                    <a:pt x="1429871" y="3060812"/>
                    <a:pt x="1482995" y="3060615"/>
                    <a:pt x="1579778" y="3061260"/>
                  </a:cubicBezTo>
                  <a:cubicBezTo>
                    <a:pt x="1632723" y="3061672"/>
                    <a:pt x="1622414" y="3006573"/>
                    <a:pt x="1629353" y="3389635"/>
                  </a:cubicBezTo>
                  <a:close/>
                  <a:moveTo>
                    <a:pt x="1335760" y="3748373"/>
                  </a:moveTo>
                  <a:cubicBezTo>
                    <a:pt x="1340493" y="4000228"/>
                    <a:pt x="1339310" y="3976837"/>
                    <a:pt x="1340386" y="4072983"/>
                  </a:cubicBezTo>
                  <a:cubicBezTo>
                    <a:pt x="1294522" y="4072356"/>
                    <a:pt x="1281559" y="4072500"/>
                    <a:pt x="1055919" y="4072446"/>
                  </a:cubicBezTo>
                  <a:cubicBezTo>
                    <a:pt x="1053929" y="3982698"/>
                    <a:pt x="1052028" y="3958375"/>
                    <a:pt x="1050522" y="3746993"/>
                  </a:cubicBezTo>
                  <a:cubicBezTo>
                    <a:pt x="1052512" y="3747011"/>
                    <a:pt x="1334272" y="3748373"/>
                    <a:pt x="1335760" y="3748373"/>
                  </a:cubicBezTo>
                  <a:close/>
                  <a:moveTo>
                    <a:pt x="1050396" y="3730359"/>
                  </a:moveTo>
                  <a:cubicBezTo>
                    <a:pt x="1049984" y="3685369"/>
                    <a:pt x="1049536" y="3661924"/>
                    <a:pt x="1045627" y="3407792"/>
                  </a:cubicBezTo>
                  <a:cubicBezTo>
                    <a:pt x="1045502" y="3399421"/>
                    <a:pt x="1030710" y="3405390"/>
                    <a:pt x="1330668" y="3404404"/>
                  </a:cubicBezTo>
                  <a:cubicBezTo>
                    <a:pt x="1332515" y="3515894"/>
                    <a:pt x="1332604" y="3573754"/>
                    <a:pt x="1335455" y="3731739"/>
                  </a:cubicBezTo>
                  <a:cubicBezTo>
                    <a:pt x="1333985" y="3731721"/>
                    <a:pt x="1051759" y="3730359"/>
                    <a:pt x="1050396" y="3730359"/>
                  </a:cubicBezTo>
                  <a:close/>
                  <a:moveTo>
                    <a:pt x="1257337" y="4089133"/>
                  </a:moveTo>
                  <a:cubicBezTo>
                    <a:pt x="1366383" y="4089133"/>
                    <a:pt x="1338198" y="4029893"/>
                    <a:pt x="1343774" y="4386624"/>
                  </a:cubicBezTo>
                  <a:cubicBezTo>
                    <a:pt x="1344491" y="4432224"/>
                    <a:pt x="1382161" y="4415501"/>
                    <a:pt x="1060670" y="4414335"/>
                  </a:cubicBezTo>
                  <a:cubicBezTo>
                    <a:pt x="1058554" y="4304190"/>
                    <a:pt x="1058913" y="4219856"/>
                    <a:pt x="1056277" y="4089097"/>
                  </a:cubicBezTo>
                  <a:lnTo>
                    <a:pt x="1257337" y="4089133"/>
                  </a:lnTo>
                  <a:close/>
                  <a:moveTo>
                    <a:pt x="1579868" y="3044608"/>
                  </a:moveTo>
                  <a:cubicBezTo>
                    <a:pt x="1514049" y="3044088"/>
                    <a:pt x="1439857" y="3044034"/>
                    <a:pt x="1364769" y="3044644"/>
                  </a:cubicBezTo>
                  <a:cubicBezTo>
                    <a:pt x="1326974" y="3044949"/>
                    <a:pt x="1339041" y="3094438"/>
                    <a:pt x="1333554" y="2719083"/>
                  </a:cubicBezTo>
                  <a:cubicBezTo>
                    <a:pt x="1445218" y="2721485"/>
                    <a:pt x="1378969" y="2721754"/>
                    <a:pt x="1616408" y="2721091"/>
                  </a:cubicBezTo>
                  <a:cubicBezTo>
                    <a:pt x="1623974" y="3095836"/>
                    <a:pt x="1638461" y="3045002"/>
                    <a:pt x="1579868" y="3044608"/>
                  </a:cubicBezTo>
                  <a:close/>
                  <a:moveTo>
                    <a:pt x="1330399" y="3387752"/>
                  </a:moveTo>
                  <a:cubicBezTo>
                    <a:pt x="1157847" y="3388380"/>
                    <a:pt x="1171097" y="3386874"/>
                    <a:pt x="1045287" y="3386856"/>
                  </a:cubicBezTo>
                  <a:cubicBezTo>
                    <a:pt x="1039334" y="3038836"/>
                    <a:pt x="1035945" y="3062425"/>
                    <a:pt x="1042310" y="3062407"/>
                  </a:cubicBezTo>
                  <a:cubicBezTo>
                    <a:pt x="1044426" y="3062407"/>
                    <a:pt x="1322384" y="3061618"/>
                    <a:pt x="1323944" y="3061600"/>
                  </a:cubicBezTo>
                  <a:cubicBezTo>
                    <a:pt x="1326741" y="3234284"/>
                    <a:pt x="1329628" y="3343282"/>
                    <a:pt x="1330399" y="3387752"/>
                  </a:cubicBezTo>
                  <a:close/>
                  <a:moveTo>
                    <a:pt x="1038653" y="3041023"/>
                  </a:moveTo>
                  <a:cubicBezTo>
                    <a:pt x="1037667" y="2968842"/>
                    <a:pt x="1031911" y="2719657"/>
                    <a:pt x="1042328" y="2719657"/>
                  </a:cubicBezTo>
                  <a:cubicBezTo>
                    <a:pt x="1374397" y="2719657"/>
                    <a:pt x="1318637" y="2693362"/>
                    <a:pt x="1319928" y="2796606"/>
                  </a:cubicBezTo>
                  <a:cubicBezTo>
                    <a:pt x="1321040" y="2885637"/>
                    <a:pt x="1321721" y="2922919"/>
                    <a:pt x="1323693" y="3044949"/>
                  </a:cubicBezTo>
                  <a:cubicBezTo>
                    <a:pt x="1003296" y="3046777"/>
                    <a:pt x="1038742" y="3047673"/>
                    <a:pt x="1038653" y="3041023"/>
                  </a:cubicBezTo>
                  <a:close/>
                  <a:moveTo>
                    <a:pt x="1257337" y="2701715"/>
                  </a:moveTo>
                  <a:cubicBezTo>
                    <a:pt x="994618" y="2701715"/>
                    <a:pt x="1036268" y="2716216"/>
                    <a:pt x="1035605" y="2674040"/>
                  </a:cubicBezTo>
                  <a:cubicBezTo>
                    <a:pt x="1030405" y="2341345"/>
                    <a:pt x="1021136" y="2377158"/>
                    <a:pt x="1042310" y="2377158"/>
                  </a:cubicBezTo>
                  <a:cubicBezTo>
                    <a:pt x="1363048" y="2377158"/>
                    <a:pt x="1312667" y="2361062"/>
                    <a:pt x="1313743" y="2429873"/>
                  </a:cubicBezTo>
                  <a:cubicBezTo>
                    <a:pt x="1318817" y="2753140"/>
                    <a:pt x="1335616" y="2701715"/>
                    <a:pt x="1257337" y="2701715"/>
                  </a:cubicBezTo>
                  <a:close/>
                  <a:moveTo>
                    <a:pt x="1030871" y="3403508"/>
                  </a:moveTo>
                  <a:cubicBezTo>
                    <a:pt x="1030889" y="3405085"/>
                    <a:pt x="1035228" y="3678719"/>
                    <a:pt x="1035694" y="3730359"/>
                  </a:cubicBezTo>
                  <a:cubicBezTo>
                    <a:pt x="946675" y="3730323"/>
                    <a:pt x="1052835" y="3730162"/>
                    <a:pt x="752357" y="3729373"/>
                  </a:cubicBezTo>
                  <a:cubicBezTo>
                    <a:pt x="751712" y="3679328"/>
                    <a:pt x="750977" y="3635127"/>
                    <a:pt x="747409" y="3407810"/>
                  </a:cubicBezTo>
                  <a:cubicBezTo>
                    <a:pt x="747373" y="3404494"/>
                    <a:pt x="722774" y="3403777"/>
                    <a:pt x="1030871" y="3403508"/>
                  </a:cubicBezTo>
                  <a:close/>
                  <a:moveTo>
                    <a:pt x="1035838" y="3746993"/>
                  </a:moveTo>
                  <a:cubicBezTo>
                    <a:pt x="1037451" y="3967570"/>
                    <a:pt x="1039262" y="3983935"/>
                    <a:pt x="1041217" y="4072446"/>
                  </a:cubicBezTo>
                  <a:cubicBezTo>
                    <a:pt x="1039675" y="4072446"/>
                    <a:pt x="759350" y="4072983"/>
                    <a:pt x="757234" y="4073001"/>
                  </a:cubicBezTo>
                  <a:cubicBezTo>
                    <a:pt x="752536" y="3768054"/>
                    <a:pt x="754150" y="3874274"/>
                    <a:pt x="752554" y="3746007"/>
                  </a:cubicBezTo>
                  <a:cubicBezTo>
                    <a:pt x="1022875" y="3746634"/>
                    <a:pt x="935810" y="3746957"/>
                    <a:pt x="1035838" y="3746993"/>
                  </a:cubicBezTo>
                  <a:close/>
                  <a:moveTo>
                    <a:pt x="1041575" y="4089097"/>
                  </a:moveTo>
                  <a:cubicBezTo>
                    <a:pt x="1044372" y="4227635"/>
                    <a:pt x="1043565" y="4287359"/>
                    <a:pt x="1045986" y="4414299"/>
                  </a:cubicBezTo>
                  <a:cubicBezTo>
                    <a:pt x="1044193" y="4414299"/>
                    <a:pt x="1013247" y="4414174"/>
                    <a:pt x="761250" y="4414909"/>
                  </a:cubicBezTo>
                  <a:cubicBezTo>
                    <a:pt x="758794" y="4263914"/>
                    <a:pt x="760515" y="4286087"/>
                    <a:pt x="757503" y="4089653"/>
                  </a:cubicBezTo>
                  <a:cubicBezTo>
                    <a:pt x="761035" y="4089653"/>
                    <a:pt x="1024291" y="4089097"/>
                    <a:pt x="1041575" y="4089097"/>
                  </a:cubicBezTo>
                  <a:close/>
                  <a:moveTo>
                    <a:pt x="1042310" y="4430933"/>
                  </a:moveTo>
                  <a:cubicBezTo>
                    <a:pt x="1048353" y="4430933"/>
                    <a:pt x="1045574" y="4422294"/>
                    <a:pt x="1048568" y="4509083"/>
                  </a:cubicBezTo>
                  <a:cubicBezTo>
                    <a:pt x="1058160" y="4787682"/>
                    <a:pt x="1056026" y="4759577"/>
                    <a:pt x="1042310" y="4759577"/>
                  </a:cubicBezTo>
                  <a:cubicBezTo>
                    <a:pt x="1040535" y="4759577"/>
                    <a:pt x="767669" y="4759631"/>
                    <a:pt x="767490" y="4753178"/>
                  </a:cubicBezTo>
                  <a:cubicBezTo>
                    <a:pt x="765248" y="4673916"/>
                    <a:pt x="765428" y="4670636"/>
                    <a:pt x="761537" y="4431579"/>
                  </a:cubicBezTo>
                  <a:cubicBezTo>
                    <a:pt x="763527" y="4431579"/>
                    <a:pt x="1040715" y="4430933"/>
                    <a:pt x="1042310" y="4430933"/>
                  </a:cubicBezTo>
                  <a:close/>
                  <a:moveTo>
                    <a:pt x="827391" y="4774203"/>
                  </a:moveTo>
                  <a:cubicBezTo>
                    <a:pt x="934412" y="4774203"/>
                    <a:pt x="934788" y="4776229"/>
                    <a:pt x="1042328" y="4776229"/>
                  </a:cubicBezTo>
                  <a:cubicBezTo>
                    <a:pt x="1059648" y="4776229"/>
                    <a:pt x="1051060" y="4740326"/>
                    <a:pt x="1056116" y="5099674"/>
                  </a:cubicBezTo>
                  <a:cubicBezTo>
                    <a:pt x="1049124" y="5099656"/>
                    <a:pt x="775952" y="5101198"/>
                    <a:pt x="774625" y="5101215"/>
                  </a:cubicBezTo>
                  <a:cubicBezTo>
                    <a:pt x="768225" y="4716021"/>
                    <a:pt x="747803" y="4774203"/>
                    <a:pt x="827391" y="4774203"/>
                  </a:cubicBezTo>
                  <a:close/>
                  <a:moveTo>
                    <a:pt x="1061011" y="4430969"/>
                  </a:moveTo>
                  <a:cubicBezTo>
                    <a:pt x="1156538" y="4431346"/>
                    <a:pt x="1150801" y="4434052"/>
                    <a:pt x="1257337" y="4434052"/>
                  </a:cubicBezTo>
                  <a:cubicBezTo>
                    <a:pt x="1371905" y="4434052"/>
                    <a:pt x="1341874" y="4366137"/>
                    <a:pt x="1351556" y="4753680"/>
                  </a:cubicBezTo>
                  <a:cubicBezTo>
                    <a:pt x="1351735" y="4760903"/>
                    <a:pt x="1387540" y="4759003"/>
                    <a:pt x="1067609" y="4759559"/>
                  </a:cubicBezTo>
                  <a:cubicBezTo>
                    <a:pt x="1066856" y="4573199"/>
                    <a:pt x="1062588" y="4504352"/>
                    <a:pt x="1061011" y="4430969"/>
                  </a:cubicBezTo>
                  <a:close/>
                  <a:moveTo>
                    <a:pt x="1352111" y="4775727"/>
                  </a:moveTo>
                  <a:cubicBezTo>
                    <a:pt x="1356863" y="4970331"/>
                    <a:pt x="1353331" y="4983470"/>
                    <a:pt x="1354855" y="5101108"/>
                  </a:cubicBezTo>
                  <a:cubicBezTo>
                    <a:pt x="1091204" y="5101287"/>
                    <a:pt x="1193329" y="5100050"/>
                    <a:pt x="1070782" y="5099692"/>
                  </a:cubicBezTo>
                  <a:cubicBezTo>
                    <a:pt x="1070764" y="5098276"/>
                    <a:pt x="1067716" y="4777591"/>
                    <a:pt x="1067698" y="4776193"/>
                  </a:cubicBezTo>
                  <a:cubicBezTo>
                    <a:pt x="1148326" y="4776067"/>
                    <a:pt x="1233061" y="4774508"/>
                    <a:pt x="1352111" y="4775727"/>
                  </a:cubicBezTo>
                  <a:close/>
                  <a:moveTo>
                    <a:pt x="1355106" y="5117742"/>
                  </a:moveTo>
                  <a:cubicBezTo>
                    <a:pt x="1355123" y="5119068"/>
                    <a:pt x="1359409" y="5392935"/>
                    <a:pt x="1360681" y="5443822"/>
                  </a:cubicBezTo>
                  <a:cubicBezTo>
                    <a:pt x="1206722" y="5442818"/>
                    <a:pt x="1143898" y="5444395"/>
                    <a:pt x="1077093" y="5444593"/>
                  </a:cubicBezTo>
                  <a:cubicBezTo>
                    <a:pt x="1077075" y="5443320"/>
                    <a:pt x="1071141" y="5122115"/>
                    <a:pt x="1071051" y="5116344"/>
                  </a:cubicBezTo>
                  <a:cubicBezTo>
                    <a:pt x="1205898" y="5116774"/>
                    <a:pt x="1082472" y="5117939"/>
                    <a:pt x="1355106" y="5117742"/>
                  </a:cubicBezTo>
                  <a:close/>
                  <a:moveTo>
                    <a:pt x="1361094" y="5460492"/>
                  </a:moveTo>
                  <a:cubicBezTo>
                    <a:pt x="1366742" y="5668110"/>
                    <a:pt x="1365254" y="5689978"/>
                    <a:pt x="1366186" y="5786124"/>
                  </a:cubicBezTo>
                  <a:cubicBezTo>
                    <a:pt x="1256638" y="5784887"/>
                    <a:pt x="1122239" y="5786213"/>
                    <a:pt x="1081827" y="5786321"/>
                  </a:cubicBezTo>
                  <a:cubicBezTo>
                    <a:pt x="1080912" y="5694781"/>
                    <a:pt x="1082203" y="5698742"/>
                    <a:pt x="1077398" y="5461227"/>
                  </a:cubicBezTo>
                  <a:cubicBezTo>
                    <a:pt x="1165700" y="5461011"/>
                    <a:pt x="1198493" y="5459434"/>
                    <a:pt x="1361094" y="5460492"/>
                  </a:cubicBezTo>
                  <a:close/>
                  <a:moveTo>
                    <a:pt x="1364769" y="5802811"/>
                  </a:moveTo>
                  <a:cubicBezTo>
                    <a:pt x="1368409" y="5802829"/>
                    <a:pt x="1364536" y="5783901"/>
                    <a:pt x="1371296" y="6127619"/>
                  </a:cubicBezTo>
                  <a:cubicBezTo>
                    <a:pt x="1208282" y="6126705"/>
                    <a:pt x="1162562" y="6127691"/>
                    <a:pt x="1088909" y="6127888"/>
                  </a:cubicBezTo>
                  <a:cubicBezTo>
                    <a:pt x="1086363" y="5958341"/>
                    <a:pt x="1083871" y="5966551"/>
                    <a:pt x="1081988" y="5802991"/>
                  </a:cubicBezTo>
                  <a:cubicBezTo>
                    <a:pt x="1171419" y="5802794"/>
                    <a:pt x="1231088" y="5801539"/>
                    <a:pt x="1364769" y="5802811"/>
                  </a:cubicBezTo>
                  <a:close/>
                  <a:moveTo>
                    <a:pt x="1369808" y="5120341"/>
                  </a:moveTo>
                  <a:cubicBezTo>
                    <a:pt x="1369736" y="5115662"/>
                    <a:pt x="1347127" y="5118029"/>
                    <a:pt x="1656587" y="5118710"/>
                  </a:cubicBezTo>
                  <a:cubicBezTo>
                    <a:pt x="1657017" y="5145292"/>
                    <a:pt x="1660460" y="5435774"/>
                    <a:pt x="1660514" y="5443804"/>
                  </a:cubicBezTo>
                  <a:cubicBezTo>
                    <a:pt x="1575224" y="5443858"/>
                    <a:pt x="1483157" y="5444611"/>
                    <a:pt x="1375330" y="5443912"/>
                  </a:cubicBezTo>
                  <a:cubicBezTo>
                    <a:pt x="1374218" y="5398133"/>
                    <a:pt x="1373967" y="5374993"/>
                    <a:pt x="1369808" y="5120341"/>
                  </a:cubicBezTo>
                  <a:close/>
                  <a:moveTo>
                    <a:pt x="1660621" y="5460456"/>
                  </a:moveTo>
                  <a:cubicBezTo>
                    <a:pt x="1661285" y="5644450"/>
                    <a:pt x="1663257" y="5684349"/>
                    <a:pt x="1665283" y="5786823"/>
                  </a:cubicBezTo>
                  <a:cubicBezTo>
                    <a:pt x="1443031" y="5786644"/>
                    <a:pt x="1429835" y="5786716"/>
                    <a:pt x="1380888" y="5786268"/>
                  </a:cubicBezTo>
                  <a:cubicBezTo>
                    <a:pt x="1380045" y="5695964"/>
                    <a:pt x="1381318" y="5665403"/>
                    <a:pt x="1375796" y="5460581"/>
                  </a:cubicBezTo>
                  <a:cubicBezTo>
                    <a:pt x="1479912" y="5461227"/>
                    <a:pt x="1594767" y="5460510"/>
                    <a:pt x="1660621" y="5460456"/>
                  </a:cubicBezTo>
                  <a:close/>
                  <a:moveTo>
                    <a:pt x="1472328" y="5803313"/>
                  </a:moveTo>
                  <a:cubicBezTo>
                    <a:pt x="1702737" y="5803510"/>
                    <a:pt x="1665391" y="5786428"/>
                    <a:pt x="1666448" y="5854756"/>
                  </a:cubicBezTo>
                  <a:cubicBezTo>
                    <a:pt x="1668134" y="5962518"/>
                    <a:pt x="1667972" y="5978614"/>
                    <a:pt x="1669855" y="6099496"/>
                  </a:cubicBezTo>
                  <a:cubicBezTo>
                    <a:pt x="1670447" y="6137567"/>
                    <a:pt x="1716238" y="6129393"/>
                    <a:pt x="1385962" y="6127691"/>
                  </a:cubicBezTo>
                  <a:cubicBezTo>
                    <a:pt x="1385532" y="6105984"/>
                    <a:pt x="1385818" y="6123765"/>
                    <a:pt x="1381713" y="5854470"/>
                  </a:cubicBezTo>
                  <a:cubicBezTo>
                    <a:pt x="1380727" y="5789153"/>
                    <a:pt x="1362779" y="5803313"/>
                    <a:pt x="1472328" y="5803313"/>
                  </a:cubicBezTo>
                  <a:close/>
                  <a:moveTo>
                    <a:pt x="1663347" y="4774095"/>
                  </a:moveTo>
                  <a:cubicBezTo>
                    <a:pt x="1664620" y="4774095"/>
                    <a:pt x="1889776" y="4773594"/>
                    <a:pt x="1948835" y="4773683"/>
                  </a:cubicBezTo>
                  <a:cubicBezTo>
                    <a:pt x="1953389" y="5159577"/>
                    <a:pt x="1968773" y="5100445"/>
                    <a:pt x="1902363" y="5100445"/>
                  </a:cubicBezTo>
                  <a:cubicBezTo>
                    <a:pt x="1795324" y="5100445"/>
                    <a:pt x="1792976" y="5102112"/>
                    <a:pt x="1687372" y="5102112"/>
                  </a:cubicBezTo>
                  <a:cubicBezTo>
                    <a:pt x="1665982" y="5102112"/>
                    <a:pt x="1670213" y="5145632"/>
                    <a:pt x="1663347" y="4774095"/>
                  </a:cubicBezTo>
                  <a:close/>
                  <a:moveTo>
                    <a:pt x="1687372" y="5118745"/>
                  </a:moveTo>
                  <a:cubicBezTo>
                    <a:pt x="1974474" y="5118745"/>
                    <a:pt x="1952851" y="5113260"/>
                    <a:pt x="1952977" y="5120628"/>
                  </a:cubicBezTo>
                  <a:cubicBezTo>
                    <a:pt x="1958930" y="5499423"/>
                    <a:pt x="1981269" y="5444861"/>
                    <a:pt x="1902363" y="5444916"/>
                  </a:cubicBezTo>
                  <a:cubicBezTo>
                    <a:pt x="1797422" y="5444916"/>
                    <a:pt x="1797494" y="5443804"/>
                    <a:pt x="1687372" y="5443804"/>
                  </a:cubicBezTo>
                  <a:cubicBezTo>
                    <a:pt x="1670895" y="5443804"/>
                    <a:pt x="1675736" y="5455742"/>
                    <a:pt x="1674319" y="5365045"/>
                  </a:cubicBezTo>
                  <a:cubicBezTo>
                    <a:pt x="1669873" y="5080871"/>
                    <a:pt x="1665086" y="5118745"/>
                    <a:pt x="1687372" y="5118745"/>
                  </a:cubicBezTo>
                  <a:close/>
                  <a:moveTo>
                    <a:pt x="1687372" y="5460456"/>
                  </a:moveTo>
                  <a:cubicBezTo>
                    <a:pt x="2002964" y="5460456"/>
                    <a:pt x="1959575" y="5453125"/>
                    <a:pt x="1960436" y="5487773"/>
                  </a:cubicBezTo>
                  <a:cubicBezTo>
                    <a:pt x="1968970" y="5843410"/>
                    <a:pt x="1977881" y="5784977"/>
                    <a:pt x="1902363" y="5784977"/>
                  </a:cubicBezTo>
                  <a:cubicBezTo>
                    <a:pt x="1634803" y="5784977"/>
                    <a:pt x="1680559" y="5809533"/>
                    <a:pt x="1678784" y="5732046"/>
                  </a:cubicBezTo>
                  <a:cubicBezTo>
                    <a:pt x="1671773" y="5427045"/>
                    <a:pt x="1673513" y="5460456"/>
                    <a:pt x="1687372" y="5460456"/>
                  </a:cubicBezTo>
                  <a:close/>
                  <a:moveTo>
                    <a:pt x="1963501" y="4773719"/>
                  </a:moveTo>
                  <a:cubicBezTo>
                    <a:pt x="2252397" y="4774293"/>
                    <a:pt x="2121907" y="4773755"/>
                    <a:pt x="2247072" y="4774687"/>
                  </a:cubicBezTo>
                  <a:cubicBezTo>
                    <a:pt x="2257381" y="5153698"/>
                    <a:pt x="2256556" y="5101395"/>
                    <a:pt x="2225090" y="5100642"/>
                  </a:cubicBezTo>
                  <a:cubicBezTo>
                    <a:pt x="1913048" y="5093078"/>
                    <a:pt x="1967159" y="5136437"/>
                    <a:pt x="1966281" y="4998078"/>
                  </a:cubicBezTo>
                  <a:cubicBezTo>
                    <a:pt x="1965707" y="4904065"/>
                    <a:pt x="1964757" y="4878613"/>
                    <a:pt x="1963501" y="4773719"/>
                  </a:cubicBezTo>
                  <a:close/>
                  <a:moveTo>
                    <a:pt x="2009974" y="5116541"/>
                  </a:moveTo>
                  <a:cubicBezTo>
                    <a:pt x="2277265" y="5114014"/>
                    <a:pt x="2251393" y="5119319"/>
                    <a:pt x="2251429" y="5120628"/>
                  </a:cubicBezTo>
                  <a:cubicBezTo>
                    <a:pt x="2257238" y="5491895"/>
                    <a:pt x="2276440" y="5443786"/>
                    <a:pt x="2224875" y="5444270"/>
                  </a:cubicBezTo>
                  <a:cubicBezTo>
                    <a:pt x="2153373" y="5444844"/>
                    <a:pt x="2163270" y="5444701"/>
                    <a:pt x="1974116" y="5444861"/>
                  </a:cubicBezTo>
                  <a:cubicBezTo>
                    <a:pt x="1965868" y="5064452"/>
                    <a:pt x="1951937" y="5117168"/>
                    <a:pt x="2009974" y="5116541"/>
                  </a:cubicBezTo>
                  <a:close/>
                  <a:moveTo>
                    <a:pt x="2259640" y="5460653"/>
                  </a:moveTo>
                  <a:cubicBezTo>
                    <a:pt x="2264338" y="5710411"/>
                    <a:pt x="2263101" y="5688149"/>
                    <a:pt x="2264266" y="5786984"/>
                  </a:cubicBezTo>
                  <a:cubicBezTo>
                    <a:pt x="1959916" y="5785102"/>
                    <a:pt x="2205404" y="5787145"/>
                    <a:pt x="1979190" y="5785246"/>
                  </a:cubicBezTo>
                  <a:cubicBezTo>
                    <a:pt x="1978365" y="5697721"/>
                    <a:pt x="1979405" y="5672878"/>
                    <a:pt x="1974492" y="5461513"/>
                  </a:cubicBezTo>
                  <a:cubicBezTo>
                    <a:pt x="2248237" y="5461280"/>
                    <a:pt x="2138976" y="5461442"/>
                    <a:pt x="2259640" y="5460653"/>
                  </a:cubicBezTo>
                  <a:close/>
                  <a:moveTo>
                    <a:pt x="2261792" y="4774777"/>
                  </a:moveTo>
                  <a:cubicBezTo>
                    <a:pt x="2430453" y="4775781"/>
                    <a:pt x="2421793" y="4773253"/>
                    <a:pt x="2546330" y="4773217"/>
                  </a:cubicBezTo>
                  <a:cubicBezTo>
                    <a:pt x="2545685" y="5026632"/>
                    <a:pt x="2559473" y="5099978"/>
                    <a:pt x="2547549" y="5099978"/>
                  </a:cubicBezTo>
                  <a:cubicBezTo>
                    <a:pt x="2442250" y="5099978"/>
                    <a:pt x="2378709" y="5103223"/>
                    <a:pt x="2265844" y="5101484"/>
                  </a:cubicBezTo>
                  <a:cubicBezTo>
                    <a:pt x="2264392" y="4999674"/>
                    <a:pt x="2265683" y="4916989"/>
                    <a:pt x="2261792" y="4774777"/>
                  </a:cubicBezTo>
                  <a:close/>
                  <a:moveTo>
                    <a:pt x="2332469" y="5118566"/>
                  </a:moveTo>
                  <a:cubicBezTo>
                    <a:pt x="2570033" y="5118566"/>
                    <a:pt x="2552659" y="5112149"/>
                    <a:pt x="2552785" y="5120592"/>
                  </a:cubicBezTo>
                  <a:cubicBezTo>
                    <a:pt x="2558415" y="5481051"/>
                    <a:pt x="2561015" y="5442281"/>
                    <a:pt x="2547514" y="5442281"/>
                  </a:cubicBezTo>
                  <a:cubicBezTo>
                    <a:pt x="2218493" y="5442281"/>
                    <a:pt x="2274324" y="5469597"/>
                    <a:pt x="2272693" y="5365009"/>
                  </a:cubicBezTo>
                  <a:cubicBezTo>
                    <a:pt x="2268067" y="5067823"/>
                    <a:pt x="2239685" y="5118566"/>
                    <a:pt x="2332469" y="5118566"/>
                  </a:cubicBezTo>
                  <a:close/>
                  <a:moveTo>
                    <a:pt x="2332469" y="5460456"/>
                  </a:moveTo>
                  <a:cubicBezTo>
                    <a:pt x="2596281" y="5460456"/>
                    <a:pt x="2557590" y="5446188"/>
                    <a:pt x="2558594" y="5488454"/>
                  </a:cubicBezTo>
                  <a:cubicBezTo>
                    <a:pt x="2567092" y="5825163"/>
                    <a:pt x="2563560" y="5784565"/>
                    <a:pt x="2547514" y="5784565"/>
                  </a:cubicBezTo>
                  <a:cubicBezTo>
                    <a:pt x="2234360" y="5784565"/>
                    <a:pt x="2279094" y="5811129"/>
                    <a:pt x="2278430" y="5732136"/>
                  </a:cubicBezTo>
                  <a:cubicBezTo>
                    <a:pt x="2275795" y="5411827"/>
                    <a:pt x="2256467" y="5460456"/>
                    <a:pt x="2332469" y="5460456"/>
                  </a:cubicBezTo>
                  <a:close/>
                  <a:moveTo>
                    <a:pt x="2332469" y="5803815"/>
                  </a:moveTo>
                  <a:cubicBezTo>
                    <a:pt x="2601356" y="5803815"/>
                    <a:pt x="2561642" y="5780101"/>
                    <a:pt x="2562807" y="5854756"/>
                  </a:cubicBezTo>
                  <a:cubicBezTo>
                    <a:pt x="2567702" y="6167321"/>
                    <a:pt x="2580737" y="6128587"/>
                    <a:pt x="2547532" y="6128587"/>
                  </a:cubicBezTo>
                  <a:cubicBezTo>
                    <a:pt x="2241460" y="6128587"/>
                    <a:pt x="2283002" y="6137854"/>
                    <a:pt x="2282375" y="6099209"/>
                  </a:cubicBezTo>
                  <a:cubicBezTo>
                    <a:pt x="2276853" y="5746242"/>
                    <a:pt x="2266507" y="5803815"/>
                    <a:pt x="2332469" y="5803815"/>
                  </a:cubicBezTo>
                  <a:close/>
                  <a:moveTo>
                    <a:pt x="2567469" y="5120305"/>
                  </a:moveTo>
                  <a:cubicBezTo>
                    <a:pt x="2567344" y="5111719"/>
                    <a:pt x="2561552" y="5119875"/>
                    <a:pt x="2850842" y="5118584"/>
                  </a:cubicBezTo>
                  <a:cubicBezTo>
                    <a:pt x="2852635" y="5238265"/>
                    <a:pt x="2851990" y="5328694"/>
                    <a:pt x="2855038" y="5444270"/>
                  </a:cubicBezTo>
                  <a:cubicBezTo>
                    <a:pt x="2694803" y="5446063"/>
                    <a:pt x="2664843" y="5442729"/>
                    <a:pt x="2572238" y="5442334"/>
                  </a:cubicBezTo>
                  <a:cubicBezTo>
                    <a:pt x="2570051" y="5340093"/>
                    <a:pt x="2569334" y="5239628"/>
                    <a:pt x="2567469" y="5120305"/>
                  </a:cubicBezTo>
                  <a:close/>
                  <a:moveTo>
                    <a:pt x="2870224" y="4776695"/>
                  </a:moveTo>
                  <a:cubicBezTo>
                    <a:pt x="2966612" y="4776569"/>
                    <a:pt x="2897154" y="4776569"/>
                    <a:pt x="3144309" y="4776605"/>
                  </a:cubicBezTo>
                  <a:cubicBezTo>
                    <a:pt x="3147465" y="5005697"/>
                    <a:pt x="3148505" y="4979007"/>
                    <a:pt x="3150585" y="5101448"/>
                  </a:cubicBezTo>
                  <a:cubicBezTo>
                    <a:pt x="2923115" y="5101592"/>
                    <a:pt x="2914975" y="5101556"/>
                    <a:pt x="2865275" y="5101843"/>
                  </a:cubicBezTo>
                  <a:cubicBezTo>
                    <a:pt x="2859394" y="4739268"/>
                    <a:pt x="2852976" y="4776730"/>
                    <a:pt x="2870224" y="4776695"/>
                  </a:cubicBezTo>
                  <a:close/>
                  <a:moveTo>
                    <a:pt x="2870242" y="5118495"/>
                  </a:moveTo>
                  <a:cubicBezTo>
                    <a:pt x="2932169" y="5118172"/>
                    <a:pt x="2931201" y="5118244"/>
                    <a:pt x="3150836" y="5118082"/>
                  </a:cubicBezTo>
                  <a:cubicBezTo>
                    <a:pt x="3150854" y="5119570"/>
                    <a:pt x="3155121" y="5400158"/>
                    <a:pt x="3155408" y="5441886"/>
                  </a:cubicBezTo>
                  <a:cubicBezTo>
                    <a:pt x="3154045" y="5441886"/>
                    <a:pt x="2871013" y="5444073"/>
                    <a:pt x="2869722" y="5444091"/>
                  </a:cubicBezTo>
                  <a:cubicBezTo>
                    <a:pt x="2869704" y="5442818"/>
                    <a:pt x="2862048" y="5118548"/>
                    <a:pt x="2870242" y="5118495"/>
                  </a:cubicBezTo>
                  <a:close/>
                  <a:moveTo>
                    <a:pt x="2870313" y="5460743"/>
                  </a:moveTo>
                  <a:cubicBezTo>
                    <a:pt x="3201145" y="5456728"/>
                    <a:pt x="3155515" y="5449701"/>
                    <a:pt x="3155605" y="5487558"/>
                  </a:cubicBezTo>
                  <a:cubicBezTo>
                    <a:pt x="3156340" y="5840041"/>
                    <a:pt x="3183879" y="5787289"/>
                    <a:pt x="3085376" y="5786106"/>
                  </a:cubicBezTo>
                  <a:cubicBezTo>
                    <a:pt x="3017244" y="5785192"/>
                    <a:pt x="2942999" y="5785102"/>
                    <a:pt x="2875674" y="5786268"/>
                  </a:cubicBezTo>
                  <a:cubicBezTo>
                    <a:pt x="2875208" y="5741187"/>
                    <a:pt x="2872895" y="5460707"/>
                    <a:pt x="2870313" y="5460743"/>
                  </a:cubicBezTo>
                  <a:close/>
                  <a:moveTo>
                    <a:pt x="3159245" y="5803367"/>
                  </a:moveTo>
                  <a:cubicBezTo>
                    <a:pt x="3161091" y="5935470"/>
                    <a:pt x="3161916" y="5949988"/>
                    <a:pt x="3164821" y="6127368"/>
                  </a:cubicBezTo>
                  <a:cubicBezTo>
                    <a:pt x="2963062" y="6127404"/>
                    <a:pt x="2937710" y="6127081"/>
                    <a:pt x="2879870" y="6128497"/>
                  </a:cubicBezTo>
                  <a:cubicBezTo>
                    <a:pt x="2879153" y="6090103"/>
                    <a:pt x="2875871" y="5804281"/>
                    <a:pt x="2875854" y="5802937"/>
                  </a:cubicBezTo>
                  <a:cubicBezTo>
                    <a:pt x="3000301" y="5800750"/>
                    <a:pt x="3081736" y="5803116"/>
                    <a:pt x="3159245" y="5803367"/>
                  </a:cubicBezTo>
                  <a:close/>
                  <a:moveTo>
                    <a:pt x="3159011" y="4776623"/>
                  </a:moveTo>
                  <a:cubicBezTo>
                    <a:pt x="3324804" y="4776641"/>
                    <a:pt x="3308453" y="4773020"/>
                    <a:pt x="3441613" y="4773880"/>
                  </a:cubicBezTo>
                  <a:cubicBezTo>
                    <a:pt x="3442546" y="4845524"/>
                    <a:pt x="3443765" y="4926775"/>
                    <a:pt x="3445558" y="4998366"/>
                  </a:cubicBezTo>
                  <a:cubicBezTo>
                    <a:pt x="3448803" y="5132924"/>
                    <a:pt x="3501982" y="5101431"/>
                    <a:pt x="3192844" y="5101431"/>
                  </a:cubicBezTo>
                  <a:cubicBezTo>
                    <a:pt x="3155659" y="5101448"/>
                    <a:pt x="3164193" y="5154630"/>
                    <a:pt x="3159011" y="4776623"/>
                  </a:cubicBezTo>
                  <a:close/>
                  <a:moveTo>
                    <a:pt x="3192844" y="5118064"/>
                  </a:moveTo>
                  <a:cubicBezTo>
                    <a:pt x="3194440" y="5118064"/>
                    <a:pt x="3447979" y="5118333"/>
                    <a:pt x="3448014" y="5120592"/>
                  </a:cubicBezTo>
                  <a:cubicBezTo>
                    <a:pt x="3453877" y="5494261"/>
                    <a:pt x="3468561" y="5443302"/>
                    <a:pt x="3407942" y="5443302"/>
                  </a:cubicBezTo>
                  <a:cubicBezTo>
                    <a:pt x="3305763" y="5443302"/>
                    <a:pt x="3298878" y="5441815"/>
                    <a:pt x="3192844" y="5441815"/>
                  </a:cubicBezTo>
                  <a:cubicBezTo>
                    <a:pt x="3163888" y="5441815"/>
                    <a:pt x="3170648" y="5457265"/>
                    <a:pt x="3169195" y="5365009"/>
                  </a:cubicBezTo>
                  <a:cubicBezTo>
                    <a:pt x="3164588" y="5070206"/>
                    <a:pt x="3154135" y="5118100"/>
                    <a:pt x="3192844" y="5118064"/>
                  </a:cubicBezTo>
                  <a:close/>
                  <a:moveTo>
                    <a:pt x="3192844" y="5458466"/>
                  </a:moveTo>
                  <a:cubicBezTo>
                    <a:pt x="3494649" y="5458466"/>
                    <a:pt x="3452783" y="5454469"/>
                    <a:pt x="3453052" y="5487665"/>
                  </a:cubicBezTo>
                  <a:cubicBezTo>
                    <a:pt x="3453716" y="5566371"/>
                    <a:pt x="3454021" y="5578954"/>
                    <a:pt x="3457391" y="5787127"/>
                  </a:cubicBezTo>
                  <a:cubicBezTo>
                    <a:pt x="3397436" y="5787863"/>
                    <a:pt x="3354083" y="5787056"/>
                    <a:pt x="3173713" y="5786769"/>
                  </a:cubicBezTo>
                  <a:cubicBezTo>
                    <a:pt x="3168908" y="5417132"/>
                    <a:pt x="3160661" y="5458466"/>
                    <a:pt x="3192844" y="5458466"/>
                  </a:cubicBezTo>
                  <a:close/>
                  <a:moveTo>
                    <a:pt x="3192844" y="5803421"/>
                  </a:moveTo>
                  <a:cubicBezTo>
                    <a:pt x="3278654" y="5803421"/>
                    <a:pt x="3391591" y="5804568"/>
                    <a:pt x="3457660" y="5803761"/>
                  </a:cubicBezTo>
                  <a:cubicBezTo>
                    <a:pt x="3463918" y="6189046"/>
                    <a:pt x="3477938" y="6129197"/>
                    <a:pt x="3407924" y="6129197"/>
                  </a:cubicBezTo>
                  <a:cubicBezTo>
                    <a:pt x="3140831" y="6129197"/>
                    <a:pt x="3179594" y="6134520"/>
                    <a:pt x="3179056" y="6099209"/>
                  </a:cubicBezTo>
                  <a:cubicBezTo>
                    <a:pt x="3173713" y="5757750"/>
                    <a:pt x="3165663" y="5803421"/>
                    <a:pt x="3192844" y="5803421"/>
                  </a:cubicBezTo>
                  <a:close/>
                  <a:moveTo>
                    <a:pt x="3462680" y="5120305"/>
                  </a:moveTo>
                  <a:cubicBezTo>
                    <a:pt x="3462627" y="5117348"/>
                    <a:pt x="3612050" y="5116128"/>
                    <a:pt x="3730294" y="5117419"/>
                  </a:cubicBezTo>
                  <a:cubicBezTo>
                    <a:pt x="3752024" y="5117652"/>
                    <a:pt x="3747273" y="5080369"/>
                    <a:pt x="3751737" y="5365349"/>
                  </a:cubicBezTo>
                  <a:cubicBezTo>
                    <a:pt x="3753315" y="5465636"/>
                    <a:pt x="3802728" y="5441940"/>
                    <a:pt x="3515357" y="5443087"/>
                  </a:cubicBezTo>
                  <a:cubicBezTo>
                    <a:pt x="3450040" y="5443338"/>
                    <a:pt x="3468579" y="5496735"/>
                    <a:pt x="3462680" y="5120305"/>
                  </a:cubicBezTo>
                  <a:close/>
                  <a:moveTo>
                    <a:pt x="3515429" y="5459757"/>
                  </a:moveTo>
                  <a:cubicBezTo>
                    <a:pt x="3790411" y="5458645"/>
                    <a:pt x="3753261" y="5452408"/>
                    <a:pt x="3754032" y="5487683"/>
                  </a:cubicBezTo>
                  <a:cubicBezTo>
                    <a:pt x="3761616" y="5833857"/>
                    <a:pt x="3763570" y="5786644"/>
                    <a:pt x="3730509" y="5785783"/>
                  </a:cubicBezTo>
                  <a:cubicBezTo>
                    <a:pt x="3660118" y="5783848"/>
                    <a:pt x="3588455" y="5783758"/>
                    <a:pt x="3515195" y="5785855"/>
                  </a:cubicBezTo>
                  <a:cubicBezTo>
                    <a:pt x="3457660" y="5787432"/>
                    <a:pt x="3472542" y="5816972"/>
                    <a:pt x="3469189" y="5609784"/>
                  </a:cubicBezTo>
                  <a:cubicBezTo>
                    <a:pt x="3466374" y="5429536"/>
                    <a:pt x="3456513" y="5460008"/>
                    <a:pt x="3515429" y="5459757"/>
                  </a:cubicBezTo>
                  <a:close/>
                  <a:moveTo>
                    <a:pt x="3515590" y="5802507"/>
                  </a:moveTo>
                  <a:cubicBezTo>
                    <a:pt x="3592579" y="5800392"/>
                    <a:pt x="3657052" y="5800517"/>
                    <a:pt x="3730168" y="5802435"/>
                  </a:cubicBezTo>
                  <a:cubicBezTo>
                    <a:pt x="3764359" y="5803367"/>
                    <a:pt x="3756829" y="5792684"/>
                    <a:pt x="3757797" y="5854738"/>
                  </a:cubicBezTo>
                  <a:cubicBezTo>
                    <a:pt x="3762782" y="6172609"/>
                    <a:pt x="3772750" y="6130003"/>
                    <a:pt x="3730383" y="6129842"/>
                  </a:cubicBezTo>
                  <a:cubicBezTo>
                    <a:pt x="3437257" y="6128659"/>
                    <a:pt x="3477759" y="6139324"/>
                    <a:pt x="3477132" y="6099191"/>
                  </a:cubicBezTo>
                  <a:cubicBezTo>
                    <a:pt x="3471609" y="5758359"/>
                    <a:pt x="3455079" y="5804246"/>
                    <a:pt x="3515590" y="5802507"/>
                  </a:cubicBezTo>
                  <a:close/>
                  <a:moveTo>
                    <a:pt x="3761186" y="5120305"/>
                  </a:moveTo>
                  <a:cubicBezTo>
                    <a:pt x="3761150" y="5117706"/>
                    <a:pt x="4045599" y="5115716"/>
                    <a:pt x="4046926" y="5115716"/>
                  </a:cubicBezTo>
                  <a:cubicBezTo>
                    <a:pt x="4049328" y="5262606"/>
                    <a:pt x="4045509" y="5258323"/>
                    <a:pt x="4049902" y="5442585"/>
                  </a:cubicBezTo>
                  <a:cubicBezTo>
                    <a:pt x="3710858" y="5442657"/>
                    <a:pt x="3768053" y="5469973"/>
                    <a:pt x="3766403" y="5365045"/>
                  </a:cubicBezTo>
                  <a:cubicBezTo>
                    <a:pt x="3764503" y="5242621"/>
                    <a:pt x="3763087" y="5242011"/>
                    <a:pt x="3761186" y="5120305"/>
                  </a:cubicBezTo>
                  <a:close/>
                  <a:moveTo>
                    <a:pt x="3837888" y="5803887"/>
                  </a:moveTo>
                  <a:cubicBezTo>
                    <a:pt x="4099082" y="5803887"/>
                    <a:pt x="4054689" y="5782270"/>
                    <a:pt x="4055819" y="5854792"/>
                  </a:cubicBezTo>
                  <a:cubicBezTo>
                    <a:pt x="4060570" y="6160045"/>
                    <a:pt x="4069983" y="6129232"/>
                    <a:pt x="4053004" y="6129232"/>
                  </a:cubicBezTo>
                  <a:cubicBezTo>
                    <a:pt x="3733772" y="6129232"/>
                    <a:pt x="3776767" y="6142730"/>
                    <a:pt x="3776067" y="6099209"/>
                  </a:cubicBezTo>
                  <a:cubicBezTo>
                    <a:pt x="3770581" y="5747712"/>
                    <a:pt x="3753673" y="5803887"/>
                    <a:pt x="3837888" y="5803887"/>
                  </a:cubicBezTo>
                  <a:close/>
                  <a:moveTo>
                    <a:pt x="4061610" y="5115716"/>
                  </a:moveTo>
                  <a:cubicBezTo>
                    <a:pt x="4062883" y="5115716"/>
                    <a:pt x="4345360" y="5116917"/>
                    <a:pt x="4345413" y="5120592"/>
                  </a:cubicBezTo>
                  <a:cubicBezTo>
                    <a:pt x="4348282" y="5311576"/>
                    <a:pt x="4349161" y="5373899"/>
                    <a:pt x="4350380" y="5444861"/>
                  </a:cubicBezTo>
                  <a:cubicBezTo>
                    <a:pt x="4146864" y="5446349"/>
                    <a:pt x="4194592" y="5442818"/>
                    <a:pt x="4064622" y="5442585"/>
                  </a:cubicBezTo>
                  <a:cubicBezTo>
                    <a:pt x="4060086" y="5254989"/>
                    <a:pt x="4064030" y="5266299"/>
                    <a:pt x="4061610" y="5115716"/>
                  </a:cubicBezTo>
                  <a:close/>
                  <a:moveTo>
                    <a:pt x="4350666" y="5461549"/>
                  </a:moveTo>
                  <a:cubicBezTo>
                    <a:pt x="4354539" y="5681069"/>
                    <a:pt x="4349680" y="5408583"/>
                    <a:pt x="4356225" y="5786268"/>
                  </a:cubicBezTo>
                  <a:cubicBezTo>
                    <a:pt x="4298815" y="5786483"/>
                    <a:pt x="4228209" y="5786500"/>
                    <a:pt x="4160616" y="5786052"/>
                  </a:cubicBezTo>
                  <a:cubicBezTo>
                    <a:pt x="4037656" y="5785246"/>
                    <a:pt x="4075917" y="5846601"/>
                    <a:pt x="4065823" y="5486822"/>
                  </a:cubicBezTo>
                  <a:cubicBezTo>
                    <a:pt x="4064550" y="5442657"/>
                    <a:pt x="4025303" y="5463754"/>
                    <a:pt x="4350666" y="5461549"/>
                  </a:cubicBezTo>
                  <a:close/>
                  <a:moveTo>
                    <a:pt x="4355310" y="4875637"/>
                  </a:moveTo>
                  <a:cubicBezTo>
                    <a:pt x="4353464" y="4757516"/>
                    <a:pt x="4347009" y="4775583"/>
                    <a:pt x="4375768" y="4775279"/>
                  </a:cubicBezTo>
                  <a:cubicBezTo>
                    <a:pt x="4439399" y="4774598"/>
                    <a:pt x="4443971" y="4774723"/>
                    <a:pt x="4638451" y="4774616"/>
                  </a:cubicBezTo>
                  <a:cubicBezTo>
                    <a:pt x="4642234" y="5156010"/>
                    <a:pt x="4664430" y="5101646"/>
                    <a:pt x="4590955" y="5100660"/>
                  </a:cubicBezTo>
                  <a:cubicBezTo>
                    <a:pt x="4533421" y="5099889"/>
                    <a:pt x="4467100" y="5099584"/>
                    <a:pt x="4375642" y="5100445"/>
                  </a:cubicBezTo>
                  <a:cubicBezTo>
                    <a:pt x="4354396" y="5100660"/>
                    <a:pt x="4359309" y="5131221"/>
                    <a:pt x="4355310" y="4875637"/>
                  </a:cubicBezTo>
                  <a:close/>
                  <a:moveTo>
                    <a:pt x="4375750" y="5117132"/>
                  </a:moveTo>
                  <a:cubicBezTo>
                    <a:pt x="4667532" y="5114372"/>
                    <a:pt x="4644170" y="5119104"/>
                    <a:pt x="4644188" y="5120609"/>
                  </a:cubicBezTo>
                  <a:cubicBezTo>
                    <a:pt x="4650105" y="5498868"/>
                    <a:pt x="4670382" y="5444933"/>
                    <a:pt x="4590866" y="5444503"/>
                  </a:cubicBezTo>
                  <a:cubicBezTo>
                    <a:pt x="4530695" y="5444180"/>
                    <a:pt x="4449923" y="5444091"/>
                    <a:pt x="4375624" y="5444683"/>
                  </a:cubicBezTo>
                  <a:cubicBezTo>
                    <a:pt x="4361586" y="5444790"/>
                    <a:pt x="4365189" y="5456871"/>
                    <a:pt x="4363755" y="5365062"/>
                  </a:cubicBezTo>
                  <a:cubicBezTo>
                    <a:pt x="4359541" y="5083578"/>
                    <a:pt x="4353894" y="5117330"/>
                    <a:pt x="4375750" y="5117132"/>
                  </a:cubicBezTo>
                  <a:close/>
                  <a:moveTo>
                    <a:pt x="4913504" y="4414192"/>
                  </a:moveTo>
                  <a:cubicBezTo>
                    <a:pt x="4607397" y="4414192"/>
                    <a:pt x="4647146" y="4432045"/>
                    <a:pt x="4646429" y="4386302"/>
                  </a:cubicBezTo>
                  <a:cubicBezTo>
                    <a:pt x="4640907" y="4033747"/>
                    <a:pt x="4627585" y="4090764"/>
                    <a:pt x="4698406" y="4090764"/>
                  </a:cubicBezTo>
                  <a:cubicBezTo>
                    <a:pt x="4964782" y="4090764"/>
                    <a:pt x="4927077" y="4071639"/>
                    <a:pt x="4928171" y="4141957"/>
                  </a:cubicBezTo>
                  <a:cubicBezTo>
                    <a:pt x="4933083" y="4456386"/>
                    <a:pt x="4933997" y="4414192"/>
                    <a:pt x="4913504" y="4414192"/>
                  </a:cubicBezTo>
                  <a:close/>
                  <a:moveTo>
                    <a:pt x="4913504" y="4073467"/>
                  </a:moveTo>
                  <a:cubicBezTo>
                    <a:pt x="4593950" y="4073467"/>
                    <a:pt x="4642431" y="4091517"/>
                    <a:pt x="4641014" y="4019354"/>
                  </a:cubicBezTo>
                  <a:cubicBezTo>
                    <a:pt x="4634560" y="3694492"/>
                    <a:pt x="4622385" y="3746204"/>
                    <a:pt x="4698406" y="3746204"/>
                  </a:cubicBezTo>
                  <a:cubicBezTo>
                    <a:pt x="4955656" y="3746204"/>
                    <a:pt x="4921769" y="3733298"/>
                    <a:pt x="4921949" y="3774937"/>
                  </a:cubicBezTo>
                  <a:cubicBezTo>
                    <a:pt x="4923365" y="4109083"/>
                    <a:pt x="4936203" y="4073467"/>
                    <a:pt x="4913504" y="4073467"/>
                  </a:cubicBezTo>
                  <a:close/>
                  <a:moveTo>
                    <a:pt x="4913504" y="3729194"/>
                  </a:moveTo>
                  <a:cubicBezTo>
                    <a:pt x="4579481" y="3729194"/>
                    <a:pt x="4636998" y="3753123"/>
                    <a:pt x="4635420" y="3652460"/>
                  </a:cubicBezTo>
                  <a:cubicBezTo>
                    <a:pt x="4629970" y="3312291"/>
                    <a:pt x="4631816" y="3429426"/>
                    <a:pt x="4631440" y="3404135"/>
                  </a:cubicBezTo>
                  <a:cubicBezTo>
                    <a:pt x="4674954" y="3403974"/>
                    <a:pt x="4708877" y="3404028"/>
                    <a:pt x="4913504" y="3404064"/>
                  </a:cubicBezTo>
                  <a:cubicBezTo>
                    <a:pt x="4914759" y="3404064"/>
                    <a:pt x="4928475" y="3729194"/>
                    <a:pt x="4913504" y="3729194"/>
                  </a:cubicBezTo>
                  <a:close/>
                  <a:moveTo>
                    <a:pt x="4913504" y="3387430"/>
                  </a:moveTo>
                  <a:cubicBezTo>
                    <a:pt x="4714166" y="3387394"/>
                    <a:pt x="4675224" y="3387340"/>
                    <a:pt x="4631171" y="3387501"/>
                  </a:cubicBezTo>
                  <a:cubicBezTo>
                    <a:pt x="4629325" y="3280099"/>
                    <a:pt x="4625757" y="3215069"/>
                    <a:pt x="4624931" y="3062873"/>
                  </a:cubicBezTo>
                  <a:cubicBezTo>
                    <a:pt x="4626814" y="3062873"/>
                    <a:pt x="4907498" y="3062407"/>
                    <a:pt x="4909721" y="3062407"/>
                  </a:cubicBezTo>
                  <a:cubicBezTo>
                    <a:pt x="4911407" y="3142905"/>
                    <a:pt x="4915028" y="3387430"/>
                    <a:pt x="4913504" y="3387430"/>
                  </a:cubicBezTo>
                  <a:close/>
                  <a:moveTo>
                    <a:pt x="4624842" y="3046203"/>
                  </a:moveTo>
                  <a:cubicBezTo>
                    <a:pt x="4624842" y="3044590"/>
                    <a:pt x="4621902" y="2722148"/>
                    <a:pt x="4621884" y="2720786"/>
                  </a:cubicBezTo>
                  <a:cubicBezTo>
                    <a:pt x="4798792" y="2722131"/>
                    <a:pt x="4787192" y="2718725"/>
                    <a:pt x="4903195" y="2718510"/>
                  </a:cubicBezTo>
                  <a:cubicBezTo>
                    <a:pt x="4903213" y="2719783"/>
                    <a:pt x="4909255" y="3039428"/>
                    <a:pt x="4909291" y="3041310"/>
                  </a:cubicBezTo>
                  <a:cubicBezTo>
                    <a:pt x="4909416" y="3048014"/>
                    <a:pt x="4939197" y="3045809"/>
                    <a:pt x="4624842" y="3046203"/>
                  </a:cubicBezTo>
                  <a:close/>
                  <a:moveTo>
                    <a:pt x="4621669" y="2704135"/>
                  </a:moveTo>
                  <a:cubicBezTo>
                    <a:pt x="4619696" y="2562890"/>
                    <a:pt x="4617419" y="2563822"/>
                    <a:pt x="4614551" y="2377122"/>
                  </a:cubicBezTo>
                  <a:cubicBezTo>
                    <a:pt x="4663264" y="2376208"/>
                    <a:pt x="4728760" y="2376047"/>
                    <a:pt x="4805821" y="2377391"/>
                  </a:cubicBezTo>
                  <a:cubicBezTo>
                    <a:pt x="4927184" y="2379506"/>
                    <a:pt x="4896705" y="2316448"/>
                    <a:pt x="4902478" y="2674416"/>
                  </a:cubicBezTo>
                  <a:cubicBezTo>
                    <a:pt x="4902926" y="2704457"/>
                    <a:pt x="4950259" y="2706698"/>
                    <a:pt x="4621669" y="2704135"/>
                  </a:cubicBezTo>
                  <a:close/>
                  <a:moveTo>
                    <a:pt x="4614281" y="2360452"/>
                  </a:moveTo>
                  <a:cubicBezTo>
                    <a:pt x="4610983" y="2146274"/>
                    <a:pt x="4610588" y="2137169"/>
                    <a:pt x="4610750" y="2062854"/>
                  </a:cubicBezTo>
                  <a:cubicBezTo>
                    <a:pt x="4610821" y="2027292"/>
                    <a:pt x="4563667" y="2034784"/>
                    <a:pt x="4893710" y="2034283"/>
                  </a:cubicBezTo>
                  <a:cubicBezTo>
                    <a:pt x="4895396" y="2230806"/>
                    <a:pt x="4897099" y="2272426"/>
                    <a:pt x="4898838" y="2361653"/>
                  </a:cubicBezTo>
                  <a:cubicBezTo>
                    <a:pt x="4803077" y="2361492"/>
                    <a:pt x="4732759" y="2358212"/>
                    <a:pt x="4614281" y="2360452"/>
                  </a:cubicBezTo>
                  <a:close/>
                  <a:moveTo>
                    <a:pt x="4610750" y="2018294"/>
                  </a:moveTo>
                  <a:cubicBezTo>
                    <a:pt x="4610122" y="1856401"/>
                    <a:pt x="4605460" y="1827597"/>
                    <a:pt x="4603363" y="1692465"/>
                  </a:cubicBezTo>
                  <a:cubicBezTo>
                    <a:pt x="4921913" y="1692285"/>
                    <a:pt x="4890071" y="1690618"/>
                    <a:pt x="4890178" y="1696229"/>
                  </a:cubicBezTo>
                  <a:cubicBezTo>
                    <a:pt x="4890465" y="1715462"/>
                    <a:pt x="4889622" y="1629622"/>
                    <a:pt x="4893567" y="2017649"/>
                  </a:cubicBezTo>
                  <a:cubicBezTo>
                    <a:pt x="4801284" y="2017774"/>
                    <a:pt x="4727774" y="2019567"/>
                    <a:pt x="4610750" y="2018294"/>
                  </a:cubicBezTo>
                  <a:close/>
                  <a:moveTo>
                    <a:pt x="4603130" y="1675741"/>
                  </a:moveTo>
                  <a:cubicBezTo>
                    <a:pt x="4601982" y="1587732"/>
                    <a:pt x="4604564" y="1482373"/>
                    <a:pt x="4599562" y="1349858"/>
                  </a:cubicBezTo>
                  <a:cubicBezTo>
                    <a:pt x="4732562" y="1353604"/>
                    <a:pt x="4808564" y="1348747"/>
                    <a:pt x="4883150" y="1348263"/>
                  </a:cubicBezTo>
                  <a:cubicBezTo>
                    <a:pt x="4886574" y="1563212"/>
                    <a:pt x="4888636" y="1605711"/>
                    <a:pt x="4889855" y="1675652"/>
                  </a:cubicBezTo>
                  <a:lnTo>
                    <a:pt x="4603130" y="1675741"/>
                  </a:lnTo>
                  <a:close/>
                  <a:moveTo>
                    <a:pt x="4590902" y="2018061"/>
                  </a:moveTo>
                  <a:cubicBezTo>
                    <a:pt x="4254816" y="2013992"/>
                    <a:pt x="4310272" y="2048532"/>
                    <a:pt x="4308587" y="1940430"/>
                  </a:cubicBezTo>
                  <a:cubicBezTo>
                    <a:pt x="4306704" y="1820947"/>
                    <a:pt x="4307869" y="1817326"/>
                    <a:pt x="4305969" y="1695978"/>
                  </a:cubicBezTo>
                  <a:cubicBezTo>
                    <a:pt x="4305843" y="1687607"/>
                    <a:pt x="4277838" y="1692357"/>
                    <a:pt x="4588679" y="1692465"/>
                  </a:cubicBezTo>
                  <a:cubicBezTo>
                    <a:pt x="4590454" y="1816089"/>
                    <a:pt x="4601695" y="2018204"/>
                    <a:pt x="4590902" y="2018061"/>
                  </a:cubicBezTo>
                  <a:close/>
                  <a:moveTo>
                    <a:pt x="4301271" y="2376531"/>
                  </a:moveTo>
                  <a:cubicBezTo>
                    <a:pt x="4302150" y="2450953"/>
                    <a:pt x="4303333" y="2504815"/>
                    <a:pt x="4306596" y="2701517"/>
                  </a:cubicBezTo>
                  <a:cubicBezTo>
                    <a:pt x="4265395" y="2701285"/>
                    <a:pt x="4024191" y="2701894"/>
                    <a:pt x="4022865" y="2701894"/>
                  </a:cubicBezTo>
                  <a:cubicBezTo>
                    <a:pt x="4020175" y="2521808"/>
                    <a:pt x="4021968" y="2549895"/>
                    <a:pt x="4018938" y="2378251"/>
                  </a:cubicBezTo>
                  <a:cubicBezTo>
                    <a:pt x="4171768" y="2378449"/>
                    <a:pt x="4180123" y="2375867"/>
                    <a:pt x="4301271" y="2376531"/>
                  </a:cubicBezTo>
                  <a:close/>
                  <a:moveTo>
                    <a:pt x="4268138" y="2359807"/>
                  </a:moveTo>
                  <a:cubicBezTo>
                    <a:pt x="3974025" y="2359807"/>
                    <a:pt x="4019081" y="2379829"/>
                    <a:pt x="4017557" y="2307199"/>
                  </a:cubicBezTo>
                  <a:cubicBezTo>
                    <a:pt x="4010942" y="1990260"/>
                    <a:pt x="4001278" y="2036003"/>
                    <a:pt x="4053004" y="2036003"/>
                  </a:cubicBezTo>
                  <a:cubicBezTo>
                    <a:pt x="4333634" y="2036003"/>
                    <a:pt x="4295570" y="2025948"/>
                    <a:pt x="4296646" y="2063105"/>
                  </a:cubicBezTo>
                  <a:cubicBezTo>
                    <a:pt x="4306758" y="2407862"/>
                    <a:pt x="4305144" y="2359807"/>
                    <a:pt x="4268138" y="2359807"/>
                  </a:cubicBezTo>
                  <a:close/>
                  <a:moveTo>
                    <a:pt x="4268138" y="2019154"/>
                  </a:moveTo>
                  <a:cubicBezTo>
                    <a:pt x="3960847" y="2019154"/>
                    <a:pt x="4013667" y="2041757"/>
                    <a:pt x="4012071" y="1940395"/>
                  </a:cubicBezTo>
                  <a:cubicBezTo>
                    <a:pt x="4007427" y="1643495"/>
                    <a:pt x="3986827" y="1693164"/>
                    <a:pt x="4053004" y="1693164"/>
                  </a:cubicBezTo>
                  <a:cubicBezTo>
                    <a:pt x="4311652" y="1693164"/>
                    <a:pt x="4291123" y="1685922"/>
                    <a:pt x="4291285" y="1696282"/>
                  </a:cubicBezTo>
                  <a:cubicBezTo>
                    <a:pt x="4297165" y="2070723"/>
                    <a:pt x="4304122" y="2019154"/>
                    <a:pt x="4268138" y="2019154"/>
                  </a:cubicBezTo>
                  <a:close/>
                  <a:moveTo>
                    <a:pt x="4268138" y="1674415"/>
                  </a:moveTo>
                  <a:cubicBezTo>
                    <a:pt x="4159899" y="1674415"/>
                    <a:pt x="4159827" y="1676512"/>
                    <a:pt x="4053022" y="1676512"/>
                  </a:cubicBezTo>
                  <a:cubicBezTo>
                    <a:pt x="3987669" y="1676512"/>
                    <a:pt x="4007122" y="1726360"/>
                    <a:pt x="4001027" y="1348424"/>
                  </a:cubicBezTo>
                  <a:cubicBezTo>
                    <a:pt x="4105429" y="1346918"/>
                    <a:pt x="4173794" y="1350521"/>
                    <a:pt x="4286533" y="1350199"/>
                  </a:cubicBezTo>
                  <a:cubicBezTo>
                    <a:pt x="4294853" y="1727202"/>
                    <a:pt x="4296825" y="1674415"/>
                    <a:pt x="4268138" y="1674415"/>
                  </a:cubicBezTo>
                  <a:close/>
                  <a:moveTo>
                    <a:pt x="4002855" y="2307594"/>
                  </a:moveTo>
                  <a:cubicBezTo>
                    <a:pt x="4004272" y="2375796"/>
                    <a:pt x="4056285" y="2362854"/>
                    <a:pt x="3730401" y="2360668"/>
                  </a:cubicBezTo>
                  <a:cubicBezTo>
                    <a:pt x="3714516" y="2360560"/>
                    <a:pt x="3720433" y="2397413"/>
                    <a:pt x="3713817" y="2062639"/>
                  </a:cubicBezTo>
                  <a:cubicBezTo>
                    <a:pt x="3713082" y="2025984"/>
                    <a:pt x="3672794" y="2035179"/>
                    <a:pt x="3945464" y="2035896"/>
                  </a:cubicBezTo>
                  <a:cubicBezTo>
                    <a:pt x="4014671" y="2036093"/>
                    <a:pt x="3996150" y="1986604"/>
                    <a:pt x="4002855" y="2307594"/>
                  </a:cubicBezTo>
                  <a:close/>
                  <a:moveTo>
                    <a:pt x="3945446" y="2019226"/>
                  </a:moveTo>
                  <a:cubicBezTo>
                    <a:pt x="3664690" y="2018473"/>
                    <a:pt x="3713171" y="2039749"/>
                    <a:pt x="3711629" y="1940430"/>
                  </a:cubicBezTo>
                  <a:cubicBezTo>
                    <a:pt x="3707165" y="1656042"/>
                    <a:pt x="3696515" y="1693881"/>
                    <a:pt x="3730419" y="1693522"/>
                  </a:cubicBezTo>
                  <a:cubicBezTo>
                    <a:pt x="4015711" y="1690439"/>
                    <a:pt x="3991901" y="1693719"/>
                    <a:pt x="3991936" y="1696265"/>
                  </a:cubicBezTo>
                  <a:cubicBezTo>
                    <a:pt x="3997799" y="2072193"/>
                    <a:pt x="4019458" y="2019423"/>
                    <a:pt x="3945446" y="2019226"/>
                  </a:cubicBezTo>
                  <a:close/>
                  <a:moveTo>
                    <a:pt x="3945446" y="1676404"/>
                  </a:moveTo>
                  <a:cubicBezTo>
                    <a:pt x="3877529" y="1676225"/>
                    <a:pt x="3798192" y="1676135"/>
                    <a:pt x="3730294" y="1676870"/>
                  </a:cubicBezTo>
                  <a:cubicBezTo>
                    <a:pt x="3698308" y="1677211"/>
                    <a:pt x="3706125" y="1727919"/>
                    <a:pt x="3701625" y="1350450"/>
                  </a:cubicBezTo>
                  <a:cubicBezTo>
                    <a:pt x="3932304" y="1352618"/>
                    <a:pt x="3894688" y="1350503"/>
                    <a:pt x="3986325" y="1348675"/>
                  </a:cubicBezTo>
                  <a:cubicBezTo>
                    <a:pt x="3992421" y="1726091"/>
                    <a:pt x="4010081" y="1676476"/>
                    <a:pt x="3945446" y="1676404"/>
                  </a:cubicBezTo>
                  <a:close/>
                  <a:moveTo>
                    <a:pt x="3703579" y="2307594"/>
                  </a:moveTo>
                  <a:cubicBezTo>
                    <a:pt x="3705103" y="2377355"/>
                    <a:pt x="3755969" y="2360452"/>
                    <a:pt x="3420439" y="2360560"/>
                  </a:cubicBezTo>
                  <a:cubicBezTo>
                    <a:pt x="3417033" y="2140986"/>
                    <a:pt x="3417194" y="2135376"/>
                    <a:pt x="3414612" y="2062496"/>
                  </a:cubicBezTo>
                  <a:cubicBezTo>
                    <a:pt x="3413196" y="2022614"/>
                    <a:pt x="3381873" y="2034085"/>
                    <a:pt x="3622843" y="2034247"/>
                  </a:cubicBezTo>
                  <a:cubicBezTo>
                    <a:pt x="3719500" y="2034247"/>
                    <a:pt x="3696389" y="1979452"/>
                    <a:pt x="3703579" y="2307594"/>
                  </a:cubicBezTo>
                  <a:close/>
                  <a:moveTo>
                    <a:pt x="3413142" y="2017451"/>
                  </a:moveTo>
                  <a:cubicBezTo>
                    <a:pt x="3408534" y="1857046"/>
                    <a:pt x="3412711" y="1828403"/>
                    <a:pt x="3410632" y="1695942"/>
                  </a:cubicBezTo>
                  <a:cubicBezTo>
                    <a:pt x="3410560" y="1690762"/>
                    <a:pt x="3409681" y="1695942"/>
                    <a:pt x="3692445" y="1693881"/>
                  </a:cubicBezTo>
                  <a:cubicBezTo>
                    <a:pt x="3692481" y="1695691"/>
                    <a:pt x="3692517" y="1707575"/>
                    <a:pt x="3698254" y="2017953"/>
                  </a:cubicBezTo>
                  <a:cubicBezTo>
                    <a:pt x="3657178" y="2017505"/>
                    <a:pt x="3640539" y="2017613"/>
                    <a:pt x="3413142" y="2017451"/>
                  </a:cubicBezTo>
                  <a:close/>
                  <a:moveTo>
                    <a:pt x="3407924" y="3047135"/>
                  </a:moveTo>
                  <a:cubicBezTo>
                    <a:pt x="3098930" y="3047135"/>
                    <a:pt x="3131597" y="3048480"/>
                    <a:pt x="3131669" y="3041167"/>
                  </a:cubicBezTo>
                  <a:cubicBezTo>
                    <a:pt x="3132315" y="2965651"/>
                    <a:pt x="3131723" y="2952638"/>
                    <a:pt x="3128083" y="2721270"/>
                  </a:cubicBezTo>
                  <a:cubicBezTo>
                    <a:pt x="3297211" y="2721306"/>
                    <a:pt x="3321218" y="2720589"/>
                    <a:pt x="3410363" y="2720589"/>
                  </a:cubicBezTo>
                  <a:cubicBezTo>
                    <a:pt x="3416835" y="3086318"/>
                    <a:pt x="3421353" y="3047135"/>
                    <a:pt x="3407924" y="3047135"/>
                  </a:cubicBezTo>
                  <a:close/>
                  <a:moveTo>
                    <a:pt x="3407924" y="2703955"/>
                  </a:moveTo>
                  <a:cubicBezTo>
                    <a:pt x="3078975" y="2703955"/>
                    <a:pt x="3128012" y="2717560"/>
                    <a:pt x="3127330" y="2674040"/>
                  </a:cubicBezTo>
                  <a:cubicBezTo>
                    <a:pt x="3121808" y="2321736"/>
                    <a:pt x="3099630" y="2376835"/>
                    <a:pt x="3192844" y="2376835"/>
                  </a:cubicBezTo>
                  <a:cubicBezTo>
                    <a:pt x="3293553" y="2376835"/>
                    <a:pt x="3302930" y="2377194"/>
                    <a:pt x="3406024" y="2377194"/>
                  </a:cubicBezTo>
                  <a:cubicBezTo>
                    <a:pt x="3411528" y="2731362"/>
                    <a:pt x="3410112" y="2703955"/>
                    <a:pt x="3407924" y="2703955"/>
                  </a:cubicBezTo>
                  <a:close/>
                  <a:moveTo>
                    <a:pt x="3121360" y="2359933"/>
                  </a:moveTo>
                  <a:cubicBezTo>
                    <a:pt x="3118294" y="2159018"/>
                    <a:pt x="3118204" y="2138047"/>
                    <a:pt x="3115909" y="2062567"/>
                  </a:cubicBezTo>
                  <a:cubicBezTo>
                    <a:pt x="3114672" y="2021502"/>
                    <a:pt x="3070745" y="2033996"/>
                    <a:pt x="3398942" y="2034103"/>
                  </a:cubicBezTo>
                  <a:cubicBezTo>
                    <a:pt x="3402797" y="2155864"/>
                    <a:pt x="3401362" y="2076261"/>
                    <a:pt x="3405773" y="2360578"/>
                  </a:cubicBezTo>
                  <a:cubicBezTo>
                    <a:pt x="3383505" y="2360560"/>
                    <a:pt x="3144166" y="2360130"/>
                    <a:pt x="3121360" y="2359933"/>
                  </a:cubicBezTo>
                  <a:close/>
                  <a:moveTo>
                    <a:pt x="3111499" y="1675526"/>
                  </a:moveTo>
                  <a:cubicBezTo>
                    <a:pt x="3107787" y="1440538"/>
                    <a:pt x="3107411" y="1409206"/>
                    <a:pt x="3106012" y="1349822"/>
                  </a:cubicBezTo>
                  <a:cubicBezTo>
                    <a:pt x="3214144" y="1351812"/>
                    <a:pt x="3307090" y="1349213"/>
                    <a:pt x="3389726" y="1349051"/>
                  </a:cubicBezTo>
                  <a:cubicBezTo>
                    <a:pt x="3391017" y="1403631"/>
                    <a:pt x="3395625" y="1675598"/>
                    <a:pt x="3395661" y="1677229"/>
                  </a:cubicBezTo>
                  <a:cubicBezTo>
                    <a:pt x="3276628" y="1677032"/>
                    <a:pt x="3275552" y="1674074"/>
                    <a:pt x="3111499" y="1675526"/>
                  </a:cubicBezTo>
                  <a:close/>
                  <a:moveTo>
                    <a:pt x="3106676" y="2359789"/>
                  </a:moveTo>
                  <a:cubicBezTo>
                    <a:pt x="2927149" y="2357871"/>
                    <a:pt x="2898570" y="2359521"/>
                    <a:pt x="2821205" y="2360022"/>
                  </a:cubicBezTo>
                  <a:cubicBezTo>
                    <a:pt x="2815342" y="1975903"/>
                    <a:pt x="2803455" y="2034784"/>
                    <a:pt x="2870295" y="2033978"/>
                  </a:cubicBezTo>
                  <a:cubicBezTo>
                    <a:pt x="3137227" y="2030769"/>
                    <a:pt x="3100096" y="2026073"/>
                    <a:pt x="3101207" y="2063105"/>
                  </a:cubicBezTo>
                  <a:cubicBezTo>
                    <a:pt x="3103717" y="2146346"/>
                    <a:pt x="3103753" y="2168411"/>
                    <a:pt x="3106676" y="2359789"/>
                  </a:cubicBezTo>
                  <a:close/>
                  <a:moveTo>
                    <a:pt x="3085214" y="1675795"/>
                  </a:moveTo>
                  <a:cubicBezTo>
                    <a:pt x="3008853" y="1676619"/>
                    <a:pt x="2948790" y="1676637"/>
                    <a:pt x="2870277" y="1675795"/>
                  </a:cubicBezTo>
                  <a:cubicBezTo>
                    <a:pt x="2793235" y="1674863"/>
                    <a:pt x="2809282" y="1736827"/>
                    <a:pt x="2804835" y="1348729"/>
                  </a:cubicBezTo>
                  <a:cubicBezTo>
                    <a:pt x="2948539" y="1348532"/>
                    <a:pt x="2991534" y="1347438"/>
                    <a:pt x="3091292" y="1349535"/>
                  </a:cubicBezTo>
                  <a:cubicBezTo>
                    <a:pt x="3099809" y="1711877"/>
                    <a:pt x="3100006" y="1675634"/>
                    <a:pt x="3085214" y="1675795"/>
                  </a:cubicBezTo>
                  <a:close/>
                  <a:moveTo>
                    <a:pt x="2806521" y="2360112"/>
                  </a:moveTo>
                  <a:cubicBezTo>
                    <a:pt x="2472192" y="2361653"/>
                    <a:pt x="2522825" y="2374846"/>
                    <a:pt x="2521982" y="2307307"/>
                  </a:cubicBezTo>
                  <a:cubicBezTo>
                    <a:pt x="2518002" y="1988468"/>
                    <a:pt x="2504698" y="2033010"/>
                    <a:pt x="2547532" y="2033010"/>
                  </a:cubicBezTo>
                  <a:cubicBezTo>
                    <a:pt x="2843366" y="2033010"/>
                    <a:pt x="2802827" y="2028600"/>
                    <a:pt x="2802827" y="2062459"/>
                  </a:cubicBezTo>
                  <a:cubicBezTo>
                    <a:pt x="2802899" y="2137527"/>
                    <a:pt x="2803025" y="2131648"/>
                    <a:pt x="2806521" y="2360112"/>
                  </a:cubicBezTo>
                  <a:close/>
                  <a:moveTo>
                    <a:pt x="2762648" y="2017953"/>
                  </a:moveTo>
                  <a:cubicBezTo>
                    <a:pt x="2655233" y="2017953"/>
                    <a:pt x="2655179" y="2016358"/>
                    <a:pt x="2547532" y="2016358"/>
                  </a:cubicBezTo>
                  <a:cubicBezTo>
                    <a:pt x="2508768" y="2016358"/>
                    <a:pt x="2516514" y="2031827"/>
                    <a:pt x="2515080" y="1940466"/>
                  </a:cubicBezTo>
                  <a:cubicBezTo>
                    <a:pt x="2510400" y="1642133"/>
                    <a:pt x="2500109" y="1690690"/>
                    <a:pt x="2547532" y="1690690"/>
                  </a:cubicBezTo>
                  <a:cubicBezTo>
                    <a:pt x="2824755" y="1690690"/>
                    <a:pt x="2795781" y="1690833"/>
                    <a:pt x="2795871" y="1696300"/>
                  </a:cubicBezTo>
                  <a:cubicBezTo>
                    <a:pt x="2801662" y="2066188"/>
                    <a:pt x="2821384" y="2017953"/>
                    <a:pt x="2762648" y="2017953"/>
                  </a:cubicBezTo>
                  <a:close/>
                  <a:moveTo>
                    <a:pt x="2547532" y="1674056"/>
                  </a:moveTo>
                  <a:cubicBezTo>
                    <a:pt x="2495841" y="1674056"/>
                    <a:pt x="2516030" y="1724173"/>
                    <a:pt x="2506689" y="1348872"/>
                  </a:cubicBezTo>
                  <a:cubicBezTo>
                    <a:pt x="2535698" y="1348747"/>
                    <a:pt x="2553897" y="1348783"/>
                    <a:pt x="2762666" y="1348747"/>
                  </a:cubicBezTo>
                  <a:cubicBezTo>
                    <a:pt x="2799259" y="1348747"/>
                    <a:pt x="2789434" y="1296945"/>
                    <a:pt x="2795548" y="1675221"/>
                  </a:cubicBezTo>
                  <a:cubicBezTo>
                    <a:pt x="2616918" y="1674701"/>
                    <a:pt x="2639168" y="1674056"/>
                    <a:pt x="2547532" y="1674056"/>
                  </a:cubicBezTo>
                  <a:close/>
                  <a:moveTo>
                    <a:pt x="2507298" y="2307522"/>
                  </a:moveTo>
                  <a:cubicBezTo>
                    <a:pt x="2508123" y="2373788"/>
                    <a:pt x="2562341" y="2362370"/>
                    <a:pt x="2224983" y="2360560"/>
                  </a:cubicBezTo>
                  <a:cubicBezTo>
                    <a:pt x="2222544" y="2360542"/>
                    <a:pt x="2224983" y="2249751"/>
                    <a:pt x="2219335" y="2062137"/>
                  </a:cubicBezTo>
                  <a:cubicBezTo>
                    <a:pt x="2218026" y="2017864"/>
                    <a:pt x="2184642" y="2041900"/>
                    <a:pt x="2440207" y="2034569"/>
                  </a:cubicBezTo>
                  <a:cubicBezTo>
                    <a:pt x="2516442" y="2032365"/>
                    <a:pt x="2503210" y="1981119"/>
                    <a:pt x="2507298" y="2307522"/>
                  </a:cubicBezTo>
                  <a:close/>
                  <a:moveTo>
                    <a:pt x="2439812" y="2017882"/>
                  </a:moveTo>
                  <a:cubicBezTo>
                    <a:pt x="2385325" y="2019459"/>
                    <a:pt x="2324258" y="2020266"/>
                    <a:pt x="2225073" y="2018384"/>
                  </a:cubicBezTo>
                  <a:cubicBezTo>
                    <a:pt x="2216054" y="2018222"/>
                    <a:pt x="2217990" y="2029084"/>
                    <a:pt x="2216556" y="1940448"/>
                  </a:cubicBezTo>
                  <a:cubicBezTo>
                    <a:pt x="2212074" y="1654608"/>
                    <a:pt x="2209313" y="1693074"/>
                    <a:pt x="2225108" y="1692698"/>
                  </a:cubicBezTo>
                  <a:cubicBezTo>
                    <a:pt x="2531073" y="1685671"/>
                    <a:pt x="2498387" y="1693002"/>
                    <a:pt x="2498423" y="1696247"/>
                  </a:cubicBezTo>
                  <a:cubicBezTo>
                    <a:pt x="2500324" y="1817039"/>
                    <a:pt x="2498495" y="1818580"/>
                    <a:pt x="2500396" y="1940735"/>
                  </a:cubicBezTo>
                  <a:cubicBezTo>
                    <a:pt x="2501848" y="2032544"/>
                    <a:pt x="2517643" y="2015659"/>
                    <a:pt x="2439812" y="2017882"/>
                  </a:cubicBezTo>
                  <a:close/>
                  <a:moveTo>
                    <a:pt x="2439938" y="1674451"/>
                  </a:moveTo>
                  <a:cubicBezTo>
                    <a:pt x="2312263" y="1675311"/>
                    <a:pt x="2305468" y="1674200"/>
                    <a:pt x="2224786" y="1676046"/>
                  </a:cubicBezTo>
                  <a:cubicBezTo>
                    <a:pt x="2209492" y="1676404"/>
                    <a:pt x="2212325" y="1716214"/>
                    <a:pt x="2209223" y="1350844"/>
                  </a:cubicBezTo>
                  <a:cubicBezTo>
                    <a:pt x="2298385" y="1350055"/>
                    <a:pt x="2141863" y="1351220"/>
                    <a:pt x="2491986" y="1348944"/>
                  </a:cubicBezTo>
                  <a:cubicBezTo>
                    <a:pt x="2501489" y="1735214"/>
                    <a:pt x="2514183" y="1673859"/>
                    <a:pt x="2439938" y="1674451"/>
                  </a:cubicBezTo>
                  <a:close/>
                  <a:moveTo>
                    <a:pt x="2209474" y="2360470"/>
                  </a:moveTo>
                  <a:cubicBezTo>
                    <a:pt x="1879521" y="2358535"/>
                    <a:pt x="1926585" y="2384794"/>
                    <a:pt x="1924971" y="2307235"/>
                  </a:cubicBezTo>
                  <a:cubicBezTo>
                    <a:pt x="1922820" y="2204313"/>
                    <a:pt x="1921816" y="2128153"/>
                    <a:pt x="1921260" y="2062746"/>
                  </a:cubicBezTo>
                  <a:cubicBezTo>
                    <a:pt x="1920991" y="2030321"/>
                    <a:pt x="1875701" y="2029067"/>
                    <a:pt x="2203808" y="2034695"/>
                  </a:cubicBezTo>
                  <a:cubicBezTo>
                    <a:pt x="2208811" y="2214064"/>
                    <a:pt x="2208040" y="2241488"/>
                    <a:pt x="2209474" y="2360470"/>
                  </a:cubicBezTo>
                  <a:close/>
                  <a:moveTo>
                    <a:pt x="1920866" y="2018814"/>
                  </a:moveTo>
                  <a:cubicBezTo>
                    <a:pt x="1919073" y="1853372"/>
                    <a:pt x="1916921" y="1830626"/>
                    <a:pt x="1914734" y="1692232"/>
                  </a:cubicBezTo>
                  <a:cubicBezTo>
                    <a:pt x="1916365" y="1692232"/>
                    <a:pt x="2198824" y="1693773"/>
                    <a:pt x="2198878" y="1696300"/>
                  </a:cubicBezTo>
                  <a:cubicBezTo>
                    <a:pt x="2200509" y="1799867"/>
                    <a:pt x="2200868" y="1916842"/>
                    <a:pt x="2203396" y="2018007"/>
                  </a:cubicBezTo>
                  <a:cubicBezTo>
                    <a:pt x="2092467" y="2016197"/>
                    <a:pt x="2000705" y="2018670"/>
                    <a:pt x="1920866" y="2018814"/>
                  </a:cubicBezTo>
                  <a:close/>
                  <a:moveTo>
                    <a:pt x="1914483" y="1675580"/>
                  </a:moveTo>
                  <a:cubicBezTo>
                    <a:pt x="1910825" y="1444122"/>
                    <a:pt x="1910162" y="1413364"/>
                    <a:pt x="1909821" y="1349786"/>
                  </a:cubicBezTo>
                  <a:cubicBezTo>
                    <a:pt x="2023977" y="1349858"/>
                    <a:pt x="2041871" y="1352063"/>
                    <a:pt x="2194521" y="1350951"/>
                  </a:cubicBezTo>
                  <a:cubicBezTo>
                    <a:pt x="2194539" y="1352314"/>
                    <a:pt x="2198537" y="1675168"/>
                    <a:pt x="2198555" y="1676602"/>
                  </a:cubicBezTo>
                  <a:cubicBezTo>
                    <a:pt x="2092198" y="1678609"/>
                    <a:pt x="2001996" y="1675687"/>
                    <a:pt x="1914483" y="1675580"/>
                  </a:cubicBezTo>
                  <a:close/>
                  <a:moveTo>
                    <a:pt x="1910305" y="2307629"/>
                  </a:moveTo>
                  <a:cubicBezTo>
                    <a:pt x="1911883" y="2382822"/>
                    <a:pt x="1956419" y="2361026"/>
                    <a:pt x="1687372" y="2361026"/>
                  </a:cubicBezTo>
                  <a:cubicBezTo>
                    <a:pt x="1614256" y="2361026"/>
                    <a:pt x="1625695" y="2419029"/>
                    <a:pt x="1622719" y="2061940"/>
                  </a:cubicBezTo>
                  <a:cubicBezTo>
                    <a:pt x="1622414" y="2025428"/>
                    <a:pt x="1577967" y="2035448"/>
                    <a:pt x="1906361" y="2035448"/>
                  </a:cubicBezTo>
                  <a:cubicBezTo>
                    <a:pt x="1907060" y="2108418"/>
                    <a:pt x="1907436" y="2169898"/>
                    <a:pt x="1910305" y="2307629"/>
                  </a:cubicBezTo>
                  <a:close/>
                  <a:moveTo>
                    <a:pt x="1902363" y="2018832"/>
                  </a:moveTo>
                  <a:cubicBezTo>
                    <a:pt x="1716166" y="2018885"/>
                    <a:pt x="1672168" y="2018957"/>
                    <a:pt x="1622324" y="2018814"/>
                  </a:cubicBezTo>
                  <a:cubicBezTo>
                    <a:pt x="1622306" y="2017864"/>
                    <a:pt x="1618469" y="1723044"/>
                    <a:pt x="1617967" y="1691317"/>
                  </a:cubicBezTo>
                  <a:cubicBezTo>
                    <a:pt x="1619240" y="1691300"/>
                    <a:pt x="1900032" y="1689202"/>
                    <a:pt x="1900139" y="1696282"/>
                  </a:cubicBezTo>
                  <a:cubicBezTo>
                    <a:pt x="1905482" y="2041847"/>
                    <a:pt x="1909606" y="2018832"/>
                    <a:pt x="1902363" y="2018832"/>
                  </a:cubicBezTo>
                  <a:close/>
                  <a:moveTo>
                    <a:pt x="1617681" y="1674648"/>
                  </a:moveTo>
                  <a:cubicBezTo>
                    <a:pt x="1616748" y="1617218"/>
                    <a:pt x="1620191" y="1823456"/>
                    <a:pt x="1612051" y="1350539"/>
                  </a:cubicBezTo>
                  <a:cubicBezTo>
                    <a:pt x="1714445" y="1351937"/>
                    <a:pt x="1806925" y="1349840"/>
                    <a:pt x="1895119" y="1349786"/>
                  </a:cubicBezTo>
                  <a:cubicBezTo>
                    <a:pt x="1895478" y="1413418"/>
                    <a:pt x="1896374" y="1458641"/>
                    <a:pt x="1899799" y="1675562"/>
                  </a:cubicBezTo>
                  <a:cubicBezTo>
                    <a:pt x="1792312" y="1675544"/>
                    <a:pt x="1732769" y="1673483"/>
                    <a:pt x="1617681" y="1674648"/>
                  </a:cubicBezTo>
                  <a:close/>
                  <a:moveTo>
                    <a:pt x="1612965" y="2361116"/>
                  </a:moveTo>
                  <a:cubicBezTo>
                    <a:pt x="1370704" y="2361689"/>
                    <a:pt x="1440969" y="2361277"/>
                    <a:pt x="1327548" y="2360435"/>
                  </a:cubicBezTo>
                  <a:cubicBezTo>
                    <a:pt x="1326759" y="2274093"/>
                    <a:pt x="1327978" y="2258140"/>
                    <a:pt x="1323030" y="2035465"/>
                  </a:cubicBezTo>
                  <a:cubicBezTo>
                    <a:pt x="1407638" y="2035215"/>
                    <a:pt x="1414703" y="2034677"/>
                    <a:pt x="1607784" y="2035412"/>
                  </a:cubicBezTo>
                  <a:cubicBezTo>
                    <a:pt x="1609630" y="2235412"/>
                    <a:pt x="1611298" y="2275043"/>
                    <a:pt x="1612965" y="2361116"/>
                  </a:cubicBezTo>
                  <a:close/>
                  <a:moveTo>
                    <a:pt x="1579868" y="2018652"/>
                  </a:moveTo>
                  <a:cubicBezTo>
                    <a:pt x="1270497" y="2016968"/>
                    <a:pt x="1322851" y="2042456"/>
                    <a:pt x="1321255" y="1940430"/>
                  </a:cubicBezTo>
                  <a:cubicBezTo>
                    <a:pt x="1319336" y="1818419"/>
                    <a:pt x="1320753" y="1818240"/>
                    <a:pt x="1318834" y="1695978"/>
                  </a:cubicBezTo>
                  <a:cubicBezTo>
                    <a:pt x="1318727" y="1689077"/>
                    <a:pt x="1302071" y="1695386"/>
                    <a:pt x="1603283" y="1691479"/>
                  </a:cubicBezTo>
                  <a:cubicBezTo>
                    <a:pt x="1609057" y="2064503"/>
                    <a:pt x="1617716" y="2018796"/>
                    <a:pt x="1579868" y="2018652"/>
                  </a:cubicBezTo>
                  <a:close/>
                  <a:moveTo>
                    <a:pt x="1318512" y="1676118"/>
                  </a:moveTo>
                  <a:cubicBezTo>
                    <a:pt x="1312398" y="1297626"/>
                    <a:pt x="1292765" y="1349392"/>
                    <a:pt x="1364877" y="1349177"/>
                  </a:cubicBezTo>
                  <a:cubicBezTo>
                    <a:pt x="1455958" y="1348926"/>
                    <a:pt x="1509298" y="1348783"/>
                    <a:pt x="1579706" y="1350001"/>
                  </a:cubicBezTo>
                  <a:cubicBezTo>
                    <a:pt x="1604359" y="1350467"/>
                    <a:pt x="1597116" y="1310819"/>
                    <a:pt x="1603014" y="1674827"/>
                  </a:cubicBezTo>
                  <a:cubicBezTo>
                    <a:pt x="1498038" y="1676225"/>
                    <a:pt x="1553458" y="1675956"/>
                    <a:pt x="1318512" y="1676118"/>
                  </a:cubicBezTo>
                  <a:close/>
                  <a:moveTo>
                    <a:pt x="1312864" y="2360327"/>
                  </a:moveTo>
                  <a:cubicBezTo>
                    <a:pt x="1239569" y="2359950"/>
                    <a:pt x="1147412" y="2360470"/>
                    <a:pt x="1028881" y="2360524"/>
                  </a:cubicBezTo>
                  <a:cubicBezTo>
                    <a:pt x="1026658" y="2259484"/>
                    <a:pt x="1025080" y="2258624"/>
                    <a:pt x="1023413" y="2034533"/>
                  </a:cubicBezTo>
                  <a:cubicBezTo>
                    <a:pt x="1138860" y="2034247"/>
                    <a:pt x="1149976" y="2035806"/>
                    <a:pt x="1308310" y="2035483"/>
                  </a:cubicBezTo>
                  <a:cubicBezTo>
                    <a:pt x="1313545" y="2276835"/>
                    <a:pt x="1312003" y="2265418"/>
                    <a:pt x="1312864" y="2360327"/>
                  </a:cubicBezTo>
                  <a:close/>
                  <a:moveTo>
                    <a:pt x="1257337" y="2018903"/>
                  </a:moveTo>
                  <a:cubicBezTo>
                    <a:pt x="1149707" y="2018903"/>
                    <a:pt x="1150066" y="2017900"/>
                    <a:pt x="1042310" y="2017900"/>
                  </a:cubicBezTo>
                  <a:cubicBezTo>
                    <a:pt x="1017460" y="2017900"/>
                    <a:pt x="1023718" y="2033100"/>
                    <a:pt x="1022265" y="1940448"/>
                  </a:cubicBezTo>
                  <a:cubicBezTo>
                    <a:pt x="1017801" y="1655576"/>
                    <a:pt x="1009536" y="1693504"/>
                    <a:pt x="1042310" y="1693504"/>
                  </a:cubicBezTo>
                  <a:cubicBezTo>
                    <a:pt x="1327333" y="1693504"/>
                    <a:pt x="1304043" y="1689937"/>
                    <a:pt x="1304150" y="1696282"/>
                  </a:cubicBezTo>
                  <a:cubicBezTo>
                    <a:pt x="1310049" y="2071942"/>
                    <a:pt x="1323819" y="2018903"/>
                    <a:pt x="1257337" y="2018903"/>
                  </a:cubicBezTo>
                  <a:close/>
                  <a:moveTo>
                    <a:pt x="1257337" y="1676153"/>
                  </a:moveTo>
                  <a:cubicBezTo>
                    <a:pt x="1146480" y="1676153"/>
                    <a:pt x="1146785" y="1676835"/>
                    <a:pt x="1042310" y="1676835"/>
                  </a:cubicBezTo>
                  <a:cubicBezTo>
                    <a:pt x="1001234" y="1676835"/>
                    <a:pt x="1026353" y="1716447"/>
                    <a:pt x="1013731" y="1348281"/>
                  </a:cubicBezTo>
                  <a:cubicBezTo>
                    <a:pt x="1088389" y="1347850"/>
                    <a:pt x="1149384" y="1349392"/>
                    <a:pt x="1298126" y="1349302"/>
                  </a:cubicBezTo>
                  <a:cubicBezTo>
                    <a:pt x="1304581" y="1728941"/>
                    <a:pt x="1319677" y="1676118"/>
                    <a:pt x="1257337" y="1676153"/>
                  </a:cubicBezTo>
                  <a:close/>
                  <a:moveTo>
                    <a:pt x="1014179" y="2360560"/>
                  </a:moveTo>
                  <a:cubicBezTo>
                    <a:pt x="682863" y="2361402"/>
                    <a:pt x="731129" y="2380528"/>
                    <a:pt x="729748" y="2307235"/>
                  </a:cubicBezTo>
                  <a:cubicBezTo>
                    <a:pt x="728135" y="2220911"/>
                    <a:pt x="726880" y="2143549"/>
                    <a:pt x="726109" y="2062746"/>
                  </a:cubicBezTo>
                  <a:cubicBezTo>
                    <a:pt x="725768" y="2025231"/>
                    <a:pt x="680317" y="2035967"/>
                    <a:pt x="1008729" y="2034587"/>
                  </a:cubicBezTo>
                  <a:cubicBezTo>
                    <a:pt x="1010360" y="2256455"/>
                    <a:pt x="1012153" y="2270830"/>
                    <a:pt x="1014179" y="2360560"/>
                  </a:cubicBezTo>
                  <a:close/>
                  <a:moveTo>
                    <a:pt x="934752" y="2018724"/>
                  </a:moveTo>
                  <a:cubicBezTo>
                    <a:pt x="850664" y="2019979"/>
                    <a:pt x="786889" y="2019746"/>
                    <a:pt x="725642" y="2018670"/>
                  </a:cubicBezTo>
                  <a:cubicBezTo>
                    <a:pt x="725625" y="2017272"/>
                    <a:pt x="721357" y="1707342"/>
                    <a:pt x="721088" y="1692017"/>
                  </a:cubicBezTo>
                  <a:cubicBezTo>
                    <a:pt x="1034690" y="1689489"/>
                    <a:pt x="1004318" y="1694992"/>
                    <a:pt x="1004336" y="1696265"/>
                  </a:cubicBezTo>
                  <a:cubicBezTo>
                    <a:pt x="1010324" y="2077498"/>
                    <a:pt x="1030549" y="2017165"/>
                    <a:pt x="934752" y="2018724"/>
                  </a:cubicBezTo>
                  <a:close/>
                  <a:moveTo>
                    <a:pt x="720819" y="1675347"/>
                  </a:moveTo>
                  <a:cubicBezTo>
                    <a:pt x="714759" y="1332920"/>
                    <a:pt x="709757" y="1351346"/>
                    <a:pt x="719851" y="1351310"/>
                  </a:cubicBezTo>
                  <a:cubicBezTo>
                    <a:pt x="854716" y="1350951"/>
                    <a:pt x="866334" y="1351651"/>
                    <a:pt x="935039" y="1349679"/>
                  </a:cubicBezTo>
                  <a:cubicBezTo>
                    <a:pt x="1017102" y="1347420"/>
                    <a:pt x="998401" y="1291317"/>
                    <a:pt x="1004049" y="1676745"/>
                  </a:cubicBezTo>
                  <a:cubicBezTo>
                    <a:pt x="923278" y="1676315"/>
                    <a:pt x="890359" y="1673967"/>
                    <a:pt x="720819" y="1675347"/>
                  </a:cubicBezTo>
                  <a:close/>
                  <a:moveTo>
                    <a:pt x="504986" y="2720464"/>
                  </a:moveTo>
                  <a:cubicBezTo>
                    <a:pt x="576990" y="2719101"/>
                    <a:pt x="645409" y="2719030"/>
                    <a:pt x="719726" y="2720535"/>
                  </a:cubicBezTo>
                  <a:cubicBezTo>
                    <a:pt x="721465" y="2720571"/>
                    <a:pt x="727543" y="3046651"/>
                    <a:pt x="719762" y="3046795"/>
                  </a:cubicBezTo>
                  <a:cubicBezTo>
                    <a:pt x="708753" y="3046956"/>
                    <a:pt x="443112" y="3051401"/>
                    <a:pt x="442987" y="3040109"/>
                  </a:cubicBezTo>
                  <a:cubicBezTo>
                    <a:pt x="439419" y="2660901"/>
                    <a:pt x="408526" y="2722274"/>
                    <a:pt x="504986" y="2720464"/>
                  </a:cubicBezTo>
                  <a:close/>
                  <a:moveTo>
                    <a:pt x="504789" y="3063608"/>
                  </a:moveTo>
                  <a:cubicBezTo>
                    <a:pt x="576112" y="3064468"/>
                    <a:pt x="648905" y="3064576"/>
                    <a:pt x="719941" y="3063429"/>
                  </a:cubicBezTo>
                  <a:cubicBezTo>
                    <a:pt x="727113" y="3063321"/>
                    <a:pt x="726234" y="3025608"/>
                    <a:pt x="732420" y="3388756"/>
                  </a:cubicBezTo>
                  <a:cubicBezTo>
                    <a:pt x="596677" y="3391104"/>
                    <a:pt x="533350" y="3389509"/>
                    <a:pt x="448455" y="3389222"/>
                  </a:cubicBezTo>
                  <a:cubicBezTo>
                    <a:pt x="442341" y="3005999"/>
                    <a:pt x="422601" y="3062604"/>
                    <a:pt x="504789" y="3063608"/>
                  </a:cubicBezTo>
                  <a:close/>
                  <a:moveTo>
                    <a:pt x="732743" y="3408097"/>
                  </a:moveTo>
                  <a:cubicBezTo>
                    <a:pt x="736723" y="3662515"/>
                    <a:pt x="737063" y="3682124"/>
                    <a:pt x="737655" y="3729337"/>
                  </a:cubicBezTo>
                  <a:cubicBezTo>
                    <a:pt x="515511" y="3728728"/>
                    <a:pt x="541293" y="3729534"/>
                    <a:pt x="453798" y="3729929"/>
                  </a:cubicBezTo>
                  <a:cubicBezTo>
                    <a:pt x="447110" y="3302325"/>
                    <a:pt x="449118" y="3430645"/>
                    <a:pt x="448724" y="3405874"/>
                  </a:cubicBezTo>
                  <a:cubicBezTo>
                    <a:pt x="757808" y="3406985"/>
                    <a:pt x="732671" y="3403866"/>
                    <a:pt x="732743" y="3408097"/>
                  </a:cubicBezTo>
                  <a:close/>
                  <a:moveTo>
                    <a:pt x="504914" y="3746204"/>
                  </a:moveTo>
                  <a:cubicBezTo>
                    <a:pt x="780632" y="3743963"/>
                    <a:pt x="737781" y="3739232"/>
                    <a:pt x="738193" y="3774973"/>
                  </a:cubicBezTo>
                  <a:cubicBezTo>
                    <a:pt x="739054" y="3850524"/>
                    <a:pt x="739251" y="3858644"/>
                    <a:pt x="742550" y="4073091"/>
                  </a:cubicBezTo>
                  <a:cubicBezTo>
                    <a:pt x="551692" y="4074130"/>
                    <a:pt x="543929" y="4073270"/>
                    <a:pt x="459858" y="4072948"/>
                  </a:cubicBezTo>
                  <a:cubicBezTo>
                    <a:pt x="452740" y="3696446"/>
                    <a:pt x="433556" y="3746885"/>
                    <a:pt x="504914" y="3746204"/>
                  </a:cubicBezTo>
                  <a:close/>
                  <a:moveTo>
                    <a:pt x="504789" y="4431453"/>
                  </a:moveTo>
                  <a:cubicBezTo>
                    <a:pt x="573315" y="4432188"/>
                    <a:pt x="651343" y="4432152"/>
                    <a:pt x="719887" y="4431776"/>
                  </a:cubicBezTo>
                  <a:cubicBezTo>
                    <a:pt x="762828" y="4431543"/>
                    <a:pt x="742371" y="4390370"/>
                    <a:pt x="752895" y="4757712"/>
                  </a:cubicBezTo>
                  <a:cubicBezTo>
                    <a:pt x="536757" y="4758788"/>
                    <a:pt x="582531" y="4758215"/>
                    <a:pt x="468590" y="4757462"/>
                  </a:cubicBezTo>
                  <a:cubicBezTo>
                    <a:pt x="458854" y="4377340"/>
                    <a:pt x="450875" y="4430880"/>
                    <a:pt x="504789" y="4431453"/>
                  </a:cubicBezTo>
                  <a:close/>
                  <a:moveTo>
                    <a:pt x="504789" y="4774454"/>
                  </a:moveTo>
                  <a:cubicBezTo>
                    <a:pt x="576704" y="4775135"/>
                    <a:pt x="646897" y="4775099"/>
                    <a:pt x="719887" y="4774598"/>
                  </a:cubicBezTo>
                  <a:cubicBezTo>
                    <a:pt x="763689" y="4774293"/>
                    <a:pt x="753415" y="4721201"/>
                    <a:pt x="759923" y="5101305"/>
                  </a:cubicBezTo>
                  <a:cubicBezTo>
                    <a:pt x="663195" y="5102094"/>
                    <a:pt x="696525" y="5103044"/>
                    <a:pt x="476084" y="5101861"/>
                  </a:cubicBezTo>
                  <a:cubicBezTo>
                    <a:pt x="469665" y="4724104"/>
                    <a:pt x="453529" y="4773970"/>
                    <a:pt x="504789" y="4774454"/>
                  </a:cubicBezTo>
                  <a:close/>
                  <a:moveTo>
                    <a:pt x="504825" y="5118710"/>
                  </a:moveTo>
                  <a:cubicBezTo>
                    <a:pt x="776598" y="5120520"/>
                    <a:pt x="760156" y="5114820"/>
                    <a:pt x="760246" y="5120556"/>
                  </a:cubicBezTo>
                  <a:cubicBezTo>
                    <a:pt x="762147" y="5242155"/>
                    <a:pt x="759493" y="5241223"/>
                    <a:pt x="761429" y="5365367"/>
                  </a:cubicBezTo>
                  <a:cubicBezTo>
                    <a:pt x="762900" y="5459488"/>
                    <a:pt x="773872" y="5443625"/>
                    <a:pt x="719815" y="5443912"/>
                  </a:cubicBezTo>
                  <a:cubicBezTo>
                    <a:pt x="647614" y="5444306"/>
                    <a:pt x="576739" y="5444521"/>
                    <a:pt x="504986" y="5443266"/>
                  </a:cubicBezTo>
                  <a:cubicBezTo>
                    <a:pt x="473735" y="5442729"/>
                    <a:pt x="481033" y="5457498"/>
                    <a:pt x="479580" y="5365009"/>
                  </a:cubicBezTo>
                  <a:cubicBezTo>
                    <a:pt x="475134" y="5080531"/>
                    <a:pt x="464735" y="5118441"/>
                    <a:pt x="504825" y="5118710"/>
                  </a:cubicBezTo>
                  <a:close/>
                  <a:moveTo>
                    <a:pt x="504825" y="5803385"/>
                  </a:moveTo>
                  <a:cubicBezTo>
                    <a:pt x="816365" y="5805052"/>
                    <a:pt x="770340" y="5781679"/>
                    <a:pt x="771470" y="5854721"/>
                  </a:cubicBezTo>
                  <a:cubicBezTo>
                    <a:pt x="773352" y="5975351"/>
                    <a:pt x="771793" y="5977502"/>
                    <a:pt x="773711" y="6099496"/>
                  </a:cubicBezTo>
                  <a:cubicBezTo>
                    <a:pt x="774321" y="6137961"/>
                    <a:pt x="785168" y="6130236"/>
                    <a:pt x="719887" y="6129878"/>
                  </a:cubicBezTo>
                  <a:cubicBezTo>
                    <a:pt x="456129" y="6128461"/>
                    <a:pt x="492454" y="6138177"/>
                    <a:pt x="491844" y="6099119"/>
                  </a:cubicBezTo>
                  <a:cubicBezTo>
                    <a:pt x="486680" y="5768343"/>
                    <a:pt x="471584" y="5803206"/>
                    <a:pt x="504825" y="5803385"/>
                  </a:cubicBezTo>
                  <a:close/>
                  <a:moveTo>
                    <a:pt x="492400" y="6144773"/>
                  </a:moveTo>
                  <a:cubicBezTo>
                    <a:pt x="560262" y="6146260"/>
                    <a:pt x="543355" y="6146207"/>
                    <a:pt x="774518" y="6146763"/>
                  </a:cubicBezTo>
                  <a:cubicBezTo>
                    <a:pt x="776149" y="6231079"/>
                    <a:pt x="779646" y="6320414"/>
                    <a:pt x="779897" y="6470011"/>
                  </a:cubicBezTo>
                  <a:cubicBezTo>
                    <a:pt x="470616" y="6472180"/>
                    <a:pt x="496237" y="6475245"/>
                    <a:pt x="495932" y="6465870"/>
                  </a:cubicBezTo>
                  <a:cubicBezTo>
                    <a:pt x="490481" y="6296664"/>
                    <a:pt x="493153" y="6229268"/>
                    <a:pt x="492400" y="6144773"/>
                  </a:cubicBezTo>
                  <a:close/>
                  <a:moveTo>
                    <a:pt x="783411" y="5731974"/>
                  </a:moveTo>
                  <a:cubicBezTo>
                    <a:pt x="774088" y="5413458"/>
                    <a:pt x="763438" y="5460312"/>
                    <a:pt x="827374" y="5460312"/>
                  </a:cubicBezTo>
                  <a:cubicBezTo>
                    <a:pt x="1100222" y="5460312"/>
                    <a:pt x="1062499" y="5453232"/>
                    <a:pt x="1063234" y="5488973"/>
                  </a:cubicBezTo>
                  <a:cubicBezTo>
                    <a:pt x="1070531" y="5833624"/>
                    <a:pt x="1074189" y="5786393"/>
                    <a:pt x="1042310" y="5786393"/>
                  </a:cubicBezTo>
                  <a:cubicBezTo>
                    <a:pt x="935792" y="5786393"/>
                    <a:pt x="935183" y="5784296"/>
                    <a:pt x="827374" y="5784296"/>
                  </a:cubicBezTo>
                  <a:cubicBezTo>
                    <a:pt x="773657" y="5784278"/>
                    <a:pt x="785258" y="5795265"/>
                    <a:pt x="783411" y="5731974"/>
                  </a:cubicBezTo>
                  <a:close/>
                  <a:moveTo>
                    <a:pt x="827391" y="5800930"/>
                  </a:moveTo>
                  <a:cubicBezTo>
                    <a:pt x="933139" y="5800930"/>
                    <a:pt x="935129" y="5803027"/>
                    <a:pt x="1042328" y="5803027"/>
                  </a:cubicBezTo>
                  <a:cubicBezTo>
                    <a:pt x="1073938" y="5803027"/>
                    <a:pt x="1067071" y="5792630"/>
                    <a:pt x="1068039" y="5854756"/>
                  </a:cubicBezTo>
                  <a:cubicBezTo>
                    <a:pt x="1072987" y="6171265"/>
                    <a:pt x="1087941" y="6127942"/>
                    <a:pt x="1042328" y="6127942"/>
                  </a:cubicBezTo>
                  <a:cubicBezTo>
                    <a:pt x="750905" y="6127942"/>
                    <a:pt x="789130" y="6145095"/>
                    <a:pt x="788413" y="6099209"/>
                  </a:cubicBezTo>
                  <a:cubicBezTo>
                    <a:pt x="782963" y="5752534"/>
                    <a:pt x="776132" y="5800930"/>
                    <a:pt x="827391" y="5800930"/>
                  </a:cubicBezTo>
                  <a:close/>
                  <a:moveTo>
                    <a:pt x="827391" y="6146816"/>
                  </a:moveTo>
                  <a:cubicBezTo>
                    <a:pt x="1124678" y="6146816"/>
                    <a:pt x="1074296" y="6119643"/>
                    <a:pt x="1075480" y="6221704"/>
                  </a:cubicBezTo>
                  <a:cubicBezTo>
                    <a:pt x="1078922" y="6521346"/>
                    <a:pt x="1093319" y="6472018"/>
                    <a:pt x="1042328" y="6471982"/>
                  </a:cubicBezTo>
                  <a:cubicBezTo>
                    <a:pt x="1027644" y="6471982"/>
                    <a:pt x="794635" y="6471230"/>
                    <a:pt x="794635" y="6466157"/>
                  </a:cubicBezTo>
                  <a:cubicBezTo>
                    <a:pt x="793846" y="6098707"/>
                    <a:pt x="769605" y="6146816"/>
                    <a:pt x="827391" y="6146816"/>
                  </a:cubicBezTo>
                  <a:close/>
                  <a:moveTo>
                    <a:pt x="827391" y="6486483"/>
                  </a:moveTo>
                  <a:cubicBezTo>
                    <a:pt x="933712" y="6486483"/>
                    <a:pt x="933192" y="6488616"/>
                    <a:pt x="1042328" y="6488616"/>
                  </a:cubicBezTo>
                  <a:cubicBezTo>
                    <a:pt x="1088478" y="6488652"/>
                    <a:pt x="1077757" y="6434018"/>
                    <a:pt x="1084157" y="6813316"/>
                  </a:cubicBezTo>
                  <a:cubicBezTo>
                    <a:pt x="977352" y="6812922"/>
                    <a:pt x="889140" y="6814446"/>
                    <a:pt x="798776" y="6814051"/>
                  </a:cubicBezTo>
                  <a:cubicBezTo>
                    <a:pt x="792985" y="6433427"/>
                    <a:pt x="783196" y="6486483"/>
                    <a:pt x="827391" y="6486483"/>
                  </a:cubicBezTo>
                  <a:close/>
                  <a:moveTo>
                    <a:pt x="827391" y="6830756"/>
                  </a:moveTo>
                  <a:cubicBezTo>
                    <a:pt x="1105673" y="6830756"/>
                    <a:pt x="1084391" y="6827154"/>
                    <a:pt x="1084480" y="6833356"/>
                  </a:cubicBezTo>
                  <a:cubicBezTo>
                    <a:pt x="1090415" y="7212295"/>
                    <a:pt x="1108021" y="7157446"/>
                    <a:pt x="1042328" y="7157446"/>
                  </a:cubicBezTo>
                  <a:cubicBezTo>
                    <a:pt x="936223" y="7157446"/>
                    <a:pt x="937854" y="7156030"/>
                    <a:pt x="827391" y="7156030"/>
                  </a:cubicBezTo>
                  <a:cubicBezTo>
                    <a:pt x="799942" y="7156030"/>
                    <a:pt x="807346" y="7171302"/>
                    <a:pt x="805894" y="7077772"/>
                  </a:cubicBezTo>
                  <a:cubicBezTo>
                    <a:pt x="801430" y="6792954"/>
                    <a:pt x="781116" y="6830756"/>
                    <a:pt x="827391" y="6830756"/>
                  </a:cubicBezTo>
                  <a:close/>
                  <a:moveTo>
                    <a:pt x="1090182" y="6221453"/>
                  </a:moveTo>
                  <a:cubicBezTo>
                    <a:pt x="1089088" y="6125791"/>
                    <a:pt x="1031373" y="6142425"/>
                    <a:pt x="1364805" y="6144217"/>
                  </a:cubicBezTo>
                  <a:cubicBezTo>
                    <a:pt x="1372838" y="6144271"/>
                    <a:pt x="1373662" y="6104461"/>
                    <a:pt x="1379364" y="6471803"/>
                  </a:cubicBezTo>
                  <a:cubicBezTo>
                    <a:pt x="1061172" y="6473344"/>
                    <a:pt x="1092979" y="6474097"/>
                    <a:pt x="1092961" y="6466157"/>
                  </a:cubicBezTo>
                  <a:cubicBezTo>
                    <a:pt x="1092763" y="6371624"/>
                    <a:pt x="1091795" y="6363289"/>
                    <a:pt x="1090182" y="6221453"/>
                  </a:cubicBezTo>
                  <a:close/>
                  <a:moveTo>
                    <a:pt x="1379615" y="6488473"/>
                  </a:moveTo>
                  <a:cubicBezTo>
                    <a:pt x="1385334" y="6857088"/>
                    <a:pt x="1392237" y="6814123"/>
                    <a:pt x="1364805" y="6814213"/>
                  </a:cubicBezTo>
                  <a:cubicBezTo>
                    <a:pt x="1289771" y="6814517"/>
                    <a:pt x="1224705" y="6814625"/>
                    <a:pt x="1149868" y="6813818"/>
                  </a:cubicBezTo>
                  <a:cubicBezTo>
                    <a:pt x="1089088" y="6813155"/>
                    <a:pt x="1094592" y="6869007"/>
                    <a:pt x="1093014" y="6488652"/>
                  </a:cubicBezTo>
                  <a:cubicBezTo>
                    <a:pt x="1276324" y="6488813"/>
                    <a:pt x="1291420" y="6488939"/>
                    <a:pt x="1379615" y="6488473"/>
                  </a:cubicBezTo>
                  <a:close/>
                  <a:moveTo>
                    <a:pt x="1149743" y="6830506"/>
                  </a:moveTo>
                  <a:cubicBezTo>
                    <a:pt x="1402242" y="6833230"/>
                    <a:pt x="1384528" y="6827745"/>
                    <a:pt x="1384617" y="6833320"/>
                  </a:cubicBezTo>
                  <a:cubicBezTo>
                    <a:pt x="1390480" y="7208137"/>
                    <a:pt x="1397921" y="7157285"/>
                    <a:pt x="1364931" y="7156783"/>
                  </a:cubicBezTo>
                  <a:cubicBezTo>
                    <a:pt x="1051956" y="7152158"/>
                    <a:pt x="1105816" y="7184781"/>
                    <a:pt x="1104149" y="7077772"/>
                  </a:cubicBezTo>
                  <a:cubicBezTo>
                    <a:pt x="1099505" y="6780461"/>
                    <a:pt x="1079263" y="6829753"/>
                    <a:pt x="1149743" y="6830506"/>
                  </a:cubicBezTo>
                  <a:close/>
                  <a:moveTo>
                    <a:pt x="1386338" y="6144343"/>
                  </a:moveTo>
                  <a:cubicBezTo>
                    <a:pt x="1427343" y="6144558"/>
                    <a:pt x="1668259" y="6144755"/>
                    <a:pt x="1670590" y="6144755"/>
                  </a:cubicBezTo>
                  <a:cubicBezTo>
                    <a:pt x="1670608" y="6146153"/>
                    <a:pt x="1675395" y="6428498"/>
                    <a:pt x="1676166" y="6470190"/>
                  </a:cubicBezTo>
                  <a:cubicBezTo>
                    <a:pt x="1580549" y="6470297"/>
                    <a:pt x="1675144" y="6470710"/>
                    <a:pt x="1394048" y="6471749"/>
                  </a:cubicBezTo>
                  <a:cubicBezTo>
                    <a:pt x="1389171" y="6157750"/>
                    <a:pt x="1389315" y="6273362"/>
                    <a:pt x="1386338" y="6144343"/>
                  </a:cubicBezTo>
                  <a:close/>
                  <a:moveTo>
                    <a:pt x="1676489" y="6486824"/>
                  </a:moveTo>
                  <a:cubicBezTo>
                    <a:pt x="1682674" y="6813818"/>
                    <a:pt x="1681634" y="6716686"/>
                    <a:pt x="1683302" y="6813459"/>
                  </a:cubicBezTo>
                  <a:cubicBezTo>
                    <a:pt x="1671253" y="6813459"/>
                    <a:pt x="1734454" y="6813281"/>
                    <a:pt x="1399014" y="6814105"/>
                  </a:cubicBezTo>
                  <a:cubicBezTo>
                    <a:pt x="1397580" y="6720468"/>
                    <a:pt x="1398441" y="6754649"/>
                    <a:pt x="1394317" y="6488401"/>
                  </a:cubicBezTo>
                  <a:cubicBezTo>
                    <a:pt x="1697860" y="6487110"/>
                    <a:pt x="1587990" y="6486913"/>
                    <a:pt x="1676489" y="6486824"/>
                  </a:cubicBezTo>
                  <a:close/>
                  <a:moveTo>
                    <a:pt x="1680272" y="5803475"/>
                  </a:moveTo>
                  <a:cubicBezTo>
                    <a:pt x="1808610" y="5803600"/>
                    <a:pt x="1808108" y="5800715"/>
                    <a:pt x="1964685" y="5801790"/>
                  </a:cubicBezTo>
                  <a:cubicBezTo>
                    <a:pt x="1966693" y="5977001"/>
                    <a:pt x="1968916" y="5951835"/>
                    <a:pt x="1971552" y="6127081"/>
                  </a:cubicBezTo>
                  <a:cubicBezTo>
                    <a:pt x="1779798" y="6126669"/>
                    <a:pt x="1818866" y="6128103"/>
                    <a:pt x="1685023" y="6128103"/>
                  </a:cubicBezTo>
                  <a:cubicBezTo>
                    <a:pt x="1682961" y="6002758"/>
                    <a:pt x="1682370" y="5917420"/>
                    <a:pt x="1680272" y="5803475"/>
                  </a:cubicBezTo>
                  <a:close/>
                  <a:moveTo>
                    <a:pt x="1687372" y="6144755"/>
                  </a:moveTo>
                  <a:cubicBezTo>
                    <a:pt x="2026398" y="6144755"/>
                    <a:pt x="1971480" y="6117330"/>
                    <a:pt x="1972879" y="6221632"/>
                  </a:cubicBezTo>
                  <a:cubicBezTo>
                    <a:pt x="1974295" y="6335237"/>
                    <a:pt x="1975317" y="6367573"/>
                    <a:pt x="1976034" y="6466193"/>
                  </a:cubicBezTo>
                  <a:cubicBezTo>
                    <a:pt x="1976088" y="6474026"/>
                    <a:pt x="1998984" y="6470226"/>
                    <a:pt x="1690886" y="6470172"/>
                  </a:cubicBezTo>
                  <a:cubicBezTo>
                    <a:pt x="1690832" y="6467233"/>
                    <a:pt x="1684413" y="6144755"/>
                    <a:pt x="1687372" y="6144755"/>
                  </a:cubicBezTo>
                  <a:close/>
                  <a:moveTo>
                    <a:pt x="1976195" y="6487343"/>
                  </a:moveTo>
                  <a:cubicBezTo>
                    <a:pt x="1976213" y="6488921"/>
                    <a:pt x="1979961" y="6810484"/>
                    <a:pt x="1979979" y="6812312"/>
                  </a:cubicBezTo>
                  <a:cubicBezTo>
                    <a:pt x="1864012" y="6810681"/>
                    <a:pt x="1785356" y="6813352"/>
                    <a:pt x="1697968" y="6813459"/>
                  </a:cubicBezTo>
                  <a:cubicBezTo>
                    <a:pt x="1696103" y="6704461"/>
                    <a:pt x="1697233" y="6812635"/>
                    <a:pt x="1691191" y="6486824"/>
                  </a:cubicBezTo>
                  <a:cubicBezTo>
                    <a:pt x="1791774" y="6486842"/>
                    <a:pt x="1863259" y="6488150"/>
                    <a:pt x="1976195" y="6487343"/>
                  </a:cubicBezTo>
                  <a:close/>
                  <a:moveTo>
                    <a:pt x="1980247" y="6828982"/>
                  </a:moveTo>
                  <a:cubicBezTo>
                    <a:pt x="1982381" y="6968111"/>
                    <a:pt x="1981000" y="6934324"/>
                    <a:pt x="1984604" y="7155474"/>
                  </a:cubicBezTo>
                  <a:cubicBezTo>
                    <a:pt x="1917118" y="7156389"/>
                    <a:pt x="1836723" y="7155780"/>
                    <a:pt x="1701769" y="7155744"/>
                  </a:cubicBezTo>
                  <a:cubicBezTo>
                    <a:pt x="1701751" y="7153700"/>
                    <a:pt x="1698327" y="6834736"/>
                    <a:pt x="1698309" y="6833033"/>
                  </a:cubicBezTo>
                  <a:cubicBezTo>
                    <a:pt x="1698219" y="6827064"/>
                    <a:pt x="1974187" y="6828893"/>
                    <a:pt x="1980247" y="6828982"/>
                  </a:cubicBezTo>
                  <a:close/>
                  <a:moveTo>
                    <a:pt x="1979369" y="5801915"/>
                  </a:moveTo>
                  <a:cubicBezTo>
                    <a:pt x="2144642" y="5803385"/>
                    <a:pt x="2016841" y="5802077"/>
                    <a:pt x="2264481" y="5803636"/>
                  </a:cubicBezTo>
                  <a:cubicBezTo>
                    <a:pt x="2266830" y="5985049"/>
                    <a:pt x="2266346" y="6021937"/>
                    <a:pt x="2268157" y="6127762"/>
                  </a:cubicBezTo>
                  <a:cubicBezTo>
                    <a:pt x="2036528" y="6127189"/>
                    <a:pt x="2170083" y="6127673"/>
                    <a:pt x="1986218" y="6127135"/>
                  </a:cubicBezTo>
                  <a:cubicBezTo>
                    <a:pt x="1983564" y="5953555"/>
                    <a:pt x="1981234" y="5966407"/>
                    <a:pt x="1979369" y="5801915"/>
                  </a:cubicBezTo>
                  <a:close/>
                  <a:moveTo>
                    <a:pt x="2009885" y="6143895"/>
                  </a:moveTo>
                  <a:cubicBezTo>
                    <a:pt x="2321586" y="6145149"/>
                    <a:pt x="2267744" y="6122403"/>
                    <a:pt x="2270129" y="6222511"/>
                  </a:cubicBezTo>
                  <a:cubicBezTo>
                    <a:pt x="2272155" y="6306128"/>
                    <a:pt x="2273087" y="6371265"/>
                    <a:pt x="2274378" y="6466318"/>
                  </a:cubicBezTo>
                  <a:cubicBezTo>
                    <a:pt x="2274450" y="6472628"/>
                    <a:pt x="1990790" y="6472395"/>
                    <a:pt x="1990754" y="6466103"/>
                  </a:cubicBezTo>
                  <a:cubicBezTo>
                    <a:pt x="1988047" y="6097416"/>
                    <a:pt x="1974671" y="6143733"/>
                    <a:pt x="2009885" y="6143895"/>
                  </a:cubicBezTo>
                  <a:close/>
                  <a:moveTo>
                    <a:pt x="2009974" y="6487039"/>
                  </a:moveTo>
                  <a:cubicBezTo>
                    <a:pt x="2085278" y="6486322"/>
                    <a:pt x="2149590" y="6486429"/>
                    <a:pt x="2224911" y="6486644"/>
                  </a:cubicBezTo>
                  <a:cubicBezTo>
                    <a:pt x="2289260" y="6486824"/>
                    <a:pt x="2274342" y="6428641"/>
                    <a:pt x="2280851" y="6812205"/>
                  </a:cubicBezTo>
                  <a:cubicBezTo>
                    <a:pt x="2202266" y="6812778"/>
                    <a:pt x="2158214" y="6815413"/>
                    <a:pt x="1994681" y="6812545"/>
                  </a:cubicBezTo>
                  <a:cubicBezTo>
                    <a:pt x="1989212" y="6438446"/>
                    <a:pt x="1984282" y="6487308"/>
                    <a:pt x="2009974" y="6487039"/>
                  </a:cubicBezTo>
                  <a:close/>
                  <a:moveTo>
                    <a:pt x="2009795" y="6829484"/>
                  </a:moveTo>
                  <a:cubicBezTo>
                    <a:pt x="2274593" y="6834467"/>
                    <a:pt x="2281030" y="6822099"/>
                    <a:pt x="2281209" y="6833320"/>
                  </a:cubicBezTo>
                  <a:cubicBezTo>
                    <a:pt x="2283074" y="6952123"/>
                    <a:pt x="2280474" y="6958091"/>
                    <a:pt x="2282357" y="7078131"/>
                  </a:cubicBezTo>
                  <a:cubicBezTo>
                    <a:pt x="2283827" y="7172592"/>
                    <a:pt x="2298672" y="7158414"/>
                    <a:pt x="2225180" y="7155977"/>
                  </a:cubicBezTo>
                  <a:cubicBezTo>
                    <a:pt x="1953425" y="7147068"/>
                    <a:pt x="1999844" y="7188814"/>
                    <a:pt x="1998033" y="7077827"/>
                  </a:cubicBezTo>
                  <a:cubicBezTo>
                    <a:pt x="1993533" y="6791914"/>
                    <a:pt x="1987616" y="6829072"/>
                    <a:pt x="2009795" y="6829484"/>
                  </a:cubicBezTo>
                  <a:close/>
                  <a:moveTo>
                    <a:pt x="2283164" y="6144432"/>
                  </a:moveTo>
                  <a:cubicBezTo>
                    <a:pt x="2516406" y="6144719"/>
                    <a:pt x="2333330" y="6144737"/>
                    <a:pt x="2569298" y="6145239"/>
                  </a:cubicBezTo>
                  <a:cubicBezTo>
                    <a:pt x="2575161" y="6522780"/>
                    <a:pt x="2583372" y="6472287"/>
                    <a:pt x="2547532" y="6472287"/>
                  </a:cubicBezTo>
                  <a:cubicBezTo>
                    <a:pt x="2546133" y="6472287"/>
                    <a:pt x="2289152" y="6471265"/>
                    <a:pt x="2289080" y="6465996"/>
                  </a:cubicBezTo>
                  <a:cubicBezTo>
                    <a:pt x="2286014" y="6239718"/>
                    <a:pt x="2285028" y="6245400"/>
                    <a:pt x="2283164" y="6144432"/>
                  </a:cubicBezTo>
                  <a:close/>
                  <a:moveTo>
                    <a:pt x="2547532" y="6488956"/>
                  </a:moveTo>
                  <a:cubicBezTo>
                    <a:pt x="2581687" y="6488956"/>
                    <a:pt x="2572597" y="6436797"/>
                    <a:pt x="2579249" y="6812079"/>
                  </a:cubicBezTo>
                  <a:cubicBezTo>
                    <a:pt x="2558486" y="6811954"/>
                    <a:pt x="2542278" y="6811990"/>
                    <a:pt x="2332487" y="6812026"/>
                  </a:cubicBezTo>
                  <a:cubicBezTo>
                    <a:pt x="2286176" y="6812026"/>
                    <a:pt x="2294567" y="6865889"/>
                    <a:pt x="2289367" y="6486734"/>
                  </a:cubicBezTo>
                  <a:cubicBezTo>
                    <a:pt x="2443434" y="6486824"/>
                    <a:pt x="2447038" y="6488956"/>
                    <a:pt x="2547532" y="6488956"/>
                  </a:cubicBezTo>
                  <a:close/>
                  <a:moveTo>
                    <a:pt x="2583265" y="6099173"/>
                  </a:moveTo>
                  <a:cubicBezTo>
                    <a:pt x="2577814" y="5749164"/>
                    <a:pt x="2551207" y="5799943"/>
                    <a:pt x="2654928" y="5802596"/>
                  </a:cubicBezTo>
                  <a:cubicBezTo>
                    <a:pt x="2725893" y="5804407"/>
                    <a:pt x="2798488" y="5804264"/>
                    <a:pt x="2861169" y="5803188"/>
                  </a:cubicBezTo>
                  <a:cubicBezTo>
                    <a:pt x="2864881" y="6110017"/>
                    <a:pt x="2863769" y="6050365"/>
                    <a:pt x="2865204" y="6128856"/>
                  </a:cubicBezTo>
                  <a:cubicBezTo>
                    <a:pt x="2537652" y="6137191"/>
                    <a:pt x="2583749" y="6129681"/>
                    <a:pt x="2583265" y="6099173"/>
                  </a:cubicBezTo>
                  <a:close/>
                  <a:moveTo>
                    <a:pt x="2865508" y="6145526"/>
                  </a:moveTo>
                  <a:cubicBezTo>
                    <a:pt x="2867696" y="6254344"/>
                    <a:pt x="2869686" y="6246296"/>
                    <a:pt x="2871712" y="6471140"/>
                  </a:cubicBezTo>
                  <a:cubicBezTo>
                    <a:pt x="2832662" y="6471498"/>
                    <a:pt x="2589074" y="6472269"/>
                    <a:pt x="2587801" y="6472269"/>
                  </a:cubicBezTo>
                  <a:cubicBezTo>
                    <a:pt x="2587980" y="6382593"/>
                    <a:pt x="2587944" y="6400625"/>
                    <a:pt x="2583964" y="6145293"/>
                  </a:cubicBezTo>
                  <a:cubicBezTo>
                    <a:pt x="2663140" y="6145633"/>
                    <a:pt x="2752643" y="6148376"/>
                    <a:pt x="2865508" y="6145526"/>
                  </a:cubicBezTo>
                  <a:close/>
                  <a:moveTo>
                    <a:pt x="2870277" y="6487791"/>
                  </a:moveTo>
                  <a:cubicBezTo>
                    <a:pt x="2872088" y="6487791"/>
                    <a:pt x="2877234" y="6811990"/>
                    <a:pt x="2877252" y="6813406"/>
                  </a:cubicBezTo>
                  <a:cubicBezTo>
                    <a:pt x="2710240" y="6816256"/>
                    <a:pt x="2670903" y="6812850"/>
                    <a:pt x="2593915" y="6812169"/>
                  </a:cubicBezTo>
                  <a:cubicBezTo>
                    <a:pt x="2592229" y="6715754"/>
                    <a:pt x="2587622" y="6622422"/>
                    <a:pt x="2587765" y="6488903"/>
                  </a:cubicBezTo>
                  <a:cubicBezTo>
                    <a:pt x="2589038" y="6488921"/>
                    <a:pt x="2843796" y="6488042"/>
                    <a:pt x="2870277" y="6487791"/>
                  </a:cubicBezTo>
                  <a:close/>
                  <a:moveTo>
                    <a:pt x="2877593" y="6833356"/>
                  </a:moveTo>
                  <a:cubicBezTo>
                    <a:pt x="2883312" y="7198134"/>
                    <a:pt x="2886306" y="7156604"/>
                    <a:pt x="2870277" y="7156425"/>
                  </a:cubicBezTo>
                  <a:cubicBezTo>
                    <a:pt x="2543802" y="7152929"/>
                    <a:pt x="2598236" y="7182648"/>
                    <a:pt x="2596604" y="7077808"/>
                  </a:cubicBezTo>
                  <a:cubicBezTo>
                    <a:pt x="2594704" y="6956210"/>
                    <a:pt x="2596246" y="6958611"/>
                    <a:pt x="2594273" y="6833033"/>
                  </a:cubicBezTo>
                  <a:cubicBezTo>
                    <a:pt x="2594184" y="6826526"/>
                    <a:pt x="2877575" y="6831958"/>
                    <a:pt x="2877593" y="6833356"/>
                  </a:cubicBezTo>
                  <a:close/>
                  <a:moveTo>
                    <a:pt x="2880193" y="6145149"/>
                  </a:moveTo>
                  <a:cubicBezTo>
                    <a:pt x="2934805" y="6143787"/>
                    <a:pt x="2944397" y="6144020"/>
                    <a:pt x="3165090" y="6143984"/>
                  </a:cubicBezTo>
                  <a:cubicBezTo>
                    <a:pt x="3167636" y="6293061"/>
                    <a:pt x="3165950" y="6159847"/>
                    <a:pt x="3170630" y="6471911"/>
                  </a:cubicBezTo>
                  <a:cubicBezTo>
                    <a:pt x="2853603" y="6471283"/>
                    <a:pt x="2886450" y="6472359"/>
                    <a:pt x="2886396" y="6466067"/>
                  </a:cubicBezTo>
                  <a:cubicBezTo>
                    <a:pt x="2884782" y="6272573"/>
                    <a:pt x="2882039" y="6235022"/>
                    <a:pt x="2880193" y="6145149"/>
                  </a:cubicBezTo>
                  <a:close/>
                  <a:moveTo>
                    <a:pt x="3170881" y="6488563"/>
                  </a:moveTo>
                  <a:cubicBezTo>
                    <a:pt x="3175489" y="6795714"/>
                    <a:pt x="3173283" y="6634718"/>
                    <a:pt x="3176134" y="6814087"/>
                  </a:cubicBezTo>
                  <a:cubicBezTo>
                    <a:pt x="3080176" y="6813925"/>
                    <a:pt x="3012063" y="6811345"/>
                    <a:pt x="2891954" y="6813155"/>
                  </a:cubicBezTo>
                  <a:cubicBezTo>
                    <a:pt x="2890394" y="6717761"/>
                    <a:pt x="2887633" y="6608261"/>
                    <a:pt x="2886593" y="6487630"/>
                  </a:cubicBezTo>
                  <a:cubicBezTo>
                    <a:pt x="3032681" y="6486358"/>
                    <a:pt x="3079764" y="6488401"/>
                    <a:pt x="3170881" y="6488563"/>
                  </a:cubicBezTo>
                  <a:close/>
                  <a:moveTo>
                    <a:pt x="3176403" y="6830739"/>
                  </a:moveTo>
                  <a:cubicBezTo>
                    <a:pt x="3178501" y="6982307"/>
                    <a:pt x="3176080" y="6913818"/>
                    <a:pt x="3179845" y="7155385"/>
                  </a:cubicBezTo>
                  <a:cubicBezTo>
                    <a:pt x="3072234" y="7155529"/>
                    <a:pt x="3044658" y="7157966"/>
                    <a:pt x="2897010" y="7156694"/>
                  </a:cubicBezTo>
                  <a:cubicBezTo>
                    <a:pt x="2894518" y="7060780"/>
                    <a:pt x="2894142" y="6953449"/>
                    <a:pt x="2892259" y="6833069"/>
                  </a:cubicBezTo>
                  <a:cubicBezTo>
                    <a:pt x="2892169" y="6826168"/>
                    <a:pt x="2880103" y="6830290"/>
                    <a:pt x="3176403" y="6830739"/>
                  </a:cubicBezTo>
                  <a:close/>
                  <a:moveTo>
                    <a:pt x="3179774" y="6144002"/>
                  </a:moveTo>
                  <a:cubicBezTo>
                    <a:pt x="3271428" y="6143984"/>
                    <a:pt x="3278726" y="6145436"/>
                    <a:pt x="3463201" y="6145902"/>
                  </a:cubicBezTo>
                  <a:cubicBezTo>
                    <a:pt x="3463218" y="6147336"/>
                    <a:pt x="3468884" y="6458593"/>
                    <a:pt x="3469153" y="6471696"/>
                  </a:cubicBezTo>
                  <a:cubicBezTo>
                    <a:pt x="3329537" y="6471659"/>
                    <a:pt x="3235121" y="6471982"/>
                    <a:pt x="3185296" y="6471929"/>
                  </a:cubicBezTo>
                  <a:cubicBezTo>
                    <a:pt x="3180831" y="6173541"/>
                    <a:pt x="3181943" y="6271946"/>
                    <a:pt x="3179774" y="6144002"/>
                  </a:cubicBezTo>
                  <a:close/>
                  <a:moveTo>
                    <a:pt x="3192844" y="6488580"/>
                  </a:moveTo>
                  <a:cubicBezTo>
                    <a:pt x="3527459" y="6488580"/>
                    <a:pt x="3469315" y="6463880"/>
                    <a:pt x="3471269" y="6588616"/>
                  </a:cubicBezTo>
                  <a:cubicBezTo>
                    <a:pt x="3473187" y="6711470"/>
                    <a:pt x="3473564" y="6702992"/>
                    <a:pt x="3475375" y="6815055"/>
                  </a:cubicBezTo>
                  <a:cubicBezTo>
                    <a:pt x="3338412" y="6815861"/>
                    <a:pt x="3310873" y="6814105"/>
                    <a:pt x="3190818" y="6814105"/>
                  </a:cubicBezTo>
                  <a:cubicBezTo>
                    <a:pt x="3185099" y="6450222"/>
                    <a:pt x="3181925" y="6488580"/>
                    <a:pt x="3192844" y="6488580"/>
                  </a:cubicBezTo>
                  <a:close/>
                  <a:moveTo>
                    <a:pt x="3192844" y="6830756"/>
                  </a:moveTo>
                  <a:cubicBezTo>
                    <a:pt x="3194117" y="6830756"/>
                    <a:pt x="3475644" y="6831438"/>
                    <a:pt x="3475679" y="6833356"/>
                  </a:cubicBezTo>
                  <a:cubicBezTo>
                    <a:pt x="3475715" y="6835507"/>
                    <a:pt x="3479606" y="7155367"/>
                    <a:pt x="3479624" y="7157518"/>
                  </a:cubicBezTo>
                  <a:cubicBezTo>
                    <a:pt x="3282347" y="7158540"/>
                    <a:pt x="3330416" y="7155403"/>
                    <a:pt x="3194530" y="7155385"/>
                  </a:cubicBezTo>
                  <a:cubicBezTo>
                    <a:pt x="3188882" y="6794639"/>
                    <a:pt x="3191571" y="6830756"/>
                    <a:pt x="3192844" y="6830756"/>
                  </a:cubicBezTo>
                  <a:close/>
                  <a:moveTo>
                    <a:pt x="3515357" y="6146099"/>
                  </a:moveTo>
                  <a:cubicBezTo>
                    <a:pt x="3621499" y="6146530"/>
                    <a:pt x="3624977" y="6146117"/>
                    <a:pt x="3730312" y="6146530"/>
                  </a:cubicBezTo>
                  <a:cubicBezTo>
                    <a:pt x="3773629" y="6146708"/>
                    <a:pt x="3762531" y="6095355"/>
                    <a:pt x="3766959" y="6471158"/>
                  </a:cubicBezTo>
                  <a:cubicBezTo>
                    <a:pt x="3454630" y="6472592"/>
                    <a:pt x="3483891" y="6474259"/>
                    <a:pt x="3483729" y="6465978"/>
                  </a:cubicBezTo>
                  <a:cubicBezTo>
                    <a:pt x="3476379" y="6095176"/>
                    <a:pt x="3464904" y="6145884"/>
                    <a:pt x="3515357" y="6146099"/>
                  </a:cubicBezTo>
                  <a:close/>
                  <a:moveTo>
                    <a:pt x="3767174" y="6487791"/>
                  </a:moveTo>
                  <a:cubicBezTo>
                    <a:pt x="3768161" y="6570513"/>
                    <a:pt x="3769200" y="6639916"/>
                    <a:pt x="3771352" y="6711111"/>
                  </a:cubicBezTo>
                  <a:cubicBezTo>
                    <a:pt x="3775350" y="6842730"/>
                    <a:pt x="3825803" y="6812241"/>
                    <a:pt x="3515321" y="6814768"/>
                  </a:cubicBezTo>
                  <a:cubicBezTo>
                    <a:pt x="3478960" y="6815055"/>
                    <a:pt x="3491726" y="6864867"/>
                    <a:pt x="3484196" y="6488347"/>
                  </a:cubicBezTo>
                  <a:cubicBezTo>
                    <a:pt x="3745283" y="6488383"/>
                    <a:pt x="3643480" y="6488383"/>
                    <a:pt x="3767174" y="6487791"/>
                  </a:cubicBezTo>
                  <a:close/>
                  <a:moveTo>
                    <a:pt x="3515464" y="6831438"/>
                  </a:moveTo>
                  <a:cubicBezTo>
                    <a:pt x="3516737" y="6831420"/>
                    <a:pt x="3774095" y="6828893"/>
                    <a:pt x="3774167" y="6833356"/>
                  </a:cubicBezTo>
                  <a:cubicBezTo>
                    <a:pt x="3780030" y="7209069"/>
                    <a:pt x="3800039" y="7155887"/>
                    <a:pt x="3730294" y="7156461"/>
                  </a:cubicBezTo>
                  <a:cubicBezTo>
                    <a:pt x="3623023" y="7157339"/>
                    <a:pt x="3616496" y="7156479"/>
                    <a:pt x="3515357" y="7157285"/>
                  </a:cubicBezTo>
                  <a:cubicBezTo>
                    <a:pt x="3487674" y="7157464"/>
                    <a:pt x="3494720" y="7172126"/>
                    <a:pt x="3493250" y="7077808"/>
                  </a:cubicBezTo>
                  <a:cubicBezTo>
                    <a:pt x="3488929" y="6793994"/>
                    <a:pt x="3480341" y="6831725"/>
                    <a:pt x="3515464" y="6831438"/>
                  </a:cubicBezTo>
                  <a:close/>
                  <a:moveTo>
                    <a:pt x="3776838" y="6146655"/>
                  </a:moveTo>
                  <a:cubicBezTo>
                    <a:pt x="3955235" y="6146978"/>
                    <a:pt x="3929596" y="6145866"/>
                    <a:pt x="4053022" y="6145866"/>
                  </a:cubicBezTo>
                  <a:cubicBezTo>
                    <a:pt x="4067652" y="6145866"/>
                    <a:pt x="4060929" y="6107203"/>
                    <a:pt x="4066756" y="6472771"/>
                  </a:cubicBezTo>
                  <a:cubicBezTo>
                    <a:pt x="3955934" y="6473076"/>
                    <a:pt x="3938202" y="6470530"/>
                    <a:pt x="3781679" y="6471068"/>
                  </a:cubicBezTo>
                  <a:cubicBezTo>
                    <a:pt x="3780460" y="6376499"/>
                    <a:pt x="3781805" y="6461909"/>
                    <a:pt x="3776838" y="6146655"/>
                  </a:cubicBezTo>
                  <a:close/>
                  <a:moveTo>
                    <a:pt x="3837888" y="6487648"/>
                  </a:moveTo>
                  <a:cubicBezTo>
                    <a:pt x="3944262" y="6487648"/>
                    <a:pt x="3945374" y="6489459"/>
                    <a:pt x="4053004" y="6489459"/>
                  </a:cubicBezTo>
                  <a:cubicBezTo>
                    <a:pt x="4073999" y="6489459"/>
                    <a:pt x="4066702" y="6449111"/>
                    <a:pt x="4072654" y="6814679"/>
                  </a:cubicBezTo>
                  <a:cubicBezTo>
                    <a:pt x="3965652" y="6814965"/>
                    <a:pt x="3925526" y="6813065"/>
                    <a:pt x="3788528" y="6813549"/>
                  </a:cubicBezTo>
                  <a:cubicBezTo>
                    <a:pt x="3782002" y="6435381"/>
                    <a:pt x="3759160" y="6487648"/>
                    <a:pt x="3837888" y="6487648"/>
                  </a:cubicBezTo>
                  <a:close/>
                  <a:moveTo>
                    <a:pt x="4070485" y="5854505"/>
                  </a:moveTo>
                  <a:cubicBezTo>
                    <a:pt x="4069373" y="5783059"/>
                    <a:pt x="4021000" y="5804138"/>
                    <a:pt x="4356494" y="5802919"/>
                  </a:cubicBezTo>
                  <a:cubicBezTo>
                    <a:pt x="4359506" y="5981822"/>
                    <a:pt x="4357641" y="5984977"/>
                    <a:pt x="4360187" y="6128694"/>
                  </a:cubicBezTo>
                  <a:cubicBezTo>
                    <a:pt x="4300626" y="6129393"/>
                    <a:pt x="4276098" y="6129197"/>
                    <a:pt x="4077029" y="6129232"/>
                  </a:cubicBezTo>
                  <a:cubicBezTo>
                    <a:pt x="4074931" y="5979080"/>
                    <a:pt x="4072403" y="5976750"/>
                    <a:pt x="4070485" y="5854505"/>
                  </a:cubicBezTo>
                  <a:close/>
                  <a:moveTo>
                    <a:pt x="4360492" y="6145346"/>
                  </a:moveTo>
                  <a:cubicBezTo>
                    <a:pt x="4362195" y="6234968"/>
                    <a:pt x="4364867" y="6284744"/>
                    <a:pt x="4366373" y="6466229"/>
                  </a:cubicBezTo>
                  <a:cubicBezTo>
                    <a:pt x="4366409" y="6471140"/>
                    <a:pt x="4399399" y="6470817"/>
                    <a:pt x="4081422" y="6472717"/>
                  </a:cubicBezTo>
                  <a:cubicBezTo>
                    <a:pt x="4076509" y="6164454"/>
                    <a:pt x="4078912" y="6275029"/>
                    <a:pt x="4077262" y="6145866"/>
                  </a:cubicBezTo>
                  <a:cubicBezTo>
                    <a:pt x="4276350" y="6145831"/>
                    <a:pt x="4308335" y="6145992"/>
                    <a:pt x="4360492" y="6145346"/>
                  </a:cubicBezTo>
                  <a:close/>
                  <a:moveTo>
                    <a:pt x="4366570" y="6487559"/>
                  </a:moveTo>
                  <a:cubicBezTo>
                    <a:pt x="4366588" y="6488974"/>
                    <a:pt x="4370174" y="6812133"/>
                    <a:pt x="4370192" y="6813424"/>
                  </a:cubicBezTo>
                  <a:cubicBezTo>
                    <a:pt x="4220571" y="6811434"/>
                    <a:pt x="4159253" y="6814248"/>
                    <a:pt x="4087338" y="6814607"/>
                  </a:cubicBezTo>
                  <a:cubicBezTo>
                    <a:pt x="4085868" y="6723659"/>
                    <a:pt x="4085743" y="6743913"/>
                    <a:pt x="4081691" y="6489369"/>
                  </a:cubicBezTo>
                  <a:cubicBezTo>
                    <a:pt x="4164148" y="6488885"/>
                    <a:pt x="4226004" y="6484565"/>
                    <a:pt x="4366570" y="6487559"/>
                  </a:cubicBezTo>
                  <a:close/>
                  <a:moveTo>
                    <a:pt x="4369941" y="5732046"/>
                  </a:moveTo>
                  <a:cubicBezTo>
                    <a:pt x="4364257" y="5428927"/>
                    <a:pt x="4361604" y="5461477"/>
                    <a:pt x="4375750" y="5461370"/>
                  </a:cubicBezTo>
                  <a:cubicBezTo>
                    <a:pt x="4693099" y="5458789"/>
                    <a:pt x="4649369" y="5454164"/>
                    <a:pt x="4649513" y="5487593"/>
                  </a:cubicBezTo>
                  <a:cubicBezTo>
                    <a:pt x="4651001" y="5838696"/>
                    <a:pt x="4673054" y="5785031"/>
                    <a:pt x="4590794" y="5785586"/>
                  </a:cubicBezTo>
                  <a:cubicBezTo>
                    <a:pt x="4487898" y="5786285"/>
                    <a:pt x="4491071" y="5785747"/>
                    <a:pt x="4375642" y="5786195"/>
                  </a:cubicBezTo>
                  <a:cubicBezTo>
                    <a:pt x="4369241" y="5786231"/>
                    <a:pt x="4371124" y="5794351"/>
                    <a:pt x="4369941" y="5732046"/>
                  </a:cubicBezTo>
                  <a:close/>
                  <a:moveTo>
                    <a:pt x="4375732" y="5802847"/>
                  </a:moveTo>
                  <a:cubicBezTo>
                    <a:pt x="4704394" y="5801503"/>
                    <a:pt x="4652614" y="5786984"/>
                    <a:pt x="4653690" y="5854756"/>
                  </a:cubicBezTo>
                  <a:cubicBezTo>
                    <a:pt x="4658836" y="6184458"/>
                    <a:pt x="4679007" y="6129519"/>
                    <a:pt x="4590920" y="6128444"/>
                  </a:cubicBezTo>
                  <a:cubicBezTo>
                    <a:pt x="4338511" y="6125378"/>
                    <a:pt x="4375086" y="6143357"/>
                    <a:pt x="4374387" y="6099209"/>
                  </a:cubicBezTo>
                  <a:cubicBezTo>
                    <a:pt x="4369188" y="5767590"/>
                    <a:pt x="4370855" y="5802847"/>
                    <a:pt x="4375732" y="5802847"/>
                  </a:cubicBezTo>
                  <a:close/>
                  <a:moveTo>
                    <a:pt x="4375785" y="6145149"/>
                  </a:moveTo>
                  <a:cubicBezTo>
                    <a:pt x="4719258" y="6140973"/>
                    <a:pt x="4658710" y="6129053"/>
                    <a:pt x="4661239" y="6221848"/>
                  </a:cubicBezTo>
                  <a:cubicBezTo>
                    <a:pt x="4663552" y="6306970"/>
                    <a:pt x="4664914" y="6382665"/>
                    <a:pt x="4664645" y="6466121"/>
                  </a:cubicBezTo>
                  <a:cubicBezTo>
                    <a:pt x="4664609" y="6477342"/>
                    <a:pt x="4382419" y="6471211"/>
                    <a:pt x="4381128" y="6471193"/>
                  </a:cubicBezTo>
                  <a:cubicBezTo>
                    <a:pt x="4379013" y="6227511"/>
                    <a:pt x="4373724" y="6145185"/>
                    <a:pt x="4375785" y="6145149"/>
                  </a:cubicBezTo>
                  <a:close/>
                  <a:moveTo>
                    <a:pt x="4664591" y="6489405"/>
                  </a:moveTo>
                  <a:cubicBezTo>
                    <a:pt x="4664519" y="6607760"/>
                    <a:pt x="4668500" y="6712062"/>
                    <a:pt x="4670185" y="6811793"/>
                  </a:cubicBezTo>
                  <a:cubicBezTo>
                    <a:pt x="4585953" y="6812205"/>
                    <a:pt x="4539588" y="6815646"/>
                    <a:pt x="4384858" y="6813621"/>
                  </a:cubicBezTo>
                  <a:cubicBezTo>
                    <a:pt x="4384840" y="6812026"/>
                    <a:pt x="4381272" y="6489154"/>
                    <a:pt x="4381254" y="6487881"/>
                  </a:cubicBezTo>
                  <a:cubicBezTo>
                    <a:pt x="4440977" y="6489154"/>
                    <a:pt x="4662511" y="6489405"/>
                    <a:pt x="4664591" y="6489405"/>
                  </a:cubicBezTo>
                  <a:close/>
                  <a:moveTo>
                    <a:pt x="4670472" y="6828444"/>
                  </a:moveTo>
                  <a:cubicBezTo>
                    <a:pt x="4672426" y="6948771"/>
                    <a:pt x="4672337" y="7021848"/>
                    <a:pt x="4675098" y="7155582"/>
                  </a:cubicBezTo>
                  <a:lnTo>
                    <a:pt x="4390595" y="7155707"/>
                  </a:lnTo>
                  <a:cubicBezTo>
                    <a:pt x="4389681" y="7112384"/>
                    <a:pt x="4385252" y="6838195"/>
                    <a:pt x="4385163" y="6833123"/>
                  </a:cubicBezTo>
                  <a:cubicBezTo>
                    <a:pt x="4385127" y="6830130"/>
                    <a:pt x="4360205" y="6830022"/>
                    <a:pt x="4670472" y="6828444"/>
                  </a:cubicBezTo>
                  <a:close/>
                  <a:moveTo>
                    <a:pt x="4674112" y="6145705"/>
                  </a:moveTo>
                  <a:cubicBezTo>
                    <a:pt x="4797627" y="6145938"/>
                    <a:pt x="4775592" y="6144629"/>
                    <a:pt x="4958310" y="6144558"/>
                  </a:cubicBezTo>
                  <a:cubicBezTo>
                    <a:pt x="4959331" y="6232441"/>
                    <a:pt x="4958310" y="6338123"/>
                    <a:pt x="4963545" y="6469401"/>
                  </a:cubicBezTo>
                  <a:cubicBezTo>
                    <a:pt x="4778514" y="6469312"/>
                    <a:pt x="4821867" y="6472879"/>
                    <a:pt x="4679329" y="6472771"/>
                  </a:cubicBezTo>
                  <a:cubicBezTo>
                    <a:pt x="4679778" y="6323837"/>
                    <a:pt x="4675797" y="6230075"/>
                    <a:pt x="4674112" y="6145705"/>
                  </a:cubicBezTo>
                  <a:close/>
                  <a:moveTo>
                    <a:pt x="4698406" y="6489422"/>
                  </a:moveTo>
                  <a:cubicBezTo>
                    <a:pt x="5016131" y="6489422"/>
                    <a:pt x="4964656" y="6450329"/>
                    <a:pt x="4966808" y="6588580"/>
                  </a:cubicBezTo>
                  <a:cubicBezTo>
                    <a:pt x="4968637" y="6705752"/>
                    <a:pt x="4967310" y="6705107"/>
                    <a:pt x="4968834" y="6813048"/>
                  </a:cubicBezTo>
                  <a:cubicBezTo>
                    <a:pt x="4967561" y="6813029"/>
                    <a:pt x="4719814" y="6811667"/>
                    <a:pt x="4684869" y="6811757"/>
                  </a:cubicBezTo>
                  <a:cubicBezTo>
                    <a:pt x="4678774" y="6452337"/>
                    <a:pt x="4669666" y="6489422"/>
                    <a:pt x="4698406" y="6489422"/>
                  </a:cubicBezTo>
                  <a:close/>
                  <a:moveTo>
                    <a:pt x="4698406" y="6828373"/>
                  </a:moveTo>
                  <a:cubicBezTo>
                    <a:pt x="4999422" y="6828373"/>
                    <a:pt x="4969085" y="6829018"/>
                    <a:pt x="4969139" y="6833374"/>
                  </a:cubicBezTo>
                  <a:cubicBezTo>
                    <a:pt x="4975056" y="7211471"/>
                    <a:pt x="4993326" y="7154345"/>
                    <a:pt x="4913486" y="7154345"/>
                  </a:cubicBezTo>
                  <a:cubicBezTo>
                    <a:pt x="4806269" y="7154345"/>
                    <a:pt x="4803866" y="7155582"/>
                    <a:pt x="4698388" y="7155582"/>
                  </a:cubicBezTo>
                  <a:cubicBezTo>
                    <a:pt x="4686734" y="7155582"/>
                    <a:pt x="4689782" y="7167574"/>
                    <a:pt x="4688366" y="7077844"/>
                  </a:cubicBezTo>
                  <a:cubicBezTo>
                    <a:pt x="4684009" y="6797704"/>
                    <a:pt x="4678253" y="6828373"/>
                    <a:pt x="4698406" y="6828373"/>
                  </a:cubicBezTo>
                  <a:close/>
                  <a:moveTo>
                    <a:pt x="5253946" y="5854721"/>
                  </a:moveTo>
                  <a:cubicBezTo>
                    <a:pt x="5258913" y="6170261"/>
                    <a:pt x="5266945" y="6128999"/>
                    <a:pt x="5236519" y="6128515"/>
                  </a:cubicBezTo>
                  <a:cubicBezTo>
                    <a:pt x="5174501" y="6127512"/>
                    <a:pt x="5120498" y="6127529"/>
                    <a:pt x="5021044" y="6127798"/>
                  </a:cubicBezTo>
                  <a:cubicBezTo>
                    <a:pt x="4956552" y="6127960"/>
                    <a:pt x="4973101" y="6174259"/>
                    <a:pt x="4968117" y="5854470"/>
                  </a:cubicBezTo>
                  <a:cubicBezTo>
                    <a:pt x="4967095" y="5788167"/>
                    <a:pt x="4953343" y="5802328"/>
                    <a:pt x="5021152" y="5801503"/>
                  </a:cubicBezTo>
                  <a:cubicBezTo>
                    <a:pt x="5294287" y="5798205"/>
                    <a:pt x="5252978" y="5791860"/>
                    <a:pt x="5253946" y="5854721"/>
                  </a:cubicBezTo>
                  <a:close/>
                  <a:moveTo>
                    <a:pt x="5246846" y="5487952"/>
                  </a:moveTo>
                  <a:cubicBezTo>
                    <a:pt x="5249823" y="5559793"/>
                    <a:pt x="5249930" y="5580334"/>
                    <a:pt x="5252136" y="5732369"/>
                  </a:cubicBezTo>
                  <a:cubicBezTo>
                    <a:pt x="5253014" y="5796753"/>
                    <a:pt x="5257676" y="5786608"/>
                    <a:pt x="5236663" y="5785945"/>
                  </a:cubicBezTo>
                  <a:cubicBezTo>
                    <a:pt x="4893567" y="5774724"/>
                    <a:pt x="4965966" y="5878542"/>
                    <a:pt x="4962846" y="5459165"/>
                  </a:cubicBezTo>
                  <a:cubicBezTo>
                    <a:pt x="5289410" y="5460438"/>
                    <a:pt x="5245161" y="5447389"/>
                    <a:pt x="5246846" y="5487952"/>
                  </a:cubicBezTo>
                  <a:close/>
                  <a:moveTo>
                    <a:pt x="5240266" y="5120628"/>
                  </a:moveTo>
                  <a:cubicBezTo>
                    <a:pt x="5245914" y="5482664"/>
                    <a:pt x="5247599" y="5442926"/>
                    <a:pt x="5236411" y="5443015"/>
                  </a:cubicBezTo>
                  <a:cubicBezTo>
                    <a:pt x="4905705" y="5445220"/>
                    <a:pt x="4963222" y="5461477"/>
                    <a:pt x="4961716" y="5365009"/>
                  </a:cubicBezTo>
                  <a:cubicBezTo>
                    <a:pt x="4959762" y="5241492"/>
                    <a:pt x="4959242" y="5250328"/>
                    <a:pt x="4957144" y="5120305"/>
                  </a:cubicBezTo>
                  <a:cubicBezTo>
                    <a:pt x="4957090" y="5115878"/>
                    <a:pt x="5240213" y="5117563"/>
                    <a:pt x="5240266" y="5120628"/>
                  </a:cubicBezTo>
                  <a:close/>
                  <a:moveTo>
                    <a:pt x="5239943" y="5100696"/>
                  </a:moveTo>
                  <a:cubicBezTo>
                    <a:pt x="5094106" y="5103582"/>
                    <a:pt x="5037217" y="5100803"/>
                    <a:pt x="4956822" y="5100373"/>
                  </a:cubicBezTo>
                  <a:cubicBezTo>
                    <a:pt x="4955154" y="5000104"/>
                    <a:pt x="4951640" y="4886338"/>
                    <a:pt x="4951442" y="4774741"/>
                  </a:cubicBezTo>
                  <a:cubicBezTo>
                    <a:pt x="5052833" y="4775153"/>
                    <a:pt x="5014213" y="4776515"/>
                    <a:pt x="5234296" y="4775978"/>
                  </a:cubicBezTo>
                  <a:cubicBezTo>
                    <a:pt x="5238204" y="5016881"/>
                    <a:pt x="5238599" y="5017616"/>
                    <a:pt x="5239943" y="5100696"/>
                  </a:cubicBezTo>
                  <a:close/>
                  <a:moveTo>
                    <a:pt x="5234045" y="4759290"/>
                  </a:moveTo>
                  <a:cubicBezTo>
                    <a:pt x="4914687" y="4760132"/>
                    <a:pt x="4951442" y="4758663"/>
                    <a:pt x="4951442" y="4753823"/>
                  </a:cubicBezTo>
                  <a:cubicBezTo>
                    <a:pt x="4951282" y="4595838"/>
                    <a:pt x="4947283" y="4511916"/>
                    <a:pt x="4945598" y="4430933"/>
                  </a:cubicBezTo>
                  <a:cubicBezTo>
                    <a:pt x="5039135" y="4431579"/>
                    <a:pt x="5047669" y="4435163"/>
                    <a:pt x="5229365" y="4433282"/>
                  </a:cubicBezTo>
                  <a:cubicBezTo>
                    <a:pt x="5231194" y="4563144"/>
                    <a:pt x="5229168" y="4458447"/>
                    <a:pt x="5234045" y="4759290"/>
                  </a:cubicBezTo>
                  <a:close/>
                  <a:moveTo>
                    <a:pt x="5227178" y="4141957"/>
                  </a:moveTo>
                  <a:cubicBezTo>
                    <a:pt x="5229078" y="4263054"/>
                    <a:pt x="5226729" y="4264147"/>
                    <a:pt x="5228648" y="4386624"/>
                  </a:cubicBezTo>
                  <a:cubicBezTo>
                    <a:pt x="5229365" y="4431166"/>
                    <a:pt x="5270728" y="4416415"/>
                    <a:pt x="4945257" y="4414299"/>
                  </a:cubicBezTo>
                  <a:cubicBezTo>
                    <a:pt x="4942622" y="4275923"/>
                    <a:pt x="4945239" y="4261100"/>
                    <a:pt x="4941958" y="4090137"/>
                  </a:cubicBezTo>
                  <a:cubicBezTo>
                    <a:pt x="5279460" y="4090639"/>
                    <a:pt x="5226120" y="4074686"/>
                    <a:pt x="5227178" y="4141957"/>
                  </a:cubicBezTo>
                  <a:close/>
                  <a:moveTo>
                    <a:pt x="5218428" y="3746939"/>
                  </a:moveTo>
                  <a:cubicBezTo>
                    <a:pt x="5224345" y="4093112"/>
                    <a:pt x="5222193" y="3939267"/>
                    <a:pt x="5225797" y="4074149"/>
                  </a:cubicBezTo>
                  <a:cubicBezTo>
                    <a:pt x="4889192" y="4074256"/>
                    <a:pt x="4942137" y="4089797"/>
                    <a:pt x="4940380" y="4019228"/>
                  </a:cubicBezTo>
                  <a:cubicBezTo>
                    <a:pt x="4938283" y="3935342"/>
                    <a:pt x="4937009" y="3860472"/>
                    <a:pt x="4936651" y="3774811"/>
                  </a:cubicBezTo>
                  <a:cubicBezTo>
                    <a:pt x="4936454" y="3735557"/>
                    <a:pt x="4892312" y="3744143"/>
                    <a:pt x="5218428" y="3746939"/>
                  </a:cubicBezTo>
                  <a:close/>
                  <a:moveTo>
                    <a:pt x="5215470" y="3408061"/>
                  </a:moveTo>
                  <a:cubicBezTo>
                    <a:pt x="5217676" y="3548283"/>
                    <a:pt x="5214161" y="3489258"/>
                    <a:pt x="5218141" y="3730305"/>
                  </a:cubicBezTo>
                  <a:cubicBezTo>
                    <a:pt x="5216331" y="3730287"/>
                    <a:pt x="4938534" y="3729230"/>
                    <a:pt x="4936364" y="3729212"/>
                  </a:cubicBezTo>
                  <a:cubicBezTo>
                    <a:pt x="4934822" y="3542709"/>
                    <a:pt x="4931362" y="3543246"/>
                    <a:pt x="4929318" y="3404099"/>
                  </a:cubicBezTo>
                  <a:cubicBezTo>
                    <a:pt x="4930627" y="3404099"/>
                    <a:pt x="5215452" y="3406788"/>
                    <a:pt x="5215470" y="3408061"/>
                  </a:cubicBezTo>
                  <a:close/>
                  <a:moveTo>
                    <a:pt x="5208119" y="3062532"/>
                  </a:moveTo>
                  <a:cubicBezTo>
                    <a:pt x="5217514" y="3502200"/>
                    <a:pt x="5214233" y="3335323"/>
                    <a:pt x="5215165" y="3388900"/>
                  </a:cubicBezTo>
                  <a:cubicBezTo>
                    <a:pt x="5097495" y="3391785"/>
                    <a:pt x="5017064" y="3387663"/>
                    <a:pt x="4929085" y="3387466"/>
                  </a:cubicBezTo>
                  <a:cubicBezTo>
                    <a:pt x="4927543" y="3284024"/>
                    <a:pt x="4927471" y="3210731"/>
                    <a:pt x="4924441" y="3062425"/>
                  </a:cubicBezTo>
                  <a:cubicBezTo>
                    <a:pt x="5010717" y="3062461"/>
                    <a:pt x="5126612" y="3063698"/>
                    <a:pt x="5208119" y="3062532"/>
                  </a:cubicBezTo>
                  <a:close/>
                  <a:moveTo>
                    <a:pt x="5207653" y="3041310"/>
                  </a:moveTo>
                  <a:cubicBezTo>
                    <a:pt x="5207832" y="3049089"/>
                    <a:pt x="5230567" y="3045881"/>
                    <a:pt x="4924100" y="3045773"/>
                  </a:cubicBezTo>
                  <a:cubicBezTo>
                    <a:pt x="4924065" y="3044124"/>
                    <a:pt x="4917897" y="2719836"/>
                    <a:pt x="4917879" y="2718510"/>
                  </a:cubicBezTo>
                  <a:cubicBezTo>
                    <a:pt x="4919170" y="2718510"/>
                    <a:pt x="5201342" y="2720105"/>
                    <a:pt x="5202704" y="2720123"/>
                  </a:cubicBezTo>
                  <a:cubicBezTo>
                    <a:pt x="5203744" y="2792770"/>
                    <a:pt x="5204641" y="2903722"/>
                    <a:pt x="5207653" y="3041310"/>
                  </a:cubicBezTo>
                  <a:close/>
                  <a:moveTo>
                    <a:pt x="5198814" y="2429873"/>
                  </a:moveTo>
                  <a:cubicBezTo>
                    <a:pt x="5200732" y="2552082"/>
                    <a:pt x="5200087" y="2551849"/>
                    <a:pt x="5202005" y="2674362"/>
                  </a:cubicBezTo>
                  <a:cubicBezTo>
                    <a:pt x="5202669" y="2716484"/>
                    <a:pt x="5246237" y="2701983"/>
                    <a:pt x="4917592" y="2701858"/>
                  </a:cubicBezTo>
                  <a:cubicBezTo>
                    <a:pt x="4914652" y="2526199"/>
                    <a:pt x="4917251" y="2566655"/>
                    <a:pt x="4913863" y="2378323"/>
                  </a:cubicBezTo>
                  <a:cubicBezTo>
                    <a:pt x="5246864" y="2378323"/>
                    <a:pt x="5197702" y="2358266"/>
                    <a:pt x="5198814" y="2429873"/>
                  </a:cubicBezTo>
                  <a:close/>
                  <a:moveTo>
                    <a:pt x="5194098" y="2062997"/>
                  </a:moveTo>
                  <a:cubicBezTo>
                    <a:pt x="5201521" y="2418563"/>
                    <a:pt x="5214161" y="2360954"/>
                    <a:pt x="5128710" y="2360954"/>
                  </a:cubicBezTo>
                  <a:cubicBezTo>
                    <a:pt x="5020919" y="2360954"/>
                    <a:pt x="5021385" y="2361671"/>
                    <a:pt x="4913540" y="2361671"/>
                  </a:cubicBezTo>
                  <a:cubicBezTo>
                    <a:pt x="4910689" y="2212809"/>
                    <a:pt x="4910205" y="2237671"/>
                    <a:pt x="4908412" y="2034264"/>
                  </a:cubicBezTo>
                  <a:cubicBezTo>
                    <a:pt x="5232539" y="2034283"/>
                    <a:pt x="5193255" y="2022327"/>
                    <a:pt x="5194098" y="2062997"/>
                  </a:cubicBezTo>
                  <a:close/>
                  <a:moveTo>
                    <a:pt x="5187231" y="1696265"/>
                  </a:moveTo>
                  <a:cubicBezTo>
                    <a:pt x="5193220" y="2078126"/>
                    <a:pt x="5214538" y="2017344"/>
                    <a:pt x="5128710" y="2017344"/>
                  </a:cubicBezTo>
                  <a:cubicBezTo>
                    <a:pt x="5022263" y="2017344"/>
                    <a:pt x="5021044" y="2017631"/>
                    <a:pt x="4913486" y="2017631"/>
                  </a:cubicBezTo>
                  <a:cubicBezTo>
                    <a:pt x="4906350" y="2017631"/>
                    <a:pt x="4908555" y="2027489"/>
                    <a:pt x="4907193" y="1940430"/>
                  </a:cubicBezTo>
                  <a:cubicBezTo>
                    <a:pt x="4902747" y="1655056"/>
                    <a:pt x="4901133" y="1692285"/>
                    <a:pt x="4913486" y="1692285"/>
                  </a:cubicBezTo>
                  <a:cubicBezTo>
                    <a:pt x="5206953" y="1692285"/>
                    <a:pt x="5187088" y="1686693"/>
                    <a:pt x="5187231" y="1696265"/>
                  </a:cubicBezTo>
                  <a:close/>
                  <a:moveTo>
                    <a:pt x="5186909" y="1674487"/>
                  </a:moveTo>
                  <a:cubicBezTo>
                    <a:pt x="5085644" y="1673321"/>
                    <a:pt x="5019090" y="1675616"/>
                    <a:pt x="4904522" y="1675634"/>
                  </a:cubicBezTo>
                  <a:cubicBezTo>
                    <a:pt x="4898193" y="1307987"/>
                    <a:pt x="4889013" y="1348155"/>
                    <a:pt x="4913504" y="1348155"/>
                  </a:cubicBezTo>
                  <a:cubicBezTo>
                    <a:pt x="5003976" y="1348155"/>
                    <a:pt x="5028180" y="1348370"/>
                    <a:pt x="5128728" y="1348370"/>
                  </a:cubicBezTo>
                  <a:cubicBezTo>
                    <a:pt x="5200571" y="1348388"/>
                    <a:pt x="5181082" y="1289345"/>
                    <a:pt x="5186909" y="1674487"/>
                  </a:cubicBezTo>
                  <a:close/>
                  <a:moveTo>
                    <a:pt x="5177209" y="1085043"/>
                  </a:moveTo>
                  <a:cubicBezTo>
                    <a:pt x="5179468" y="1159483"/>
                    <a:pt x="5179504" y="1175938"/>
                    <a:pt x="5182049" y="1332059"/>
                  </a:cubicBezTo>
                  <a:cubicBezTo>
                    <a:pt x="5150297" y="1331647"/>
                    <a:pt x="4919690" y="1331486"/>
                    <a:pt x="4897547" y="1331557"/>
                  </a:cubicBezTo>
                  <a:cubicBezTo>
                    <a:pt x="4891613" y="958228"/>
                    <a:pt x="4882128" y="1008273"/>
                    <a:pt x="4913504" y="1008273"/>
                  </a:cubicBezTo>
                  <a:cubicBezTo>
                    <a:pt x="5228863" y="1008273"/>
                    <a:pt x="5174017" y="979182"/>
                    <a:pt x="5177209" y="1085043"/>
                  </a:cubicBezTo>
                  <a:close/>
                  <a:moveTo>
                    <a:pt x="5172081" y="718024"/>
                  </a:moveTo>
                  <a:cubicBezTo>
                    <a:pt x="5176958" y="1038314"/>
                    <a:pt x="5187733" y="989255"/>
                    <a:pt x="5128710" y="989255"/>
                  </a:cubicBezTo>
                  <a:cubicBezTo>
                    <a:pt x="4856238" y="989255"/>
                    <a:pt x="4891541" y="1005656"/>
                    <a:pt x="4890877" y="962405"/>
                  </a:cubicBezTo>
                  <a:cubicBezTo>
                    <a:pt x="4885499" y="619242"/>
                    <a:pt x="4879474" y="664878"/>
                    <a:pt x="4913504" y="664878"/>
                  </a:cubicBezTo>
                  <a:cubicBezTo>
                    <a:pt x="5218500" y="664878"/>
                    <a:pt x="5170988" y="648226"/>
                    <a:pt x="5172081" y="718024"/>
                  </a:cubicBezTo>
                  <a:close/>
                  <a:moveTo>
                    <a:pt x="4913504" y="321178"/>
                  </a:moveTo>
                  <a:cubicBezTo>
                    <a:pt x="5206057" y="321178"/>
                    <a:pt x="5166236" y="314205"/>
                    <a:pt x="5166272" y="350986"/>
                  </a:cubicBezTo>
                  <a:cubicBezTo>
                    <a:pt x="5166272" y="698128"/>
                    <a:pt x="5189114" y="647617"/>
                    <a:pt x="5128710" y="647617"/>
                  </a:cubicBezTo>
                  <a:cubicBezTo>
                    <a:pt x="4842665" y="647617"/>
                    <a:pt x="4887704" y="663103"/>
                    <a:pt x="4886144" y="595385"/>
                  </a:cubicBezTo>
                  <a:cubicBezTo>
                    <a:pt x="4879170" y="277227"/>
                    <a:pt x="4869631" y="321178"/>
                    <a:pt x="4913504" y="321178"/>
                  </a:cubicBezTo>
                  <a:close/>
                  <a:moveTo>
                    <a:pt x="4882863" y="1331629"/>
                  </a:moveTo>
                  <a:cubicBezTo>
                    <a:pt x="4807165" y="1332113"/>
                    <a:pt x="4599167" y="1340179"/>
                    <a:pt x="4598719" y="1328922"/>
                  </a:cubicBezTo>
                  <a:cubicBezTo>
                    <a:pt x="4594093" y="1214457"/>
                    <a:pt x="4594326" y="1104509"/>
                    <a:pt x="4593035" y="1007879"/>
                  </a:cubicBezTo>
                  <a:cubicBezTo>
                    <a:pt x="4899824" y="1007986"/>
                    <a:pt x="4750437" y="1008166"/>
                    <a:pt x="4876946" y="1008273"/>
                  </a:cubicBezTo>
                  <a:cubicBezTo>
                    <a:pt x="4879671" y="1160792"/>
                    <a:pt x="4877430" y="989650"/>
                    <a:pt x="4882863" y="1331629"/>
                  </a:cubicBezTo>
                  <a:close/>
                  <a:moveTo>
                    <a:pt x="4876193" y="962691"/>
                  </a:moveTo>
                  <a:cubicBezTo>
                    <a:pt x="4876821" y="1003129"/>
                    <a:pt x="4921375" y="991352"/>
                    <a:pt x="4592802" y="991245"/>
                  </a:cubicBezTo>
                  <a:cubicBezTo>
                    <a:pt x="4589288" y="745322"/>
                    <a:pt x="4592767" y="928456"/>
                    <a:pt x="4588822" y="663820"/>
                  </a:cubicBezTo>
                  <a:cubicBezTo>
                    <a:pt x="4985509" y="665272"/>
                    <a:pt x="4839402" y="664752"/>
                    <a:pt x="4872894" y="664842"/>
                  </a:cubicBezTo>
                  <a:cubicBezTo>
                    <a:pt x="4876121" y="839712"/>
                    <a:pt x="4873970" y="820802"/>
                    <a:pt x="4876193" y="962691"/>
                  </a:cubicBezTo>
                  <a:close/>
                  <a:moveTo>
                    <a:pt x="4590884" y="322809"/>
                  </a:moveTo>
                  <a:cubicBezTo>
                    <a:pt x="4909237" y="322182"/>
                    <a:pt x="4865490" y="309007"/>
                    <a:pt x="4866601" y="351237"/>
                  </a:cubicBezTo>
                  <a:cubicBezTo>
                    <a:pt x="4875853" y="705333"/>
                    <a:pt x="4888636" y="648459"/>
                    <a:pt x="4806018" y="647778"/>
                  </a:cubicBezTo>
                  <a:cubicBezTo>
                    <a:pt x="4544662" y="645663"/>
                    <a:pt x="4588876" y="665308"/>
                    <a:pt x="4587890" y="599293"/>
                  </a:cubicBezTo>
                  <a:cubicBezTo>
                    <a:pt x="4583533" y="289846"/>
                    <a:pt x="4579696" y="322845"/>
                    <a:pt x="4590884" y="322809"/>
                  </a:cubicBezTo>
                  <a:close/>
                  <a:moveTo>
                    <a:pt x="4584053" y="1329675"/>
                  </a:moveTo>
                  <a:cubicBezTo>
                    <a:pt x="4584196" y="1333242"/>
                    <a:pt x="4617886" y="1331754"/>
                    <a:pt x="4300859" y="1333493"/>
                  </a:cubicBezTo>
                  <a:cubicBezTo>
                    <a:pt x="4296484" y="1144767"/>
                    <a:pt x="4297578" y="1098773"/>
                    <a:pt x="4296394" y="1006122"/>
                  </a:cubicBezTo>
                  <a:cubicBezTo>
                    <a:pt x="4437122" y="1006624"/>
                    <a:pt x="4298277" y="1007789"/>
                    <a:pt x="4578369" y="1007879"/>
                  </a:cubicBezTo>
                  <a:cubicBezTo>
                    <a:pt x="4579660" y="1105692"/>
                    <a:pt x="4579445" y="1215300"/>
                    <a:pt x="4584053" y="1329675"/>
                  </a:cubicBezTo>
                  <a:close/>
                  <a:moveTo>
                    <a:pt x="4574963" y="718024"/>
                  </a:moveTo>
                  <a:cubicBezTo>
                    <a:pt x="4576845" y="838099"/>
                    <a:pt x="4575805" y="840806"/>
                    <a:pt x="4577706" y="962691"/>
                  </a:cubicBezTo>
                  <a:cubicBezTo>
                    <a:pt x="4578369" y="1004796"/>
                    <a:pt x="4621184" y="990582"/>
                    <a:pt x="4296161" y="989470"/>
                  </a:cubicBezTo>
                  <a:cubicBezTo>
                    <a:pt x="4294602" y="877013"/>
                    <a:pt x="4293831" y="875346"/>
                    <a:pt x="4290424" y="664071"/>
                  </a:cubicBezTo>
                  <a:cubicBezTo>
                    <a:pt x="4624340" y="663856"/>
                    <a:pt x="4573869" y="645376"/>
                    <a:pt x="4574963" y="718024"/>
                  </a:cubicBezTo>
                  <a:close/>
                  <a:moveTo>
                    <a:pt x="4483254" y="322952"/>
                  </a:moveTo>
                  <a:cubicBezTo>
                    <a:pt x="4583999" y="322952"/>
                    <a:pt x="4568275" y="315048"/>
                    <a:pt x="4569028" y="351148"/>
                  </a:cubicBezTo>
                  <a:cubicBezTo>
                    <a:pt x="4570803" y="436109"/>
                    <a:pt x="4571914" y="509922"/>
                    <a:pt x="4573170" y="599561"/>
                  </a:cubicBezTo>
                  <a:cubicBezTo>
                    <a:pt x="4574102" y="661938"/>
                    <a:pt x="4625882" y="647151"/>
                    <a:pt x="4290173" y="647420"/>
                  </a:cubicBezTo>
                  <a:cubicBezTo>
                    <a:pt x="4286641" y="427362"/>
                    <a:pt x="4286659" y="421752"/>
                    <a:pt x="4284884" y="350717"/>
                  </a:cubicBezTo>
                  <a:cubicBezTo>
                    <a:pt x="4283952" y="313488"/>
                    <a:pt x="4249043" y="322773"/>
                    <a:pt x="4483254" y="322952"/>
                  </a:cubicBezTo>
                  <a:close/>
                  <a:moveTo>
                    <a:pt x="4268138" y="1333583"/>
                  </a:moveTo>
                  <a:cubicBezTo>
                    <a:pt x="4161691" y="1333583"/>
                    <a:pt x="4162283" y="1331450"/>
                    <a:pt x="4053022" y="1331450"/>
                  </a:cubicBezTo>
                  <a:cubicBezTo>
                    <a:pt x="3981591" y="1331450"/>
                    <a:pt x="4001726" y="1392859"/>
                    <a:pt x="3995200" y="1007520"/>
                  </a:cubicBezTo>
                  <a:cubicBezTo>
                    <a:pt x="4116742" y="1008811"/>
                    <a:pt x="4160257" y="1005871"/>
                    <a:pt x="4281710" y="1006069"/>
                  </a:cubicBezTo>
                  <a:cubicBezTo>
                    <a:pt x="4286390" y="1382032"/>
                    <a:pt x="4294100" y="1333583"/>
                    <a:pt x="4268138" y="1333583"/>
                  </a:cubicBezTo>
                  <a:close/>
                  <a:moveTo>
                    <a:pt x="4276619" y="717988"/>
                  </a:moveTo>
                  <a:cubicBezTo>
                    <a:pt x="4281567" y="1031055"/>
                    <a:pt x="4286982" y="989435"/>
                    <a:pt x="4268138" y="989435"/>
                  </a:cubicBezTo>
                  <a:cubicBezTo>
                    <a:pt x="3954321" y="989435"/>
                    <a:pt x="3995128" y="1004419"/>
                    <a:pt x="3994465" y="962405"/>
                  </a:cubicBezTo>
                  <a:cubicBezTo>
                    <a:pt x="3992510" y="837167"/>
                    <a:pt x="3993980" y="839515"/>
                    <a:pt x="3992062" y="717737"/>
                  </a:cubicBezTo>
                  <a:cubicBezTo>
                    <a:pt x="3991022" y="653209"/>
                    <a:pt x="3975172" y="664376"/>
                    <a:pt x="4053004" y="664376"/>
                  </a:cubicBezTo>
                  <a:cubicBezTo>
                    <a:pt x="4320850" y="664376"/>
                    <a:pt x="4275417" y="643745"/>
                    <a:pt x="4276619" y="717988"/>
                  </a:cubicBezTo>
                  <a:close/>
                  <a:moveTo>
                    <a:pt x="4270200" y="351201"/>
                  </a:moveTo>
                  <a:cubicBezTo>
                    <a:pt x="4272046" y="424620"/>
                    <a:pt x="4272100" y="436360"/>
                    <a:pt x="4275489" y="647437"/>
                  </a:cubicBezTo>
                  <a:cubicBezTo>
                    <a:pt x="4244077" y="647437"/>
                    <a:pt x="4022613" y="647688"/>
                    <a:pt x="3990932" y="648029"/>
                  </a:cubicBezTo>
                  <a:lnTo>
                    <a:pt x="3985643" y="321662"/>
                  </a:lnTo>
                  <a:cubicBezTo>
                    <a:pt x="4323773" y="316285"/>
                    <a:pt x="4269321" y="316374"/>
                    <a:pt x="4270200" y="351201"/>
                  </a:cubicBezTo>
                  <a:close/>
                  <a:moveTo>
                    <a:pt x="3981914" y="1084900"/>
                  </a:moveTo>
                  <a:cubicBezTo>
                    <a:pt x="3983366" y="1162082"/>
                    <a:pt x="3982864" y="1133152"/>
                    <a:pt x="3986056" y="1332023"/>
                  </a:cubicBezTo>
                  <a:cubicBezTo>
                    <a:pt x="3893522" y="1333834"/>
                    <a:pt x="3930905" y="1335985"/>
                    <a:pt x="3701428" y="1333798"/>
                  </a:cubicBezTo>
                  <a:cubicBezTo>
                    <a:pt x="3697268" y="999257"/>
                    <a:pt x="3699688" y="1109636"/>
                    <a:pt x="3698631" y="1005692"/>
                  </a:cubicBezTo>
                  <a:cubicBezTo>
                    <a:pt x="4038840" y="1005531"/>
                    <a:pt x="3980067" y="991693"/>
                    <a:pt x="3981914" y="1084900"/>
                  </a:cubicBezTo>
                  <a:close/>
                  <a:moveTo>
                    <a:pt x="3977378" y="718024"/>
                  </a:moveTo>
                  <a:cubicBezTo>
                    <a:pt x="3982201" y="1034730"/>
                    <a:pt x="3990502" y="990994"/>
                    <a:pt x="3945571" y="990080"/>
                  </a:cubicBezTo>
                  <a:cubicBezTo>
                    <a:pt x="3878336" y="988718"/>
                    <a:pt x="3865929" y="988987"/>
                    <a:pt x="3698433" y="989058"/>
                  </a:cubicBezTo>
                  <a:cubicBezTo>
                    <a:pt x="3696425" y="831449"/>
                    <a:pt x="3693216" y="832327"/>
                    <a:pt x="3691459" y="665093"/>
                  </a:cubicBezTo>
                  <a:cubicBezTo>
                    <a:pt x="4027185" y="668373"/>
                    <a:pt x="3976195" y="644193"/>
                    <a:pt x="3977378" y="718024"/>
                  </a:cubicBezTo>
                  <a:close/>
                  <a:moveTo>
                    <a:pt x="3730258" y="323132"/>
                  </a:moveTo>
                  <a:cubicBezTo>
                    <a:pt x="3803194" y="324100"/>
                    <a:pt x="3873531" y="324261"/>
                    <a:pt x="3945607" y="322522"/>
                  </a:cubicBezTo>
                  <a:cubicBezTo>
                    <a:pt x="3981215" y="321626"/>
                    <a:pt x="3970188" y="273141"/>
                    <a:pt x="3976248" y="648226"/>
                  </a:cubicBezTo>
                  <a:cubicBezTo>
                    <a:pt x="3848466" y="650054"/>
                    <a:pt x="3898614" y="650503"/>
                    <a:pt x="3691297" y="648477"/>
                  </a:cubicBezTo>
                  <a:cubicBezTo>
                    <a:pt x="3688214" y="268122"/>
                    <a:pt x="3670930" y="322361"/>
                    <a:pt x="3730258" y="323132"/>
                  </a:cubicBezTo>
                  <a:close/>
                  <a:moveTo>
                    <a:pt x="3692176" y="1677229"/>
                  </a:moveTo>
                  <a:cubicBezTo>
                    <a:pt x="3621911" y="1677731"/>
                    <a:pt x="3530776" y="1677229"/>
                    <a:pt x="3410345" y="1677229"/>
                  </a:cubicBezTo>
                  <a:cubicBezTo>
                    <a:pt x="3410148" y="1665327"/>
                    <a:pt x="3405325" y="1386567"/>
                    <a:pt x="3404428" y="1349033"/>
                  </a:cubicBezTo>
                  <a:cubicBezTo>
                    <a:pt x="3405737" y="1349033"/>
                    <a:pt x="3684950" y="1350306"/>
                    <a:pt x="3686923" y="1350324"/>
                  </a:cubicBezTo>
                  <a:cubicBezTo>
                    <a:pt x="3688393" y="1469683"/>
                    <a:pt x="3690921" y="1598595"/>
                    <a:pt x="3692176" y="1677229"/>
                  </a:cubicBezTo>
                  <a:close/>
                  <a:moveTo>
                    <a:pt x="3684179" y="1084721"/>
                  </a:moveTo>
                  <a:cubicBezTo>
                    <a:pt x="3683552" y="1383771"/>
                    <a:pt x="3716058" y="1333475"/>
                    <a:pt x="3622861" y="1333475"/>
                  </a:cubicBezTo>
                  <a:cubicBezTo>
                    <a:pt x="3379202" y="1333475"/>
                    <a:pt x="3404051" y="1333457"/>
                    <a:pt x="3403944" y="1329102"/>
                  </a:cubicBezTo>
                  <a:cubicBezTo>
                    <a:pt x="3402510" y="1269646"/>
                    <a:pt x="3393312" y="1006463"/>
                    <a:pt x="3407924" y="1006463"/>
                  </a:cubicBezTo>
                  <a:cubicBezTo>
                    <a:pt x="3740209" y="1006463"/>
                    <a:pt x="3684395" y="981996"/>
                    <a:pt x="3684179" y="1084721"/>
                  </a:cubicBezTo>
                  <a:close/>
                  <a:moveTo>
                    <a:pt x="3677492" y="718024"/>
                  </a:moveTo>
                  <a:cubicBezTo>
                    <a:pt x="3682494" y="1037078"/>
                    <a:pt x="3703848" y="989058"/>
                    <a:pt x="3622861" y="989094"/>
                  </a:cubicBezTo>
                  <a:cubicBezTo>
                    <a:pt x="3366508" y="989094"/>
                    <a:pt x="3399014" y="1001946"/>
                    <a:pt x="3398386" y="962369"/>
                  </a:cubicBezTo>
                  <a:cubicBezTo>
                    <a:pt x="3398243" y="952797"/>
                    <a:pt x="3394011" y="678160"/>
                    <a:pt x="3393778" y="662942"/>
                  </a:cubicBezTo>
                  <a:cubicBezTo>
                    <a:pt x="3734310" y="662225"/>
                    <a:pt x="3676434" y="651273"/>
                    <a:pt x="3677492" y="718024"/>
                  </a:cubicBezTo>
                  <a:close/>
                  <a:moveTo>
                    <a:pt x="3407924" y="323329"/>
                  </a:moveTo>
                  <a:cubicBezTo>
                    <a:pt x="3712938" y="323329"/>
                    <a:pt x="3672005" y="310638"/>
                    <a:pt x="3672884" y="350341"/>
                  </a:cubicBezTo>
                  <a:cubicBezTo>
                    <a:pt x="3680988" y="706731"/>
                    <a:pt x="3687729" y="648172"/>
                    <a:pt x="3622861" y="648172"/>
                  </a:cubicBezTo>
                  <a:cubicBezTo>
                    <a:pt x="3515680" y="648172"/>
                    <a:pt x="3515572" y="646290"/>
                    <a:pt x="3407924" y="646290"/>
                  </a:cubicBezTo>
                  <a:cubicBezTo>
                    <a:pt x="3388758" y="646290"/>
                    <a:pt x="3393653" y="655647"/>
                    <a:pt x="3392828" y="595421"/>
                  </a:cubicBezTo>
                  <a:cubicBezTo>
                    <a:pt x="3388579" y="281440"/>
                    <a:pt x="3380403" y="323329"/>
                    <a:pt x="3407924" y="323329"/>
                  </a:cubicBezTo>
                  <a:close/>
                  <a:moveTo>
                    <a:pt x="3384347" y="1006499"/>
                  </a:moveTo>
                  <a:cubicBezTo>
                    <a:pt x="3385584" y="1096407"/>
                    <a:pt x="3385602" y="1180060"/>
                    <a:pt x="3389332" y="1332418"/>
                  </a:cubicBezTo>
                  <a:cubicBezTo>
                    <a:pt x="3089750" y="1332955"/>
                    <a:pt x="3105707" y="1336486"/>
                    <a:pt x="3105528" y="1329801"/>
                  </a:cubicBezTo>
                  <a:cubicBezTo>
                    <a:pt x="3104847" y="1300889"/>
                    <a:pt x="3099396" y="1008829"/>
                    <a:pt x="3099378" y="1007520"/>
                  </a:cubicBezTo>
                  <a:cubicBezTo>
                    <a:pt x="3249590" y="1008793"/>
                    <a:pt x="3293266" y="1006696"/>
                    <a:pt x="3384347" y="1006499"/>
                  </a:cubicBezTo>
                  <a:close/>
                  <a:moveTo>
                    <a:pt x="3384114" y="989847"/>
                  </a:moveTo>
                  <a:cubicBezTo>
                    <a:pt x="3055649" y="990546"/>
                    <a:pt x="3099289" y="1003021"/>
                    <a:pt x="3098643" y="962369"/>
                  </a:cubicBezTo>
                  <a:cubicBezTo>
                    <a:pt x="3096725" y="839927"/>
                    <a:pt x="3097245" y="839856"/>
                    <a:pt x="3095326" y="717737"/>
                  </a:cubicBezTo>
                  <a:cubicBezTo>
                    <a:pt x="3094251" y="649588"/>
                    <a:pt x="3038544" y="664914"/>
                    <a:pt x="3379076" y="663014"/>
                  </a:cubicBezTo>
                  <a:cubicBezTo>
                    <a:pt x="3379094" y="664376"/>
                    <a:pt x="3383666" y="958730"/>
                    <a:pt x="3384114" y="989847"/>
                  </a:cubicBezTo>
                  <a:close/>
                  <a:moveTo>
                    <a:pt x="3373536" y="323239"/>
                  </a:moveTo>
                  <a:cubicBezTo>
                    <a:pt x="3377157" y="505925"/>
                    <a:pt x="3376871" y="511768"/>
                    <a:pt x="3378843" y="646362"/>
                  </a:cubicBezTo>
                  <a:cubicBezTo>
                    <a:pt x="3049373" y="648101"/>
                    <a:pt x="3094681" y="669771"/>
                    <a:pt x="3092978" y="595349"/>
                  </a:cubicBezTo>
                  <a:cubicBezTo>
                    <a:pt x="3090306" y="478823"/>
                    <a:pt x="3089625" y="412001"/>
                    <a:pt x="3089374" y="350932"/>
                  </a:cubicBezTo>
                  <a:cubicBezTo>
                    <a:pt x="3089195" y="309330"/>
                    <a:pt x="3047348" y="321626"/>
                    <a:pt x="3373536" y="323239"/>
                  </a:cubicBezTo>
                  <a:close/>
                  <a:moveTo>
                    <a:pt x="3085412" y="1332758"/>
                  </a:moveTo>
                  <a:cubicBezTo>
                    <a:pt x="2910134" y="1328976"/>
                    <a:pt x="2804692" y="1335536"/>
                    <a:pt x="2804620" y="1329245"/>
                  </a:cubicBezTo>
                  <a:cubicBezTo>
                    <a:pt x="2800640" y="947868"/>
                    <a:pt x="2776884" y="1004921"/>
                    <a:pt x="2870134" y="1006176"/>
                  </a:cubicBezTo>
                  <a:cubicBezTo>
                    <a:pt x="2958597" y="1007359"/>
                    <a:pt x="2981977" y="1006409"/>
                    <a:pt x="3084712" y="1007359"/>
                  </a:cubicBezTo>
                  <a:cubicBezTo>
                    <a:pt x="3090934" y="1374988"/>
                    <a:pt x="3094197" y="1332920"/>
                    <a:pt x="3085412" y="1332758"/>
                  </a:cubicBezTo>
                  <a:close/>
                  <a:moveTo>
                    <a:pt x="3080642" y="718024"/>
                  </a:moveTo>
                  <a:cubicBezTo>
                    <a:pt x="3082561" y="840196"/>
                    <a:pt x="3082041" y="840071"/>
                    <a:pt x="3083959" y="962656"/>
                  </a:cubicBezTo>
                  <a:cubicBezTo>
                    <a:pt x="3084605" y="1003218"/>
                    <a:pt x="3128854" y="990062"/>
                    <a:pt x="2799923" y="988879"/>
                  </a:cubicBezTo>
                  <a:cubicBezTo>
                    <a:pt x="2797287" y="815443"/>
                    <a:pt x="2799779" y="817235"/>
                    <a:pt x="2796624" y="665649"/>
                  </a:cubicBezTo>
                  <a:cubicBezTo>
                    <a:pt x="3123906" y="663695"/>
                    <a:pt x="3079477" y="642759"/>
                    <a:pt x="3080642" y="718024"/>
                  </a:cubicBezTo>
                  <a:close/>
                  <a:moveTo>
                    <a:pt x="3074511" y="322719"/>
                  </a:moveTo>
                  <a:cubicBezTo>
                    <a:pt x="3075640" y="507233"/>
                    <a:pt x="3077074" y="533385"/>
                    <a:pt x="3079405" y="647671"/>
                  </a:cubicBezTo>
                  <a:cubicBezTo>
                    <a:pt x="3012816" y="646255"/>
                    <a:pt x="2941547" y="646237"/>
                    <a:pt x="2870062" y="647868"/>
                  </a:cubicBezTo>
                  <a:cubicBezTo>
                    <a:pt x="2773621" y="650072"/>
                    <a:pt x="2798793" y="702949"/>
                    <a:pt x="2789595" y="350753"/>
                  </a:cubicBezTo>
                  <a:cubicBezTo>
                    <a:pt x="2788305" y="301766"/>
                    <a:pt x="2752661" y="329387"/>
                    <a:pt x="3074511" y="322719"/>
                  </a:cubicBezTo>
                  <a:close/>
                  <a:moveTo>
                    <a:pt x="2762648" y="1332095"/>
                  </a:moveTo>
                  <a:cubicBezTo>
                    <a:pt x="2552068" y="1332131"/>
                    <a:pt x="2533027" y="1332095"/>
                    <a:pt x="2506258" y="1332220"/>
                  </a:cubicBezTo>
                  <a:cubicBezTo>
                    <a:pt x="2501274" y="1155988"/>
                    <a:pt x="2503533" y="1088987"/>
                    <a:pt x="2502726" y="1007108"/>
                  </a:cubicBezTo>
                  <a:cubicBezTo>
                    <a:pt x="2657725" y="1006642"/>
                    <a:pt x="2697188" y="1005280"/>
                    <a:pt x="2785472" y="1005477"/>
                  </a:cubicBezTo>
                  <a:cubicBezTo>
                    <a:pt x="2791101" y="1390528"/>
                    <a:pt x="2801985" y="1332095"/>
                    <a:pt x="2762648" y="1332095"/>
                  </a:cubicBezTo>
                  <a:close/>
                  <a:moveTo>
                    <a:pt x="2782890" y="717988"/>
                  </a:moveTo>
                  <a:cubicBezTo>
                    <a:pt x="2787785" y="1031342"/>
                    <a:pt x="2790599" y="988807"/>
                    <a:pt x="2762666" y="988807"/>
                  </a:cubicBezTo>
                  <a:cubicBezTo>
                    <a:pt x="2462672" y="988807"/>
                    <a:pt x="2502798" y="1003326"/>
                    <a:pt x="2502170" y="962369"/>
                  </a:cubicBezTo>
                  <a:cubicBezTo>
                    <a:pt x="2496666" y="610908"/>
                    <a:pt x="2479759" y="664304"/>
                    <a:pt x="2547549" y="664304"/>
                  </a:cubicBezTo>
                  <a:cubicBezTo>
                    <a:pt x="2654982" y="664304"/>
                    <a:pt x="2655018" y="665756"/>
                    <a:pt x="2762666" y="665756"/>
                  </a:cubicBezTo>
                  <a:cubicBezTo>
                    <a:pt x="2786816" y="665738"/>
                    <a:pt x="2781868" y="655235"/>
                    <a:pt x="2782890" y="717988"/>
                  </a:cubicBezTo>
                  <a:close/>
                  <a:moveTo>
                    <a:pt x="2547532" y="321680"/>
                  </a:moveTo>
                  <a:cubicBezTo>
                    <a:pt x="2556102" y="321680"/>
                    <a:pt x="2760926" y="321805"/>
                    <a:pt x="2774158" y="321823"/>
                  </a:cubicBezTo>
                  <a:cubicBezTo>
                    <a:pt x="2775270" y="368014"/>
                    <a:pt x="2770877" y="186655"/>
                    <a:pt x="2781545" y="649087"/>
                  </a:cubicBezTo>
                  <a:cubicBezTo>
                    <a:pt x="2661903" y="649427"/>
                    <a:pt x="2612346" y="646810"/>
                    <a:pt x="2496325" y="647868"/>
                  </a:cubicBezTo>
                  <a:cubicBezTo>
                    <a:pt x="2491843" y="262565"/>
                    <a:pt x="2471009" y="321680"/>
                    <a:pt x="2547532" y="321680"/>
                  </a:cubicBezTo>
                  <a:close/>
                  <a:moveTo>
                    <a:pt x="2488042" y="1007162"/>
                  </a:moveTo>
                  <a:cubicBezTo>
                    <a:pt x="2489118" y="1121107"/>
                    <a:pt x="2486034" y="1096031"/>
                    <a:pt x="2491556" y="1332292"/>
                  </a:cubicBezTo>
                  <a:cubicBezTo>
                    <a:pt x="2160419" y="1334371"/>
                    <a:pt x="2243558" y="1333834"/>
                    <a:pt x="2209080" y="1334156"/>
                  </a:cubicBezTo>
                  <a:cubicBezTo>
                    <a:pt x="2208022" y="1199329"/>
                    <a:pt x="2205745" y="1108184"/>
                    <a:pt x="2204041" y="1006283"/>
                  </a:cubicBezTo>
                  <a:cubicBezTo>
                    <a:pt x="2343012" y="1008918"/>
                    <a:pt x="2378207" y="1007646"/>
                    <a:pt x="2488042" y="1007162"/>
                  </a:cubicBezTo>
                  <a:close/>
                  <a:moveTo>
                    <a:pt x="2482627" y="718024"/>
                  </a:moveTo>
                  <a:cubicBezTo>
                    <a:pt x="2487630" y="1037544"/>
                    <a:pt x="2503856" y="990277"/>
                    <a:pt x="2439938" y="990797"/>
                  </a:cubicBezTo>
                  <a:cubicBezTo>
                    <a:pt x="2165977" y="993019"/>
                    <a:pt x="2203880" y="996013"/>
                    <a:pt x="2203342" y="962369"/>
                  </a:cubicBezTo>
                  <a:cubicBezTo>
                    <a:pt x="2198681" y="672137"/>
                    <a:pt x="2199003" y="690438"/>
                    <a:pt x="2198483" y="665201"/>
                  </a:cubicBezTo>
                  <a:cubicBezTo>
                    <a:pt x="2532041" y="670022"/>
                    <a:pt x="2481426" y="641003"/>
                    <a:pt x="2482627" y="718024"/>
                  </a:cubicBezTo>
                  <a:close/>
                  <a:moveTo>
                    <a:pt x="2225019" y="323311"/>
                  </a:moveTo>
                  <a:cubicBezTo>
                    <a:pt x="2516101" y="320766"/>
                    <a:pt x="2475814" y="313883"/>
                    <a:pt x="2476890" y="351255"/>
                  </a:cubicBezTo>
                  <a:cubicBezTo>
                    <a:pt x="2486966" y="695493"/>
                    <a:pt x="2488365" y="647742"/>
                    <a:pt x="2439884" y="648782"/>
                  </a:cubicBezTo>
                  <a:cubicBezTo>
                    <a:pt x="2366714" y="650359"/>
                    <a:pt x="2297543" y="650270"/>
                    <a:pt x="2225055" y="648997"/>
                  </a:cubicBezTo>
                  <a:cubicBezTo>
                    <a:pt x="2191043" y="648405"/>
                    <a:pt x="2198555" y="659268"/>
                    <a:pt x="2196816" y="595313"/>
                  </a:cubicBezTo>
                  <a:cubicBezTo>
                    <a:pt x="2188282" y="281296"/>
                    <a:pt x="2184301" y="323687"/>
                    <a:pt x="2225019" y="323311"/>
                  </a:cubicBezTo>
                  <a:close/>
                  <a:moveTo>
                    <a:pt x="2194342" y="1328636"/>
                  </a:moveTo>
                  <a:cubicBezTo>
                    <a:pt x="2194431" y="1338727"/>
                    <a:pt x="2216753" y="1333350"/>
                    <a:pt x="1909749" y="1333171"/>
                  </a:cubicBezTo>
                  <a:cubicBezTo>
                    <a:pt x="1909462" y="1273930"/>
                    <a:pt x="1905948" y="1007879"/>
                    <a:pt x="1905913" y="1005835"/>
                  </a:cubicBezTo>
                  <a:cubicBezTo>
                    <a:pt x="2056268" y="1005835"/>
                    <a:pt x="2126210" y="1005101"/>
                    <a:pt x="2189357" y="1006069"/>
                  </a:cubicBezTo>
                  <a:cubicBezTo>
                    <a:pt x="2191150" y="1113722"/>
                    <a:pt x="2193445" y="1205459"/>
                    <a:pt x="2194342" y="1328636"/>
                  </a:cubicBezTo>
                  <a:close/>
                  <a:moveTo>
                    <a:pt x="2189088" y="989399"/>
                  </a:moveTo>
                  <a:cubicBezTo>
                    <a:pt x="1865410" y="984488"/>
                    <a:pt x="1905948" y="1005387"/>
                    <a:pt x="1905267" y="962333"/>
                  </a:cubicBezTo>
                  <a:cubicBezTo>
                    <a:pt x="1901179" y="703236"/>
                    <a:pt x="1901107" y="695762"/>
                    <a:pt x="1900390" y="662888"/>
                  </a:cubicBezTo>
                  <a:cubicBezTo>
                    <a:pt x="1902398" y="662888"/>
                    <a:pt x="2182401" y="665003"/>
                    <a:pt x="2183799" y="665021"/>
                  </a:cubicBezTo>
                  <a:cubicBezTo>
                    <a:pt x="2184534" y="700888"/>
                    <a:pt x="2184624" y="711428"/>
                    <a:pt x="2189088" y="989399"/>
                  </a:cubicBezTo>
                  <a:close/>
                  <a:moveTo>
                    <a:pt x="1902363" y="324046"/>
                  </a:moveTo>
                  <a:cubicBezTo>
                    <a:pt x="2220931" y="324046"/>
                    <a:pt x="2177721" y="313112"/>
                    <a:pt x="2178044" y="351058"/>
                  </a:cubicBezTo>
                  <a:cubicBezTo>
                    <a:pt x="2180590" y="701444"/>
                    <a:pt x="2206175" y="648065"/>
                    <a:pt x="2117443" y="648065"/>
                  </a:cubicBezTo>
                  <a:cubicBezTo>
                    <a:pt x="2011965" y="648065"/>
                    <a:pt x="2009257" y="646255"/>
                    <a:pt x="1902344" y="646255"/>
                  </a:cubicBezTo>
                  <a:cubicBezTo>
                    <a:pt x="1899099" y="646237"/>
                    <a:pt x="1885330" y="324046"/>
                    <a:pt x="1902363" y="324046"/>
                  </a:cubicBezTo>
                  <a:close/>
                  <a:moveTo>
                    <a:pt x="1895011" y="1329353"/>
                  </a:moveTo>
                  <a:cubicBezTo>
                    <a:pt x="1895047" y="1335053"/>
                    <a:pt x="1666556" y="1334640"/>
                    <a:pt x="1611764" y="1333887"/>
                  </a:cubicBezTo>
                  <a:cubicBezTo>
                    <a:pt x="1606188" y="1013848"/>
                    <a:pt x="1607102" y="1100315"/>
                    <a:pt x="1605345" y="1007287"/>
                  </a:cubicBezTo>
                  <a:cubicBezTo>
                    <a:pt x="1737843" y="1009349"/>
                    <a:pt x="1785248" y="1005979"/>
                    <a:pt x="1891246" y="1005835"/>
                  </a:cubicBezTo>
                  <a:cubicBezTo>
                    <a:pt x="1891246" y="1007126"/>
                    <a:pt x="1894832" y="1284076"/>
                    <a:pt x="1895011" y="1329353"/>
                  </a:cubicBezTo>
                  <a:close/>
                  <a:moveTo>
                    <a:pt x="1890995" y="989184"/>
                  </a:moveTo>
                  <a:cubicBezTo>
                    <a:pt x="1563857" y="989668"/>
                    <a:pt x="1605220" y="1004186"/>
                    <a:pt x="1604574" y="962369"/>
                  </a:cubicBezTo>
                  <a:cubicBezTo>
                    <a:pt x="1602978" y="859734"/>
                    <a:pt x="1602925" y="838099"/>
                    <a:pt x="1601024" y="717737"/>
                  </a:cubicBezTo>
                  <a:cubicBezTo>
                    <a:pt x="1599948" y="646900"/>
                    <a:pt x="1550302" y="663014"/>
                    <a:pt x="1885706" y="662888"/>
                  </a:cubicBezTo>
                  <a:cubicBezTo>
                    <a:pt x="1886603" y="703559"/>
                    <a:pt x="1890977" y="987839"/>
                    <a:pt x="1890995" y="989184"/>
                  </a:cubicBezTo>
                  <a:close/>
                  <a:moveTo>
                    <a:pt x="1879789" y="323992"/>
                  </a:moveTo>
                  <a:cubicBezTo>
                    <a:pt x="1880829" y="543548"/>
                    <a:pt x="1883178" y="561508"/>
                    <a:pt x="1885294" y="646255"/>
                  </a:cubicBezTo>
                  <a:cubicBezTo>
                    <a:pt x="1679340" y="646344"/>
                    <a:pt x="1638604" y="646541"/>
                    <a:pt x="1599931" y="647491"/>
                  </a:cubicBezTo>
                  <a:cubicBezTo>
                    <a:pt x="1596004" y="390563"/>
                    <a:pt x="1596936" y="443100"/>
                    <a:pt x="1594157" y="321859"/>
                  </a:cubicBezTo>
                  <a:cubicBezTo>
                    <a:pt x="1733791" y="318095"/>
                    <a:pt x="1788457" y="323526"/>
                    <a:pt x="1879789" y="323992"/>
                  </a:cubicBezTo>
                  <a:close/>
                  <a:moveTo>
                    <a:pt x="1592436" y="1084972"/>
                  </a:moveTo>
                  <a:cubicBezTo>
                    <a:pt x="1599948" y="1372658"/>
                    <a:pt x="1602781" y="1333762"/>
                    <a:pt x="1579957" y="1333368"/>
                  </a:cubicBezTo>
                  <a:cubicBezTo>
                    <a:pt x="1313366" y="1328367"/>
                    <a:pt x="1312613" y="1337741"/>
                    <a:pt x="1312470" y="1329209"/>
                  </a:cubicBezTo>
                  <a:cubicBezTo>
                    <a:pt x="1306123" y="949230"/>
                    <a:pt x="1284285" y="1006355"/>
                    <a:pt x="1364859" y="1006033"/>
                  </a:cubicBezTo>
                  <a:cubicBezTo>
                    <a:pt x="1463596" y="1005638"/>
                    <a:pt x="1509836" y="1005513"/>
                    <a:pt x="1579688" y="1006821"/>
                  </a:cubicBezTo>
                  <a:cubicBezTo>
                    <a:pt x="1594498" y="1007108"/>
                    <a:pt x="1590087" y="994848"/>
                    <a:pt x="1592436" y="1084972"/>
                  </a:cubicBezTo>
                  <a:close/>
                  <a:moveTo>
                    <a:pt x="1586340" y="718024"/>
                  </a:moveTo>
                  <a:cubicBezTo>
                    <a:pt x="1591109" y="1022953"/>
                    <a:pt x="1594104" y="990421"/>
                    <a:pt x="1579957" y="990152"/>
                  </a:cubicBezTo>
                  <a:cubicBezTo>
                    <a:pt x="1266194" y="984254"/>
                    <a:pt x="1305190" y="1005101"/>
                    <a:pt x="1304527" y="962405"/>
                  </a:cubicBezTo>
                  <a:cubicBezTo>
                    <a:pt x="1302626" y="841092"/>
                    <a:pt x="1305531" y="841451"/>
                    <a:pt x="1303595" y="717701"/>
                  </a:cubicBezTo>
                  <a:cubicBezTo>
                    <a:pt x="1302375" y="640537"/>
                    <a:pt x="1259363" y="673464"/>
                    <a:pt x="1580011" y="664699"/>
                  </a:cubicBezTo>
                  <a:cubicBezTo>
                    <a:pt x="1587774" y="664484"/>
                    <a:pt x="1585408" y="656525"/>
                    <a:pt x="1586340" y="718024"/>
                  </a:cubicBezTo>
                  <a:close/>
                  <a:moveTo>
                    <a:pt x="1579473" y="322271"/>
                  </a:moveTo>
                  <a:cubicBezTo>
                    <a:pt x="1587667" y="684129"/>
                    <a:pt x="1586950" y="647832"/>
                    <a:pt x="1579635" y="648011"/>
                  </a:cubicBezTo>
                  <a:cubicBezTo>
                    <a:pt x="1508885" y="650054"/>
                    <a:pt x="1496478" y="649320"/>
                    <a:pt x="1364805" y="649678"/>
                  </a:cubicBezTo>
                  <a:cubicBezTo>
                    <a:pt x="1282241" y="649893"/>
                    <a:pt x="1305531" y="704079"/>
                    <a:pt x="1296333" y="350717"/>
                  </a:cubicBezTo>
                  <a:cubicBezTo>
                    <a:pt x="1295096" y="301730"/>
                    <a:pt x="1261407" y="331395"/>
                    <a:pt x="1579473" y="322271"/>
                  </a:cubicBezTo>
                  <a:close/>
                  <a:moveTo>
                    <a:pt x="1297803" y="1329532"/>
                  </a:moveTo>
                  <a:cubicBezTo>
                    <a:pt x="1297911" y="1336236"/>
                    <a:pt x="1013139" y="1331432"/>
                    <a:pt x="1013050" y="1328994"/>
                  </a:cubicBezTo>
                  <a:cubicBezTo>
                    <a:pt x="999441" y="952295"/>
                    <a:pt x="1004013" y="1005423"/>
                    <a:pt x="1042310" y="1005423"/>
                  </a:cubicBezTo>
                  <a:cubicBezTo>
                    <a:pt x="1144920" y="1005423"/>
                    <a:pt x="1147699" y="1006248"/>
                    <a:pt x="1257337" y="1006248"/>
                  </a:cubicBezTo>
                  <a:cubicBezTo>
                    <a:pt x="1300744" y="1006248"/>
                    <a:pt x="1291134" y="953891"/>
                    <a:pt x="1297803" y="1329532"/>
                  </a:cubicBezTo>
                  <a:close/>
                  <a:moveTo>
                    <a:pt x="1288928" y="717988"/>
                  </a:moveTo>
                  <a:cubicBezTo>
                    <a:pt x="1293895" y="1034138"/>
                    <a:pt x="1297803" y="989614"/>
                    <a:pt x="1257337" y="989614"/>
                  </a:cubicBezTo>
                  <a:cubicBezTo>
                    <a:pt x="968406" y="989614"/>
                    <a:pt x="1007868" y="996120"/>
                    <a:pt x="1007348" y="962369"/>
                  </a:cubicBezTo>
                  <a:cubicBezTo>
                    <a:pt x="1001916" y="615604"/>
                    <a:pt x="987375" y="665272"/>
                    <a:pt x="1042310" y="665272"/>
                  </a:cubicBezTo>
                  <a:cubicBezTo>
                    <a:pt x="1335527" y="665272"/>
                    <a:pt x="1287942" y="654679"/>
                    <a:pt x="1288928" y="717988"/>
                  </a:cubicBezTo>
                  <a:close/>
                  <a:moveTo>
                    <a:pt x="1042310" y="322486"/>
                  </a:moveTo>
                  <a:cubicBezTo>
                    <a:pt x="1262214" y="322540"/>
                    <a:pt x="1262805" y="322540"/>
                    <a:pt x="1280932" y="322576"/>
                  </a:cubicBezTo>
                  <a:cubicBezTo>
                    <a:pt x="1282653" y="394076"/>
                    <a:pt x="1287691" y="648441"/>
                    <a:pt x="1287727" y="649857"/>
                  </a:cubicBezTo>
                  <a:cubicBezTo>
                    <a:pt x="1195140" y="649947"/>
                    <a:pt x="1279264" y="649947"/>
                    <a:pt x="1001181" y="648549"/>
                  </a:cubicBezTo>
                  <a:cubicBezTo>
                    <a:pt x="995102" y="263354"/>
                    <a:pt x="982982" y="322486"/>
                    <a:pt x="1042310" y="322486"/>
                  </a:cubicBezTo>
                  <a:close/>
                  <a:moveTo>
                    <a:pt x="993901" y="1084828"/>
                  </a:moveTo>
                  <a:cubicBezTo>
                    <a:pt x="994331" y="1167979"/>
                    <a:pt x="995371" y="1247546"/>
                    <a:pt x="998330" y="1329639"/>
                  </a:cubicBezTo>
                  <a:cubicBezTo>
                    <a:pt x="998401" y="1331557"/>
                    <a:pt x="714347" y="1342760"/>
                    <a:pt x="714347" y="1329711"/>
                  </a:cubicBezTo>
                  <a:cubicBezTo>
                    <a:pt x="714347" y="978895"/>
                    <a:pt x="697727" y="1006893"/>
                    <a:pt x="719798" y="1007036"/>
                  </a:cubicBezTo>
                  <a:cubicBezTo>
                    <a:pt x="1048281" y="1009277"/>
                    <a:pt x="993345" y="977855"/>
                    <a:pt x="993901" y="1084828"/>
                  </a:cubicBezTo>
                  <a:close/>
                  <a:moveTo>
                    <a:pt x="987590" y="718060"/>
                  </a:moveTo>
                  <a:cubicBezTo>
                    <a:pt x="992592" y="1038834"/>
                    <a:pt x="1011275" y="988305"/>
                    <a:pt x="934716" y="989757"/>
                  </a:cubicBezTo>
                  <a:cubicBezTo>
                    <a:pt x="667247" y="994436"/>
                    <a:pt x="708251" y="996210"/>
                    <a:pt x="707731" y="962405"/>
                  </a:cubicBezTo>
                  <a:cubicBezTo>
                    <a:pt x="702496" y="627936"/>
                    <a:pt x="699502" y="664914"/>
                    <a:pt x="719959" y="664591"/>
                  </a:cubicBezTo>
                  <a:cubicBezTo>
                    <a:pt x="1041539" y="659393"/>
                    <a:pt x="986622" y="656740"/>
                    <a:pt x="987590" y="718060"/>
                  </a:cubicBezTo>
                  <a:close/>
                  <a:moveTo>
                    <a:pt x="719887" y="321734"/>
                  </a:moveTo>
                  <a:cubicBezTo>
                    <a:pt x="1022355" y="319905"/>
                    <a:pt x="980956" y="313237"/>
                    <a:pt x="981691" y="353729"/>
                  </a:cubicBezTo>
                  <a:cubicBezTo>
                    <a:pt x="983215" y="436898"/>
                    <a:pt x="984112" y="497554"/>
                    <a:pt x="986496" y="648441"/>
                  </a:cubicBezTo>
                  <a:cubicBezTo>
                    <a:pt x="917899" y="647921"/>
                    <a:pt x="863035" y="645771"/>
                    <a:pt x="704038" y="648190"/>
                  </a:cubicBezTo>
                  <a:cubicBezTo>
                    <a:pt x="699591" y="277030"/>
                    <a:pt x="687453" y="321913"/>
                    <a:pt x="719887" y="321734"/>
                  </a:cubicBezTo>
                  <a:close/>
                  <a:moveTo>
                    <a:pt x="699663" y="1329711"/>
                  </a:moveTo>
                  <a:cubicBezTo>
                    <a:pt x="699663" y="1337831"/>
                    <a:pt x="724441" y="1334353"/>
                    <a:pt x="415644" y="1334067"/>
                  </a:cubicBezTo>
                  <a:cubicBezTo>
                    <a:pt x="416075" y="1186621"/>
                    <a:pt x="412094" y="1090815"/>
                    <a:pt x="410481" y="1007198"/>
                  </a:cubicBezTo>
                  <a:cubicBezTo>
                    <a:pt x="499966" y="1007162"/>
                    <a:pt x="585166" y="1006283"/>
                    <a:pt x="693854" y="1006893"/>
                  </a:cubicBezTo>
                  <a:cubicBezTo>
                    <a:pt x="695575" y="1093289"/>
                    <a:pt x="699663" y="1173446"/>
                    <a:pt x="699663" y="1329711"/>
                  </a:cubicBezTo>
                  <a:close/>
                  <a:moveTo>
                    <a:pt x="693047" y="962691"/>
                  </a:moveTo>
                  <a:cubicBezTo>
                    <a:pt x="693621" y="998863"/>
                    <a:pt x="740022" y="990385"/>
                    <a:pt x="410140" y="990546"/>
                  </a:cubicBezTo>
                  <a:cubicBezTo>
                    <a:pt x="406572" y="789058"/>
                    <a:pt x="405227" y="765290"/>
                    <a:pt x="404187" y="665326"/>
                  </a:cubicBezTo>
                  <a:cubicBezTo>
                    <a:pt x="606914" y="665469"/>
                    <a:pt x="640317" y="665667"/>
                    <a:pt x="689551" y="665039"/>
                  </a:cubicBezTo>
                  <a:cubicBezTo>
                    <a:pt x="692061" y="851847"/>
                    <a:pt x="691756" y="879953"/>
                    <a:pt x="693047" y="962691"/>
                  </a:cubicBezTo>
                  <a:close/>
                  <a:moveTo>
                    <a:pt x="683078" y="321913"/>
                  </a:moveTo>
                  <a:cubicBezTo>
                    <a:pt x="688314" y="486315"/>
                    <a:pt x="686700" y="436450"/>
                    <a:pt x="689336" y="648405"/>
                  </a:cubicBezTo>
                  <a:cubicBezTo>
                    <a:pt x="645642" y="648943"/>
                    <a:pt x="629165" y="648836"/>
                    <a:pt x="404044" y="648692"/>
                  </a:cubicBezTo>
                  <a:cubicBezTo>
                    <a:pt x="403219" y="546434"/>
                    <a:pt x="404994" y="573643"/>
                    <a:pt x="399867" y="323687"/>
                  </a:cubicBezTo>
                  <a:cubicBezTo>
                    <a:pt x="491521" y="323634"/>
                    <a:pt x="418101" y="322988"/>
                    <a:pt x="683078" y="321913"/>
                  </a:cubicBezTo>
                  <a:close/>
                  <a:moveTo>
                    <a:pt x="182491" y="322074"/>
                  </a:moveTo>
                  <a:cubicBezTo>
                    <a:pt x="287916" y="322074"/>
                    <a:pt x="287306" y="323544"/>
                    <a:pt x="385165" y="323652"/>
                  </a:cubicBezTo>
                  <a:cubicBezTo>
                    <a:pt x="390436" y="581888"/>
                    <a:pt x="388517" y="549212"/>
                    <a:pt x="389360" y="648656"/>
                  </a:cubicBezTo>
                  <a:cubicBezTo>
                    <a:pt x="187386" y="648513"/>
                    <a:pt x="155561" y="648388"/>
                    <a:pt x="106059" y="648764"/>
                  </a:cubicBezTo>
                  <a:cubicBezTo>
                    <a:pt x="102132" y="254607"/>
                    <a:pt x="74360" y="322074"/>
                    <a:pt x="182491" y="322074"/>
                  </a:cubicBezTo>
                  <a:close/>
                  <a:moveTo>
                    <a:pt x="182491" y="665165"/>
                  </a:moveTo>
                  <a:cubicBezTo>
                    <a:pt x="429073" y="665326"/>
                    <a:pt x="389109" y="647706"/>
                    <a:pt x="390203" y="718060"/>
                  </a:cubicBezTo>
                  <a:cubicBezTo>
                    <a:pt x="392139" y="842508"/>
                    <a:pt x="393071" y="840411"/>
                    <a:pt x="394990" y="962656"/>
                  </a:cubicBezTo>
                  <a:cubicBezTo>
                    <a:pt x="395617" y="1002752"/>
                    <a:pt x="440064" y="990205"/>
                    <a:pt x="110577" y="990044"/>
                  </a:cubicBezTo>
                  <a:cubicBezTo>
                    <a:pt x="104015" y="605333"/>
                    <a:pt x="85296" y="665165"/>
                    <a:pt x="182491" y="665165"/>
                  </a:cubicBezTo>
                  <a:close/>
                  <a:moveTo>
                    <a:pt x="116027" y="1328851"/>
                  </a:moveTo>
                  <a:cubicBezTo>
                    <a:pt x="114826" y="946542"/>
                    <a:pt x="82625" y="1006678"/>
                    <a:pt x="182491" y="1006732"/>
                  </a:cubicBezTo>
                  <a:cubicBezTo>
                    <a:pt x="275921" y="1006732"/>
                    <a:pt x="290964" y="1007198"/>
                    <a:pt x="395761" y="1007198"/>
                  </a:cubicBezTo>
                  <a:cubicBezTo>
                    <a:pt x="397643" y="1106051"/>
                    <a:pt x="401355" y="1182211"/>
                    <a:pt x="400906" y="1334067"/>
                  </a:cubicBezTo>
                  <a:cubicBezTo>
                    <a:pt x="399114" y="1334067"/>
                    <a:pt x="116045" y="1334067"/>
                    <a:pt x="116027" y="1328851"/>
                  </a:cubicBezTo>
                  <a:close/>
                  <a:moveTo>
                    <a:pt x="119290" y="1573734"/>
                  </a:moveTo>
                  <a:cubicBezTo>
                    <a:pt x="118035" y="1507037"/>
                    <a:pt x="116404" y="1416555"/>
                    <a:pt x="116117" y="1349697"/>
                  </a:cubicBezTo>
                  <a:cubicBezTo>
                    <a:pt x="279650" y="1349033"/>
                    <a:pt x="265630" y="1350701"/>
                    <a:pt x="400889" y="1350701"/>
                  </a:cubicBezTo>
                  <a:cubicBezTo>
                    <a:pt x="400458" y="1693486"/>
                    <a:pt x="414102" y="1674630"/>
                    <a:pt x="397392" y="1674630"/>
                  </a:cubicBezTo>
                  <a:cubicBezTo>
                    <a:pt x="62867" y="1674630"/>
                    <a:pt x="121657" y="1700907"/>
                    <a:pt x="119290" y="1573734"/>
                  </a:cubicBezTo>
                  <a:close/>
                  <a:moveTo>
                    <a:pt x="121388" y="1696014"/>
                  </a:moveTo>
                  <a:cubicBezTo>
                    <a:pt x="121281" y="1689543"/>
                    <a:pt x="405729" y="1689202"/>
                    <a:pt x="405837" y="1696300"/>
                  </a:cubicBezTo>
                  <a:cubicBezTo>
                    <a:pt x="411467" y="2055344"/>
                    <a:pt x="422404" y="2016466"/>
                    <a:pt x="397374" y="2016466"/>
                  </a:cubicBezTo>
                  <a:cubicBezTo>
                    <a:pt x="200725" y="2016430"/>
                    <a:pt x="165799" y="2016304"/>
                    <a:pt x="127269" y="2016663"/>
                  </a:cubicBezTo>
                  <a:cubicBezTo>
                    <a:pt x="126283" y="1977390"/>
                    <a:pt x="121550" y="1706159"/>
                    <a:pt x="121388" y="1696014"/>
                  </a:cubicBezTo>
                  <a:close/>
                  <a:moveTo>
                    <a:pt x="133222" y="2307271"/>
                  </a:moveTo>
                  <a:cubicBezTo>
                    <a:pt x="129169" y="1983306"/>
                    <a:pt x="111312" y="2033082"/>
                    <a:pt x="182491" y="2033082"/>
                  </a:cubicBezTo>
                  <a:cubicBezTo>
                    <a:pt x="197391" y="2033082"/>
                    <a:pt x="400207" y="2033117"/>
                    <a:pt x="412865" y="2033135"/>
                  </a:cubicBezTo>
                  <a:cubicBezTo>
                    <a:pt x="413887" y="2119136"/>
                    <a:pt x="413206" y="2076745"/>
                    <a:pt x="417455" y="2361600"/>
                  </a:cubicBezTo>
                  <a:cubicBezTo>
                    <a:pt x="81567" y="2361850"/>
                    <a:pt x="134046" y="2372336"/>
                    <a:pt x="133222" y="2307271"/>
                  </a:cubicBezTo>
                  <a:close/>
                  <a:moveTo>
                    <a:pt x="138815" y="2674040"/>
                  </a:moveTo>
                  <a:cubicBezTo>
                    <a:pt x="135427" y="2461205"/>
                    <a:pt x="134746" y="2420392"/>
                    <a:pt x="134136" y="2376280"/>
                  </a:cubicBezTo>
                  <a:cubicBezTo>
                    <a:pt x="246338" y="2375097"/>
                    <a:pt x="289494" y="2378341"/>
                    <a:pt x="417724" y="2378251"/>
                  </a:cubicBezTo>
                  <a:cubicBezTo>
                    <a:pt x="420898" y="2586264"/>
                    <a:pt x="418047" y="2562478"/>
                    <a:pt x="420880" y="2704798"/>
                  </a:cubicBezTo>
                  <a:cubicBezTo>
                    <a:pt x="90370" y="2705873"/>
                    <a:pt x="139335" y="2707648"/>
                    <a:pt x="138815" y="2674040"/>
                  </a:cubicBezTo>
                  <a:close/>
                  <a:moveTo>
                    <a:pt x="143925" y="3040880"/>
                  </a:moveTo>
                  <a:cubicBezTo>
                    <a:pt x="135750" y="2666475"/>
                    <a:pt x="127233" y="2719227"/>
                    <a:pt x="182509" y="2719227"/>
                  </a:cubicBezTo>
                  <a:cubicBezTo>
                    <a:pt x="288256" y="2719227"/>
                    <a:pt x="290229" y="2721467"/>
                    <a:pt x="397410" y="2721467"/>
                  </a:cubicBezTo>
                  <a:cubicBezTo>
                    <a:pt x="425326" y="2721467"/>
                    <a:pt x="424770" y="2669505"/>
                    <a:pt x="428302" y="3040270"/>
                  </a:cubicBezTo>
                  <a:cubicBezTo>
                    <a:pt x="428374" y="3048426"/>
                    <a:pt x="433932" y="3046311"/>
                    <a:pt x="397410" y="3046311"/>
                  </a:cubicBezTo>
                  <a:cubicBezTo>
                    <a:pt x="114109" y="3046311"/>
                    <a:pt x="144069" y="3047243"/>
                    <a:pt x="143925" y="3040880"/>
                  </a:cubicBezTo>
                  <a:close/>
                  <a:moveTo>
                    <a:pt x="144409" y="3062461"/>
                  </a:moveTo>
                  <a:cubicBezTo>
                    <a:pt x="188408" y="3062425"/>
                    <a:pt x="427155" y="3062998"/>
                    <a:pt x="428500" y="3062998"/>
                  </a:cubicBezTo>
                  <a:cubicBezTo>
                    <a:pt x="432301" y="3440522"/>
                    <a:pt x="450373" y="3389133"/>
                    <a:pt x="397392" y="3389133"/>
                  </a:cubicBezTo>
                  <a:cubicBezTo>
                    <a:pt x="183657" y="3389097"/>
                    <a:pt x="171788" y="3389115"/>
                    <a:pt x="147762" y="3389061"/>
                  </a:cubicBezTo>
                  <a:cubicBezTo>
                    <a:pt x="146077" y="3267139"/>
                    <a:pt x="148784" y="3262371"/>
                    <a:pt x="144409" y="3062461"/>
                  </a:cubicBezTo>
                  <a:close/>
                  <a:moveTo>
                    <a:pt x="155221" y="3732097"/>
                  </a:moveTo>
                  <a:cubicBezTo>
                    <a:pt x="148730" y="3413528"/>
                    <a:pt x="149322" y="3499529"/>
                    <a:pt x="147995" y="3405695"/>
                  </a:cubicBezTo>
                  <a:cubicBezTo>
                    <a:pt x="456039" y="3406483"/>
                    <a:pt x="434022" y="3403938"/>
                    <a:pt x="434076" y="3408079"/>
                  </a:cubicBezTo>
                  <a:cubicBezTo>
                    <a:pt x="439867" y="3778611"/>
                    <a:pt x="455734" y="3730018"/>
                    <a:pt x="397374" y="3730018"/>
                  </a:cubicBezTo>
                  <a:cubicBezTo>
                    <a:pt x="280636" y="3730036"/>
                    <a:pt x="279417" y="3732671"/>
                    <a:pt x="155221" y="3732097"/>
                  </a:cubicBezTo>
                  <a:close/>
                  <a:moveTo>
                    <a:pt x="155579" y="3748749"/>
                  </a:moveTo>
                  <a:cubicBezTo>
                    <a:pt x="253491" y="3749179"/>
                    <a:pt x="267907" y="3747136"/>
                    <a:pt x="439383" y="3746616"/>
                  </a:cubicBezTo>
                  <a:cubicBezTo>
                    <a:pt x="445479" y="4135468"/>
                    <a:pt x="459697" y="4072822"/>
                    <a:pt x="397392" y="4072822"/>
                  </a:cubicBezTo>
                  <a:cubicBezTo>
                    <a:pt x="289906" y="4072822"/>
                    <a:pt x="289798" y="4074848"/>
                    <a:pt x="182491" y="4074848"/>
                  </a:cubicBezTo>
                  <a:cubicBezTo>
                    <a:pt x="150093" y="4074848"/>
                    <a:pt x="163397" y="4116719"/>
                    <a:pt x="155579" y="3748749"/>
                  </a:cubicBezTo>
                  <a:close/>
                  <a:moveTo>
                    <a:pt x="163002" y="4386337"/>
                  </a:moveTo>
                  <a:cubicBezTo>
                    <a:pt x="157659" y="4043964"/>
                    <a:pt x="157605" y="4091481"/>
                    <a:pt x="182491" y="4091481"/>
                  </a:cubicBezTo>
                  <a:cubicBezTo>
                    <a:pt x="489728" y="4091481"/>
                    <a:pt x="445210" y="4069596"/>
                    <a:pt x="446375" y="4141957"/>
                  </a:cubicBezTo>
                  <a:cubicBezTo>
                    <a:pt x="448240" y="4261315"/>
                    <a:pt x="445963" y="4264505"/>
                    <a:pt x="447881" y="4386588"/>
                  </a:cubicBezTo>
                  <a:cubicBezTo>
                    <a:pt x="448437" y="4421666"/>
                    <a:pt x="458477" y="4414228"/>
                    <a:pt x="397410" y="4414228"/>
                  </a:cubicBezTo>
                  <a:cubicBezTo>
                    <a:pt x="125817" y="4414228"/>
                    <a:pt x="163594" y="4424767"/>
                    <a:pt x="163002" y="4386337"/>
                  </a:cubicBezTo>
                  <a:close/>
                  <a:moveTo>
                    <a:pt x="169510" y="4753249"/>
                  </a:moveTo>
                  <a:cubicBezTo>
                    <a:pt x="160546" y="4379687"/>
                    <a:pt x="157856" y="4431310"/>
                    <a:pt x="182491" y="4431310"/>
                  </a:cubicBezTo>
                  <a:cubicBezTo>
                    <a:pt x="503659" y="4431310"/>
                    <a:pt x="448312" y="4410123"/>
                    <a:pt x="449567" y="4508905"/>
                  </a:cubicBezTo>
                  <a:cubicBezTo>
                    <a:pt x="450553" y="4587252"/>
                    <a:pt x="451772" y="4675744"/>
                    <a:pt x="453816" y="4753715"/>
                  </a:cubicBezTo>
                  <a:cubicBezTo>
                    <a:pt x="453941" y="4758734"/>
                    <a:pt x="462386" y="4757264"/>
                    <a:pt x="397410" y="4757264"/>
                  </a:cubicBezTo>
                  <a:cubicBezTo>
                    <a:pt x="150774" y="4757264"/>
                    <a:pt x="169833" y="4767212"/>
                    <a:pt x="169510" y="4753249"/>
                  </a:cubicBezTo>
                  <a:close/>
                  <a:moveTo>
                    <a:pt x="176449" y="5101538"/>
                  </a:moveTo>
                  <a:cubicBezTo>
                    <a:pt x="170479" y="4739107"/>
                    <a:pt x="163199" y="4776874"/>
                    <a:pt x="182491" y="4776874"/>
                  </a:cubicBezTo>
                  <a:cubicBezTo>
                    <a:pt x="508393" y="4776874"/>
                    <a:pt x="454174" y="4738874"/>
                    <a:pt x="456326" y="4875888"/>
                  </a:cubicBezTo>
                  <a:cubicBezTo>
                    <a:pt x="458226" y="4997487"/>
                    <a:pt x="459571" y="4995498"/>
                    <a:pt x="461400" y="5101789"/>
                  </a:cubicBezTo>
                  <a:cubicBezTo>
                    <a:pt x="426581" y="5101646"/>
                    <a:pt x="193213" y="5101538"/>
                    <a:pt x="176449" y="5101538"/>
                  </a:cubicBezTo>
                  <a:close/>
                  <a:moveTo>
                    <a:pt x="182491" y="5118172"/>
                  </a:moveTo>
                  <a:cubicBezTo>
                    <a:pt x="435080" y="5118333"/>
                    <a:pt x="431601" y="5118315"/>
                    <a:pt x="461687" y="5118459"/>
                  </a:cubicBezTo>
                  <a:cubicBezTo>
                    <a:pt x="464161" y="5291285"/>
                    <a:pt x="463372" y="5283470"/>
                    <a:pt x="466187" y="5442693"/>
                  </a:cubicBezTo>
                  <a:cubicBezTo>
                    <a:pt x="394362" y="5441850"/>
                    <a:pt x="290139" y="5442782"/>
                    <a:pt x="182276" y="5442782"/>
                  </a:cubicBezTo>
                  <a:cubicBezTo>
                    <a:pt x="180627" y="5092952"/>
                    <a:pt x="169385" y="5118172"/>
                    <a:pt x="182491" y="5118172"/>
                  </a:cubicBezTo>
                  <a:close/>
                  <a:moveTo>
                    <a:pt x="182491" y="5459398"/>
                  </a:moveTo>
                  <a:cubicBezTo>
                    <a:pt x="510759" y="5459398"/>
                    <a:pt x="466277" y="5448267"/>
                    <a:pt x="467012" y="5487683"/>
                  </a:cubicBezTo>
                  <a:cubicBezTo>
                    <a:pt x="473735" y="5844593"/>
                    <a:pt x="486573" y="5786411"/>
                    <a:pt x="397392" y="5786411"/>
                  </a:cubicBezTo>
                  <a:cubicBezTo>
                    <a:pt x="293940" y="5786411"/>
                    <a:pt x="290677" y="5784278"/>
                    <a:pt x="187404" y="5784206"/>
                  </a:cubicBezTo>
                  <a:cubicBezTo>
                    <a:pt x="179210" y="5434734"/>
                    <a:pt x="183764" y="5459398"/>
                    <a:pt x="182491" y="5459398"/>
                  </a:cubicBezTo>
                  <a:close/>
                  <a:moveTo>
                    <a:pt x="190506" y="6099209"/>
                  </a:moveTo>
                  <a:cubicBezTo>
                    <a:pt x="188641" y="5980173"/>
                    <a:pt x="190667" y="5976481"/>
                    <a:pt x="188749" y="5854434"/>
                  </a:cubicBezTo>
                  <a:cubicBezTo>
                    <a:pt x="187619" y="5780998"/>
                    <a:pt x="139981" y="5801754"/>
                    <a:pt x="469970" y="5803206"/>
                  </a:cubicBezTo>
                  <a:cubicBezTo>
                    <a:pt x="471458" y="5971390"/>
                    <a:pt x="475743" y="5972125"/>
                    <a:pt x="477554" y="6127798"/>
                  </a:cubicBezTo>
                  <a:cubicBezTo>
                    <a:pt x="154020" y="6121991"/>
                    <a:pt x="191277" y="6148501"/>
                    <a:pt x="190506" y="6099209"/>
                  </a:cubicBezTo>
                  <a:close/>
                  <a:moveTo>
                    <a:pt x="196028" y="6465978"/>
                  </a:moveTo>
                  <a:cubicBezTo>
                    <a:pt x="194199" y="6378525"/>
                    <a:pt x="193088" y="6313334"/>
                    <a:pt x="192137" y="6221525"/>
                  </a:cubicBezTo>
                  <a:cubicBezTo>
                    <a:pt x="191133" y="6124967"/>
                    <a:pt x="171232" y="6147031"/>
                    <a:pt x="290067" y="6144791"/>
                  </a:cubicBezTo>
                  <a:cubicBezTo>
                    <a:pt x="367343" y="6143429"/>
                    <a:pt x="432355" y="6143626"/>
                    <a:pt x="477734" y="6144468"/>
                  </a:cubicBezTo>
                  <a:cubicBezTo>
                    <a:pt x="478540" y="6237532"/>
                    <a:pt x="475528" y="6283042"/>
                    <a:pt x="481427" y="6471731"/>
                  </a:cubicBezTo>
                  <a:cubicBezTo>
                    <a:pt x="170568" y="6471731"/>
                    <a:pt x="196100" y="6469114"/>
                    <a:pt x="196028" y="6465978"/>
                  </a:cubicBezTo>
                  <a:close/>
                  <a:moveTo>
                    <a:pt x="196458" y="6486107"/>
                  </a:moveTo>
                  <a:cubicBezTo>
                    <a:pt x="292093" y="6486304"/>
                    <a:pt x="262618" y="6488365"/>
                    <a:pt x="481947" y="6488365"/>
                  </a:cubicBezTo>
                  <a:cubicBezTo>
                    <a:pt x="486752" y="6644935"/>
                    <a:pt x="484009" y="6705770"/>
                    <a:pt x="485407" y="6812384"/>
                  </a:cubicBezTo>
                  <a:cubicBezTo>
                    <a:pt x="199022" y="6813549"/>
                    <a:pt x="295464" y="6814140"/>
                    <a:pt x="202859" y="6814373"/>
                  </a:cubicBezTo>
                  <a:cubicBezTo>
                    <a:pt x="202841" y="6812545"/>
                    <a:pt x="196494" y="6487487"/>
                    <a:pt x="196458" y="6486107"/>
                  </a:cubicBezTo>
                  <a:close/>
                  <a:moveTo>
                    <a:pt x="203164" y="6833069"/>
                  </a:moveTo>
                  <a:cubicBezTo>
                    <a:pt x="203128" y="6830756"/>
                    <a:pt x="178708" y="6830398"/>
                    <a:pt x="485640" y="6829036"/>
                  </a:cubicBezTo>
                  <a:cubicBezTo>
                    <a:pt x="487577" y="6954596"/>
                    <a:pt x="490697" y="6960009"/>
                    <a:pt x="493063" y="7157034"/>
                  </a:cubicBezTo>
                  <a:cubicBezTo>
                    <a:pt x="367253" y="7156586"/>
                    <a:pt x="298638" y="7157177"/>
                    <a:pt x="208076" y="7157249"/>
                  </a:cubicBezTo>
                  <a:cubicBezTo>
                    <a:pt x="205817" y="7051065"/>
                    <a:pt x="204867" y="6939450"/>
                    <a:pt x="203164" y="6833069"/>
                  </a:cubicBezTo>
                  <a:close/>
                  <a:moveTo>
                    <a:pt x="212774" y="7445061"/>
                  </a:moveTo>
                  <a:cubicBezTo>
                    <a:pt x="211429" y="7118550"/>
                    <a:pt x="183226" y="7174152"/>
                    <a:pt x="289960" y="7173721"/>
                  </a:cubicBezTo>
                  <a:cubicBezTo>
                    <a:pt x="362896" y="7173525"/>
                    <a:pt x="411377" y="7173453"/>
                    <a:pt x="493260" y="7173686"/>
                  </a:cubicBezTo>
                  <a:cubicBezTo>
                    <a:pt x="497169" y="7526366"/>
                    <a:pt x="493314" y="7096826"/>
                    <a:pt x="496273" y="7499766"/>
                  </a:cubicBezTo>
                  <a:cubicBezTo>
                    <a:pt x="156548" y="7501540"/>
                    <a:pt x="213043" y="7508190"/>
                    <a:pt x="212774" y="7445061"/>
                  </a:cubicBezTo>
                  <a:close/>
                  <a:moveTo>
                    <a:pt x="218099" y="7812044"/>
                  </a:moveTo>
                  <a:cubicBezTo>
                    <a:pt x="212487" y="7454005"/>
                    <a:pt x="190828" y="7512653"/>
                    <a:pt x="289763" y="7515235"/>
                  </a:cubicBezTo>
                  <a:cubicBezTo>
                    <a:pt x="350776" y="7516902"/>
                    <a:pt x="402269" y="7516902"/>
                    <a:pt x="496416" y="7516436"/>
                  </a:cubicBezTo>
                  <a:cubicBezTo>
                    <a:pt x="498155" y="7692686"/>
                    <a:pt x="502351" y="7682326"/>
                    <a:pt x="504215" y="7840061"/>
                  </a:cubicBezTo>
                  <a:cubicBezTo>
                    <a:pt x="176252" y="7836081"/>
                    <a:pt x="218852" y="7858110"/>
                    <a:pt x="218099" y="7812044"/>
                  </a:cubicBezTo>
                  <a:close/>
                  <a:moveTo>
                    <a:pt x="223263" y="8185177"/>
                  </a:moveTo>
                  <a:cubicBezTo>
                    <a:pt x="222958" y="8095411"/>
                    <a:pt x="223083" y="8115325"/>
                    <a:pt x="218870" y="7858343"/>
                  </a:cubicBezTo>
                  <a:cubicBezTo>
                    <a:pt x="305791" y="7857806"/>
                    <a:pt x="329584" y="7854615"/>
                    <a:pt x="504395" y="7856748"/>
                  </a:cubicBezTo>
                  <a:cubicBezTo>
                    <a:pt x="505183" y="7946334"/>
                    <a:pt x="506439" y="8148181"/>
                    <a:pt x="506923" y="8185195"/>
                  </a:cubicBezTo>
                  <a:lnTo>
                    <a:pt x="223263" y="8185177"/>
                  </a:lnTo>
                  <a:close/>
                  <a:moveTo>
                    <a:pt x="504897" y="6828946"/>
                  </a:moveTo>
                  <a:cubicBezTo>
                    <a:pt x="807669" y="6827710"/>
                    <a:pt x="784343" y="6831384"/>
                    <a:pt x="784379" y="6833391"/>
                  </a:cubicBezTo>
                  <a:cubicBezTo>
                    <a:pt x="790224" y="7206953"/>
                    <a:pt x="823017" y="7155385"/>
                    <a:pt x="719798" y="7156640"/>
                  </a:cubicBezTo>
                  <a:cubicBezTo>
                    <a:pt x="649981" y="7157393"/>
                    <a:pt x="607901" y="7157375"/>
                    <a:pt x="507783" y="7157088"/>
                  </a:cubicBezTo>
                  <a:cubicBezTo>
                    <a:pt x="503426" y="6803189"/>
                    <a:pt x="494444" y="6829000"/>
                    <a:pt x="504897" y="6828946"/>
                  </a:cubicBezTo>
                  <a:close/>
                  <a:moveTo>
                    <a:pt x="510831" y="7445097"/>
                  </a:moveTo>
                  <a:cubicBezTo>
                    <a:pt x="510831" y="7117385"/>
                    <a:pt x="476443" y="7173901"/>
                    <a:pt x="612329" y="7173901"/>
                  </a:cubicBezTo>
                  <a:cubicBezTo>
                    <a:pt x="713630" y="7173901"/>
                    <a:pt x="709614" y="7173005"/>
                    <a:pt x="791945" y="7172718"/>
                  </a:cubicBezTo>
                  <a:cubicBezTo>
                    <a:pt x="791587" y="7376841"/>
                    <a:pt x="794688" y="7406954"/>
                    <a:pt x="797037" y="7498960"/>
                  </a:cubicBezTo>
                  <a:cubicBezTo>
                    <a:pt x="460199" y="7499318"/>
                    <a:pt x="510831" y="7517978"/>
                    <a:pt x="510831" y="7445097"/>
                  </a:cubicBezTo>
                  <a:close/>
                  <a:moveTo>
                    <a:pt x="518523" y="7812009"/>
                  </a:moveTo>
                  <a:cubicBezTo>
                    <a:pt x="512983" y="7457106"/>
                    <a:pt x="478020" y="7516113"/>
                    <a:pt x="612329" y="7516113"/>
                  </a:cubicBezTo>
                  <a:cubicBezTo>
                    <a:pt x="719439" y="7516113"/>
                    <a:pt x="704683" y="7515737"/>
                    <a:pt x="797432" y="7515629"/>
                  </a:cubicBezTo>
                  <a:cubicBezTo>
                    <a:pt x="800731" y="7661964"/>
                    <a:pt x="797790" y="7680336"/>
                    <a:pt x="800390" y="7840186"/>
                  </a:cubicBezTo>
                  <a:cubicBezTo>
                    <a:pt x="473968" y="7840527"/>
                    <a:pt x="519114" y="7850546"/>
                    <a:pt x="518523" y="7812009"/>
                  </a:cubicBezTo>
                  <a:close/>
                  <a:moveTo>
                    <a:pt x="521625" y="8185212"/>
                  </a:moveTo>
                  <a:cubicBezTo>
                    <a:pt x="521087" y="8144434"/>
                    <a:pt x="519832" y="7941996"/>
                    <a:pt x="519079" y="7856927"/>
                  </a:cubicBezTo>
                  <a:cubicBezTo>
                    <a:pt x="617511" y="7858057"/>
                    <a:pt x="726234" y="7856910"/>
                    <a:pt x="800677" y="7856820"/>
                  </a:cubicBezTo>
                  <a:cubicBezTo>
                    <a:pt x="805123" y="8129916"/>
                    <a:pt x="804585" y="8103298"/>
                    <a:pt x="806450" y="8182685"/>
                  </a:cubicBezTo>
                  <a:cubicBezTo>
                    <a:pt x="705705" y="8183026"/>
                    <a:pt x="749937" y="8185230"/>
                    <a:pt x="521625" y="8185212"/>
                  </a:cubicBezTo>
                  <a:close/>
                  <a:moveTo>
                    <a:pt x="810161" y="7444792"/>
                  </a:moveTo>
                  <a:cubicBezTo>
                    <a:pt x="799960" y="7130022"/>
                    <a:pt x="804747" y="7172664"/>
                    <a:pt x="827391" y="7172664"/>
                  </a:cubicBezTo>
                  <a:cubicBezTo>
                    <a:pt x="1132011" y="7172664"/>
                    <a:pt x="1090522" y="7165709"/>
                    <a:pt x="1090666" y="7200339"/>
                  </a:cubicBezTo>
                  <a:cubicBezTo>
                    <a:pt x="1092154" y="7552069"/>
                    <a:pt x="1112826" y="7497651"/>
                    <a:pt x="1042328" y="7497651"/>
                  </a:cubicBezTo>
                  <a:cubicBezTo>
                    <a:pt x="773030" y="7497651"/>
                    <a:pt x="812528" y="7518282"/>
                    <a:pt x="810161" y="7444792"/>
                  </a:cubicBezTo>
                  <a:close/>
                  <a:moveTo>
                    <a:pt x="814626" y="7812081"/>
                  </a:moveTo>
                  <a:cubicBezTo>
                    <a:pt x="809372" y="7476124"/>
                    <a:pt x="809516" y="7515611"/>
                    <a:pt x="827391" y="7515611"/>
                  </a:cubicBezTo>
                  <a:cubicBezTo>
                    <a:pt x="1142643" y="7515611"/>
                    <a:pt x="1094234" y="7496755"/>
                    <a:pt x="1095345" y="7567663"/>
                  </a:cubicBezTo>
                  <a:cubicBezTo>
                    <a:pt x="1100348" y="7888725"/>
                    <a:pt x="1122598" y="7841709"/>
                    <a:pt x="1042310" y="7841709"/>
                  </a:cubicBezTo>
                  <a:cubicBezTo>
                    <a:pt x="777512" y="7841709"/>
                    <a:pt x="815199" y="7848144"/>
                    <a:pt x="814626" y="7812081"/>
                  </a:cubicBezTo>
                  <a:close/>
                  <a:moveTo>
                    <a:pt x="1105457" y="8179566"/>
                  </a:moveTo>
                  <a:cubicBezTo>
                    <a:pt x="1105440" y="8189227"/>
                    <a:pt x="1129913" y="8182631"/>
                    <a:pt x="827374" y="8182631"/>
                  </a:cubicBezTo>
                  <a:cubicBezTo>
                    <a:pt x="817907" y="8182631"/>
                    <a:pt x="821242" y="8219233"/>
                    <a:pt x="815343" y="7856784"/>
                  </a:cubicBezTo>
                  <a:cubicBezTo>
                    <a:pt x="943071" y="7856712"/>
                    <a:pt x="913703" y="7858576"/>
                    <a:pt x="1102194" y="7858290"/>
                  </a:cubicBezTo>
                  <a:cubicBezTo>
                    <a:pt x="1102230" y="7860387"/>
                    <a:pt x="1105529" y="8119842"/>
                    <a:pt x="1105457" y="8179566"/>
                  </a:cubicBezTo>
                  <a:close/>
                  <a:moveTo>
                    <a:pt x="1108308" y="7444989"/>
                  </a:moveTo>
                  <a:cubicBezTo>
                    <a:pt x="1104328" y="7128534"/>
                    <a:pt x="1090038" y="7174170"/>
                    <a:pt x="1149922" y="7173363"/>
                  </a:cubicBezTo>
                  <a:cubicBezTo>
                    <a:pt x="1427002" y="7169617"/>
                    <a:pt x="1389512" y="7168147"/>
                    <a:pt x="1390319" y="7200536"/>
                  </a:cubicBezTo>
                  <a:cubicBezTo>
                    <a:pt x="1398656" y="7547265"/>
                    <a:pt x="1398459" y="7499085"/>
                    <a:pt x="1364913" y="7498709"/>
                  </a:cubicBezTo>
                  <a:cubicBezTo>
                    <a:pt x="1062947" y="7495446"/>
                    <a:pt x="1109169" y="7514877"/>
                    <a:pt x="1108308" y="7444989"/>
                  </a:cubicBezTo>
                  <a:close/>
                  <a:moveTo>
                    <a:pt x="1116215" y="7812009"/>
                  </a:moveTo>
                  <a:cubicBezTo>
                    <a:pt x="1110854" y="7469492"/>
                    <a:pt x="1090648" y="7514321"/>
                    <a:pt x="1149779" y="7514554"/>
                  </a:cubicBezTo>
                  <a:cubicBezTo>
                    <a:pt x="1439965" y="7515719"/>
                    <a:pt x="1393994" y="7501720"/>
                    <a:pt x="1395016" y="7567663"/>
                  </a:cubicBezTo>
                  <a:cubicBezTo>
                    <a:pt x="1396917" y="7688653"/>
                    <a:pt x="1397957" y="7696629"/>
                    <a:pt x="1399767" y="7812296"/>
                  </a:cubicBezTo>
                  <a:cubicBezTo>
                    <a:pt x="1400359" y="7850941"/>
                    <a:pt x="1426661" y="7841261"/>
                    <a:pt x="1257337" y="7841387"/>
                  </a:cubicBezTo>
                  <a:cubicBezTo>
                    <a:pt x="1090038" y="7841387"/>
                    <a:pt x="1116843" y="7851407"/>
                    <a:pt x="1116215" y="7812009"/>
                  </a:cubicBezTo>
                  <a:close/>
                  <a:moveTo>
                    <a:pt x="1364769" y="8184065"/>
                  </a:moveTo>
                  <a:cubicBezTo>
                    <a:pt x="1297552" y="8184603"/>
                    <a:pt x="1286705" y="8184513"/>
                    <a:pt x="1120124" y="8184459"/>
                  </a:cubicBezTo>
                  <a:cubicBezTo>
                    <a:pt x="1120213" y="8122298"/>
                    <a:pt x="1116932" y="7860459"/>
                    <a:pt x="1116896" y="7858290"/>
                  </a:cubicBezTo>
                  <a:cubicBezTo>
                    <a:pt x="1251402" y="7858021"/>
                    <a:pt x="1093032" y="7858146"/>
                    <a:pt x="1400359" y="7857931"/>
                  </a:cubicBezTo>
                  <a:cubicBezTo>
                    <a:pt x="1404071" y="8245044"/>
                    <a:pt x="1418988" y="8183617"/>
                    <a:pt x="1364769" y="8184065"/>
                  </a:cubicBezTo>
                  <a:close/>
                  <a:moveTo>
                    <a:pt x="1402529" y="7077808"/>
                  </a:moveTo>
                  <a:cubicBezTo>
                    <a:pt x="1400664" y="6958683"/>
                    <a:pt x="1401309" y="6960762"/>
                    <a:pt x="1399301" y="6833033"/>
                  </a:cubicBezTo>
                  <a:cubicBezTo>
                    <a:pt x="1399265" y="6830111"/>
                    <a:pt x="1375419" y="6830165"/>
                    <a:pt x="1683571" y="6830111"/>
                  </a:cubicBezTo>
                  <a:cubicBezTo>
                    <a:pt x="1683589" y="6831438"/>
                    <a:pt x="1684593" y="6882648"/>
                    <a:pt x="1687067" y="7155744"/>
                  </a:cubicBezTo>
                  <a:cubicBezTo>
                    <a:pt x="1347683" y="7155744"/>
                    <a:pt x="1404196" y="7184315"/>
                    <a:pt x="1402529" y="7077808"/>
                  </a:cubicBezTo>
                  <a:close/>
                  <a:moveTo>
                    <a:pt x="1472328" y="7174259"/>
                  </a:moveTo>
                  <a:cubicBezTo>
                    <a:pt x="1579886" y="7174259"/>
                    <a:pt x="1580226" y="7172377"/>
                    <a:pt x="1687193" y="7172377"/>
                  </a:cubicBezTo>
                  <a:cubicBezTo>
                    <a:pt x="1688788" y="7385068"/>
                    <a:pt x="1690527" y="7406936"/>
                    <a:pt x="1692446" y="7498135"/>
                  </a:cubicBezTo>
                  <a:cubicBezTo>
                    <a:pt x="1575152" y="7498135"/>
                    <a:pt x="1534973" y="7499927"/>
                    <a:pt x="1408840" y="7499103"/>
                  </a:cubicBezTo>
                  <a:cubicBezTo>
                    <a:pt x="1405684" y="7118049"/>
                    <a:pt x="1382089" y="7174259"/>
                    <a:pt x="1472328" y="7174259"/>
                  </a:cubicBezTo>
                  <a:close/>
                  <a:moveTo>
                    <a:pt x="1414452" y="7812009"/>
                  </a:moveTo>
                  <a:cubicBezTo>
                    <a:pt x="1408983" y="7461498"/>
                    <a:pt x="1389530" y="7515934"/>
                    <a:pt x="1472328" y="7515934"/>
                  </a:cubicBezTo>
                  <a:cubicBezTo>
                    <a:pt x="1736570" y="7515934"/>
                    <a:pt x="1692536" y="7492668"/>
                    <a:pt x="1693701" y="7567663"/>
                  </a:cubicBezTo>
                  <a:cubicBezTo>
                    <a:pt x="1697986" y="7838698"/>
                    <a:pt x="1697663" y="7818927"/>
                    <a:pt x="1698040" y="7841799"/>
                  </a:cubicBezTo>
                  <a:cubicBezTo>
                    <a:pt x="1368947" y="7842247"/>
                    <a:pt x="1415061" y="7850726"/>
                    <a:pt x="1414452" y="7812009"/>
                  </a:cubicBezTo>
                  <a:close/>
                  <a:moveTo>
                    <a:pt x="1687372" y="8183922"/>
                  </a:moveTo>
                  <a:cubicBezTo>
                    <a:pt x="1386589" y="8183922"/>
                    <a:pt x="1417948" y="8185230"/>
                    <a:pt x="1417876" y="8179548"/>
                  </a:cubicBezTo>
                  <a:cubicBezTo>
                    <a:pt x="1412641" y="7792023"/>
                    <a:pt x="1399301" y="7857949"/>
                    <a:pt x="1472345" y="7857895"/>
                  </a:cubicBezTo>
                  <a:cubicBezTo>
                    <a:pt x="1580190" y="7857895"/>
                    <a:pt x="1579778" y="7858469"/>
                    <a:pt x="1687372" y="7858469"/>
                  </a:cubicBezTo>
                  <a:cubicBezTo>
                    <a:pt x="1702182" y="7858469"/>
                    <a:pt x="1697896" y="7846764"/>
                    <a:pt x="1699905" y="7934845"/>
                  </a:cubicBezTo>
                  <a:cubicBezTo>
                    <a:pt x="1706502" y="8222101"/>
                    <a:pt x="1708475" y="8183922"/>
                    <a:pt x="1687372" y="8183922"/>
                  </a:cubicBezTo>
                  <a:close/>
                  <a:moveTo>
                    <a:pt x="1702110" y="7200268"/>
                  </a:moveTo>
                  <a:cubicBezTo>
                    <a:pt x="1701841" y="7157052"/>
                    <a:pt x="1661285" y="7176446"/>
                    <a:pt x="1984873" y="7172108"/>
                  </a:cubicBezTo>
                  <a:cubicBezTo>
                    <a:pt x="1988136" y="7372019"/>
                    <a:pt x="1988065" y="7376590"/>
                    <a:pt x="1990144" y="7445383"/>
                  </a:cubicBezTo>
                  <a:cubicBezTo>
                    <a:pt x="1992475" y="7522369"/>
                    <a:pt x="2037460" y="7498942"/>
                    <a:pt x="1707148" y="7498153"/>
                  </a:cubicBezTo>
                  <a:cubicBezTo>
                    <a:pt x="1705749" y="7431743"/>
                    <a:pt x="1703060" y="7353431"/>
                    <a:pt x="1702110" y="7200268"/>
                  </a:cubicBezTo>
                  <a:close/>
                  <a:moveTo>
                    <a:pt x="1707471" y="7514787"/>
                  </a:moveTo>
                  <a:cubicBezTo>
                    <a:pt x="2045439" y="7515629"/>
                    <a:pt x="1991955" y="7502562"/>
                    <a:pt x="1992959" y="7567610"/>
                  </a:cubicBezTo>
                  <a:cubicBezTo>
                    <a:pt x="1994860" y="7690231"/>
                    <a:pt x="1995936" y="7685248"/>
                    <a:pt x="1997998" y="7812277"/>
                  </a:cubicBezTo>
                  <a:cubicBezTo>
                    <a:pt x="1998589" y="7850044"/>
                    <a:pt x="2044309" y="7840419"/>
                    <a:pt x="1712724" y="7841745"/>
                  </a:cubicBezTo>
                  <a:cubicBezTo>
                    <a:pt x="1711899" y="7792901"/>
                    <a:pt x="1708349" y="7560082"/>
                    <a:pt x="1707471" y="7514787"/>
                  </a:cubicBezTo>
                  <a:close/>
                  <a:moveTo>
                    <a:pt x="1718103" y="8183868"/>
                  </a:moveTo>
                  <a:cubicBezTo>
                    <a:pt x="1717690" y="8042463"/>
                    <a:pt x="1714463" y="7938035"/>
                    <a:pt x="1713029" y="7858397"/>
                  </a:cubicBezTo>
                  <a:cubicBezTo>
                    <a:pt x="1811586" y="7857985"/>
                    <a:pt x="1844253" y="7854579"/>
                    <a:pt x="1998553" y="7856766"/>
                  </a:cubicBezTo>
                  <a:cubicBezTo>
                    <a:pt x="1999450" y="7971840"/>
                    <a:pt x="1995971" y="7911561"/>
                    <a:pt x="2000992" y="8179745"/>
                  </a:cubicBezTo>
                  <a:cubicBezTo>
                    <a:pt x="2001063" y="8183760"/>
                    <a:pt x="2025931" y="8183187"/>
                    <a:pt x="1718103" y="8183868"/>
                  </a:cubicBezTo>
                  <a:close/>
                  <a:moveTo>
                    <a:pt x="2004847" y="7444846"/>
                  </a:moveTo>
                  <a:cubicBezTo>
                    <a:pt x="2002534" y="7368470"/>
                    <a:pt x="2002677" y="7363290"/>
                    <a:pt x="1999557" y="7171911"/>
                  </a:cubicBezTo>
                  <a:cubicBezTo>
                    <a:pt x="2196475" y="7168828"/>
                    <a:pt x="2198322" y="7172951"/>
                    <a:pt x="2283953" y="7174116"/>
                  </a:cubicBezTo>
                  <a:cubicBezTo>
                    <a:pt x="2285512" y="7261497"/>
                    <a:pt x="2289546" y="7497472"/>
                    <a:pt x="2289564" y="7498798"/>
                  </a:cubicBezTo>
                  <a:cubicBezTo>
                    <a:pt x="1958051" y="7500250"/>
                    <a:pt x="2007124" y="7520074"/>
                    <a:pt x="2004847" y="7444846"/>
                  </a:cubicBezTo>
                  <a:close/>
                  <a:moveTo>
                    <a:pt x="2006729" y="7516705"/>
                  </a:moveTo>
                  <a:cubicBezTo>
                    <a:pt x="2126354" y="7516758"/>
                    <a:pt x="2159666" y="7516956"/>
                    <a:pt x="2225037" y="7516077"/>
                  </a:cubicBezTo>
                  <a:cubicBezTo>
                    <a:pt x="2306902" y="7514966"/>
                    <a:pt x="2289600" y="7459401"/>
                    <a:pt x="2295140" y="7812332"/>
                  </a:cubicBezTo>
                  <a:cubicBezTo>
                    <a:pt x="2295732" y="7849686"/>
                    <a:pt x="2341075" y="7845169"/>
                    <a:pt x="2013076" y="7840347"/>
                  </a:cubicBezTo>
                  <a:cubicBezTo>
                    <a:pt x="2012753" y="7812224"/>
                    <a:pt x="2006765" y="7518121"/>
                    <a:pt x="2006729" y="7516705"/>
                  </a:cubicBezTo>
                  <a:close/>
                  <a:moveTo>
                    <a:pt x="2015748" y="8182505"/>
                  </a:moveTo>
                  <a:cubicBezTo>
                    <a:pt x="2010530" y="7928141"/>
                    <a:pt x="2014134" y="7970174"/>
                    <a:pt x="2013237" y="7856999"/>
                  </a:cubicBezTo>
                  <a:cubicBezTo>
                    <a:pt x="2095694" y="7858218"/>
                    <a:pt x="2106094" y="7857339"/>
                    <a:pt x="2224911" y="7858146"/>
                  </a:cubicBezTo>
                  <a:cubicBezTo>
                    <a:pt x="2325190" y="7858827"/>
                    <a:pt x="2287754" y="7802616"/>
                    <a:pt x="2301075" y="8180229"/>
                  </a:cubicBezTo>
                  <a:cubicBezTo>
                    <a:pt x="2301398" y="8189514"/>
                    <a:pt x="2310326" y="8180552"/>
                    <a:pt x="2015748" y="8182505"/>
                  </a:cubicBezTo>
                  <a:close/>
                  <a:moveTo>
                    <a:pt x="2303280" y="7444989"/>
                  </a:moveTo>
                  <a:cubicBezTo>
                    <a:pt x="2297722" y="7130596"/>
                    <a:pt x="2287216" y="7174421"/>
                    <a:pt x="2332469" y="7174421"/>
                  </a:cubicBezTo>
                  <a:cubicBezTo>
                    <a:pt x="2622404" y="7174421"/>
                    <a:pt x="2583498" y="7160188"/>
                    <a:pt x="2584771" y="7200644"/>
                  </a:cubicBezTo>
                  <a:cubicBezTo>
                    <a:pt x="2595242" y="7546495"/>
                    <a:pt x="2596389" y="7497669"/>
                    <a:pt x="2547532" y="7497669"/>
                  </a:cubicBezTo>
                  <a:cubicBezTo>
                    <a:pt x="2260375" y="7497651"/>
                    <a:pt x="2304607" y="7515343"/>
                    <a:pt x="2303280" y="7444989"/>
                  </a:cubicBezTo>
                  <a:close/>
                  <a:moveTo>
                    <a:pt x="2309824" y="7812044"/>
                  </a:moveTo>
                  <a:cubicBezTo>
                    <a:pt x="2304464" y="7469635"/>
                    <a:pt x="2292935" y="7515343"/>
                    <a:pt x="2332487" y="7515343"/>
                  </a:cubicBezTo>
                  <a:cubicBezTo>
                    <a:pt x="2636587" y="7515343"/>
                    <a:pt x="2589522" y="7497651"/>
                    <a:pt x="2590616" y="7567610"/>
                  </a:cubicBezTo>
                  <a:cubicBezTo>
                    <a:pt x="2595654" y="7889657"/>
                    <a:pt x="2607703" y="7839989"/>
                    <a:pt x="2547532" y="7839989"/>
                  </a:cubicBezTo>
                  <a:cubicBezTo>
                    <a:pt x="2272603" y="7840006"/>
                    <a:pt x="2310488" y="7854525"/>
                    <a:pt x="2309824" y="7812044"/>
                  </a:cubicBezTo>
                  <a:close/>
                  <a:moveTo>
                    <a:pt x="2315921" y="8184316"/>
                  </a:moveTo>
                  <a:cubicBezTo>
                    <a:pt x="2311115" y="8040473"/>
                    <a:pt x="2311904" y="7965764"/>
                    <a:pt x="2310488" y="7858469"/>
                  </a:cubicBezTo>
                  <a:cubicBezTo>
                    <a:pt x="2454443" y="7858612"/>
                    <a:pt x="2398234" y="7856855"/>
                    <a:pt x="2594883" y="7856605"/>
                  </a:cubicBezTo>
                  <a:lnTo>
                    <a:pt x="2600118" y="8184388"/>
                  </a:lnTo>
                  <a:cubicBezTo>
                    <a:pt x="2554380" y="8184639"/>
                    <a:pt x="2317337" y="8184334"/>
                    <a:pt x="2315921" y="8184316"/>
                  </a:cubicBezTo>
                  <a:close/>
                  <a:moveTo>
                    <a:pt x="2603812" y="7445850"/>
                  </a:moveTo>
                  <a:cubicBezTo>
                    <a:pt x="2601158" y="7125254"/>
                    <a:pt x="2580145" y="7172879"/>
                    <a:pt x="2655090" y="7172664"/>
                  </a:cubicBezTo>
                  <a:cubicBezTo>
                    <a:pt x="2921322" y="7171947"/>
                    <a:pt x="2882470" y="7164795"/>
                    <a:pt x="2883545" y="7200626"/>
                  </a:cubicBezTo>
                  <a:cubicBezTo>
                    <a:pt x="2893890" y="7542462"/>
                    <a:pt x="2887490" y="7499623"/>
                    <a:pt x="2870295" y="7499354"/>
                  </a:cubicBezTo>
                  <a:cubicBezTo>
                    <a:pt x="2558325" y="7493905"/>
                    <a:pt x="2604421" y="7517422"/>
                    <a:pt x="2603812" y="7445850"/>
                  </a:cubicBezTo>
                  <a:close/>
                  <a:moveTo>
                    <a:pt x="2608868" y="7812044"/>
                  </a:moveTo>
                  <a:cubicBezTo>
                    <a:pt x="2603346" y="7459239"/>
                    <a:pt x="2590347" y="7514267"/>
                    <a:pt x="2655036" y="7514697"/>
                  </a:cubicBezTo>
                  <a:cubicBezTo>
                    <a:pt x="2926952" y="7516902"/>
                    <a:pt x="2886665" y="7499551"/>
                    <a:pt x="2887741" y="7567663"/>
                  </a:cubicBezTo>
                  <a:cubicBezTo>
                    <a:pt x="2892600" y="7878167"/>
                    <a:pt x="2907445" y="7840347"/>
                    <a:pt x="2870295" y="7840043"/>
                  </a:cubicBezTo>
                  <a:cubicBezTo>
                    <a:pt x="2569262" y="7837605"/>
                    <a:pt x="2609513" y="7852572"/>
                    <a:pt x="2608868" y="7812044"/>
                  </a:cubicBezTo>
                  <a:close/>
                  <a:moveTo>
                    <a:pt x="2898749" y="8179566"/>
                  </a:moveTo>
                  <a:cubicBezTo>
                    <a:pt x="2898731" y="8189443"/>
                    <a:pt x="2925536" y="8181430"/>
                    <a:pt x="2655036" y="8183975"/>
                  </a:cubicBezTo>
                  <a:cubicBezTo>
                    <a:pt x="2598558" y="8184513"/>
                    <a:pt x="2615591" y="8233859"/>
                    <a:pt x="2609585" y="7856587"/>
                  </a:cubicBezTo>
                  <a:cubicBezTo>
                    <a:pt x="2729801" y="7856354"/>
                    <a:pt x="2727058" y="7855762"/>
                    <a:pt x="2894590" y="7856891"/>
                  </a:cubicBezTo>
                  <a:cubicBezTo>
                    <a:pt x="2897835" y="8057071"/>
                    <a:pt x="2898946" y="8082685"/>
                    <a:pt x="2898749" y="8179566"/>
                  </a:cubicBezTo>
                  <a:close/>
                  <a:moveTo>
                    <a:pt x="2977746" y="7173650"/>
                  </a:moveTo>
                  <a:cubicBezTo>
                    <a:pt x="3086523" y="7173650"/>
                    <a:pt x="3082722" y="7172180"/>
                    <a:pt x="3180114" y="7172037"/>
                  </a:cubicBezTo>
                  <a:cubicBezTo>
                    <a:pt x="3183019" y="7357912"/>
                    <a:pt x="3183001" y="7370746"/>
                    <a:pt x="3185403" y="7445778"/>
                  </a:cubicBezTo>
                  <a:cubicBezTo>
                    <a:pt x="3187412" y="7509822"/>
                    <a:pt x="3243638" y="7504229"/>
                    <a:pt x="2901708" y="7499838"/>
                  </a:cubicBezTo>
                  <a:cubicBezTo>
                    <a:pt x="2900022" y="7112832"/>
                    <a:pt x="2872088" y="7173650"/>
                    <a:pt x="2977746" y="7173650"/>
                  </a:cubicBezTo>
                  <a:close/>
                  <a:moveTo>
                    <a:pt x="2908539" y="7812009"/>
                  </a:moveTo>
                  <a:cubicBezTo>
                    <a:pt x="2903088" y="7462662"/>
                    <a:pt x="2876266" y="7516902"/>
                    <a:pt x="2977746" y="7516902"/>
                  </a:cubicBezTo>
                  <a:cubicBezTo>
                    <a:pt x="3083762" y="7516902"/>
                    <a:pt x="3083816" y="7515791"/>
                    <a:pt x="3187340" y="7515754"/>
                  </a:cubicBezTo>
                  <a:cubicBezTo>
                    <a:pt x="3188792" y="7580354"/>
                    <a:pt x="3189509" y="7657142"/>
                    <a:pt x="3192342" y="7840742"/>
                  </a:cubicBezTo>
                  <a:cubicBezTo>
                    <a:pt x="2863895" y="7840724"/>
                    <a:pt x="2909130" y="7850241"/>
                    <a:pt x="2908539" y="7812009"/>
                  </a:cubicBezTo>
                  <a:close/>
                  <a:moveTo>
                    <a:pt x="3192844" y="8182219"/>
                  </a:moveTo>
                  <a:cubicBezTo>
                    <a:pt x="3055416" y="8182219"/>
                    <a:pt x="2913433" y="8191002"/>
                    <a:pt x="2913451" y="8179620"/>
                  </a:cubicBezTo>
                  <a:cubicBezTo>
                    <a:pt x="2914240" y="7800250"/>
                    <a:pt x="2881017" y="7857160"/>
                    <a:pt x="2977746" y="7857160"/>
                  </a:cubicBezTo>
                  <a:cubicBezTo>
                    <a:pt x="3070871" y="7857160"/>
                    <a:pt x="3091185" y="7857376"/>
                    <a:pt x="3192611" y="7857376"/>
                  </a:cubicBezTo>
                  <a:cubicBezTo>
                    <a:pt x="3197882" y="8209697"/>
                    <a:pt x="3198528" y="8182219"/>
                    <a:pt x="3192844" y="8182219"/>
                  </a:cubicBezTo>
                  <a:close/>
                  <a:moveTo>
                    <a:pt x="3194798" y="7172019"/>
                  </a:moveTo>
                  <a:cubicBezTo>
                    <a:pt x="3300420" y="7172055"/>
                    <a:pt x="3300779" y="7174331"/>
                    <a:pt x="3407942" y="7174331"/>
                  </a:cubicBezTo>
                  <a:cubicBezTo>
                    <a:pt x="3506661" y="7174331"/>
                    <a:pt x="3472291" y="7127548"/>
                    <a:pt x="3484752" y="7445437"/>
                  </a:cubicBezTo>
                  <a:cubicBezTo>
                    <a:pt x="3487351" y="7511686"/>
                    <a:pt x="3540727" y="7498762"/>
                    <a:pt x="3201683" y="7499085"/>
                  </a:cubicBezTo>
                  <a:cubicBezTo>
                    <a:pt x="3198492" y="7371571"/>
                    <a:pt x="3199890" y="7498081"/>
                    <a:pt x="3194798" y="7172019"/>
                  </a:cubicBezTo>
                  <a:close/>
                  <a:moveTo>
                    <a:pt x="3206596" y="7812044"/>
                  </a:moveTo>
                  <a:cubicBezTo>
                    <a:pt x="3204713" y="7691396"/>
                    <a:pt x="3204929" y="7689370"/>
                    <a:pt x="3203028" y="7567341"/>
                  </a:cubicBezTo>
                  <a:cubicBezTo>
                    <a:pt x="3202024" y="7503799"/>
                    <a:pt x="3145762" y="7512457"/>
                    <a:pt x="3487029" y="7514267"/>
                  </a:cubicBezTo>
                  <a:cubicBezTo>
                    <a:pt x="3488786" y="7584656"/>
                    <a:pt x="3489001" y="7652356"/>
                    <a:pt x="3491744" y="7841010"/>
                  </a:cubicBezTo>
                  <a:cubicBezTo>
                    <a:pt x="3159155" y="7846872"/>
                    <a:pt x="3207134" y="7845456"/>
                    <a:pt x="3206596" y="7812044"/>
                  </a:cubicBezTo>
                  <a:close/>
                  <a:moveTo>
                    <a:pt x="3211311" y="8182219"/>
                  </a:moveTo>
                  <a:cubicBezTo>
                    <a:pt x="3211311" y="8123499"/>
                    <a:pt x="3208192" y="7916346"/>
                    <a:pt x="3207295" y="7857376"/>
                  </a:cubicBezTo>
                  <a:cubicBezTo>
                    <a:pt x="3294181" y="7857447"/>
                    <a:pt x="3399677" y="7859257"/>
                    <a:pt x="3491959" y="7857662"/>
                  </a:cubicBezTo>
                  <a:cubicBezTo>
                    <a:pt x="3493465" y="7967001"/>
                    <a:pt x="3493124" y="8012798"/>
                    <a:pt x="3496585" y="8179781"/>
                  </a:cubicBezTo>
                  <a:cubicBezTo>
                    <a:pt x="3496746" y="8186557"/>
                    <a:pt x="3519463" y="8182667"/>
                    <a:pt x="3211311" y="8182219"/>
                  </a:cubicBezTo>
                  <a:close/>
                  <a:moveTo>
                    <a:pt x="3499400" y="7444720"/>
                  </a:moveTo>
                  <a:cubicBezTo>
                    <a:pt x="3487100" y="7131653"/>
                    <a:pt x="3493214" y="7174116"/>
                    <a:pt x="3515447" y="7173937"/>
                  </a:cubicBezTo>
                  <a:cubicBezTo>
                    <a:pt x="3821805" y="7171875"/>
                    <a:pt x="3780424" y="7162823"/>
                    <a:pt x="3780693" y="7200375"/>
                  </a:cubicBezTo>
                  <a:cubicBezTo>
                    <a:pt x="3781303" y="7284530"/>
                    <a:pt x="3781823" y="7305251"/>
                    <a:pt x="3784924" y="7500196"/>
                  </a:cubicBezTo>
                  <a:cubicBezTo>
                    <a:pt x="3452138" y="7496862"/>
                    <a:pt x="3502179" y="7515486"/>
                    <a:pt x="3499400" y="7444720"/>
                  </a:cubicBezTo>
                  <a:close/>
                  <a:moveTo>
                    <a:pt x="3505980" y="7812009"/>
                  </a:moveTo>
                  <a:cubicBezTo>
                    <a:pt x="3500744" y="7477630"/>
                    <a:pt x="3497213" y="7514321"/>
                    <a:pt x="3515357" y="7514446"/>
                  </a:cubicBezTo>
                  <a:cubicBezTo>
                    <a:pt x="3836274" y="7516597"/>
                    <a:pt x="3784960" y="7502759"/>
                    <a:pt x="3786000" y="7567628"/>
                  </a:cubicBezTo>
                  <a:cubicBezTo>
                    <a:pt x="3787901" y="7688904"/>
                    <a:pt x="3786484" y="7686592"/>
                    <a:pt x="3788456" y="7812332"/>
                  </a:cubicBezTo>
                  <a:cubicBezTo>
                    <a:pt x="3789030" y="7848575"/>
                    <a:pt x="3819456" y="7839505"/>
                    <a:pt x="3622861" y="7839469"/>
                  </a:cubicBezTo>
                  <a:cubicBezTo>
                    <a:pt x="3484196" y="7839469"/>
                    <a:pt x="3506589" y="7850671"/>
                    <a:pt x="3505980" y="7812009"/>
                  </a:cubicBezTo>
                  <a:close/>
                  <a:moveTo>
                    <a:pt x="3511305" y="8179387"/>
                  </a:moveTo>
                  <a:cubicBezTo>
                    <a:pt x="3503792" y="7818318"/>
                    <a:pt x="3505119" y="7857429"/>
                    <a:pt x="3515518" y="7857232"/>
                  </a:cubicBezTo>
                  <a:cubicBezTo>
                    <a:pt x="3589997" y="7855726"/>
                    <a:pt x="3603031" y="7856103"/>
                    <a:pt x="3789156" y="7856139"/>
                  </a:cubicBezTo>
                  <a:cubicBezTo>
                    <a:pt x="3789191" y="7858164"/>
                    <a:pt x="3793118" y="8096487"/>
                    <a:pt x="3794983" y="8182738"/>
                  </a:cubicBezTo>
                  <a:cubicBezTo>
                    <a:pt x="3522726" y="8183814"/>
                    <a:pt x="3511502" y="8188062"/>
                    <a:pt x="3511305" y="8179387"/>
                  </a:cubicBezTo>
                  <a:close/>
                  <a:moveTo>
                    <a:pt x="3793979" y="7077772"/>
                  </a:moveTo>
                  <a:cubicBezTo>
                    <a:pt x="3789335" y="6780676"/>
                    <a:pt x="3769415" y="6830093"/>
                    <a:pt x="3837888" y="6830093"/>
                  </a:cubicBezTo>
                  <a:cubicBezTo>
                    <a:pt x="3839232" y="6830093"/>
                    <a:pt x="4072905" y="6830201"/>
                    <a:pt x="4072959" y="6833356"/>
                  </a:cubicBezTo>
                  <a:cubicBezTo>
                    <a:pt x="4078750" y="7202885"/>
                    <a:pt x="4091086" y="7154292"/>
                    <a:pt x="4053022" y="7154292"/>
                  </a:cubicBezTo>
                  <a:cubicBezTo>
                    <a:pt x="3742127" y="7154292"/>
                    <a:pt x="3795592" y="7180694"/>
                    <a:pt x="3793979" y="7077772"/>
                  </a:cubicBezTo>
                  <a:close/>
                  <a:moveTo>
                    <a:pt x="3795162" y="7172736"/>
                  </a:moveTo>
                  <a:cubicBezTo>
                    <a:pt x="3995433" y="7172144"/>
                    <a:pt x="3959771" y="7170620"/>
                    <a:pt x="4079217" y="7170979"/>
                  </a:cubicBezTo>
                  <a:cubicBezTo>
                    <a:pt x="4079683" y="7223534"/>
                    <a:pt x="4079916" y="7220630"/>
                    <a:pt x="4081978" y="7499300"/>
                  </a:cubicBezTo>
                  <a:cubicBezTo>
                    <a:pt x="3944155" y="7499264"/>
                    <a:pt x="3894670" y="7500985"/>
                    <a:pt x="3799609" y="7500322"/>
                  </a:cubicBezTo>
                  <a:cubicBezTo>
                    <a:pt x="3795055" y="7213657"/>
                    <a:pt x="3796130" y="7285677"/>
                    <a:pt x="3795162" y="7172736"/>
                  </a:cubicBezTo>
                  <a:close/>
                  <a:moveTo>
                    <a:pt x="3803141" y="7812044"/>
                  </a:moveTo>
                  <a:cubicBezTo>
                    <a:pt x="3797762" y="7468667"/>
                    <a:pt x="3791128" y="7517081"/>
                    <a:pt x="3837888" y="7517081"/>
                  </a:cubicBezTo>
                  <a:cubicBezTo>
                    <a:pt x="4126639" y="7517081"/>
                    <a:pt x="4081762" y="7500214"/>
                    <a:pt x="4082802" y="7567663"/>
                  </a:cubicBezTo>
                  <a:cubicBezTo>
                    <a:pt x="4087751" y="7884136"/>
                    <a:pt x="4104748" y="7841100"/>
                    <a:pt x="4053004" y="7841100"/>
                  </a:cubicBezTo>
                  <a:cubicBezTo>
                    <a:pt x="3763391" y="7841100"/>
                    <a:pt x="3803696" y="7845868"/>
                    <a:pt x="3803141" y="7812044"/>
                  </a:cubicBezTo>
                  <a:close/>
                  <a:moveTo>
                    <a:pt x="4053004" y="8184459"/>
                  </a:moveTo>
                  <a:cubicBezTo>
                    <a:pt x="3781410" y="8184459"/>
                    <a:pt x="3809703" y="8182972"/>
                    <a:pt x="3809613" y="8178490"/>
                  </a:cubicBezTo>
                  <a:cubicBezTo>
                    <a:pt x="3800953" y="7804606"/>
                    <a:pt x="3793512" y="7856139"/>
                    <a:pt x="3837888" y="7856139"/>
                  </a:cubicBezTo>
                  <a:cubicBezTo>
                    <a:pt x="3945302" y="7856139"/>
                    <a:pt x="3945356" y="7857734"/>
                    <a:pt x="4053004" y="7857734"/>
                  </a:cubicBezTo>
                  <a:cubicBezTo>
                    <a:pt x="4098598" y="7857734"/>
                    <a:pt x="4089544" y="7842570"/>
                    <a:pt x="4090010" y="7934683"/>
                  </a:cubicBezTo>
                  <a:cubicBezTo>
                    <a:pt x="4091247" y="8232640"/>
                    <a:pt x="4112529" y="8184459"/>
                    <a:pt x="4053004" y="8184459"/>
                  </a:cubicBezTo>
                  <a:close/>
                  <a:moveTo>
                    <a:pt x="4092735" y="7077772"/>
                  </a:moveTo>
                  <a:cubicBezTo>
                    <a:pt x="4090817" y="6955295"/>
                    <a:pt x="4089544" y="6955098"/>
                    <a:pt x="4087625" y="6833069"/>
                  </a:cubicBezTo>
                  <a:cubicBezTo>
                    <a:pt x="4087589" y="6831366"/>
                    <a:pt x="4220822" y="6828068"/>
                    <a:pt x="4370442" y="6830075"/>
                  </a:cubicBezTo>
                  <a:cubicBezTo>
                    <a:pt x="4370461" y="6831545"/>
                    <a:pt x="4374997" y="7112797"/>
                    <a:pt x="4375893" y="7155707"/>
                  </a:cubicBezTo>
                  <a:cubicBezTo>
                    <a:pt x="4035289" y="7155833"/>
                    <a:pt x="4094295" y="7174743"/>
                    <a:pt x="4092735" y="7077772"/>
                  </a:cubicBezTo>
                  <a:close/>
                  <a:moveTo>
                    <a:pt x="4160472" y="7171660"/>
                  </a:moveTo>
                  <a:cubicBezTo>
                    <a:pt x="4223745" y="7172503"/>
                    <a:pt x="4238931" y="7172395"/>
                    <a:pt x="4376252" y="7172341"/>
                  </a:cubicBezTo>
                  <a:cubicBezTo>
                    <a:pt x="4384356" y="7534253"/>
                    <a:pt x="4383979" y="7498816"/>
                    <a:pt x="4375624" y="7498888"/>
                  </a:cubicBezTo>
                  <a:cubicBezTo>
                    <a:pt x="4295014" y="7499533"/>
                    <a:pt x="4290245" y="7499372"/>
                    <a:pt x="4096680" y="7499300"/>
                  </a:cubicBezTo>
                  <a:cubicBezTo>
                    <a:pt x="4093990" y="7114177"/>
                    <a:pt x="4073605" y="7170477"/>
                    <a:pt x="4160472" y="7171660"/>
                  </a:cubicBezTo>
                  <a:close/>
                  <a:moveTo>
                    <a:pt x="4103457" y="7812009"/>
                  </a:moveTo>
                  <a:cubicBezTo>
                    <a:pt x="4101520" y="7687972"/>
                    <a:pt x="4099387" y="7688707"/>
                    <a:pt x="4097486" y="7567377"/>
                  </a:cubicBezTo>
                  <a:cubicBezTo>
                    <a:pt x="4096339" y="7494013"/>
                    <a:pt x="4049561" y="7518103"/>
                    <a:pt x="4382204" y="7515521"/>
                  </a:cubicBezTo>
                  <a:cubicBezTo>
                    <a:pt x="4385001" y="7700967"/>
                    <a:pt x="4384266" y="7731008"/>
                    <a:pt x="4386364" y="7842749"/>
                  </a:cubicBezTo>
                  <a:cubicBezTo>
                    <a:pt x="4058150" y="7842892"/>
                    <a:pt x="4104049" y="7850475"/>
                    <a:pt x="4103457" y="7812009"/>
                  </a:cubicBezTo>
                  <a:close/>
                  <a:moveTo>
                    <a:pt x="4375732" y="8183993"/>
                  </a:moveTo>
                  <a:cubicBezTo>
                    <a:pt x="4084165" y="8182416"/>
                    <a:pt x="4108513" y="8188206"/>
                    <a:pt x="4108316" y="8179441"/>
                  </a:cubicBezTo>
                  <a:cubicBezTo>
                    <a:pt x="4099512" y="7794962"/>
                    <a:pt x="4090889" y="7857501"/>
                    <a:pt x="4160490" y="7858612"/>
                  </a:cubicBezTo>
                  <a:cubicBezTo>
                    <a:pt x="4222508" y="7859616"/>
                    <a:pt x="4239361" y="7859455"/>
                    <a:pt x="4386723" y="7859383"/>
                  </a:cubicBezTo>
                  <a:cubicBezTo>
                    <a:pt x="4394432" y="8221903"/>
                    <a:pt x="4401675" y="8184119"/>
                    <a:pt x="4375732" y="8183993"/>
                  </a:cubicBezTo>
                  <a:close/>
                  <a:moveTo>
                    <a:pt x="4390954" y="7172323"/>
                  </a:moveTo>
                  <a:cubicBezTo>
                    <a:pt x="4718451" y="7172180"/>
                    <a:pt x="4675152" y="7160870"/>
                    <a:pt x="4676102" y="7200554"/>
                  </a:cubicBezTo>
                  <a:cubicBezTo>
                    <a:pt x="4678522" y="7305807"/>
                    <a:pt x="4678236" y="7319788"/>
                    <a:pt x="4680602" y="7443484"/>
                  </a:cubicBezTo>
                  <a:cubicBezTo>
                    <a:pt x="4682037" y="7517386"/>
                    <a:pt x="4731952" y="7496307"/>
                    <a:pt x="4396637" y="7498709"/>
                  </a:cubicBezTo>
                  <a:cubicBezTo>
                    <a:pt x="4392675" y="7236278"/>
                    <a:pt x="4393625" y="7293044"/>
                    <a:pt x="4390954" y="7172323"/>
                  </a:cubicBezTo>
                  <a:close/>
                  <a:moveTo>
                    <a:pt x="4397677" y="7567377"/>
                  </a:moveTo>
                  <a:cubicBezTo>
                    <a:pt x="4396637" y="7498977"/>
                    <a:pt x="4345736" y="7514840"/>
                    <a:pt x="4681911" y="7514644"/>
                  </a:cubicBezTo>
                  <a:cubicBezTo>
                    <a:pt x="4682180" y="7530005"/>
                    <a:pt x="4686608" y="7801953"/>
                    <a:pt x="4686770" y="7812314"/>
                  </a:cubicBezTo>
                  <a:cubicBezTo>
                    <a:pt x="4687308" y="7846334"/>
                    <a:pt x="4733870" y="7842570"/>
                    <a:pt x="4401066" y="7842749"/>
                  </a:cubicBezTo>
                  <a:cubicBezTo>
                    <a:pt x="4399058" y="7739630"/>
                    <a:pt x="4399434" y="7680014"/>
                    <a:pt x="4397677" y="7567377"/>
                  </a:cubicBezTo>
                  <a:close/>
                  <a:moveTo>
                    <a:pt x="4408041" y="8184155"/>
                  </a:moveTo>
                  <a:cubicBezTo>
                    <a:pt x="4405513" y="7936045"/>
                    <a:pt x="4403881" y="7973812"/>
                    <a:pt x="4401389" y="7859365"/>
                  </a:cubicBezTo>
                  <a:cubicBezTo>
                    <a:pt x="4580036" y="7859275"/>
                    <a:pt x="4613941" y="7856264"/>
                    <a:pt x="4687397" y="7856085"/>
                  </a:cubicBezTo>
                  <a:cubicBezTo>
                    <a:pt x="4688868" y="7969259"/>
                    <a:pt x="4685981" y="7772898"/>
                    <a:pt x="4691395" y="8181806"/>
                  </a:cubicBezTo>
                  <a:cubicBezTo>
                    <a:pt x="4691395" y="8183097"/>
                    <a:pt x="4484115" y="8184513"/>
                    <a:pt x="4408041" y="8184155"/>
                  </a:cubicBezTo>
                  <a:close/>
                  <a:moveTo>
                    <a:pt x="4698406" y="7172198"/>
                  </a:moveTo>
                  <a:cubicBezTo>
                    <a:pt x="5015630" y="7172198"/>
                    <a:pt x="4973567" y="7158127"/>
                    <a:pt x="4974087" y="7200411"/>
                  </a:cubicBezTo>
                  <a:cubicBezTo>
                    <a:pt x="4978498" y="7553360"/>
                    <a:pt x="5001465" y="7499461"/>
                    <a:pt x="4913504" y="7499461"/>
                  </a:cubicBezTo>
                  <a:cubicBezTo>
                    <a:pt x="4809855" y="7499461"/>
                    <a:pt x="4806305" y="7497973"/>
                    <a:pt x="4698406" y="7497973"/>
                  </a:cubicBezTo>
                  <a:cubicBezTo>
                    <a:pt x="4695878" y="7497973"/>
                    <a:pt x="4684869" y="7172216"/>
                    <a:pt x="4698406" y="7172198"/>
                  </a:cubicBezTo>
                  <a:close/>
                  <a:moveTo>
                    <a:pt x="4701436" y="7812009"/>
                  </a:moveTo>
                  <a:cubicBezTo>
                    <a:pt x="4695340" y="7438214"/>
                    <a:pt x="4696990" y="7537085"/>
                    <a:pt x="4696595" y="7514625"/>
                  </a:cubicBezTo>
                  <a:cubicBezTo>
                    <a:pt x="4815808" y="7514625"/>
                    <a:pt x="4801446" y="7516543"/>
                    <a:pt x="4980381" y="7516024"/>
                  </a:cubicBezTo>
                  <a:cubicBezTo>
                    <a:pt x="4980417" y="7517422"/>
                    <a:pt x="4985813" y="7809679"/>
                    <a:pt x="4986261" y="7842426"/>
                  </a:cubicBezTo>
                  <a:cubicBezTo>
                    <a:pt x="4899609" y="7843592"/>
                    <a:pt x="4845355" y="7842408"/>
                    <a:pt x="4806126" y="7841118"/>
                  </a:cubicBezTo>
                  <a:cubicBezTo>
                    <a:pt x="4682897" y="7837264"/>
                    <a:pt x="4702028" y="7850044"/>
                    <a:pt x="4701436" y="7812009"/>
                  </a:cubicBezTo>
                  <a:close/>
                  <a:moveTo>
                    <a:pt x="4706116" y="8182434"/>
                  </a:moveTo>
                  <a:cubicBezTo>
                    <a:pt x="4702135" y="7909105"/>
                    <a:pt x="4703193" y="7939917"/>
                    <a:pt x="4702081" y="7856085"/>
                  </a:cubicBezTo>
                  <a:cubicBezTo>
                    <a:pt x="4805713" y="7856174"/>
                    <a:pt x="4806377" y="7859508"/>
                    <a:pt x="4913504" y="7859508"/>
                  </a:cubicBezTo>
                  <a:cubicBezTo>
                    <a:pt x="5010610" y="7859508"/>
                    <a:pt x="4984558" y="7797562"/>
                    <a:pt x="4990385" y="8183169"/>
                  </a:cubicBezTo>
                  <a:cubicBezTo>
                    <a:pt x="4792517" y="8183223"/>
                    <a:pt x="4812060" y="8182470"/>
                    <a:pt x="4706116" y="8182434"/>
                  </a:cubicBezTo>
                  <a:close/>
                  <a:moveTo>
                    <a:pt x="4993272" y="7444846"/>
                  </a:moveTo>
                  <a:cubicBezTo>
                    <a:pt x="4983967" y="7127064"/>
                    <a:pt x="4980434" y="7171194"/>
                    <a:pt x="5021008" y="7171732"/>
                  </a:cubicBezTo>
                  <a:cubicBezTo>
                    <a:pt x="5102892" y="7172951"/>
                    <a:pt x="5128064" y="7172126"/>
                    <a:pt x="5236411" y="7172861"/>
                  </a:cubicBezTo>
                  <a:cubicBezTo>
                    <a:pt x="5288621" y="7173220"/>
                    <a:pt x="5274225" y="7122601"/>
                    <a:pt x="5277971" y="7499497"/>
                  </a:cubicBezTo>
                  <a:cubicBezTo>
                    <a:pt x="4946351" y="7498224"/>
                    <a:pt x="4995406" y="7518354"/>
                    <a:pt x="4993272" y="7444846"/>
                  </a:cubicBezTo>
                  <a:close/>
                  <a:moveTo>
                    <a:pt x="5000515" y="7812009"/>
                  </a:moveTo>
                  <a:cubicBezTo>
                    <a:pt x="4995173" y="7470890"/>
                    <a:pt x="4984271" y="7516059"/>
                    <a:pt x="5021134" y="7515862"/>
                  </a:cubicBezTo>
                  <a:cubicBezTo>
                    <a:pt x="5326901" y="7514644"/>
                    <a:pt x="5277864" y="7503566"/>
                    <a:pt x="5278886" y="7567663"/>
                  </a:cubicBezTo>
                  <a:cubicBezTo>
                    <a:pt x="5283907" y="7887918"/>
                    <a:pt x="5299684" y="7840401"/>
                    <a:pt x="5236411" y="7840652"/>
                  </a:cubicBezTo>
                  <a:cubicBezTo>
                    <a:pt x="4959457" y="7841405"/>
                    <a:pt x="5001125" y="7851532"/>
                    <a:pt x="5000515" y="7812009"/>
                  </a:cubicBezTo>
                  <a:close/>
                  <a:moveTo>
                    <a:pt x="5288676" y="8179566"/>
                  </a:moveTo>
                  <a:cubicBezTo>
                    <a:pt x="5288676" y="8183671"/>
                    <a:pt x="5312772" y="8183043"/>
                    <a:pt x="5005070" y="8183151"/>
                  </a:cubicBezTo>
                  <a:cubicBezTo>
                    <a:pt x="4999547" y="7817834"/>
                    <a:pt x="4994079" y="7858989"/>
                    <a:pt x="5021224" y="7858487"/>
                  </a:cubicBezTo>
                  <a:cubicBezTo>
                    <a:pt x="5102444" y="7856963"/>
                    <a:pt x="5121556" y="7857752"/>
                    <a:pt x="5236465" y="7857286"/>
                  </a:cubicBezTo>
                  <a:cubicBezTo>
                    <a:pt x="5294664" y="7857143"/>
                    <a:pt x="5289859" y="7804606"/>
                    <a:pt x="5288676" y="81795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3" name="Google Shape;1053;p19"/>
          <p:cNvGrpSpPr/>
          <p:nvPr/>
        </p:nvGrpSpPr>
        <p:grpSpPr>
          <a:xfrm>
            <a:off x="2693357" y="1992409"/>
            <a:ext cx="2338305" cy="3302820"/>
            <a:chOff x="2693357" y="1992409"/>
            <a:chExt cx="2338305" cy="3302820"/>
          </a:xfrm>
        </p:grpSpPr>
        <p:sp>
          <p:nvSpPr>
            <p:cNvPr id="1054" name="Google Shape;1054;p19"/>
            <p:cNvSpPr/>
            <p:nvPr/>
          </p:nvSpPr>
          <p:spPr>
            <a:xfrm rot="-104517">
              <a:off x="2742026" y="2025722"/>
              <a:ext cx="2240966" cy="3236195"/>
            </a:xfrm>
            <a:custGeom>
              <a:avLst/>
              <a:gdLst/>
              <a:ahLst/>
              <a:cxnLst/>
              <a:rect l="l" t="t" r="r" b="b"/>
              <a:pathLst>
                <a:path w="4481654" h="6471987" extrusionOk="0">
                  <a:moveTo>
                    <a:pt x="1315481" y="6441891"/>
                  </a:moveTo>
                  <a:cubicBezTo>
                    <a:pt x="1283424" y="6441891"/>
                    <a:pt x="1253181" y="6438073"/>
                    <a:pt x="1218934" y="6427783"/>
                  </a:cubicBezTo>
                  <a:cubicBezTo>
                    <a:pt x="1159640" y="6408574"/>
                    <a:pt x="1027719" y="6197794"/>
                    <a:pt x="974671" y="6038622"/>
                  </a:cubicBezTo>
                  <a:cubicBezTo>
                    <a:pt x="901266" y="5816439"/>
                    <a:pt x="941914" y="5745273"/>
                    <a:pt x="897690" y="5736173"/>
                  </a:cubicBezTo>
                  <a:cubicBezTo>
                    <a:pt x="516387" y="5658212"/>
                    <a:pt x="191593" y="5379865"/>
                    <a:pt x="12273" y="5043063"/>
                  </a:cubicBezTo>
                  <a:cubicBezTo>
                    <a:pt x="-4274" y="5043063"/>
                    <a:pt x="702" y="4966952"/>
                    <a:pt x="702" y="105560"/>
                  </a:cubicBezTo>
                  <a:cubicBezTo>
                    <a:pt x="238292" y="75815"/>
                    <a:pt x="475454" y="52775"/>
                    <a:pt x="714379" y="52723"/>
                  </a:cubicBezTo>
                  <a:cubicBezTo>
                    <a:pt x="2500827" y="52309"/>
                    <a:pt x="3412236" y="-23672"/>
                    <a:pt x="4356947" y="7510"/>
                  </a:cubicBezTo>
                  <a:cubicBezTo>
                    <a:pt x="4404022" y="9348"/>
                    <a:pt x="4486510" y="4544655"/>
                    <a:pt x="4481431" y="6437270"/>
                  </a:cubicBezTo>
                  <a:cubicBezTo>
                    <a:pt x="4481431" y="6512591"/>
                    <a:pt x="3729800" y="6441891"/>
                    <a:pt x="1315481" y="64418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55" name="Google Shape;1055;p19"/>
            <p:cNvGrpSpPr/>
            <p:nvPr/>
          </p:nvGrpSpPr>
          <p:grpSpPr>
            <a:xfrm rot="-104517">
              <a:off x="2906174" y="2255820"/>
              <a:ext cx="1846311" cy="2734812"/>
              <a:chOff x="5813364" y="4509254"/>
              <a:chExt cx="3692393" cy="5469285"/>
            </a:xfrm>
          </p:grpSpPr>
          <p:grpSp>
            <p:nvGrpSpPr>
              <p:cNvPr id="1056" name="Google Shape;1056;p19"/>
              <p:cNvGrpSpPr/>
              <p:nvPr/>
            </p:nvGrpSpPr>
            <p:grpSpPr>
              <a:xfrm>
                <a:off x="5813407" y="4509254"/>
                <a:ext cx="3692347" cy="74343"/>
                <a:chOff x="5813407" y="4509254"/>
                <a:chExt cx="3692347" cy="74343"/>
              </a:xfrm>
            </p:grpSpPr>
            <p:grpSp>
              <p:nvGrpSpPr>
                <p:cNvPr id="1057" name="Google Shape;1057;p19"/>
                <p:cNvGrpSpPr/>
                <p:nvPr/>
              </p:nvGrpSpPr>
              <p:grpSpPr>
                <a:xfrm>
                  <a:off x="5813407" y="4509254"/>
                  <a:ext cx="66144" cy="74309"/>
                  <a:chOff x="5813407" y="4509254"/>
                  <a:chExt cx="66144" cy="74309"/>
                </a:xfrm>
              </p:grpSpPr>
              <p:sp>
                <p:nvSpPr>
                  <p:cNvPr id="1058" name="Google Shape;1058;p19"/>
                  <p:cNvSpPr/>
                  <p:nvPr/>
                </p:nvSpPr>
                <p:spPr>
                  <a:xfrm>
                    <a:off x="5856147" y="4511025"/>
                    <a:ext cx="37" cy="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39" extrusionOk="0">
                        <a:moveTo>
                          <a:pt x="38" y="39"/>
                        </a:moveTo>
                        <a:cubicBezTo>
                          <a:pt x="25" y="1"/>
                          <a:pt x="-40" y="-25"/>
                          <a:pt x="38" y="39"/>
                        </a:cubicBezTo>
                        <a:lnTo>
                          <a:pt x="38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59" name="Google Shape;1059;p19"/>
                  <p:cNvSpPr/>
                  <p:nvPr/>
                </p:nvSpPr>
                <p:spPr>
                  <a:xfrm>
                    <a:off x="5813407" y="4509254"/>
                    <a:ext cx="66144" cy="74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44" h="74309" extrusionOk="0">
                        <a:moveTo>
                          <a:pt x="66023" y="36616"/>
                        </a:moveTo>
                        <a:cubicBezTo>
                          <a:pt x="63146" y="2457"/>
                          <a:pt x="31854" y="-3173"/>
                          <a:pt x="45679" y="3454"/>
                        </a:cubicBezTo>
                        <a:cubicBezTo>
                          <a:pt x="35339" y="-1763"/>
                          <a:pt x="25271" y="-934"/>
                          <a:pt x="16214" y="5020"/>
                        </a:cubicBezTo>
                        <a:cubicBezTo>
                          <a:pt x="-19031" y="28643"/>
                          <a:pt x="9424" y="86800"/>
                          <a:pt x="42297" y="71902"/>
                        </a:cubicBezTo>
                        <a:cubicBezTo>
                          <a:pt x="70597" y="58893"/>
                          <a:pt x="65660" y="32008"/>
                          <a:pt x="66023" y="36616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60" name="Google Shape;1060;p19"/>
                <p:cNvGrpSpPr/>
                <p:nvPr/>
              </p:nvGrpSpPr>
              <p:grpSpPr>
                <a:xfrm>
                  <a:off x="6266715" y="4509277"/>
                  <a:ext cx="66124" cy="74320"/>
                  <a:chOff x="6266715" y="4509277"/>
                  <a:chExt cx="66124" cy="74320"/>
                </a:xfrm>
              </p:grpSpPr>
              <p:sp>
                <p:nvSpPr>
                  <p:cNvPr id="1061" name="Google Shape;1061;p19"/>
                  <p:cNvSpPr/>
                  <p:nvPr/>
                </p:nvSpPr>
                <p:spPr>
                  <a:xfrm>
                    <a:off x="6309421" y="4511025"/>
                    <a:ext cx="31" cy="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" h="39" extrusionOk="0">
                        <a:moveTo>
                          <a:pt x="32" y="39"/>
                        </a:moveTo>
                        <a:cubicBezTo>
                          <a:pt x="19" y="1"/>
                          <a:pt x="-33" y="-25"/>
                          <a:pt x="32" y="39"/>
                        </a:cubicBezTo>
                        <a:lnTo>
                          <a:pt x="32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62" name="Google Shape;1062;p19"/>
                  <p:cNvSpPr/>
                  <p:nvPr/>
                </p:nvSpPr>
                <p:spPr>
                  <a:xfrm>
                    <a:off x="6266715" y="4509277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2" y="2448"/>
                          <a:pt x="31725" y="-3247"/>
                          <a:pt x="45641" y="3432"/>
                        </a:cubicBezTo>
                        <a:cubicBezTo>
                          <a:pt x="35094" y="-1875"/>
                          <a:pt x="24870" y="-775"/>
                          <a:pt x="16176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48"/>
                          <a:pt x="65660" y="32594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63" name="Google Shape;1063;p19"/>
                <p:cNvGrpSpPr/>
                <p:nvPr/>
              </p:nvGrpSpPr>
              <p:grpSpPr>
                <a:xfrm>
                  <a:off x="6719996" y="4509277"/>
                  <a:ext cx="66124" cy="74320"/>
                  <a:chOff x="6719996" y="4509277"/>
                  <a:chExt cx="66124" cy="74320"/>
                </a:xfrm>
              </p:grpSpPr>
              <p:sp>
                <p:nvSpPr>
                  <p:cNvPr id="1064" name="Google Shape;1064;p19"/>
                  <p:cNvSpPr/>
                  <p:nvPr/>
                </p:nvSpPr>
                <p:spPr>
                  <a:xfrm>
                    <a:off x="6762697" y="4511025"/>
                    <a:ext cx="37" cy="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39" extrusionOk="0">
                        <a:moveTo>
                          <a:pt x="38" y="39"/>
                        </a:moveTo>
                        <a:cubicBezTo>
                          <a:pt x="25" y="1"/>
                          <a:pt x="-40" y="-25"/>
                          <a:pt x="38" y="39"/>
                        </a:cubicBezTo>
                        <a:lnTo>
                          <a:pt x="38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65" name="Google Shape;1065;p19"/>
                  <p:cNvSpPr/>
                  <p:nvPr/>
                </p:nvSpPr>
                <p:spPr>
                  <a:xfrm>
                    <a:off x="6719996" y="4509277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1" y="2448"/>
                          <a:pt x="31725" y="-3247"/>
                          <a:pt x="45641" y="3432"/>
                        </a:cubicBezTo>
                        <a:cubicBezTo>
                          <a:pt x="35094" y="-1875"/>
                          <a:pt x="24870" y="-775"/>
                          <a:pt x="16176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48"/>
                          <a:pt x="65660" y="32594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66" name="Google Shape;1066;p19"/>
                <p:cNvGrpSpPr/>
                <p:nvPr/>
              </p:nvGrpSpPr>
              <p:grpSpPr>
                <a:xfrm>
                  <a:off x="7173265" y="4509277"/>
                  <a:ext cx="66124" cy="74320"/>
                  <a:chOff x="7173265" y="4509277"/>
                  <a:chExt cx="66124" cy="74320"/>
                </a:xfrm>
              </p:grpSpPr>
              <p:sp>
                <p:nvSpPr>
                  <p:cNvPr id="1067" name="Google Shape;1067;p19"/>
                  <p:cNvSpPr/>
                  <p:nvPr/>
                </p:nvSpPr>
                <p:spPr>
                  <a:xfrm>
                    <a:off x="7215972" y="4511025"/>
                    <a:ext cx="31" cy="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" h="39" extrusionOk="0">
                        <a:moveTo>
                          <a:pt x="32" y="39"/>
                        </a:moveTo>
                        <a:cubicBezTo>
                          <a:pt x="19" y="1"/>
                          <a:pt x="-33" y="-25"/>
                          <a:pt x="32" y="39"/>
                        </a:cubicBezTo>
                        <a:lnTo>
                          <a:pt x="32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68" name="Google Shape;1068;p19"/>
                  <p:cNvSpPr/>
                  <p:nvPr/>
                </p:nvSpPr>
                <p:spPr>
                  <a:xfrm>
                    <a:off x="7173265" y="4509277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1" y="2448"/>
                          <a:pt x="31725" y="-3247"/>
                          <a:pt x="45641" y="3432"/>
                        </a:cubicBezTo>
                        <a:cubicBezTo>
                          <a:pt x="35094" y="-1875"/>
                          <a:pt x="24870" y="-775"/>
                          <a:pt x="16176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48"/>
                          <a:pt x="65661" y="32594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69" name="Google Shape;1069;p19"/>
                <p:cNvGrpSpPr/>
                <p:nvPr/>
              </p:nvGrpSpPr>
              <p:grpSpPr>
                <a:xfrm>
                  <a:off x="7626547" y="4509277"/>
                  <a:ext cx="66124" cy="74320"/>
                  <a:chOff x="7626547" y="4509277"/>
                  <a:chExt cx="66124" cy="74320"/>
                </a:xfrm>
              </p:grpSpPr>
              <p:sp>
                <p:nvSpPr>
                  <p:cNvPr id="1070" name="Google Shape;1070;p19"/>
                  <p:cNvSpPr/>
                  <p:nvPr/>
                </p:nvSpPr>
                <p:spPr>
                  <a:xfrm>
                    <a:off x="7669244" y="4511025"/>
                    <a:ext cx="28" cy="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" h="39" extrusionOk="0">
                        <a:moveTo>
                          <a:pt x="29" y="39"/>
                        </a:moveTo>
                        <a:cubicBezTo>
                          <a:pt x="29" y="1"/>
                          <a:pt x="-36" y="-25"/>
                          <a:pt x="29" y="39"/>
                        </a:cubicBezTo>
                        <a:lnTo>
                          <a:pt x="29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71" name="Google Shape;1071;p19"/>
                  <p:cNvSpPr/>
                  <p:nvPr/>
                </p:nvSpPr>
                <p:spPr>
                  <a:xfrm>
                    <a:off x="7626547" y="4509277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2" y="2448"/>
                          <a:pt x="31725" y="-3247"/>
                          <a:pt x="45641" y="3432"/>
                        </a:cubicBezTo>
                        <a:cubicBezTo>
                          <a:pt x="35094" y="-1875"/>
                          <a:pt x="24870" y="-775"/>
                          <a:pt x="16175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48"/>
                          <a:pt x="65660" y="32594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72" name="Google Shape;1072;p19"/>
                <p:cNvGrpSpPr/>
                <p:nvPr/>
              </p:nvGrpSpPr>
              <p:grpSpPr>
                <a:xfrm>
                  <a:off x="8079816" y="4509277"/>
                  <a:ext cx="66124" cy="74320"/>
                  <a:chOff x="8079816" y="4509277"/>
                  <a:chExt cx="66124" cy="74320"/>
                </a:xfrm>
              </p:grpSpPr>
              <p:sp>
                <p:nvSpPr>
                  <p:cNvPr id="1073" name="Google Shape;1073;p19"/>
                  <p:cNvSpPr/>
                  <p:nvPr/>
                </p:nvSpPr>
                <p:spPr>
                  <a:xfrm>
                    <a:off x="8122522" y="4511025"/>
                    <a:ext cx="31" cy="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" h="39" extrusionOk="0">
                        <a:moveTo>
                          <a:pt x="32" y="39"/>
                        </a:moveTo>
                        <a:cubicBezTo>
                          <a:pt x="19" y="1"/>
                          <a:pt x="-33" y="-25"/>
                          <a:pt x="32" y="39"/>
                        </a:cubicBezTo>
                        <a:lnTo>
                          <a:pt x="32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74" name="Google Shape;1074;p19"/>
                  <p:cNvSpPr/>
                  <p:nvPr/>
                </p:nvSpPr>
                <p:spPr>
                  <a:xfrm>
                    <a:off x="8079816" y="4509277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2" y="2448"/>
                          <a:pt x="31725" y="-3247"/>
                          <a:pt x="45641" y="3432"/>
                        </a:cubicBezTo>
                        <a:cubicBezTo>
                          <a:pt x="35094" y="-1875"/>
                          <a:pt x="24870" y="-775"/>
                          <a:pt x="16176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48"/>
                          <a:pt x="65661" y="32594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75" name="Google Shape;1075;p19"/>
                <p:cNvGrpSpPr/>
                <p:nvPr/>
              </p:nvGrpSpPr>
              <p:grpSpPr>
                <a:xfrm>
                  <a:off x="8533098" y="4509277"/>
                  <a:ext cx="66124" cy="74320"/>
                  <a:chOff x="8533098" y="4509277"/>
                  <a:chExt cx="66124" cy="74320"/>
                </a:xfrm>
              </p:grpSpPr>
              <p:sp>
                <p:nvSpPr>
                  <p:cNvPr id="1076" name="Google Shape;1076;p19"/>
                  <p:cNvSpPr/>
                  <p:nvPr/>
                </p:nvSpPr>
                <p:spPr>
                  <a:xfrm>
                    <a:off x="8575794" y="4511025"/>
                    <a:ext cx="28" cy="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" h="39" extrusionOk="0">
                        <a:moveTo>
                          <a:pt x="29" y="39"/>
                        </a:moveTo>
                        <a:cubicBezTo>
                          <a:pt x="29" y="1"/>
                          <a:pt x="-36" y="-25"/>
                          <a:pt x="29" y="39"/>
                        </a:cubicBezTo>
                        <a:lnTo>
                          <a:pt x="29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77" name="Google Shape;1077;p19"/>
                  <p:cNvSpPr/>
                  <p:nvPr/>
                </p:nvSpPr>
                <p:spPr>
                  <a:xfrm>
                    <a:off x="8533098" y="4509277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1" y="2448"/>
                          <a:pt x="31724" y="-3247"/>
                          <a:pt x="45641" y="3432"/>
                        </a:cubicBezTo>
                        <a:cubicBezTo>
                          <a:pt x="35094" y="-1875"/>
                          <a:pt x="24870" y="-775"/>
                          <a:pt x="16175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48"/>
                          <a:pt x="65660" y="32594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78" name="Google Shape;1078;p19"/>
                <p:cNvGrpSpPr/>
                <p:nvPr/>
              </p:nvGrpSpPr>
              <p:grpSpPr>
                <a:xfrm>
                  <a:off x="8986367" y="4509277"/>
                  <a:ext cx="66124" cy="74320"/>
                  <a:chOff x="8986367" y="4509277"/>
                  <a:chExt cx="66124" cy="74320"/>
                </a:xfrm>
              </p:grpSpPr>
              <p:sp>
                <p:nvSpPr>
                  <p:cNvPr id="1079" name="Google Shape;1079;p19"/>
                  <p:cNvSpPr/>
                  <p:nvPr/>
                </p:nvSpPr>
                <p:spPr>
                  <a:xfrm>
                    <a:off x="9029073" y="4511025"/>
                    <a:ext cx="31" cy="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" h="39" extrusionOk="0">
                        <a:moveTo>
                          <a:pt x="32" y="39"/>
                        </a:moveTo>
                        <a:cubicBezTo>
                          <a:pt x="19" y="1"/>
                          <a:pt x="-33" y="-25"/>
                          <a:pt x="32" y="39"/>
                        </a:cubicBezTo>
                        <a:lnTo>
                          <a:pt x="32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80" name="Google Shape;1080;p19"/>
                  <p:cNvSpPr/>
                  <p:nvPr/>
                </p:nvSpPr>
                <p:spPr>
                  <a:xfrm>
                    <a:off x="8986367" y="4509277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1" y="2448"/>
                          <a:pt x="31724" y="-3247"/>
                          <a:pt x="45641" y="3432"/>
                        </a:cubicBezTo>
                        <a:cubicBezTo>
                          <a:pt x="35094" y="-1875"/>
                          <a:pt x="24870" y="-775"/>
                          <a:pt x="16176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48"/>
                          <a:pt x="65661" y="32594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81" name="Google Shape;1081;p19"/>
                <p:cNvGrpSpPr/>
                <p:nvPr/>
              </p:nvGrpSpPr>
              <p:grpSpPr>
                <a:xfrm>
                  <a:off x="9439610" y="4509254"/>
                  <a:ext cx="66144" cy="74309"/>
                  <a:chOff x="9439610" y="4509254"/>
                  <a:chExt cx="66144" cy="74309"/>
                </a:xfrm>
              </p:grpSpPr>
              <p:sp>
                <p:nvSpPr>
                  <p:cNvPr id="1082" name="Google Shape;1082;p19"/>
                  <p:cNvSpPr/>
                  <p:nvPr/>
                </p:nvSpPr>
                <p:spPr>
                  <a:xfrm>
                    <a:off x="9482345" y="4511025"/>
                    <a:ext cx="28" cy="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" h="39" extrusionOk="0">
                        <a:moveTo>
                          <a:pt x="29" y="39"/>
                        </a:moveTo>
                        <a:cubicBezTo>
                          <a:pt x="29" y="1"/>
                          <a:pt x="-36" y="-25"/>
                          <a:pt x="29" y="39"/>
                        </a:cubicBezTo>
                        <a:lnTo>
                          <a:pt x="29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83" name="Google Shape;1083;p19"/>
                  <p:cNvSpPr/>
                  <p:nvPr/>
                </p:nvSpPr>
                <p:spPr>
                  <a:xfrm>
                    <a:off x="9439610" y="4509254"/>
                    <a:ext cx="66144" cy="74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44" h="74309" extrusionOk="0">
                        <a:moveTo>
                          <a:pt x="66023" y="36616"/>
                        </a:moveTo>
                        <a:cubicBezTo>
                          <a:pt x="63146" y="2457"/>
                          <a:pt x="31854" y="-3173"/>
                          <a:pt x="45679" y="3454"/>
                        </a:cubicBezTo>
                        <a:cubicBezTo>
                          <a:pt x="35339" y="-1763"/>
                          <a:pt x="25271" y="-934"/>
                          <a:pt x="16214" y="5020"/>
                        </a:cubicBezTo>
                        <a:cubicBezTo>
                          <a:pt x="-19031" y="28643"/>
                          <a:pt x="9424" y="86800"/>
                          <a:pt x="42298" y="71902"/>
                        </a:cubicBezTo>
                        <a:cubicBezTo>
                          <a:pt x="70597" y="58893"/>
                          <a:pt x="65660" y="32008"/>
                          <a:pt x="66023" y="36616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084" name="Google Shape;1084;p19"/>
              <p:cNvGrpSpPr/>
              <p:nvPr/>
            </p:nvGrpSpPr>
            <p:grpSpPr>
              <a:xfrm>
                <a:off x="5813364" y="4999688"/>
                <a:ext cx="3692393" cy="74355"/>
                <a:chOff x="5813364" y="4999688"/>
                <a:chExt cx="3692393" cy="74355"/>
              </a:xfrm>
            </p:grpSpPr>
            <p:grpSp>
              <p:nvGrpSpPr>
                <p:cNvPr id="1085" name="Google Shape;1085;p19"/>
                <p:cNvGrpSpPr/>
                <p:nvPr/>
              </p:nvGrpSpPr>
              <p:grpSpPr>
                <a:xfrm>
                  <a:off x="5813364" y="4999688"/>
                  <a:ext cx="66193" cy="74337"/>
                  <a:chOff x="5813364" y="4999688"/>
                  <a:chExt cx="66193" cy="74337"/>
                </a:xfrm>
              </p:grpSpPr>
              <p:sp>
                <p:nvSpPr>
                  <p:cNvPr id="1086" name="Google Shape;1086;p19"/>
                  <p:cNvSpPr/>
                  <p:nvPr/>
                </p:nvSpPr>
                <p:spPr>
                  <a:xfrm>
                    <a:off x="5856147" y="5001481"/>
                    <a:ext cx="37" cy="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29" extrusionOk="0">
                        <a:moveTo>
                          <a:pt x="38" y="30"/>
                        </a:moveTo>
                        <a:cubicBezTo>
                          <a:pt x="25" y="4"/>
                          <a:pt x="-40" y="-22"/>
                          <a:pt x="38" y="30"/>
                        </a:cubicBezTo>
                        <a:lnTo>
                          <a:pt x="38" y="3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87" name="Google Shape;1087;p19"/>
                  <p:cNvSpPr/>
                  <p:nvPr/>
                </p:nvSpPr>
                <p:spPr>
                  <a:xfrm>
                    <a:off x="5813364" y="4999688"/>
                    <a:ext cx="66193" cy="743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93" h="74337" extrusionOk="0">
                        <a:moveTo>
                          <a:pt x="66066" y="36629"/>
                        </a:moveTo>
                        <a:cubicBezTo>
                          <a:pt x="63190" y="2470"/>
                          <a:pt x="31897" y="-3161"/>
                          <a:pt x="45723" y="3467"/>
                        </a:cubicBezTo>
                        <a:cubicBezTo>
                          <a:pt x="35383" y="-1750"/>
                          <a:pt x="25289" y="-960"/>
                          <a:pt x="16257" y="5033"/>
                        </a:cubicBezTo>
                        <a:cubicBezTo>
                          <a:pt x="-19104" y="28500"/>
                          <a:pt x="9506" y="86891"/>
                          <a:pt x="42341" y="71914"/>
                        </a:cubicBezTo>
                        <a:cubicBezTo>
                          <a:pt x="70679" y="58983"/>
                          <a:pt x="65703" y="32034"/>
                          <a:pt x="66066" y="36629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88" name="Google Shape;1088;p19"/>
                <p:cNvGrpSpPr/>
                <p:nvPr/>
              </p:nvGrpSpPr>
              <p:grpSpPr>
                <a:xfrm>
                  <a:off x="6266715" y="4999723"/>
                  <a:ext cx="66124" cy="74320"/>
                  <a:chOff x="6266715" y="4999723"/>
                  <a:chExt cx="66124" cy="74320"/>
                </a:xfrm>
              </p:grpSpPr>
              <p:sp>
                <p:nvSpPr>
                  <p:cNvPr id="1089" name="Google Shape;1089;p19"/>
                  <p:cNvSpPr/>
                  <p:nvPr/>
                </p:nvSpPr>
                <p:spPr>
                  <a:xfrm>
                    <a:off x="6309421" y="5001481"/>
                    <a:ext cx="31" cy="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" h="29" extrusionOk="0">
                        <a:moveTo>
                          <a:pt x="32" y="30"/>
                        </a:moveTo>
                        <a:cubicBezTo>
                          <a:pt x="19" y="4"/>
                          <a:pt x="-33" y="-22"/>
                          <a:pt x="32" y="30"/>
                        </a:cubicBezTo>
                        <a:lnTo>
                          <a:pt x="32" y="3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90" name="Google Shape;1090;p19"/>
                  <p:cNvSpPr/>
                  <p:nvPr/>
                </p:nvSpPr>
                <p:spPr>
                  <a:xfrm>
                    <a:off x="6266715" y="4999723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2" y="2448"/>
                          <a:pt x="31725" y="-3247"/>
                          <a:pt x="45641" y="3432"/>
                        </a:cubicBezTo>
                        <a:cubicBezTo>
                          <a:pt x="35094" y="-1875"/>
                          <a:pt x="24870" y="-775"/>
                          <a:pt x="16176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61"/>
                          <a:pt x="65660" y="32594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91" name="Google Shape;1091;p19"/>
                <p:cNvGrpSpPr/>
                <p:nvPr/>
              </p:nvGrpSpPr>
              <p:grpSpPr>
                <a:xfrm>
                  <a:off x="6719996" y="4999723"/>
                  <a:ext cx="66124" cy="74320"/>
                  <a:chOff x="6719996" y="4999723"/>
                  <a:chExt cx="66124" cy="74320"/>
                </a:xfrm>
              </p:grpSpPr>
              <p:sp>
                <p:nvSpPr>
                  <p:cNvPr id="1092" name="Google Shape;1092;p19"/>
                  <p:cNvSpPr/>
                  <p:nvPr/>
                </p:nvSpPr>
                <p:spPr>
                  <a:xfrm>
                    <a:off x="6762697" y="5001481"/>
                    <a:ext cx="37" cy="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29" extrusionOk="0">
                        <a:moveTo>
                          <a:pt x="38" y="30"/>
                        </a:moveTo>
                        <a:cubicBezTo>
                          <a:pt x="25" y="4"/>
                          <a:pt x="-40" y="-22"/>
                          <a:pt x="38" y="30"/>
                        </a:cubicBezTo>
                        <a:lnTo>
                          <a:pt x="38" y="3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93" name="Google Shape;1093;p19"/>
                  <p:cNvSpPr/>
                  <p:nvPr/>
                </p:nvSpPr>
                <p:spPr>
                  <a:xfrm>
                    <a:off x="6719996" y="4999723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1" y="2448"/>
                          <a:pt x="31725" y="-3247"/>
                          <a:pt x="45641" y="3432"/>
                        </a:cubicBezTo>
                        <a:cubicBezTo>
                          <a:pt x="35094" y="-1875"/>
                          <a:pt x="24870" y="-775"/>
                          <a:pt x="16176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61"/>
                          <a:pt x="65660" y="32594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94" name="Google Shape;1094;p19"/>
                <p:cNvGrpSpPr/>
                <p:nvPr/>
              </p:nvGrpSpPr>
              <p:grpSpPr>
                <a:xfrm>
                  <a:off x="7173265" y="4999723"/>
                  <a:ext cx="66124" cy="74320"/>
                  <a:chOff x="7173265" y="4999723"/>
                  <a:chExt cx="66124" cy="74320"/>
                </a:xfrm>
              </p:grpSpPr>
              <p:sp>
                <p:nvSpPr>
                  <p:cNvPr id="1095" name="Google Shape;1095;p19"/>
                  <p:cNvSpPr/>
                  <p:nvPr/>
                </p:nvSpPr>
                <p:spPr>
                  <a:xfrm>
                    <a:off x="7215972" y="5001481"/>
                    <a:ext cx="31" cy="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" h="29" extrusionOk="0">
                        <a:moveTo>
                          <a:pt x="32" y="30"/>
                        </a:moveTo>
                        <a:cubicBezTo>
                          <a:pt x="19" y="4"/>
                          <a:pt x="-33" y="-22"/>
                          <a:pt x="32" y="30"/>
                        </a:cubicBezTo>
                        <a:lnTo>
                          <a:pt x="32" y="3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96" name="Google Shape;1096;p19"/>
                  <p:cNvSpPr/>
                  <p:nvPr/>
                </p:nvSpPr>
                <p:spPr>
                  <a:xfrm>
                    <a:off x="7173265" y="4999723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1" y="2448"/>
                          <a:pt x="31725" y="-3247"/>
                          <a:pt x="45641" y="3432"/>
                        </a:cubicBezTo>
                        <a:cubicBezTo>
                          <a:pt x="35094" y="-1875"/>
                          <a:pt x="24870" y="-775"/>
                          <a:pt x="16176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61"/>
                          <a:pt x="65661" y="32594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97" name="Google Shape;1097;p19"/>
                <p:cNvGrpSpPr/>
                <p:nvPr/>
              </p:nvGrpSpPr>
              <p:grpSpPr>
                <a:xfrm>
                  <a:off x="7626547" y="4999723"/>
                  <a:ext cx="66124" cy="74320"/>
                  <a:chOff x="7626547" y="4999723"/>
                  <a:chExt cx="66124" cy="74320"/>
                </a:xfrm>
              </p:grpSpPr>
              <p:sp>
                <p:nvSpPr>
                  <p:cNvPr id="1098" name="Google Shape;1098;p19"/>
                  <p:cNvSpPr/>
                  <p:nvPr/>
                </p:nvSpPr>
                <p:spPr>
                  <a:xfrm>
                    <a:off x="7669244" y="5001481"/>
                    <a:ext cx="28" cy="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" h="29" extrusionOk="0">
                        <a:moveTo>
                          <a:pt x="29" y="30"/>
                        </a:moveTo>
                        <a:cubicBezTo>
                          <a:pt x="29" y="4"/>
                          <a:pt x="-36" y="-22"/>
                          <a:pt x="29" y="30"/>
                        </a:cubicBezTo>
                        <a:lnTo>
                          <a:pt x="29" y="3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99" name="Google Shape;1099;p19"/>
                  <p:cNvSpPr/>
                  <p:nvPr/>
                </p:nvSpPr>
                <p:spPr>
                  <a:xfrm>
                    <a:off x="7626547" y="4999723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2" y="2448"/>
                          <a:pt x="31725" y="-3247"/>
                          <a:pt x="45641" y="3432"/>
                        </a:cubicBezTo>
                        <a:cubicBezTo>
                          <a:pt x="35094" y="-1875"/>
                          <a:pt x="24870" y="-775"/>
                          <a:pt x="16175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61"/>
                          <a:pt x="65660" y="32594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00" name="Google Shape;1100;p19"/>
                <p:cNvGrpSpPr/>
                <p:nvPr/>
              </p:nvGrpSpPr>
              <p:grpSpPr>
                <a:xfrm>
                  <a:off x="8079816" y="4999723"/>
                  <a:ext cx="66124" cy="74320"/>
                  <a:chOff x="8079816" y="4999723"/>
                  <a:chExt cx="66124" cy="74320"/>
                </a:xfrm>
              </p:grpSpPr>
              <p:sp>
                <p:nvSpPr>
                  <p:cNvPr id="1101" name="Google Shape;1101;p19"/>
                  <p:cNvSpPr/>
                  <p:nvPr/>
                </p:nvSpPr>
                <p:spPr>
                  <a:xfrm>
                    <a:off x="8122522" y="5001481"/>
                    <a:ext cx="31" cy="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" h="29" extrusionOk="0">
                        <a:moveTo>
                          <a:pt x="32" y="30"/>
                        </a:moveTo>
                        <a:cubicBezTo>
                          <a:pt x="19" y="4"/>
                          <a:pt x="-33" y="-22"/>
                          <a:pt x="32" y="30"/>
                        </a:cubicBezTo>
                        <a:lnTo>
                          <a:pt x="32" y="3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02" name="Google Shape;1102;p19"/>
                  <p:cNvSpPr/>
                  <p:nvPr/>
                </p:nvSpPr>
                <p:spPr>
                  <a:xfrm>
                    <a:off x="8079816" y="4999723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2" y="2448"/>
                          <a:pt x="31725" y="-3247"/>
                          <a:pt x="45641" y="3432"/>
                        </a:cubicBezTo>
                        <a:cubicBezTo>
                          <a:pt x="35094" y="-1875"/>
                          <a:pt x="24870" y="-775"/>
                          <a:pt x="16176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61"/>
                          <a:pt x="65661" y="32594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03" name="Google Shape;1103;p19"/>
                <p:cNvGrpSpPr/>
                <p:nvPr/>
              </p:nvGrpSpPr>
              <p:grpSpPr>
                <a:xfrm>
                  <a:off x="8533098" y="4999723"/>
                  <a:ext cx="66124" cy="74320"/>
                  <a:chOff x="8533098" y="4999723"/>
                  <a:chExt cx="66124" cy="74320"/>
                </a:xfrm>
              </p:grpSpPr>
              <p:sp>
                <p:nvSpPr>
                  <p:cNvPr id="1104" name="Google Shape;1104;p19"/>
                  <p:cNvSpPr/>
                  <p:nvPr/>
                </p:nvSpPr>
                <p:spPr>
                  <a:xfrm>
                    <a:off x="8575794" y="5001481"/>
                    <a:ext cx="28" cy="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" h="29" extrusionOk="0">
                        <a:moveTo>
                          <a:pt x="29" y="30"/>
                        </a:moveTo>
                        <a:cubicBezTo>
                          <a:pt x="29" y="4"/>
                          <a:pt x="-36" y="-22"/>
                          <a:pt x="29" y="30"/>
                        </a:cubicBezTo>
                        <a:lnTo>
                          <a:pt x="29" y="3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05" name="Google Shape;1105;p19"/>
                  <p:cNvSpPr/>
                  <p:nvPr/>
                </p:nvSpPr>
                <p:spPr>
                  <a:xfrm>
                    <a:off x="8533098" y="4999723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1" y="2448"/>
                          <a:pt x="31724" y="-3247"/>
                          <a:pt x="45641" y="3432"/>
                        </a:cubicBezTo>
                        <a:cubicBezTo>
                          <a:pt x="35094" y="-1875"/>
                          <a:pt x="24870" y="-775"/>
                          <a:pt x="16175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61"/>
                          <a:pt x="65660" y="32594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06" name="Google Shape;1106;p19"/>
                <p:cNvGrpSpPr/>
                <p:nvPr/>
              </p:nvGrpSpPr>
              <p:grpSpPr>
                <a:xfrm>
                  <a:off x="8986367" y="4999723"/>
                  <a:ext cx="66124" cy="74320"/>
                  <a:chOff x="8986367" y="4999723"/>
                  <a:chExt cx="66124" cy="74320"/>
                </a:xfrm>
              </p:grpSpPr>
              <p:sp>
                <p:nvSpPr>
                  <p:cNvPr id="1107" name="Google Shape;1107;p19"/>
                  <p:cNvSpPr/>
                  <p:nvPr/>
                </p:nvSpPr>
                <p:spPr>
                  <a:xfrm>
                    <a:off x="9029073" y="5001481"/>
                    <a:ext cx="31" cy="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" h="29" extrusionOk="0">
                        <a:moveTo>
                          <a:pt x="32" y="30"/>
                        </a:moveTo>
                        <a:cubicBezTo>
                          <a:pt x="19" y="4"/>
                          <a:pt x="-33" y="-22"/>
                          <a:pt x="32" y="30"/>
                        </a:cubicBezTo>
                        <a:lnTo>
                          <a:pt x="32" y="3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08" name="Google Shape;1108;p19"/>
                  <p:cNvSpPr/>
                  <p:nvPr/>
                </p:nvSpPr>
                <p:spPr>
                  <a:xfrm>
                    <a:off x="8986367" y="4999723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1" y="2448"/>
                          <a:pt x="31724" y="-3247"/>
                          <a:pt x="45641" y="3432"/>
                        </a:cubicBezTo>
                        <a:cubicBezTo>
                          <a:pt x="35094" y="-1875"/>
                          <a:pt x="24870" y="-775"/>
                          <a:pt x="16176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61"/>
                          <a:pt x="65661" y="32594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09" name="Google Shape;1109;p19"/>
                <p:cNvGrpSpPr/>
                <p:nvPr/>
              </p:nvGrpSpPr>
              <p:grpSpPr>
                <a:xfrm>
                  <a:off x="9439566" y="4999688"/>
                  <a:ext cx="66191" cy="74337"/>
                  <a:chOff x="9439566" y="4999688"/>
                  <a:chExt cx="66191" cy="74337"/>
                </a:xfrm>
              </p:grpSpPr>
              <p:sp>
                <p:nvSpPr>
                  <p:cNvPr id="1110" name="Google Shape;1110;p19"/>
                  <p:cNvSpPr/>
                  <p:nvPr/>
                </p:nvSpPr>
                <p:spPr>
                  <a:xfrm>
                    <a:off x="9482345" y="5001481"/>
                    <a:ext cx="28" cy="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" h="29" extrusionOk="0">
                        <a:moveTo>
                          <a:pt x="29" y="30"/>
                        </a:moveTo>
                        <a:cubicBezTo>
                          <a:pt x="29" y="4"/>
                          <a:pt x="-36" y="-22"/>
                          <a:pt x="29" y="30"/>
                        </a:cubicBezTo>
                        <a:lnTo>
                          <a:pt x="29" y="3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11" name="Google Shape;1111;p19"/>
                  <p:cNvSpPr/>
                  <p:nvPr/>
                </p:nvSpPr>
                <p:spPr>
                  <a:xfrm>
                    <a:off x="9439566" y="4999688"/>
                    <a:ext cx="66191" cy="743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91" h="74337" extrusionOk="0">
                        <a:moveTo>
                          <a:pt x="66066" y="36629"/>
                        </a:moveTo>
                        <a:cubicBezTo>
                          <a:pt x="63189" y="2470"/>
                          <a:pt x="31897" y="-3161"/>
                          <a:pt x="45723" y="3467"/>
                        </a:cubicBezTo>
                        <a:cubicBezTo>
                          <a:pt x="35383" y="-1750"/>
                          <a:pt x="25289" y="-960"/>
                          <a:pt x="16257" y="5033"/>
                        </a:cubicBezTo>
                        <a:cubicBezTo>
                          <a:pt x="-19104" y="28500"/>
                          <a:pt x="9507" y="86891"/>
                          <a:pt x="42341" y="71914"/>
                        </a:cubicBezTo>
                        <a:cubicBezTo>
                          <a:pt x="70666" y="58983"/>
                          <a:pt x="65703" y="32034"/>
                          <a:pt x="66066" y="36629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112" name="Google Shape;1112;p19"/>
              <p:cNvGrpSpPr/>
              <p:nvPr/>
            </p:nvGrpSpPr>
            <p:grpSpPr>
              <a:xfrm>
                <a:off x="5813364" y="5490135"/>
                <a:ext cx="3692393" cy="74355"/>
                <a:chOff x="5813364" y="5490135"/>
                <a:chExt cx="3692393" cy="74355"/>
              </a:xfrm>
            </p:grpSpPr>
            <p:grpSp>
              <p:nvGrpSpPr>
                <p:cNvPr id="1113" name="Google Shape;1113;p19"/>
                <p:cNvGrpSpPr/>
                <p:nvPr/>
              </p:nvGrpSpPr>
              <p:grpSpPr>
                <a:xfrm>
                  <a:off x="5813364" y="5490135"/>
                  <a:ext cx="66193" cy="74337"/>
                  <a:chOff x="5813364" y="5490135"/>
                  <a:chExt cx="66193" cy="74337"/>
                </a:xfrm>
              </p:grpSpPr>
              <p:sp>
                <p:nvSpPr>
                  <p:cNvPr id="1114" name="Google Shape;1114;p19"/>
                  <p:cNvSpPr/>
                  <p:nvPr/>
                </p:nvSpPr>
                <p:spPr>
                  <a:xfrm>
                    <a:off x="5856147" y="5491928"/>
                    <a:ext cx="37" cy="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29" extrusionOk="0">
                        <a:moveTo>
                          <a:pt x="38" y="30"/>
                        </a:moveTo>
                        <a:cubicBezTo>
                          <a:pt x="25" y="4"/>
                          <a:pt x="-40" y="-22"/>
                          <a:pt x="38" y="30"/>
                        </a:cubicBezTo>
                        <a:lnTo>
                          <a:pt x="38" y="3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15" name="Google Shape;1115;p19"/>
                  <p:cNvSpPr/>
                  <p:nvPr/>
                </p:nvSpPr>
                <p:spPr>
                  <a:xfrm>
                    <a:off x="5813364" y="5490135"/>
                    <a:ext cx="66193" cy="743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93" h="74337" extrusionOk="0">
                        <a:moveTo>
                          <a:pt x="66066" y="36629"/>
                        </a:moveTo>
                        <a:cubicBezTo>
                          <a:pt x="63190" y="2470"/>
                          <a:pt x="31897" y="-3161"/>
                          <a:pt x="45723" y="3467"/>
                        </a:cubicBezTo>
                        <a:cubicBezTo>
                          <a:pt x="35383" y="-1750"/>
                          <a:pt x="25289" y="-960"/>
                          <a:pt x="16257" y="5033"/>
                        </a:cubicBezTo>
                        <a:cubicBezTo>
                          <a:pt x="-19104" y="28500"/>
                          <a:pt x="9506" y="86891"/>
                          <a:pt x="42341" y="71914"/>
                        </a:cubicBezTo>
                        <a:cubicBezTo>
                          <a:pt x="70679" y="58983"/>
                          <a:pt x="65703" y="32034"/>
                          <a:pt x="66066" y="36629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16" name="Google Shape;1116;p19"/>
                <p:cNvGrpSpPr/>
                <p:nvPr/>
              </p:nvGrpSpPr>
              <p:grpSpPr>
                <a:xfrm>
                  <a:off x="6266715" y="5490170"/>
                  <a:ext cx="66124" cy="74320"/>
                  <a:chOff x="6266715" y="5490170"/>
                  <a:chExt cx="66124" cy="74320"/>
                </a:xfrm>
              </p:grpSpPr>
              <p:sp>
                <p:nvSpPr>
                  <p:cNvPr id="1117" name="Google Shape;1117;p19"/>
                  <p:cNvSpPr/>
                  <p:nvPr/>
                </p:nvSpPr>
                <p:spPr>
                  <a:xfrm>
                    <a:off x="6309421" y="5491928"/>
                    <a:ext cx="31" cy="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" h="29" extrusionOk="0">
                        <a:moveTo>
                          <a:pt x="32" y="30"/>
                        </a:moveTo>
                        <a:cubicBezTo>
                          <a:pt x="19" y="4"/>
                          <a:pt x="-33" y="-22"/>
                          <a:pt x="32" y="30"/>
                        </a:cubicBezTo>
                        <a:lnTo>
                          <a:pt x="32" y="3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18" name="Google Shape;1118;p19"/>
                  <p:cNvSpPr/>
                  <p:nvPr/>
                </p:nvSpPr>
                <p:spPr>
                  <a:xfrm>
                    <a:off x="6266715" y="5490170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2" y="2448"/>
                          <a:pt x="31725" y="-3247"/>
                          <a:pt x="45641" y="3432"/>
                        </a:cubicBezTo>
                        <a:cubicBezTo>
                          <a:pt x="35094" y="-1875"/>
                          <a:pt x="24870" y="-775"/>
                          <a:pt x="16176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61"/>
                          <a:pt x="65660" y="32594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19" name="Google Shape;1119;p19"/>
                <p:cNvGrpSpPr/>
                <p:nvPr/>
              </p:nvGrpSpPr>
              <p:grpSpPr>
                <a:xfrm>
                  <a:off x="6719996" y="5490170"/>
                  <a:ext cx="66124" cy="74320"/>
                  <a:chOff x="6719996" y="5490170"/>
                  <a:chExt cx="66124" cy="74320"/>
                </a:xfrm>
              </p:grpSpPr>
              <p:sp>
                <p:nvSpPr>
                  <p:cNvPr id="1120" name="Google Shape;1120;p19"/>
                  <p:cNvSpPr/>
                  <p:nvPr/>
                </p:nvSpPr>
                <p:spPr>
                  <a:xfrm>
                    <a:off x="6762697" y="5491928"/>
                    <a:ext cx="37" cy="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29" extrusionOk="0">
                        <a:moveTo>
                          <a:pt x="38" y="30"/>
                        </a:moveTo>
                        <a:cubicBezTo>
                          <a:pt x="25" y="4"/>
                          <a:pt x="-40" y="-22"/>
                          <a:pt x="38" y="30"/>
                        </a:cubicBezTo>
                        <a:lnTo>
                          <a:pt x="38" y="3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21" name="Google Shape;1121;p19"/>
                  <p:cNvSpPr/>
                  <p:nvPr/>
                </p:nvSpPr>
                <p:spPr>
                  <a:xfrm>
                    <a:off x="6719996" y="5490170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1" y="2448"/>
                          <a:pt x="31725" y="-3247"/>
                          <a:pt x="45641" y="3432"/>
                        </a:cubicBezTo>
                        <a:cubicBezTo>
                          <a:pt x="35094" y="-1875"/>
                          <a:pt x="24870" y="-775"/>
                          <a:pt x="16176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61"/>
                          <a:pt x="65660" y="32594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22" name="Google Shape;1122;p19"/>
                <p:cNvGrpSpPr/>
                <p:nvPr/>
              </p:nvGrpSpPr>
              <p:grpSpPr>
                <a:xfrm>
                  <a:off x="7173265" y="5490170"/>
                  <a:ext cx="66124" cy="74320"/>
                  <a:chOff x="7173265" y="5490170"/>
                  <a:chExt cx="66124" cy="74320"/>
                </a:xfrm>
              </p:grpSpPr>
              <p:sp>
                <p:nvSpPr>
                  <p:cNvPr id="1123" name="Google Shape;1123;p19"/>
                  <p:cNvSpPr/>
                  <p:nvPr/>
                </p:nvSpPr>
                <p:spPr>
                  <a:xfrm>
                    <a:off x="7215972" y="5491928"/>
                    <a:ext cx="31" cy="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" h="29" extrusionOk="0">
                        <a:moveTo>
                          <a:pt x="32" y="30"/>
                        </a:moveTo>
                        <a:cubicBezTo>
                          <a:pt x="19" y="4"/>
                          <a:pt x="-33" y="-22"/>
                          <a:pt x="32" y="30"/>
                        </a:cubicBezTo>
                        <a:lnTo>
                          <a:pt x="32" y="3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24" name="Google Shape;1124;p19"/>
                  <p:cNvSpPr/>
                  <p:nvPr/>
                </p:nvSpPr>
                <p:spPr>
                  <a:xfrm>
                    <a:off x="7173265" y="5490170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1" y="2448"/>
                          <a:pt x="31725" y="-3247"/>
                          <a:pt x="45641" y="3432"/>
                        </a:cubicBezTo>
                        <a:cubicBezTo>
                          <a:pt x="35094" y="-1875"/>
                          <a:pt x="24870" y="-775"/>
                          <a:pt x="16176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61"/>
                          <a:pt x="65661" y="32594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25" name="Google Shape;1125;p19"/>
                <p:cNvGrpSpPr/>
                <p:nvPr/>
              </p:nvGrpSpPr>
              <p:grpSpPr>
                <a:xfrm>
                  <a:off x="7626547" y="5490170"/>
                  <a:ext cx="66124" cy="74320"/>
                  <a:chOff x="7626547" y="5490170"/>
                  <a:chExt cx="66124" cy="74320"/>
                </a:xfrm>
              </p:grpSpPr>
              <p:sp>
                <p:nvSpPr>
                  <p:cNvPr id="1126" name="Google Shape;1126;p19"/>
                  <p:cNvSpPr/>
                  <p:nvPr/>
                </p:nvSpPr>
                <p:spPr>
                  <a:xfrm>
                    <a:off x="7669244" y="5491928"/>
                    <a:ext cx="28" cy="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" h="29" extrusionOk="0">
                        <a:moveTo>
                          <a:pt x="29" y="30"/>
                        </a:moveTo>
                        <a:cubicBezTo>
                          <a:pt x="29" y="4"/>
                          <a:pt x="-36" y="-22"/>
                          <a:pt x="29" y="30"/>
                        </a:cubicBezTo>
                        <a:lnTo>
                          <a:pt x="29" y="3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27" name="Google Shape;1127;p19"/>
                  <p:cNvSpPr/>
                  <p:nvPr/>
                </p:nvSpPr>
                <p:spPr>
                  <a:xfrm>
                    <a:off x="7626547" y="5490170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2" y="2448"/>
                          <a:pt x="31725" y="-3247"/>
                          <a:pt x="45641" y="3432"/>
                        </a:cubicBezTo>
                        <a:cubicBezTo>
                          <a:pt x="35094" y="-1875"/>
                          <a:pt x="24870" y="-775"/>
                          <a:pt x="16175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61"/>
                          <a:pt x="65660" y="32594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28" name="Google Shape;1128;p19"/>
                <p:cNvGrpSpPr/>
                <p:nvPr/>
              </p:nvGrpSpPr>
              <p:grpSpPr>
                <a:xfrm>
                  <a:off x="8079816" y="5490170"/>
                  <a:ext cx="66124" cy="74320"/>
                  <a:chOff x="8079816" y="5490170"/>
                  <a:chExt cx="66124" cy="74320"/>
                </a:xfrm>
              </p:grpSpPr>
              <p:sp>
                <p:nvSpPr>
                  <p:cNvPr id="1129" name="Google Shape;1129;p19"/>
                  <p:cNvSpPr/>
                  <p:nvPr/>
                </p:nvSpPr>
                <p:spPr>
                  <a:xfrm>
                    <a:off x="8122522" y="5491928"/>
                    <a:ext cx="31" cy="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" h="29" extrusionOk="0">
                        <a:moveTo>
                          <a:pt x="32" y="30"/>
                        </a:moveTo>
                        <a:cubicBezTo>
                          <a:pt x="19" y="4"/>
                          <a:pt x="-33" y="-22"/>
                          <a:pt x="32" y="30"/>
                        </a:cubicBezTo>
                        <a:lnTo>
                          <a:pt x="32" y="3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30" name="Google Shape;1130;p19"/>
                  <p:cNvSpPr/>
                  <p:nvPr/>
                </p:nvSpPr>
                <p:spPr>
                  <a:xfrm>
                    <a:off x="8079816" y="5490170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2" y="2448"/>
                          <a:pt x="31725" y="-3247"/>
                          <a:pt x="45641" y="3432"/>
                        </a:cubicBezTo>
                        <a:cubicBezTo>
                          <a:pt x="35094" y="-1875"/>
                          <a:pt x="24870" y="-775"/>
                          <a:pt x="16176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61"/>
                          <a:pt x="65661" y="32594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31" name="Google Shape;1131;p19"/>
                <p:cNvGrpSpPr/>
                <p:nvPr/>
              </p:nvGrpSpPr>
              <p:grpSpPr>
                <a:xfrm>
                  <a:off x="8533098" y="5490170"/>
                  <a:ext cx="66124" cy="74320"/>
                  <a:chOff x="8533098" y="5490170"/>
                  <a:chExt cx="66124" cy="74320"/>
                </a:xfrm>
              </p:grpSpPr>
              <p:sp>
                <p:nvSpPr>
                  <p:cNvPr id="1132" name="Google Shape;1132;p19"/>
                  <p:cNvSpPr/>
                  <p:nvPr/>
                </p:nvSpPr>
                <p:spPr>
                  <a:xfrm>
                    <a:off x="8575794" y="5491928"/>
                    <a:ext cx="28" cy="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" h="29" extrusionOk="0">
                        <a:moveTo>
                          <a:pt x="29" y="30"/>
                        </a:moveTo>
                        <a:cubicBezTo>
                          <a:pt x="29" y="4"/>
                          <a:pt x="-36" y="-22"/>
                          <a:pt x="29" y="30"/>
                        </a:cubicBezTo>
                        <a:lnTo>
                          <a:pt x="29" y="3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33" name="Google Shape;1133;p19"/>
                  <p:cNvSpPr/>
                  <p:nvPr/>
                </p:nvSpPr>
                <p:spPr>
                  <a:xfrm>
                    <a:off x="8533098" y="5490170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1" y="2448"/>
                          <a:pt x="31724" y="-3247"/>
                          <a:pt x="45641" y="3432"/>
                        </a:cubicBezTo>
                        <a:cubicBezTo>
                          <a:pt x="35094" y="-1875"/>
                          <a:pt x="24870" y="-775"/>
                          <a:pt x="16175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61"/>
                          <a:pt x="65660" y="32594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34" name="Google Shape;1134;p19"/>
                <p:cNvGrpSpPr/>
                <p:nvPr/>
              </p:nvGrpSpPr>
              <p:grpSpPr>
                <a:xfrm>
                  <a:off x="8986367" y="5490170"/>
                  <a:ext cx="66124" cy="74320"/>
                  <a:chOff x="8986367" y="5490170"/>
                  <a:chExt cx="66124" cy="74320"/>
                </a:xfrm>
              </p:grpSpPr>
              <p:sp>
                <p:nvSpPr>
                  <p:cNvPr id="1135" name="Google Shape;1135;p19"/>
                  <p:cNvSpPr/>
                  <p:nvPr/>
                </p:nvSpPr>
                <p:spPr>
                  <a:xfrm>
                    <a:off x="9029073" y="5491928"/>
                    <a:ext cx="31" cy="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" h="29" extrusionOk="0">
                        <a:moveTo>
                          <a:pt x="32" y="30"/>
                        </a:moveTo>
                        <a:cubicBezTo>
                          <a:pt x="19" y="4"/>
                          <a:pt x="-33" y="-22"/>
                          <a:pt x="32" y="30"/>
                        </a:cubicBezTo>
                        <a:lnTo>
                          <a:pt x="32" y="3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36" name="Google Shape;1136;p19"/>
                  <p:cNvSpPr/>
                  <p:nvPr/>
                </p:nvSpPr>
                <p:spPr>
                  <a:xfrm>
                    <a:off x="8986367" y="5490170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1" y="2448"/>
                          <a:pt x="31724" y="-3247"/>
                          <a:pt x="45641" y="3432"/>
                        </a:cubicBezTo>
                        <a:cubicBezTo>
                          <a:pt x="35094" y="-1875"/>
                          <a:pt x="24870" y="-775"/>
                          <a:pt x="16176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61"/>
                          <a:pt x="65661" y="32594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37" name="Google Shape;1137;p19"/>
                <p:cNvGrpSpPr/>
                <p:nvPr/>
              </p:nvGrpSpPr>
              <p:grpSpPr>
                <a:xfrm>
                  <a:off x="9439566" y="5490135"/>
                  <a:ext cx="66191" cy="74337"/>
                  <a:chOff x="9439566" y="5490135"/>
                  <a:chExt cx="66191" cy="74337"/>
                </a:xfrm>
              </p:grpSpPr>
              <p:sp>
                <p:nvSpPr>
                  <p:cNvPr id="1138" name="Google Shape;1138;p19"/>
                  <p:cNvSpPr/>
                  <p:nvPr/>
                </p:nvSpPr>
                <p:spPr>
                  <a:xfrm>
                    <a:off x="9482345" y="5491928"/>
                    <a:ext cx="28" cy="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" h="29" extrusionOk="0">
                        <a:moveTo>
                          <a:pt x="29" y="30"/>
                        </a:moveTo>
                        <a:cubicBezTo>
                          <a:pt x="29" y="4"/>
                          <a:pt x="-36" y="-22"/>
                          <a:pt x="29" y="30"/>
                        </a:cubicBezTo>
                        <a:lnTo>
                          <a:pt x="29" y="3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39" name="Google Shape;1139;p19"/>
                  <p:cNvSpPr/>
                  <p:nvPr/>
                </p:nvSpPr>
                <p:spPr>
                  <a:xfrm>
                    <a:off x="9439566" y="5490135"/>
                    <a:ext cx="66191" cy="743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91" h="74337" extrusionOk="0">
                        <a:moveTo>
                          <a:pt x="66066" y="36629"/>
                        </a:moveTo>
                        <a:cubicBezTo>
                          <a:pt x="63189" y="2470"/>
                          <a:pt x="31897" y="-3161"/>
                          <a:pt x="45723" y="3467"/>
                        </a:cubicBezTo>
                        <a:cubicBezTo>
                          <a:pt x="35383" y="-1750"/>
                          <a:pt x="25289" y="-960"/>
                          <a:pt x="16257" y="5033"/>
                        </a:cubicBezTo>
                        <a:cubicBezTo>
                          <a:pt x="-19104" y="28500"/>
                          <a:pt x="9507" y="86891"/>
                          <a:pt x="42341" y="71914"/>
                        </a:cubicBezTo>
                        <a:cubicBezTo>
                          <a:pt x="70666" y="58983"/>
                          <a:pt x="65703" y="32034"/>
                          <a:pt x="66066" y="36629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140" name="Google Shape;1140;p19"/>
              <p:cNvGrpSpPr/>
              <p:nvPr/>
            </p:nvGrpSpPr>
            <p:grpSpPr>
              <a:xfrm>
                <a:off x="5813364" y="5980595"/>
                <a:ext cx="3692393" cy="74355"/>
                <a:chOff x="5813364" y="5980595"/>
                <a:chExt cx="3692393" cy="74355"/>
              </a:xfrm>
            </p:grpSpPr>
            <p:grpSp>
              <p:nvGrpSpPr>
                <p:cNvPr id="1141" name="Google Shape;1141;p19"/>
                <p:cNvGrpSpPr/>
                <p:nvPr/>
              </p:nvGrpSpPr>
              <p:grpSpPr>
                <a:xfrm>
                  <a:off x="5813364" y="5980595"/>
                  <a:ext cx="66193" cy="74337"/>
                  <a:chOff x="5813364" y="5980595"/>
                  <a:chExt cx="66193" cy="74337"/>
                </a:xfrm>
              </p:grpSpPr>
              <p:sp>
                <p:nvSpPr>
                  <p:cNvPr id="1142" name="Google Shape;1142;p19"/>
                  <p:cNvSpPr/>
                  <p:nvPr/>
                </p:nvSpPr>
                <p:spPr>
                  <a:xfrm>
                    <a:off x="5856147" y="5982379"/>
                    <a:ext cx="37" cy="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39" extrusionOk="0">
                        <a:moveTo>
                          <a:pt x="38" y="39"/>
                        </a:moveTo>
                        <a:cubicBezTo>
                          <a:pt x="25" y="1"/>
                          <a:pt x="-40" y="-25"/>
                          <a:pt x="38" y="39"/>
                        </a:cubicBezTo>
                        <a:lnTo>
                          <a:pt x="38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43" name="Google Shape;1143;p19"/>
                  <p:cNvSpPr/>
                  <p:nvPr/>
                </p:nvSpPr>
                <p:spPr>
                  <a:xfrm>
                    <a:off x="5813364" y="5980595"/>
                    <a:ext cx="66193" cy="743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93" h="74337" extrusionOk="0">
                        <a:moveTo>
                          <a:pt x="66066" y="36629"/>
                        </a:moveTo>
                        <a:cubicBezTo>
                          <a:pt x="63190" y="2470"/>
                          <a:pt x="31897" y="-3161"/>
                          <a:pt x="45723" y="3467"/>
                        </a:cubicBezTo>
                        <a:cubicBezTo>
                          <a:pt x="35383" y="-1750"/>
                          <a:pt x="25289" y="-960"/>
                          <a:pt x="16257" y="5033"/>
                        </a:cubicBezTo>
                        <a:cubicBezTo>
                          <a:pt x="-19104" y="28500"/>
                          <a:pt x="9506" y="86891"/>
                          <a:pt x="42341" y="71914"/>
                        </a:cubicBezTo>
                        <a:cubicBezTo>
                          <a:pt x="70679" y="58970"/>
                          <a:pt x="65703" y="32021"/>
                          <a:pt x="66066" y="36629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44" name="Google Shape;1144;p19"/>
                <p:cNvGrpSpPr/>
                <p:nvPr/>
              </p:nvGrpSpPr>
              <p:grpSpPr>
                <a:xfrm>
                  <a:off x="6266715" y="5980630"/>
                  <a:ext cx="66124" cy="74320"/>
                  <a:chOff x="6266715" y="5980630"/>
                  <a:chExt cx="66124" cy="74320"/>
                </a:xfrm>
              </p:grpSpPr>
              <p:sp>
                <p:nvSpPr>
                  <p:cNvPr id="1145" name="Google Shape;1145;p19"/>
                  <p:cNvSpPr/>
                  <p:nvPr/>
                </p:nvSpPr>
                <p:spPr>
                  <a:xfrm>
                    <a:off x="6309421" y="5982379"/>
                    <a:ext cx="31" cy="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" h="39" extrusionOk="0">
                        <a:moveTo>
                          <a:pt x="32" y="39"/>
                        </a:moveTo>
                        <a:cubicBezTo>
                          <a:pt x="19" y="1"/>
                          <a:pt x="-33" y="-25"/>
                          <a:pt x="32" y="39"/>
                        </a:cubicBezTo>
                        <a:lnTo>
                          <a:pt x="32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46" name="Google Shape;1146;p19"/>
                  <p:cNvSpPr/>
                  <p:nvPr/>
                </p:nvSpPr>
                <p:spPr>
                  <a:xfrm>
                    <a:off x="6266715" y="5980630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2" y="2448"/>
                          <a:pt x="31725" y="-3247"/>
                          <a:pt x="45641" y="3432"/>
                        </a:cubicBezTo>
                        <a:cubicBezTo>
                          <a:pt x="35094" y="-1875"/>
                          <a:pt x="24870" y="-775"/>
                          <a:pt x="16176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48"/>
                          <a:pt x="65660" y="32581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47" name="Google Shape;1147;p19"/>
                <p:cNvGrpSpPr/>
                <p:nvPr/>
              </p:nvGrpSpPr>
              <p:grpSpPr>
                <a:xfrm>
                  <a:off x="6719996" y="5980630"/>
                  <a:ext cx="66124" cy="74320"/>
                  <a:chOff x="6719996" y="5980630"/>
                  <a:chExt cx="66124" cy="74320"/>
                </a:xfrm>
              </p:grpSpPr>
              <p:sp>
                <p:nvSpPr>
                  <p:cNvPr id="1148" name="Google Shape;1148;p19"/>
                  <p:cNvSpPr/>
                  <p:nvPr/>
                </p:nvSpPr>
                <p:spPr>
                  <a:xfrm>
                    <a:off x="6762697" y="5982379"/>
                    <a:ext cx="37" cy="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39" extrusionOk="0">
                        <a:moveTo>
                          <a:pt x="38" y="39"/>
                        </a:moveTo>
                        <a:cubicBezTo>
                          <a:pt x="25" y="1"/>
                          <a:pt x="-40" y="-25"/>
                          <a:pt x="38" y="39"/>
                        </a:cubicBezTo>
                        <a:lnTo>
                          <a:pt x="38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49" name="Google Shape;1149;p19"/>
                  <p:cNvSpPr/>
                  <p:nvPr/>
                </p:nvSpPr>
                <p:spPr>
                  <a:xfrm>
                    <a:off x="6719996" y="5980630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1" y="2448"/>
                          <a:pt x="31725" y="-3247"/>
                          <a:pt x="45641" y="3432"/>
                        </a:cubicBezTo>
                        <a:cubicBezTo>
                          <a:pt x="35094" y="-1875"/>
                          <a:pt x="24870" y="-775"/>
                          <a:pt x="16176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48"/>
                          <a:pt x="65660" y="32581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50" name="Google Shape;1150;p19"/>
                <p:cNvGrpSpPr/>
                <p:nvPr/>
              </p:nvGrpSpPr>
              <p:grpSpPr>
                <a:xfrm>
                  <a:off x="7173265" y="5980630"/>
                  <a:ext cx="66124" cy="74320"/>
                  <a:chOff x="7173265" y="5980630"/>
                  <a:chExt cx="66124" cy="74320"/>
                </a:xfrm>
              </p:grpSpPr>
              <p:sp>
                <p:nvSpPr>
                  <p:cNvPr id="1151" name="Google Shape;1151;p19"/>
                  <p:cNvSpPr/>
                  <p:nvPr/>
                </p:nvSpPr>
                <p:spPr>
                  <a:xfrm>
                    <a:off x="7215972" y="5982379"/>
                    <a:ext cx="31" cy="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" h="39" extrusionOk="0">
                        <a:moveTo>
                          <a:pt x="32" y="39"/>
                        </a:moveTo>
                        <a:cubicBezTo>
                          <a:pt x="19" y="1"/>
                          <a:pt x="-33" y="-25"/>
                          <a:pt x="32" y="39"/>
                        </a:cubicBezTo>
                        <a:lnTo>
                          <a:pt x="32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52" name="Google Shape;1152;p19"/>
                  <p:cNvSpPr/>
                  <p:nvPr/>
                </p:nvSpPr>
                <p:spPr>
                  <a:xfrm>
                    <a:off x="7173265" y="5980630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1" y="2448"/>
                          <a:pt x="31725" y="-3247"/>
                          <a:pt x="45641" y="3432"/>
                        </a:cubicBezTo>
                        <a:cubicBezTo>
                          <a:pt x="35094" y="-1875"/>
                          <a:pt x="24870" y="-775"/>
                          <a:pt x="16176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48"/>
                          <a:pt x="65661" y="32581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53" name="Google Shape;1153;p19"/>
                <p:cNvGrpSpPr/>
                <p:nvPr/>
              </p:nvGrpSpPr>
              <p:grpSpPr>
                <a:xfrm>
                  <a:off x="7626547" y="5980630"/>
                  <a:ext cx="66124" cy="74320"/>
                  <a:chOff x="7626547" y="5980630"/>
                  <a:chExt cx="66124" cy="74320"/>
                </a:xfrm>
              </p:grpSpPr>
              <p:sp>
                <p:nvSpPr>
                  <p:cNvPr id="1154" name="Google Shape;1154;p19"/>
                  <p:cNvSpPr/>
                  <p:nvPr/>
                </p:nvSpPr>
                <p:spPr>
                  <a:xfrm>
                    <a:off x="7669244" y="5982379"/>
                    <a:ext cx="28" cy="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" h="39" extrusionOk="0">
                        <a:moveTo>
                          <a:pt x="29" y="39"/>
                        </a:moveTo>
                        <a:cubicBezTo>
                          <a:pt x="29" y="1"/>
                          <a:pt x="-36" y="-25"/>
                          <a:pt x="29" y="39"/>
                        </a:cubicBezTo>
                        <a:lnTo>
                          <a:pt x="29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55" name="Google Shape;1155;p19"/>
                  <p:cNvSpPr/>
                  <p:nvPr/>
                </p:nvSpPr>
                <p:spPr>
                  <a:xfrm>
                    <a:off x="7626547" y="5980630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2" y="2448"/>
                          <a:pt x="31725" y="-3247"/>
                          <a:pt x="45641" y="3432"/>
                        </a:cubicBezTo>
                        <a:cubicBezTo>
                          <a:pt x="35094" y="-1875"/>
                          <a:pt x="24870" y="-775"/>
                          <a:pt x="16175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48"/>
                          <a:pt x="65660" y="32581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56" name="Google Shape;1156;p19"/>
                <p:cNvGrpSpPr/>
                <p:nvPr/>
              </p:nvGrpSpPr>
              <p:grpSpPr>
                <a:xfrm>
                  <a:off x="8079816" y="5980630"/>
                  <a:ext cx="66124" cy="74320"/>
                  <a:chOff x="8079816" y="5980630"/>
                  <a:chExt cx="66124" cy="74320"/>
                </a:xfrm>
              </p:grpSpPr>
              <p:sp>
                <p:nvSpPr>
                  <p:cNvPr id="1157" name="Google Shape;1157;p19"/>
                  <p:cNvSpPr/>
                  <p:nvPr/>
                </p:nvSpPr>
                <p:spPr>
                  <a:xfrm>
                    <a:off x="8122522" y="5982379"/>
                    <a:ext cx="31" cy="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" h="39" extrusionOk="0">
                        <a:moveTo>
                          <a:pt x="32" y="39"/>
                        </a:moveTo>
                        <a:cubicBezTo>
                          <a:pt x="19" y="1"/>
                          <a:pt x="-33" y="-25"/>
                          <a:pt x="32" y="39"/>
                        </a:cubicBezTo>
                        <a:lnTo>
                          <a:pt x="32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58" name="Google Shape;1158;p19"/>
                  <p:cNvSpPr/>
                  <p:nvPr/>
                </p:nvSpPr>
                <p:spPr>
                  <a:xfrm>
                    <a:off x="8079816" y="5980630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2" y="2448"/>
                          <a:pt x="31725" y="-3247"/>
                          <a:pt x="45641" y="3432"/>
                        </a:cubicBezTo>
                        <a:cubicBezTo>
                          <a:pt x="35094" y="-1875"/>
                          <a:pt x="24870" y="-775"/>
                          <a:pt x="16176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48"/>
                          <a:pt x="65661" y="32581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59" name="Google Shape;1159;p19"/>
                <p:cNvGrpSpPr/>
                <p:nvPr/>
              </p:nvGrpSpPr>
              <p:grpSpPr>
                <a:xfrm>
                  <a:off x="8533098" y="5980630"/>
                  <a:ext cx="66124" cy="74320"/>
                  <a:chOff x="8533098" y="5980630"/>
                  <a:chExt cx="66124" cy="74320"/>
                </a:xfrm>
              </p:grpSpPr>
              <p:sp>
                <p:nvSpPr>
                  <p:cNvPr id="1160" name="Google Shape;1160;p19"/>
                  <p:cNvSpPr/>
                  <p:nvPr/>
                </p:nvSpPr>
                <p:spPr>
                  <a:xfrm>
                    <a:off x="8575794" y="5982379"/>
                    <a:ext cx="28" cy="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" h="39" extrusionOk="0">
                        <a:moveTo>
                          <a:pt x="29" y="39"/>
                        </a:moveTo>
                        <a:cubicBezTo>
                          <a:pt x="29" y="1"/>
                          <a:pt x="-36" y="-25"/>
                          <a:pt x="29" y="39"/>
                        </a:cubicBezTo>
                        <a:lnTo>
                          <a:pt x="29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61" name="Google Shape;1161;p19"/>
                  <p:cNvSpPr/>
                  <p:nvPr/>
                </p:nvSpPr>
                <p:spPr>
                  <a:xfrm>
                    <a:off x="8533098" y="5980630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1" y="2448"/>
                          <a:pt x="31724" y="-3247"/>
                          <a:pt x="45641" y="3432"/>
                        </a:cubicBezTo>
                        <a:cubicBezTo>
                          <a:pt x="35094" y="-1875"/>
                          <a:pt x="24870" y="-775"/>
                          <a:pt x="16175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48"/>
                          <a:pt x="65660" y="32581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62" name="Google Shape;1162;p19"/>
                <p:cNvGrpSpPr/>
                <p:nvPr/>
              </p:nvGrpSpPr>
              <p:grpSpPr>
                <a:xfrm>
                  <a:off x="8986367" y="5980630"/>
                  <a:ext cx="66124" cy="74320"/>
                  <a:chOff x="8986367" y="5980630"/>
                  <a:chExt cx="66124" cy="74320"/>
                </a:xfrm>
              </p:grpSpPr>
              <p:sp>
                <p:nvSpPr>
                  <p:cNvPr id="1163" name="Google Shape;1163;p19"/>
                  <p:cNvSpPr/>
                  <p:nvPr/>
                </p:nvSpPr>
                <p:spPr>
                  <a:xfrm>
                    <a:off x="9029073" y="5982379"/>
                    <a:ext cx="31" cy="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" h="39" extrusionOk="0">
                        <a:moveTo>
                          <a:pt x="32" y="39"/>
                        </a:moveTo>
                        <a:cubicBezTo>
                          <a:pt x="19" y="1"/>
                          <a:pt x="-33" y="-25"/>
                          <a:pt x="32" y="39"/>
                        </a:cubicBezTo>
                        <a:lnTo>
                          <a:pt x="32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64" name="Google Shape;1164;p19"/>
                  <p:cNvSpPr/>
                  <p:nvPr/>
                </p:nvSpPr>
                <p:spPr>
                  <a:xfrm>
                    <a:off x="8986367" y="5980630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1" y="2448"/>
                          <a:pt x="31724" y="-3247"/>
                          <a:pt x="45641" y="3432"/>
                        </a:cubicBezTo>
                        <a:cubicBezTo>
                          <a:pt x="35094" y="-1875"/>
                          <a:pt x="24870" y="-775"/>
                          <a:pt x="16176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48"/>
                          <a:pt x="65661" y="32581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65" name="Google Shape;1165;p19"/>
                <p:cNvGrpSpPr/>
                <p:nvPr/>
              </p:nvGrpSpPr>
              <p:grpSpPr>
                <a:xfrm>
                  <a:off x="9439566" y="5980595"/>
                  <a:ext cx="66191" cy="74337"/>
                  <a:chOff x="9439566" y="5980595"/>
                  <a:chExt cx="66191" cy="74337"/>
                </a:xfrm>
              </p:grpSpPr>
              <p:sp>
                <p:nvSpPr>
                  <p:cNvPr id="1166" name="Google Shape;1166;p19"/>
                  <p:cNvSpPr/>
                  <p:nvPr/>
                </p:nvSpPr>
                <p:spPr>
                  <a:xfrm>
                    <a:off x="9482345" y="5982379"/>
                    <a:ext cx="28" cy="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" h="39" extrusionOk="0">
                        <a:moveTo>
                          <a:pt x="29" y="39"/>
                        </a:moveTo>
                        <a:cubicBezTo>
                          <a:pt x="29" y="1"/>
                          <a:pt x="-36" y="-25"/>
                          <a:pt x="29" y="39"/>
                        </a:cubicBezTo>
                        <a:lnTo>
                          <a:pt x="29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67" name="Google Shape;1167;p19"/>
                  <p:cNvSpPr/>
                  <p:nvPr/>
                </p:nvSpPr>
                <p:spPr>
                  <a:xfrm>
                    <a:off x="9439566" y="5980595"/>
                    <a:ext cx="66191" cy="743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91" h="74337" extrusionOk="0">
                        <a:moveTo>
                          <a:pt x="66066" y="36629"/>
                        </a:moveTo>
                        <a:cubicBezTo>
                          <a:pt x="63189" y="2470"/>
                          <a:pt x="31897" y="-3161"/>
                          <a:pt x="45723" y="3467"/>
                        </a:cubicBezTo>
                        <a:cubicBezTo>
                          <a:pt x="35383" y="-1750"/>
                          <a:pt x="25289" y="-960"/>
                          <a:pt x="16257" y="5033"/>
                        </a:cubicBezTo>
                        <a:cubicBezTo>
                          <a:pt x="-19104" y="28500"/>
                          <a:pt x="9507" y="86891"/>
                          <a:pt x="42341" y="71914"/>
                        </a:cubicBezTo>
                        <a:cubicBezTo>
                          <a:pt x="70666" y="58970"/>
                          <a:pt x="65703" y="32021"/>
                          <a:pt x="66066" y="36629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168" name="Google Shape;1168;p19"/>
              <p:cNvGrpSpPr/>
              <p:nvPr/>
            </p:nvGrpSpPr>
            <p:grpSpPr>
              <a:xfrm>
                <a:off x="5813364" y="6471042"/>
                <a:ext cx="3692393" cy="74355"/>
                <a:chOff x="5813364" y="6471042"/>
                <a:chExt cx="3692393" cy="74355"/>
              </a:xfrm>
            </p:grpSpPr>
            <p:grpSp>
              <p:nvGrpSpPr>
                <p:cNvPr id="1169" name="Google Shape;1169;p19"/>
                <p:cNvGrpSpPr/>
                <p:nvPr/>
              </p:nvGrpSpPr>
              <p:grpSpPr>
                <a:xfrm>
                  <a:off x="5813364" y="6471042"/>
                  <a:ext cx="66193" cy="74337"/>
                  <a:chOff x="5813364" y="6471042"/>
                  <a:chExt cx="66193" cy="74337"/>
                </a:xfrm>
              </p:grpSpPr>
              <p:sp>
                <p:nvSpPr>
                  <p:cNvPr id="1170" name="Google Shape;1170;p19"/>
                  <p:cNvSpPr/>
                  <p:nvPr/>
                </p:nvSpPr>
                <p:spPr>
                  <a:xfrm>
                    <a:off x="5856147" y="6472826"/>
                    <a:ext cx="37" cy="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39" extrusionOk="0">
                        <a:moveTo>
                          <a:pt x="38" y="39"/>
                        </a:moveTo>
                        <a:cubicBezTo>
                          <a:pt x="25" y="1"/>
                          <a:pt x="-40" y="-25"/>
                          <a:pt x="38" y="39"/>
                        </a:cubicBezTo>
                        <a:lnTo>
                          <a:pt x="38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71" name="Google Shape;1171;p19"/>
                  <p:cNvSpPr/>
                  <p:nvPr/>
                </p:nvSpPr>
                <p:spPr>
                  <a:xfrm>
                    <a:off x="5813364" y="6471042"/>
                    <a:ext cx="66193" cy="743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93" h="74337" extrusionOk="0">
                        <a:moveTo>
                          <a:pt x="66066" y="36629"/>
                        </a:moveTo>
                        <a:cubicBezTo>
                          <a:pt x="63190" y="2470"/>
                          <a:pt x="31897" y="-3161"/>
                          <a:pt x="45723" y="3467"/>
                        </a:cubicBezTo>
                        <a:cubicBezTo>
                          <a:pt x="35383" y="-1750"/>
                          <a:pt x="25289" y="-960"/>
                          <a:pt x="16257" y="5033"/>
                        </a:cubicBezTo>
                        <a:cubicBezTo>
                          <a:pt x="-19104" y="28500"/>
                          <a:pt x="9506" y="86891"/>
                          <a:pt x="42341" y="71914"/>
                        </a:cubicBezTo>
                        <a:cubicBezTo>
                          <a:pt x="70679" y="58970"/>
                          <a:pt x="65703" y="32021"/>
                          <a:pt x="66066" y="36629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72" name="Google Shape;1172;p19"/>
                <p:cNvGrpSpPr/>
                <p:nvPr/>
              </p:nvGrpSpPr>
              <p:grpSpPr>
                <a:xfrm>
                  <a:off x="6266715" y="6471077"/>
                  <a:ext cx="66124" cy="74320"/>
                  <a:chOff x="6266715" y="6471077"/>
                  <a:chExt cx="66124" cy="74320"/>
                </a:xfrm>
              </p:grpSpPr>
              <p:sp>
                <p:nvSpPr>
                  <p:cNvPr id="1173" name="Google Shape;1173;p19"/>
                  <p:cNvSpPr/>
                  <p:nvPr/>
                </p:nvSpPr>
                <p:spPr>
                  <a:xfrm>
                    <a:off x="6309421" y="6472826"/>
                    <a:ext cx="31" cy="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" h="39" extrusionOk="0">
                        <a:moveTo>
                          <a:pt x="32" y="39"/>
                        </a:moveTo>
                        <a:cubicBezTo>
                          <a:pt x="19" y="1"/>
                          <a:pt x="-33" y="-25"/>
                          <a:pt x="32" y="39"/>
                        </a:cubicBezTo>
                        <a:lnTo>
                          <a:pt x="32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74" name="Google Shape;1174;p19"/>
                  <p:cNvSpPr/>
                  <p:nvPr/>
                </p:nvSpPr>
                <p:spPr>
                  <a:xfrm>
                    <a:off x="6266715" y="6471077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2" y="2448"/>
                          <a:pt x="31725" y="-3247"/>
                          <a:pt x="45641" y="3432"/>
                        </a:cubicBezTo>
                        <a:cubicBezTo>
                          <a:pt x="35094" y="-1875"/>
                          <a:pt x="24870" y="-775"/>
                          <a:pt x="16176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48"/>
                          <a:pt x="65660" y="32581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75" name="Google Shape;1175;p19"/>
                <p:cNvGrpSpPr/>
                <p:nvPr/>
              </p:nvGrpSpPr>
              <p:grpSpPr>
                <a:xfrm>
                  <a:off x="6719996" y="6471077"/>
                  <a:ext cx="66124" cy="74320"/>
                  <a:chOff x="6719996" y="6471077"/>
                  <a:chExt cx="66124" cy="74320"/>
                </a:xfrm>
              </p:grpSpPr>
              <p:sp>
                <p:nvSpPr>
                  <p:cNvPr id="1176" name="Google Shape;1176;p19"/>
                  <p:cNvSpPr/>
                  <p:nvPr/>
                </p:nvSpPr>
                <p:spPr>
                  <a:xfrm>
                    <a:off x="6762697" y="6472826"/>
                    <a:ext cx="37" cy="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39" extrusionOk="0">
                        <a:moveTo>
                          <a:pt x="38" y="39"/>
                        </a:moveTo>
                        <a:cubicBezTo>
                          <a:pt x="25" y="1"/>
                          <a:pt x="-40" y="-25"/>
                          <a:pt x="38" y="39"/>
                        </a:cubicBezTo>
                        <a:lnTo>
                          <a:pt x="38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77" name="Google Shape;1177;p19"/>
                  <p:cNvSpPr/>
                  <p:nvPr/>
                </p:nvSpPr>
                <p:spPr>
                  <a:xfrm>
                    <a:off x="6719996" y="6471077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1" y="2448"/>
                          <a:pt x="31725" y="-3247"/>
                          <a:pt x="45641" y="3432"/>
                        </a:cubicBezTo>
                        <a:cubicBezTo>
                          <a:pt x="35094" y="-1875"/>
                          <a:pt x="24870" y="-775"/>
                          <a:pt x="16176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48"/>
                          <a:pt x="65660" y="32581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78" name="Google Shape;1178;p19"/>
                <p:cNvGrpSpPr/>
                <p:nvPr/>
              </p:nvGrpSpPr>
              <p:grpSpPr>
                <a:xfrm>
                  <a:off x="7173265" y="6471077"/>
                  <a:ext cx="66124" cy="74320"/>
                  <a:chOff x="7173265" y="6471077"/>
                  <a:chExt cx="66124" cy="74320"/>
                </a:xfrm>
              </p:grpSpPr>
              <p:sp>
                <p:nvSpPr>
                  <p:cNvPr id="1179" name="Google Shape;1179;p19"/>
                  <p:cNvSpPr/>
                  <p:nvPr/>
                </p:nvSpPr>
                <p:spPr>
                  <a:xfrm>
                    <a:off x="7215972" y="6472826"/>
                    <a:ext cx="31" cy="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" h="39" extrusionOk="0">
                        <a:moveTo>
                          <a:pt x="32" y="39"/>
                        </a:moveTo>
                        <a:cubicBezTo>
                          <a:pt x="19" y="1"/>
                          <a:pt x="-33" y="-25"/>
                          <a:pt x="32" y="39"/>
                        </a:cubicBezTo>
                        <a:lnTo>
                          <a:pt x="32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80" name="Google Shape;1180;p19"/>
                  <p:cNvSpPr/>
                  <p:nvPr/>
                </p:nvSpPr>
                <p:spPr>
                  <a:xfrm>
                    <a:off x="7173265" y="6471077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1" y="2448"/>
                          <a:pt x="31725" y="-3247"/>
                          <a:pt x="45641" y="3432"/>
                        </a:cubicBezTo>
                        <a:cubicBezTo>
                          <a:pt x="35094" y="-1875"/>
                          <a:pt x="24870" y="-775"/>
                          <a:pt x="16176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48"/>
                          <a:pt x="65661" y="32581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81" name="Google Shape;1181;p19"/>
                <p:cNvGrpSpPr/>
                <p:nvPr/>
              </p:nvGrpSpPr>
              <p:grpSpPr>
                <a:xfrm>
                  <a:off x="7626547" y="6471077"/>
                  <a:ext cx="66124" cy="74320"/>
                  <a:chOff x="7626547" y="6471077"/>
                  <a:chExt cx="66124" cy="74320"/>
                </a:xfrm>
              </p:grpSpPr>
              <p:sp>
                <p:nvSpPr>
                  <p:cNvPr id="1182" name="Google Shape;1182;p19"/>
                  <p:cNvSpPr/>
                  <p:nvPr/>
                </p:nvSpPr>
                <p:spPr>
                  <a:xfrm>
                    <a:off x="7669244" y="6472826"/>
                    <a:ext cx="28" cy="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" h="39" extrusionOk="0">
                        <a:moveTo>
                          <a:pt x="29" y="39"/>
                        </a:moveTo>
                        <a:cubicBezTo>
                          <a:pt x="29" y="1"/>
                          <a:pt x="-36" y="-25"/>
                          <a:pt x="29" y="39"/>
                        </a:cubicBezTo>
                        <a:lnTo>
                          <a:pt x="29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83" name="Google Shape;1183;p19"/>
                  <p:cNvSpPr/>
                  <p:nvPr/>
                </p:nvSpPr>
                <p:spPr>
                  <a:xfrm>
                    <a:off x="7626547" y="6471077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2" y="2448"/>
                          <a:pt x="31725" y="-3247"/>
                          <a:pt x="45641" y="3432"/>
                        </a:cubicBezTo>
                        <a:cubicBezTo>
                          <a:pt x="35094" y="-1875"/>
                          <a:pt x="24870" y="-775"/>
                          <a:pt x="16175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48"/>
                          <a:pt x="65660" y="32581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84" name="Google Shape;1184;p19"/>
                <p:cNvGrpSpPr/>
                <p:nvPr/>
              </p:nvGrpSpPr>
              <p:grpSpPr>
                <a:xfrm>
                  <a:off x="8079816" y="6471077"/>
                  <a:ext cx="66124" cy="74320"/>
                  <a:chOff x="8079816" y="6471077"/>
                  <a:chExt cx="66124" cy="74320"/>
                </a:xfrm>
              </p:grpSpPr>
              <p:sp>
                <p:nvSpPr>
                  <p:cNvPr id="1185" name="Google Shape;1185;p19"/>
                  <p:cNvSpPr/>
                  <p:nvPr/>
                </p:nvSpPr>
                <p:spPr>
                  <a:xfrm>
                    <a:off x="8122522" y="6472826"/>
                    <a:ext cx="31" cy="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" h="39" extrusionOk="0">
                        <a:moveTo>
                          <a:pt x="32" y="39"/>
                        </a:moveTo>
                        <a:cubicBezTo>
                          <a:pt x="19" y="1"/>
                          <a:pt x="-33" y="-25"/>
                          <a:pt x="32" y="39"/>
                        </a:cubicBezTo>
                        <a:lnTo>
                          <a:pt x="32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86" name="Google Shape;1186;p19"/>
                  <p:cNvSpPr/>
                  <p:nvPr/>
                </p:nvSpPr>
                <p:spPr>
                  <a:xfrm>
                    <a:off x="8079816" y="6471077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2" y="2448"/>
                          <a:pt x="31725" y="-3247"/>
                          <a:pt x="45641" y="3432"/>
                        </a:cubicBezTo>
                        <a:cubicBezTo>
                          <a:pt x="35094" y="-1875"/>
                          <a:pt x="24870" y="-775"/>
                          <a:pt x="16176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48"/>
                          <a:pt x="65661" y="32581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87" name="Google Shape;1187;p19"/>
                <p:cNvGrpSpPr/>
                <p:nvPr/>
              </p:nvGrpSpPr>
              <p:grpSpPr>
                <a:xfrm>
                  <a:off x="8533098" y="6471077"/>
                  <a:ext cx="66124" cy="74320"/>
                  <a:chOff x="8533098" y="6471077"/>
                  <a:chExt cx="66124" cy="74320"/>
                </a:xfrm>
              </p:grpSpPr>
              <p:sp>
                <p:nvSpPr>
                  <p:cNvPr id="1188" name="Google Shape;1188;p19"/>
                  <p:cNvSpPr/>
                  <p:nvPr/>
                </p:nvSpPr>
                <p:spPr>
                  <a:xfrm>
                    <a:off x="8575794" y="6472826"/>
                    <a:ext cx="28" cy="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" h="39" extrusionOk="0">
                        <a:moveTo>
                          <a:pt x="29" y="39"/>
                        </a:moveTo>
                        <a:cubicBezTo>
                          <a:pt x="29" y="1"/>
                          <a:pt x="-36" y="-25"/>
                          <a:pt x="29" y="39"/>
                        </a:cubicBezTo>
                        <a:lnTo>
                          <a:pt x="29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89" name="Google Shape;1189;p19"/>
                  <p:cNvSpPr/>
                  <p:nvPr/>
                </p:nvSpPr>
                <p:spPr>
                  <a:xfrm>
                    <a:off x="8533098" y="6471077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1" y="2448"/>
                          <a:pt x="31724" y="-3247"/>
                          <a:pt x="45641" y="3432"/>
                        </a:cubicBezTo>
                        <a:cubicBezTo>
                          <a:pt x="35094" y="-1875"/>
                          <a:pt x="24870" y="-775"/>
                          <a:pt x="16175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48"/>
                          <a:pt x="65660" y="32581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90" name="Google Shape;1190;p19"/>
                <p:cNvGrpSpPr/>
                <p:nvPr/>
              </p:nvGrpSpPr>
              <p:grpSpPr>
                <a:xfrm>
                  <a:off x="8986367" y="6471077"/>
                  <a:ext cx="66124" cy="74320"/>
                  <a:chOff x="8986367" y="6471077"/>
                  <a:chExt cx="66124" cy="74320"/>
                </a:xfrm>
              </p:grpSpPr>
              <p:sp>
                <p:nvSpPr>
                  <p:cNvPr id="1191" name="Google Shape;1191;p19"/>
                  <p:cNvSpPr/>
                  <p:nvPr/>
                </p:nvSpPr>
                <p:spPr>
                  <a:xfrm>
                    <a:off x="9029073" y="6472826"/>
                    <a:ext cx="31" cy="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" h="39" extrusionOk="0">
                        <a:moveTo>
                          <a:pt x="32" y="39"/>
                        </a:moveTo>
                        <a:cubicBezTo>
                          <a:pt x="19" y="1"/>
                          <a:pt x="-33" y="-25"/>
                          <a:pt x="32" y="39"/>
                        </a:cubicBezTo>
                        <a:lnTo>
                          <a:pt x="32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92" name="Google Shape;1192;p19"/>
                  <p:cNvSpPr/>
                  <p:nvPr/>
                </p:nvSpPr>
                <p:spPr>
                  <a:xfrm>
                    <a:off x="8986367" y="6471077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1" y="2448"/>
                          <a:pt x="31724" y="-3247"/>
                          <a:pt x="45641" y="3432"/>
                        </a:cubicBezTo>
                        <a:cubicBezTo>
                          <a:pt x="35094" y="-1875"/>
                          <a:pt x="24870" y="-775"/>
                          <a:pt x="16176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48"/>
                          <a:pt x="65661" y="32581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93" name="Google Shape;1193;p19"/>
                <p:cNvGrpSpPr/>
                <p:nvPr/>
              </p:nvGrpSpPr>
              <p:grpSpPr>
                <a:xfrm>
                  <a:off x="9439566" y="6471042"/>
                  <a:ext cx="66191" cy="74337"/>
                  <a:chOff x="9439566" y="6471042"/>
                  <a:chExt cx="66191" cy="74337"/>
                </a:xfrm>
              </p:grpSpPr>
              <p:sp>
                <p:nvSpPr>
                  <p:cNvPr id="1194" name="Google Shape;1194;p19"/>
                  <p:cNvSpPr/>
                  <p:nvPr/>
                </p:nvSpPr>
                <p:spPr>
                  <a:xfrm>
                    <a:off x="9482345" y="6472826"/>
                    <a:ext cx="28" cy="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" h="39" extrusionOk="0">
                        <a:moveTo>
                          <a:pt x="29" y="39"/>
                        </a:moveTo>
                        <a:cubicBezTo>
                          <a:pt x="29" y="1"/>
                          <a:pt x="-36" y="-25"/>
                          <a:pt x="29" y="39"/>
                        </a:cubicBezTo>
                        <a:lnTo>
                          <a:pt x="29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95" name="Google Shape;1195;p19"/>
                  <p:cNvSpPr/>
                  <p:nvPr/>
                </p:nvSpPr>
                <p:spPr>
                  <a:xfrm>
                    <a:off x="9439566" y="6471042"/>
                    <a:ext cx="66191" cy="743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91" h="74337" extrusionOk="0">
                        <a:moveTo>
                          <a:pt x="66066" y="36629"/>
                        </a:moveTo>
                        <a:cubicBezTo>
                          <a:pt x="63189" y="2470"/>
                          <a:pt x="31897" y="-3161"/>
                          <a:pt x="45723" y="3467"/>
                        </a:cubicBezTo>
                        <a:cubicBezTo>
                          <a:pt x="35383" y="-1750"/>
                          <a:pt x="25289" y="-960"/>
                          <a:pt x="16257" y="5033"/>
                        </a:cubicBezTo>
                        <a:cubicBezTo>
                          <a:pt x="-19104" y="28500"/>
                          <a:pt x="9507" y="86891"/>
                          <a:pt x="42341" y="71914"/>
                        </a:cubicBezTo>
                        <a:cubicBezTo>
                          <a:pt x="70666" y="58970"/>
                          <a:pt x="65703" y="32021"/>
                          <a:pt x="66066" y="36629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196" name="Google Shape;1196;p19"/>
              <p:cNvGrpSpPr/>
              <p:nvPr/>
            </p:nvGrpSpPr>
            <p:grpSpPr>
              <a:xfrm>
                <a:off x="5813364" y="6961489"/>
                <a:ext cx="3692393" cy="74355"/>
                <a:chOff x="5813364" y="6961489"/>
                <a:chExt cx="3692393" cy="74355"/>
              </a:xfrm>
            </p:grpSpPr>
            <p:grpSp>
              <p:nvGrpSpPr>
                <p:cNvPr id="1197" name="Google Shape;1197;p19"/>
                <p:cNvGrpSpPr/>
                <p:nvPr/>
              </p:nvGrpSpPr>
              <p:grpSpPr>
                <a:xfrm>
                  <a:off x="5813364" y="6961489"/>
                  <a:ext cx="66193" cy="74337"/>
                  <a:chOff x="5813364" y="6961489"/>
                  <a:chExt cx="66193" cy="74337"/>
                </a:xfrm>
              </p:grpSpPr>
              <p:sp>
                <p:nvSpPr>
                  <p:cNvPr id="1198" name="Google Shape;1198;p19"/>
                  <p:cNvSpPr/>
                  <p:nvPr/>
                </p:nvSpPr>
                <p:spPr>
                  <a:xfrm>
                    <a:off x="5856147" y="6963273"/>
                    <a:ext cx="37" cy="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39" extrusionOk="0">
                        <a:moveTo>
                          <a:pt x="38" y="39"/>
                        </a:moveTo>
                        <a:cubicBezTo>
                          <a:pt x="25" y="1"/>
                          <a:pt x="-40" y="-25"/>
                          <a:pt x="38" y="39"/>
                        </a:cubicBezTo>
                        <a:lnTo>
                          <a:pt x="38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99" name="Google Shape;1199;p19"/>
                  <p:cNvSpPr/>
                  <p:nvPr/>
                </p:nvSpPr>
                <p:spPr>
                  <a:xfrm>
                    <a:off x="5813364" y="6961489"/>
                    <a:ext cx="66193" cy="743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93" h="74337" extrusionOk="0">
                        <a:moveTo>
                          <a:pt x="66066" y="36629"/>
                        </a:moveTo>
                        <a:cubicBezTo>
                          <a:pt x="63190" y="2470"/>
                          <a:pt x="31897" y="-3161"/>
                          <a:pt x="45723" y="3467"/>
                        </a:cubicBezTo>
                        <a:cubicBezTo>
                          <a:pt x="35383" y="-1750"/>
                          <a:pt x="25289" y="-960"/>
                          <a:pt x="16257" y="5033"/>
                        </a:cubicBezTo>
                        <a:cubicBezTo>
                          <a:pt x="-19104" y="28500"/>
                          <a:pt x="9506" y="86891"/>
                          <a:pt x="42341" y="71914"/>
                        </a:cubicBezTo>
                        <a:cubicBezTo>
                          <a:pt x="70679" y="58983"/>
                          <a:pt x="65703" y="32021"/>
                          <a:pt x="66066" y="36629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00" name="Google Shape;1200;p19"/>
                <p:cNvGrpSpPr/>
                <p:nvPr/>
              </p:nvGrpSpPr>
              <p:grpSpPr>
                <a:xfrm>
                  <a:off x="6266715" y="6961524"/>
                  <a:ext cx="66124" cy="74320"/>
                  <a:chOff x="6266715" y="6961524"/>
                  <a:chExt cx="66124" cy="74320"/>
                </a:xfrm>
              </p:grpSpPr>
              <p:sp>
                <p:nvSpPr>
                  <p:cNvPr id="1201" name="Google Shape;1201;p19"/>
                  <p:cNvSpPr/>
                  <p:nvPr/>
                </p:nvSpPr>
                <p:spPr>
                  <a:xfrm>
                    <a:off x="6309421" y="6963273"/>
                    <a:ext cx="31" cy="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" h="39" extrusionOk="0">
                        <a:moveTo>
                          <a:pt x="32" y="39"/>
                        </a:moveTo>
                        <a:cubicBezTo>
                          <a:pt x="19" y="1"/>
                          <a:pt x="-33" y="-25"/>
                          <a:pt x="32" y="39"/>
                        </a:cubicBezTo>
                        <a:lnTo>
                          <a:pt x="32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02" name="Google Shape;1202;p19"/>
                  <p:cNvSpPr/>
                  <p:nvPr/>
                </p:nvSpPr>
                <p:spPr>
                  <a:xfrm>
                    <a:off x="6266715" y="6961524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2" y="2448"/>
                          <a:pt x="31725" y="-3247"/>
                          <a:pt x="45641" y="3432"/>
                        </a:cubicBezTo>
                        <a:cubicBezTo>
                          <a:pt x="35094" y="-1875"/>
                          <a:pt x="24870" y="-775"/>
                          <a:pt x="16176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48"/>
                          <a:pt x="65660" y="32595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03" name="Google Shape;1203;p19"/>
                <p:cNvGrpSpPr/>
                <p:nvPr/>
              </p:nvGrpSpPr>
              <p:grpSpPr>
                <a:xfrm>
                  <a:off x="6719996" y="6961524"/>
                  <a:ext cx="66124" cy="74320"/>
                  <a:chOff x="6719996" y="6961524"/>
                  <a:chExt cx="66124" cy="74320"/>
                </a:xfrm>
              </p:grpSpPr>
              <p:sp>
                <p:nvSpPr>
                  <p:cNvPr id="1204" name="Google Shape;1204;p19"/>
                  <p:cNvSpPr/>
                  <p:nvPr/>
                </p:nvSpPr>
                <p:spPr>
                  <a:xfrm>
                    <a:off x="6762697" y="6963273"/>
                    <a:ext cx="37" cy="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39" extrusionOk="0">
                        <a:moveTo>
                          <a:pt x="38" y="39"/>
                        </a:moveTo>
                        <a:cubicBezTo>
                          <a:pt x="25" y="1"/>
                          <a:pt x="-40" y="-25"/>
                          <a:pt x="38" y="39"/>
                        </a:cubicBezTo>
                        <a:lnTo>
                          <a:pt x="38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05" name="Google Shape;1205;p19"/>
                  <p:cNvSpPr/>
                  <p:nvPr/>
                </p:nvSpPr>
                <p:spPr>
                  <a:xfrm>
                    <a:off x="6719996" y="6961524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1" y="2448"/>
                          <a:pt x="31725" y="-3247"/>
                          <a:pt x="45641" y="3432"/>
                        </a:cubicBezTo>
                        <a:cubicBezTo>
                          <a:pt x="35094" y="-1875"/>
                          <a:pt x="24870" y="-775"/>
                          <a:pt x="16176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48"/>
                          <a:pt x="65660" y="32595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06" name="Google Shape;1206;p19"/>
                <p:cNvGrpSpPr/>
                <p:nvPr/>
              </p:nvGrpSpPr>
              <p:grpSpPr>
                <a:xfrm>
                  <a:off x="7173265" y="6961524"/>
                  <a:ext cx="66124" cy="74320"/>
                  <a:chOff x="7173265" y="6961524"/>
                  <a:chExt cx="66124" cy="74320"/>
                </a:xfrm>
              </p:grpSpPr>
              <p:sp>
                <p:nvSpPr>
                  <p:cNvPr id="1207" name="Google Shape;1207;p19"/>
                  <p:cNvSpPr/>
                  <p:nvPr/>
                </p:nvSpPr>
                <p:spPr>
                  <a:xfrm>
                    <a:off x="7215972" y="6963273"/>
                    <a:ext cx="31" cy="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" h="39" extrusionOk="0">
                        <a:moveTo>
                          <a:pt x="32" y="39"/>
                        </a:moveTo>
                        <a:cubicBezTo>
                          <a:pt x="19" y="1"/>
                          <a:pt x="-33" y="-25"/>
                          <a:pt x="32" y="39"/>
                        </a:cubicBezTo>
                        <a:lnTo>
                          <a:pt x="32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08" name="Google Shape;1208;p19"/>
                  <p:cNvSpPr/>
                  <p:nvPr/>
                </p:nvSpPr>
                <p:spPr>
                  <a:xfrm>
                    <a:off x="7173265" y="6961524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1" y="2448"/>
                          <a:pt x="31725" y="-3247"/>
                          <a:pt x="45641" y="3432"/>
                        </a:cubicBezTo>
                        <a:cubicBezTo>
                          <a:pt x="35094" y="-1875"/>
                          <a:pt x="24870" y="-775"/>
                          <a:pt x="16176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48"/>
                          <a:pt x="65661" y="32595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09" name="Google Shape;1209;p19"/>
                <p:cNvGrpSpPr/>
                <p:nvPr/>
              </p:nvGrpSpPr>
              <p:grpSpPr>
                <a:xfrm>
                  <a:off x="7626547" y="6961524"/>
                  <a:ext cx="66124" cy="74320"/>
                  <a:chOff x="7626547" y="6961524"/>
                  <a:chExt cx="66124" cy="74320"/>
                </a:xfrm>
              </p:grpSpPr>
              <p:sp>
                <p:nvSpPr>
                  <p:cNvPr id="1210" name="Google Shape;1210;p19"/>
                  <p:cNvSpPr/>
                  <p:nvPr/>
                </p:nvSpPr>
                <p:spPr>
                  <a:xfrm>
                    <a:off x="7669244" y="6963273"/>
                    <a:ext cx="28" cy="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" h="39" extrusionOk="0">
                        <a:moveTo>
                          <a:pt x="29" y="39"/>
                        </a:moveTo>
                        <a:cubicBezTo>
                          <a:pt x="29" y="1"/>
                          <a:pt x="-36" y="-25"/>
                          <a:pt x="29" y="39"/>
                        </a:cubicBezTo>
                        <a:lnTo>
                          <a:pt x="29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11" name="Google Shape;1211;p19"/>
                  <p:cNvSpPr/>
                  <p:nvPr/>
                </p:nvSpPr>
                <p:spPr>
                  <a:xfrm>
                    <a:off x="7626547" y="6961524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2" y="2448"/>
                          <a:pt x="31725" y="-3247"/>
                          <a:pt x="45641" y="3432"/>
                        </a:cubicBezTo>
                        <a:cubicBezTo>
                          <a:pt x="35094" y="-1875"/>
                          <a:pt x="24870" y="-775"/>
                          <a:pt x="16175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48"/>
                          <a:pt x="65660" y="32595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12" name="Google Shape;1212;p19"/>
                <p:cNvGrpSpPr/>
                <p:nvPr/>
              </p:nvGrpSpPr>
              <p:grpSpPr>
                <a:xfrm>
                  <a:off x="8079816" y="6961524"/>
                  <a:ext cx="66124" cy="74320"/>
                  <a:chOff x="8079816" y="6961524"/>
                  <a:chExt cx="66124" cy="74320"/>
                </a:xfrm>
              </p:grpSpPr>
              <p:sp>
                <p:nvSpPr>
                  <p:cNvPr id="1213" name="Google Shape;1213;p19"/>
                  <p:cNvSpPr/>
                  <p:nvPr/>
                </p:nvSpPr>
                <p:spPr>
                  <a:xfrm>
                    <a:off x="8122522" y="6963273"/>
                    <a:ext cx="31" cy="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" h="39" extrusionOk="0">
                        <a:moveTo>
                          <a:pt x="32" y="39"/>
                        </a:moveTo>
                        <a:cubicBezTo>
                          <a:pt x="19" y="1"/>
                          <a:pt x="-33" y="-25"/>
                          <a:pt x="32" y="39"/>
                        </a:cubicBezTo>
                        <a:lnTo>
                          <a:pt x="32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14" name="Google Shape;1214;p19"/>
                  <p:cNvSpPr/>
                  <p:nvPr/>
                </p:nvSpPr>
                <p:spPr>
                  <a:xfrm>
                    <a:off x="8079816" y="6961524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2" y="2448"/>
                          <a:pt x="31725" y="-3247"/>
                          <a:pt x="45641" y="3432"/>
                        </a:cubicBezTo>
                        <a:cubicBezTo>
                          <a:pt x="35094" y="-1875"/>
                          <a:pt x="24870" y="-775"/>
                          <a:pt x="16176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48"/>
                          <a:pt x="65661" y="32595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15" name="Google Shape;1215;p19"/>
                <p:cNvGrpSpPr/>
                <p:nvPr/>
              </p:nvGrpSpPr>
              <p:grpSpPr>
                <a:xfrm>
                  <a:off x="8533098" y="6961524"/>
                  <a:ext cx="66124" cy="74320"/>
                  <a:chOff x="8533098" y="6961524"/>
                  <a:chExt cx="66124" cy="74320"/>
                </a:xfrm>
              </p:grpSpPr>
              <p:sp>
                <p:nvSpPr>
                  <p:cNvPr id="1216" name="Google Shape;1216;p19"/>
                  <p:cNvSpPr/>
                  <p:nvPr/>
                </p:nvSpPr>
                <p:spPr>
                  <a:xfrm>
                    <a:off x="8575794" y="6963273"/>
                    <a:ext cx="28" cy="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" h="39" extrusionOk="0">
                        <a:moveTo>
                          <a:pt x="29" y="39"/>
                        </a:moveTo>
                        <a:cubicBezTo>
                          <a:pt x="29" y="1"/>
                          <a:pt x="-36" y="-25"/>
                          <a:pt x="29" y="39"/>
                        </a:cubicBezTo>
                        <a:lnTo>
                          <a:pt x="29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17" name="Google Shape;1217;p19"/>
                  <p:cNvSpPr/>
                  <p:nvPr/>
                </p:nvSpPr>
                <p:spPr>
                  <a:xfrm>
                    <a:off x="8533098" y="6961524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1" y="2448"/>
                          <a:pt x="31724" y="-3247"/>
                          <a:pt x="45641" y="3432"/>
                        </a:cubicBezTo>
                        <a:cubicBezTo>
                          <a:pt x="35094" y="-1875"/>
                          <a:pt x="24870" y="-775"/>
                          <a:pt x="16175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48"/>
                          <a:pt x="65660" y="32595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18" name="Google Shape;1218;p19"/>
                <p:cNvGrpSpPr/>
                <p:nvPr/>
              </p:nvGrpSpPr>
              <p:grpSpPr>
                <a:xfrm>
                  <a:off x="8986367" y="6961524"/>
                  <a:ext cx="66124" cy="74320"/>
                  <a:chOff x="8986367" y="6961524"/>
                  <a:chExt cx="66124" cy="74320"/>
                </a:xfrm>
              </p:grpSpPr>
              <p:sp>
                <p:nvSpPr>
                  <p:cNvPr id="1219" name="Google Shape;1219;p19"/>
                  <p:cNvSpPr/>
                  <p:nvPr/>
                </p:nvSpPr>
                <p:spPr>
                  <a:xfrm>
                    <a:off x="9029073" y="6963273"/>
                    <a:ext cx="31" cy="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" h="39" extrusionOk="0">
                        <a:moveTo>
                          <a:pt x="32" y="39"/>
                        </a:moveTo>
                        <a:cubicBezTo>
                          <a:pt x="19" y="1"/>
                          <a:pt x="-33" y="-25"/>
                          <a:pt x="32" y="39"/>
                        </a:cubicBezTo>
                        <a:lnTo>
                          <a:pt x="32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20" name="Google Shape;1220;p19"/>
                  <p:cNvSpPr/>
                  <p:nvPr/>
                </p:nvSpPr>
                <p:spPr>
                  <a:xfrm>
                    <a:off x="8986367" y="6961524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1" y="2448"/>
                          <a:pt x="31724" y="-3247"/>
                          <a:pt x="45641" y="3432"/>
                        </a:cubicBezTo>
                        <a:cubicBezTo>
                          <a:pt x="35094" y="-1875"/>
                          <a:pt x="24870" y="-775"/>
                          <a:pt x="16176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48"/>
                          <a:pt x="65661" y="32595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21" name="Google Shape;1221;p19"/>
                <p:cNvGrpSpPr/>
                <p:nvPr/>
              </p:nvGrpSpPr>
              <p:grpSpPr>
                <a:xfrm>
                  <a:off x="9439566" y="6961489"/>
                  <a:ext cx="66191" cy="74337"/>
                  <a:chOff x="9439566" y="6961489"/>
                  <a:chExt cx="66191" cy="74337"/>
                </a:xfrm>
              </p:grpSpPr>
              <p:sp>
                <p:nvSpPr>
                  <p:cNvPr id="1222" name="Google Shape;1222;p19"/>
                  <p:cNvSpPr/>
                  <p:nvPr/>
                </p:nvSpPr>
                <p:spPr>
                  <a:xfrm>
                    <a:off x="9482345" y="6963273"/>
                    <a:ext cx="28" cy="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" h="39" extrusionOk="0">
                        <a:moveTo>
                          <a:pt x="29" y="39"/>
                        </a:moveTo>
                        <a:cubicBezTo>
                          <a:pt x="29" y="1"/>
                          <a:pt x="-36" y="-25"/>
                          <a:pt x="29" y="39"/>
                        </a:cubicBezTo>
                        <a:lnTo>
                          <a:pt x="29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23" name="Google Shape;1223;p19"/>
                  <p:cNvSpPr/>
                  <p:nvPr/>
                </p:nvSpPr>
                <p:spPr>
                  <a:xfrm>
                    <a:off x="9439566" y="6961489"/>
                    <a:ext cx="66191" cy="743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91" h="74337" extrusionOk="0">
                        <a:moveTo>
                          <a:pt x="66066" y="36629"/>
                        </a:moveTo>
                        <a:cubicBezTo>
                          <a:pt x="63189" y="2470"/>
                          <a:pt x="31897" y="-3161"/>
                          <a:pt x="45723" y="3467"/>
                        </a:cubicBezTo>
                        <a:cubicBezTo>
                          <a:pt x="35383" y="-1750"/>
                          <a:pt x="25289" y="-960"/>
                          <a:pt x="16257" y="5033"/>
                        </a:cubicBezTo>
                        <a:cubicBezTo>
                          <a:pt x="-19104" y="28500"/>
                          <a:pt x="9507" y="86891"/>
                          <a:pt x="42341" y="71914"/>
                        </a:cubicBezTo>
                        <a:cubicBezTo>
                          <a:pt x="70666" y="58983"/>
                          <a:pt x="65703" y="32021"/>
                          <a:pt x="66066" y="36629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224" name="Google Shape;1224;p19"/>
              <p:cNvGrpSpPr/>
              <p:nvPr/>
            </p:nvGrpSpPr>
            <p:grpSpPr>
              <a:xfrm>
                <a:off x="5813364" y="7451936"/>
                <a:ext cx="3692393" cy="74355"/>
                <a:chOff x="5813364" y="7451936"/>
                <a:chExt cx="3692393" cy="74355"/>
              </a:xfrm>
            </p:grpSpPr>
            <p:grpSp>
              <p:nvGrpSpPr>
                <p:cNvPr id="1225" name="Google Shape;1225;p19"/>
                <p:cNvGrpSpPr/>
                <p:nvPr/>
              </p:nvGrpSpPr>
              <p:grpSpPr>
                <a:xfrm>
                  <a:off x="5813364" y="7451936"/>
                  <a:ext cx="66193" cy="74337"/>
                  <a:chOff x="5813364" y="7451936"/>
                  <a:chExt cx="66193" cy="74337"/>
                </a:xfrm>
              </p:grpSpPr>
              <p:sp>
                <p:nvSpPr>
                  <p:cNvPr id="1226" name="Google Shape;1226;p19"/>
                  <p:cNvSpPr/>
                  <p:nvPr/>
                </p:nvSpPr>
                <p:spPr>
                  <a:xfrm>
                    <a:off x="5856147" y="7453729"/>
                    <a:ext cx="37" cy="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30" extrusionOk="0">
                        <a:moveTo>
                          <a:pt x="38" y="30"/>
                        </a:moveTo>
                        <a:cubicBezTo>
                          <a:pt x="25" y="4"/>
                          <a:pt x="-40" y="-22"/>
                          <a:pt x="38" y="30"/>
                        </a:cubicBezTo>
                        <a:lnTo>
                          <a:pt x="38" y="3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27" name="Google Shape;1227;p19"/>
                  <p:cNvSpPr/>
                  <p:nvPr/>
                </p:nvSpPr>
                <p:spPr>
                  <a:xfrm>
                    <a:off x="5813364" y="7451936"/>
                    <a:ext cx="66193" cy="743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93" h="74337" extrusionOk="0">
                        <a:moveTo>
                          <a:pt x="66066" y="36629"/>
                        </a:moveTo>
                        <a:cubicBezTo>
                          <a:pt x="63190" y="2470"/>
                          <a:pt x="31897" y="-3161"/>
                          <a:pt x="45723" y="3467"/>
                        </a:cubicBezTo>
                        <a:cubicBezTo>
                          <a:pt x="35383" y="-1750"/>
                          <a:pt x="25289" y="-960"/>
                          <a:pt x="16257" y="5033"/>
                        </a:cubicBezTo>
                        <a:cubicBezTo>
                          <a:pt x="-19104" y="28500"/>
                          <a:pt x="9506" y="86891"/>
                          <a:pt x="42341" y="71914"/>
                        </a:cubicBezTo>
                        <a:cubicBezTo>
                          <a:pt x="70679" y="58983"/>
                          <a:pt x="65703" y="32034"/>
                          <a:pt x="66066" y="36629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28" name="Google Shape;1228;p19"/>
                <p:cNvGrpSpPr/>
                <p:nvPr/>
              </p:nvGrpSpPr>
              <p:grpSpPr>
                <a:xfrm>
                  <a:off x="6266715" y="7451971"/>
                  <a:ext cx="66124" cy="74320"/>
                  <a:chOff x="6266715" y="7451971"/>
                  <a:chExt cx="66124" cy="74320"/>
                </a:xfrm>
              </p:grpSpPr>
              <p:sp>
                <p:nvSpPr>
                  <p:cNvPr id="1229" name="Google Shape;1229;p19"/>
                  <p:cNvSpPr/>
                  <p:nvPr/>
                </p:nvSpPr>
                <p:spPr>
                  <a:xfrm>
                    <a:off x="6309421" y="7453729"/>
                    <a:ext cx="31" cy="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" h="30" extrusionOk="0">
                        <a:moveTo>
                          <a:pt x="32" y="30"/>
                        </a:moveTo>
                        <a:cubicBezTo>
                          <a:pt x="19" y="4"/>
                          <a:pt x="-33" y="-22"/>
                          <a:pt x="32" y="30"/>
                        </a:cubicBezTo>
                        <a:lnTo>
                          <a:pt x="32" y="3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30" name="Google Shape;1230;p19"/>
                  <p:cNvSpPr/>
                  <p:nvPr/>
                </p:nvSpPr>
                <p:spPr>
                  <a:xfrm>
                    <a:off x="6266715" y="7451971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2" y="2448"/>
                          <a:pt x="31725" y="-3247"/>
                          <a:pt x="45641" y="3432"/>
                        </a:cubicBezTo>
                        <a:cubicBezTo>
                          <a:pt x="35094" y="-1875"/>
                          <a:pt x="24870" y="-775"/>
                          <a:pt x="16176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61"/>
                          <a:pt x="65660" y="32594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31" name="Google Shape;1231;p19"/>
                <p:cNvGrpSpPr/>
                <p:nvPr/>
              </p:nvGrpSpPr>
              <p:grpSpPr>
                <a:xfrm>
                  <a:off x="6719996" y="7451971"/>
                  <a:ext cx="66124" cy="74320"/>
                  <a:chOff x="6719996" y="7451971"/>
                  <a:chExt cx="66124" cy="74320"/>
                </a:xfrm>
              </p:grpSpPr>
              <p:sp>
                <p:nvSpPr>
                  <p:cNvPr id="1232" name="Google Shape;1232;p19"/>
                  <p:cNvSpPr/>
                  <p:nvPr/>
                </p:nvSpPr>
                <p:spPr>
                  <a:xfrm>
                    <a:off x="6762697" y="7453729"/>
                    <a:ext cx="37" cy="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30" extrusionOk="0">
                        <a:moveTo>
                          <a:pt x="38" y="30"/>
                        </a:moveTo>
                        <a:cubicBezTo>
                          <a:pt x="25" y="4"/>
                          <a:pt x="-40" y="-22"/>
                          <a:pt x="38" y="30"/>
                        </a:cubicBezTo>
                        <a:lnTo>
                          <a:pt x="38" y="3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33" name="Google Shape;1233;p19"/>
                  <p:cNvSpPr/>
                  <p:nvPr/>
                </p:nvSpPr>
                <p:spPr>
                  <a:xfrm>
                    <a:off x="6719996" y="7451971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1" y="2448"/>
                          <a:pt x="31725" y="-3247"/>
                          <a:pt x="45641" y="3432"/>
                        </a:cubicBezTo>
                        <a:cubicBezTo>
                          <a:pt x="35094" y="-1875"/>
                          <a:pt x="24870" y="-775"/>
                          <a:pt x="16176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61"/>
                          <a:pt x="65660" y="32594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34" name="Google Shape;1234;p19"/>
                <p:cNvGrpSpPr/>
                <p:nvPr/>
              </p:nvGrpSpPr>
              <p:grpSpPr>
                <a:xfrm>
                  <a:off x="7173265" y="7451971"/>
                  <a:ext cx="66124" cy="74320"/>
                  <a:chOff x="7173265" y="7451971"/>
                  <a:chExt cx="66124" cy="74320"/>
                </a:xfrm>
              </p:grpSpPr>
              <p:sp>
                <p:nvSpPr>
                  <p:cNvPr id="1235" name="Google Shape;1235;p19"/>
                  <p:cNvSpPr/>
                  <p:nvPr/>
                </p:nvSpPr>
                <p:spPr>
                  <a:xfrm>
                    <a:off x="7215972" y="7453729"/>
                    <a:ext cx="31" cy="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" h="30" extrusionOk="0">
                        <a:moveTo>
                          <a:pt x="32" y="30"/>
                        </a:moveTo>
                        <a:cubicBezTo>
                          <a:pt x="19" y="4"/>
                          <a:pt x="-33" y="-22"/>
                          <a:pt x="32" y="30"/>
                        </a:cubicBezTo>
                        <a:lnTo>
                          <a:pt x="32" y="3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36" name="Google Shape;1236;p19"/>
                  <p:cNvSpPr/>
                  <p:nvPr/>
                </p:nvSpPr>
                <p:spPr>
                  <a:xfrm>
                    <a:off x="7173265" y="7451971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1" y="2448"/>
                          <a:pt x="31725" y="-3247"/>
                          <a:pt x="45641" y="3432"/>
                        </a:cubicBezTo>
                        <a:cubicBezTo>
                          <a:pt x="35094" y="-1875"/>
                          <a:pt x="24870" y="-775"/>
                          <a:pt x="16176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61"/>
                          <a:pt x="65661" y="32594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37" name="Google Shape;1237;p19"/>
                <p:cNvGrpSpPr/>
                <p:nvPr/>
              </p:nvGrpSpPr>
              <p:grpSpPr>
                <a:xfrm>
                  <a:off x="7626547" y="7451971"/>
                  <a:ext cx="66124" cy="74320"/>
                  <a:chOff x="7626547" y="7451971"/>
                  <a:chExt cx="66124" cy="74320"/>
                </a:xfrm>
              </p:grpSpPr>
              <p:sp>
                <p:nvSpPr>
                  <p:cNvPr id="1238" name="Google Shape;1238;p19"/>
                  <p:cNvSpPr/>
                  <p:nvPr/>
                </p:nvSpPr>
                <p:spPr>
                  <a:xfrm>
                    <a:off x="7669244" y="7453729"/>
                    <a:ext cx="28" cy="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" h="30" extrusionOk="0">
                        <a:moveTo>
                          <a:pt x="29" y="30"/>
                        </a:moveTo>
                        <a:cubicBezTo>
                          <a:pt x="29" y="4"/>
                          <a:pt x="-36" y="-22"/>
                          <a:pt x="29" y="30"/>
                        </a:cubicBezTo>
                        <a:lnTo>
                          <a:pt x="29" y="3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39" name="Google Shape;1239;p19"/>
                  <p:cNvSpPr/>
                  <p:nvPr/>
                </p:nvSpPr>
                <p:spPr>
                  <a:xfrm>
                    <a:off x="7626547" y="7451971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2" y="2448"/>
                          <a:pt x="31725" y="-3247"/>
                          <a:pt x="45641" y="3432"/>
                        </a:cubicBezTo>
                        <a:cubicBezTo>
                          <a:pt x="35094" y="-1875"/>
                          <a:pt x="24870" y="-775"/>
                          <a:pt x="16175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61"/>
                          <a:pt x="65660" y="32594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40" name="Google Shape;1240;p19"/>
                <p:cNvGrpSpPr/>
                <p:nvPr/>
              </p:nvGrpSpPr>
              <p:grpSpPr>
                <a:xfrm>
                  <a:off x="8079816" y="7451971"/>
                  <a:ext cx="66124" cy="74320"/>
                  <a:chOff x="8079816" y="7451971"/>
                  <a:chExt cx="66124" cy="74320"/>
                </a:xfrm>
              </p:grpSpPr>
              <p:sp>
                <p:nvSpPr>
                  <p:cNvPr id="1241" name="Google Shape;1241;p19"/>
                  <p:cNvSpPr/>
                  <p:nvPr/>
                </p:nvSpPr>
                <p:spPr>
                  <a:xfrm>
                    <a:off x="8122522" y="7453729"/>
                    <a:ext cx="31" cy="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" h="30" extrusionOk="0">
                        <a:moveTo>
                          <a:pt x="32" y="30"/>
                        </a:moveTo>
                        <a:cubicBezTo>
                          <a:pt x="19" y="4"/>
                          <a:pt x="-33" y="-22"/>
                          <a:pt x="32" y="30"/>
                        </a:cubicBezTo>
                        <a:lnTo>
                          <a:pt x="32" y="3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42" name="Google Shape;1242;p19"/>
                  <p:cNvSpPr/>
                  <p:nvPr/>
                </p:nvSpPr>
                <p:spPr>
                  <a:xfrm>
                    <a:off x="8079816" y="7451971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2" y="2448"/>
                          <a:pt x="31725" y="-3247"/>
                          <a:pt x="45641" y="3432"/>
                        </a:cubicBezTo>
                        <a:cubicBezTo>
                          <a:pt x="35094" y="-1875"/>
                          <a:pt x="24870" y="-775"/>
                          <a:pt x="16176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61"/>
                          <a:pt x="65661" y="32594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43" name="Google Shape;1243;p19"/>
                <p:cNvGrpSpPr/>
                <p:nvPr/>
              </p:nvGrpSpPr>
              <p:grpSpPr>
                <a:xfrm>
                  <a:off x="8533098" y="7451971"/>
                  <a:ext cx="66124" cy="74320"/>
                  <a:chOff x="8533098" y="7451971"/>
                  <a:chExt cx="66124" cy="74320"/>
                </a:xfrm>
              </p:grpSpPr>
              <p:sp>
                <p:nvSpPr>
                  <p:cNvPr id="1244" name="Google Shape;1244;p19"/>
                  <p:cNvSpPr/>
                  <p:nvPr/>
                </p:nvSpPr>
                <p:spPr>
                  <a:xfrm>
                    <a:off x="8575794" y="7453729"/>
                    <a:ext cx="28" cy="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" h="30" extrusionOk="0">
                        <a:moveTo>
                          <a:pt x="29" y="30"/>
                        </a:moveTo>
                        <a:cubicBezTo>
                          <a:pt x="29" y="4"/>
                          <a:pt x="-36" y="-22"/>
                          <a:pt x="29" y="30"/>
                        </a:cubicBezTo>
                        <a:lnTo>
                          <a:pt x="29" y="3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45" name="Google Shape;1245;p19"/>
                  <p:cNvSpPr/>
                  <p:nvPr/>
                </p:nvSpPr>
                <p:spPr>
                  <a:xfrm>
                    <a:off x="8533098" y="7451971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1" y="2448"/>
                          <a:pt x="31724" y="-3247"/>
                          <a:pt x="45641" y="3432"/>
                        </a:cubicBezTo>
                        <a:cubicBezTo>
                          <a:pt x="35094" y="-1875"/>
                          <a:pt x="24870" y="-775"/>
                          <a:pt x="16175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61"/>
                          <a:pt x="65660" y="32594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46" name="Google Shape;1246;p19"/>
                <p:cNvGrpSpPr/>
                <p:nvPr/>
              </p:nvGrpSpPr>
              <p:grpSpPr>
                <a:xfrm>
                  <a:off x="8986367" y="7451971"/>
                  <a:ext cx="66124" cy="74320"/>
                  <a:chOff x="8986367" y="7451971"/>
                  <a:chExt cx="66124" cy="74320"/>
                </a:xfrm>
              </p:grpSpPr>
              <p:sp>
                <p:nvSpPr>
                  <p:cNvPr id="1247" name="Google Shape;1247;p19"/>
                  <p:cNvSpPr/>
                  <p:nvPr/>
                </p:nvSpPr>
                <p:spPr>
                  <a:xfrm>
                    <a:off x="9029073" y="7453729"/>
                    <a:ext cx="31" cy="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" h="30" extrusionOk="0">
                        <a:moveTo>
                          <a:pt x="32" y="30"/>
                        </a:moveTo>
                        <a:cubicBezTo>
                          <a:pt x="19" y="4"/>
                          <a:pt x="-33" y="-22"/>
                          <a:pt x="32" y="30"/>
                        </a:cubicBezTo>
                        <a:lnTo>
                          <a:pt x="32" y="3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48" name="Google Shape;1248;p19"/>
                  <p:cNvSpPr/>
                  <p:nvPr/>
                </p:nvSpPr>
                <p:spPr>
                  <a:xfrm>
                    <a:off x="8986367" y="7451971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1" y="2448"/>
                          <a:pt x="31724" y="-3247"/>
                          <a:pt x="45641" y="3432"/>
                        </a:cubicBezTo>
                        <a:cubicBezTo>
                          <a:pt x="35094" y="-1875"/>
                          <a:pt x="24870" y="-775"/>
                          <a:pt x="16176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61"/>
                          <a:pt x="65661" y="32594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49" name="Google Shape;1249;p19"/>
                <p:cNvGrpSpPr/>
                <p:nvPr/>
              </p:nvGrpSpPr>
              <p:grpSpPr>
                <a:xfrm>
                  <a:off x="9439566" y="7451936"/>
                  <a:ext cx="66191" cy="74337"/>
                  <a:chOff x="9439566" y="7451936"/>
                  <a:chExt cx="66191" cy="74337"/>
                </a:xfrm>
              </p:grpSpPr>
              <p:sp>
                <p:nvSpPr>
                  <p:cNvPr id="1250" name="Google Shape;1250;p19"/>
                  <p:cNvSpPr/>
                  <p:nvPr/>
                </p:nvSpPr>
                <p:spPr>
                  <a:xfrm>
                    <a:off x="9482345" y="7453729"/>
                    <a:ext cx="28" cy="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" h="30" extrusionOk="0">
                        <a:moveTo>
                          <a:pt x="29" y="30"/>
                        </a:moveTo>
                        <a:cubicBezTo>
                          <a:pt x="29" y="4"/>
                          <a:pt x="-36" y="-22"/>
                          <a:pt x="29" y="30"/>
                        </a:cubicBezTo>
                        <a:lnTo>
                          <a:pt x="29" y="3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51" name="Google Shape;1251;p19"/>
                  <p:cNvSpPr/>
                  <p:nvPr/>
                </p:nvSpPr>
                <p:spPr>
                  <a:xfrm>
                    <a:off x="9439566" y="7451936"/>
                    <a:ext cx="66191" cy="743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91" h="74337" extrusionOk="0">
                        <a:moveTo>
                          <a:pt x="66066" y="36629"/>
                        </a:moveTo>
                        <a:cubicBezTo>
                          <a:pt x="63189" y="2470"/>
                          <a:pt x="31897" y="-3161"/>
                          <a:pt x="45723" y="3467"/>
                        </a:cubicBezTo>
                        <a:cubicBezTo>
                          <a:pt x="35383" y="-1750"/>
                          <a:pt x="25289" y="-960"/>
                          <a:pt x="16257" y="5033"/>
                        </a:cubicBezTo>
                        <a:cubicBezTo>
                          <a:pt x="-19104" y="28500"/>
                          <a:pt x="9507" y="86891"/>
                          <a:pt x="42341" y="71914"/>
                        </a:cubicBezTo>
                        <a:cubicBezTo>
                          <a:pt x="70666" y="58983"/>
                          <a:pt x="65703" y="32034"/>
                          <a:pt x="66066" y="36629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252" name="Google Shape;1252;p19"/>
              <p:cNvGrpSpPr/>
              <p:nvPr/>
            </p:nvGrpSpPr>
            <p:grpSpPr>
              <a:xfrm>
                <a:off x="5813364" y="7942383"/>
                <a:ext cx="3692393" cy="74355"/>
                <a:chOff x="5813364" y="7942383"/>
                <a:chExt cx="3692393" cy="74355"/>
              </a:xfrm>
            </p:grpSpPr>
            <p:grpSp>
              <p:nvGrpSpPr>
                <p:cNvPr id="1253" name="Google Shape;1253;p19"/>
                <p:cNvGrpSpPr/>
                <p:nvPr/>
              </p:nvGrpSpPr>
              <p:grpSpPr>
                <a:xfrm>
                  <a:off x="5813364" y="7942383"/>
                  <a:ext cx="66193" cy="74337"/>
                  <a:chOff x="5813364" y="7942383"/>
                  <a:chExt cx="66193" cy="74337"/>
                </a:xfrm>
              </p:grpSpPr>
              <p:sp>
                <p:nvSpPr>
                  <p:cNvPr id="1254" name="Google Shape;1254;p19"/>
                  <p:cNvSpPr/>
                  <p:nvPr/>
                </p:nvSpPr>
                <p:spPr>
                  <a:xfrm>
                    <a:off x="5856147" y="7944176"/>
                    <a:ext cx="37" cy="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29" extrusionOk="0">
                        <a:moveTo>
                          <a:pt x="38" y="30"/>
                        </a:moveTo>
                        <a:cubicBezTo>
                          <a:pt x="25" y="4"/>
                          <a:pt x="-40" y="-22"/>
                          <a:pt x="38" y="30"/>
                        </a:cubicBezTo>
                        <a:lnTo>
                          <a:pt x="38" y="3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55" name="Google Shape;1255;p19"/>
                  <p:cNvSpPr/>
                  <p:nvPr/>
                </p:nvSpPr>
                <p:spPr>
                  <a:xfrm>
                    <a:off x="5813364" y="7942383"/>
                    <a:ext cx="66193" cy="743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93" h="74337" extrusionOk="0">
                        <a:moveTo>
                          <a:pt x="66066" y="36629"/>
                        </a:moveTo>
                        <a:cubicBezTo>
                          <a:pt x="63190" y="2470"/>
                          <a:pt x="31897" y="-3161"/>
                          <a:pt x="45723" y="3467"/>
                        </a:cubicBezTo>
                        <a:cubicBezTo>
                          <a:pt x="35383" y="-1750"/>
                          <a:pt x="25289" y="-960"/>
                          <a:pt x="16257" y="5033"/>
                        </a:cubicBezTo>
                        <a:cubicBezTo>
                          <a:pt x="-19104" y="28500"/>
                          <a:pt x="9506" y="86890"/>
                          <a:pt x="42341" y="71915"/>
                        </a:cubicBezTo>
                        <a:cubicBezTo>
                          <a:pt x="70679" y="58984"/>
                          <a:pt x="65703" y="32034"/>
                          <a:pt x="66066" y="36629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56" name="Google Shape;1256;p19"/>
                <p:cNvGrpSpPr/>
                <p:nvPr/>
              </p:nvGrpSpPr>
              <p:grpSpPr>
                <a:xfrm>
                  <a:off x="6266715" y="7942418"/>
                  <a:ext cx="66124" cy="74320"/>
                  <a:chOff x="6266715" y="7942418"/>
                  <a:chExt cx="66124" cy="74320"/>
                </a:xfrm>
              </p:grpSpPr>
              <p:sp>
                <p:nvSpPr>
                  <p:cNvPr id="1257" name="Google Shape;1257;p19"/>
                  <p:cNvSpPr/>
                  <p:nvPr/>
                </p:nvSpPr>
                <p:spPr>
                  <a:xfrm>
                    <a:off x="6309421" y="7944176"/>
                    <a:ext cx="31" cy="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" h="29" extrusionOk="0">
                        <a:moveTo>
                          <a:pt x="32" y="30"/>
                        </a:moveTo>
                        <a:cubicBezTo>
                          <a:pt x="19" y="4"/>
                          <a:pt x="-33" y="-22"/>
                          <a:pt x="32" y="30"/>
                        </a:cubicBezTo>
                        <a:lnTo>
                          <a:pt x="32" y="3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58" name="Google Shape;1258;p19"/>
                  <p:cNvSpPr/>
                  <p:nvPr/>
                </p:nvSpPr>
                <p:spPr>
                  <a:xfrm>
                    <a:off x="6266715" y="7942418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2" y="2448"/>
                          <a:pt x="31725" y="-3248"/>
                          <a:pt x="45641" y="3432"/>
                        </a:cubicBezTo>
                        <a:cubicBezTo>
                          <a:pt x="35094" y="-1875"/>
                          <a:pt x="24870" y="-775"/>
                          <a:pt x="16176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61"/>
                          <a:pt x="65660" y="32594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59" name="Google Shape;1259;p19"/>
                <p:cNvGrpSpPr/>
                <p:nvPr/>
              </p:nvGrpSpPr>
              <p:grpSpPr>
                <a:xfrm>
                  <a:off x="6719996" y="7942418"/>
                  <a:ext cx="66124" cy="74320"/>
                  <a:chOff x="6719996" y="7942418"/>
                  <a:chExt cx="66124" cy="74320"/>
                </a:xfrm>
              </p:grpSpPr>
              <p:sp>
                <p:nvSpPr>
                  <p:cNvPr id="1260" name="Google Shape;1260;p19"/>
                  <p:cNvSpPr/>
                  <p:nvPr/>
                </p:nvSpPr>
                <p:spPr>
                  <a:xfrm>
                    <a:off x="6762697" y="7944176"/>
                    <a:ext cx="37" cy="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29" extrusionOk="0">
                        <a:moveTo>
                          <a:pt x="38" y="30"/>
                        </a:moveTo>
                        <a:cubicBezTo>
                          <a:pt x="25" y="4"/>
                          <a:pt x="-40" y="-22"/>
                          <a:pt x="38" y="30"/>
                        </a:cubicBezTo>
                        <a:lnTo>
                          <a:pt x="38" y="3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61" name="Google Shape;1261;p19"/>
                  <p:cNvSpPr/>
                  <p:nvPr/>
                </p:nvSpPr>
                <p:spPr>
                  <a:xfrm>
                    <a:off x="6719996" y="7942418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1" y="2448"/>
                          <a:pt x="31725" y="-3248"/>
                          <a:pt x="45641" y="3432"/>
                        </a:cubicBezTo>
                        <a:cubicBezTo>
                          <a:pt x="35094" y="-1875"/>
                          <a:pt x="24870" y="-775"/>
                          <a:pt x="16176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61"/>
                          <a:pt x="65660" y="32594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62" name="Google Shape;1262;p19"/>
                <p:cNvGrpSpPr/>
                <p:nvPr/>
              </p:nvGrpSpPr>
              <p:grpSpPr>
                <a:xfrm>
                  <a:off x="7173265" y="7942418"/>
                  <a:ext cx="66124" cy="74320"/>
                  <a:chOff x="7173265" y="7942418"/>
                  <a:chExt cx="66124" cy="74320"/>
                </a:xfrm>
              </p:grpSpPr>
              <p:sp>
                <p:nvSpPr>
                  <p:cNvPr id="1263" name="Google Shape;1263;p19"/>
                  <p:cNvSpPr/>
                  <p:nvPr/>
                </p:nvSpPr>
                <p:spPr>
                  <a:xfrm>
                    <a:off x="7215972" y="7944176"/>
                    <a:ext cx="31" cy="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" h="29" extrusionOk="0">
                        <a:moveTo>
                          <a:pt x="32" y="30"/>
                        </a:moveTo>
                        <a:cubicBezTo>
                          <a:pt x="19" y="4"/>
                          <a:pt x="-33" y="-22"/>
                          <a:pt x="32" y="30"/>
                        </a:cubicBezTo>
                        <a:lnTo>
                          <a:pt x="32" y="3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64" name="Google Shape;1264;p19"/>
                  <p:cNvSpPr/>
                  <p:nvPr/>
                </p:nvSpPr>
                <p:spPr>
                  <a:xfrm>
                    <a:off x="7173265" y="7942418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1" y="2448"/>
                          <a:pt x="31725" y="-3248"/>
                          <a:pt x="45641" y="3432"/>
                        </a:cubicBezTo>
                        <a:cubicBezTo>
                          <a:pt x="35094" y="-1875"/>
                          <a:pt x="24870" y="-775"/>
                          <a:pt x="16176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61"/>
                          <a:pt x="65661" y="32594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65" name="Google Shape;1265;p19"/>
                <p:cNvGrpSpPr/>
                <p:nvPr/>
              </p:nvGrpSpPr>
              <p:grpSpPr>
                <a:xfrm>
                  <a:off x="7626547" y="7942418"/>
                  <a:ext cx="66124" cy="74320"/>
                  <a:chOff x="7626547" y="7942418"/>
                  <a:chExt cx="66124" cy="74320"/>
                </a:xfrm>
              </p:grpSpPr>
              <p:sp>
                <p:nvSpPr>
                  <p:cNvPr id="1266" name="Google Shape;1266;p19"/>
                  <p:cNvSpPr/>
                  <p:nvPr/>
                </p:nvSpPr>
                <p:spPr>
                  <a:xfrm>
                    <a:off x="7669244" y="7944176"/>
                    <a:ext cx="28" cy="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" h="29" extrusionOk="0">
                        <a:moveTo>
                          <a:pt x="29" y="30"/>
                        </a:moveTo>
                        <a:cubicBezTo>
                          <a:pt x="29" y="4"/>
                          <a:pt x="-36" y="-22"/>
                          <a:pt x="29" y="30"/>
                        </a:cubicBezTo>
                        <a:lnTo>
                          <a:pt x="29" y="3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67" name="Google Shape;1267;p19"/>
                  <p:cNvSpPr/>
                  <p:nvPr/>
                </p:nvSpPr>
                <p:spPr>
                  <a:xfrm>
                    <a:off x="7626547" y="7942418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2" y="2448"/>
                          <a:pt x="31725" y="-3248"/>
                          <a:pt x="45641" y="3432"/>
                        </a:cubicBezTo>
                        <a:cubicBezTo>
                          <a:pt x="35094" y="-1875"/>
                          <a:pt x="24870" y="-775"/>
                          <a:pt x="16175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61"/>
                          <a:pt x="65660" y="32594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68" name="Google Shape;1268;p19"/>
                <p:cNvGrpSpPr/>
                <p:nvPr/>
              </p:nvGrpSpPr>
              <p:grpSpPr>
                <a:xfrm>
                  <a:off x="8079816" y="7942418"/>
                  <a:ext cx="66124" cy="74320"/>
                  <a:chOff x="8079816" y="7942418"/>
                  <a:chExt cx="66124" cy="74320"/>
                </a:xfrm>
              </p:grpSpPr>
              <p:sp>
                <p:nvSpPr>
                  <p:cNvPr id="1269" name="Google Shape;1269;p19"/>
                  <p:cNvSpPr/>
                  <p:nvPr/>
                </p:nvSpPr>
                <p:spPr>
                  <a:xfrm>
                    <a:off x="8122522" y="7944176"/>
                    <a:ext cx="31" cy="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" h="29" extrusionOk="0">
                        <a:moveTo>
                          <a:pt x="32" y="30"/>
                        </a:moveTo>
                        <a:cubicBezTo>
                          <a:pt x="19" y="4"/>
                          <a:pt x="-33" y="-22"/>
                          <a:pt x="32" y="30"/>
                        </a:cubicBezTo>
                        <a:lnTo>
                          <a:pt x="32" y="3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70" name="Google Shape;1270;p19"/>
                  <p:cNvSpPr/>
                  <p:nvPr/>
                </p:nvSpPr>
                <p:spPr>
                  <a:xfrm>
                    <a:off x="8079816" y="7942418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2" y="2448"/>
                          <a:pt x="31725" y="-3248"/>
                          <a:pt x="45641" y="3432"/>
                        </a:cubicBezTo>
                        <a:cubicBezTo>
                          <a:pt x="35094" y="-1875"/>
                          <a:pt x="24870" y="-775"/>
                          <a:pt x="16176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61"/>
                          <a:pt x="65661" y="32594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71" name="Google Shape;1271;p19"/>
                <p:cNvGrpSpPr/>
                <p:nvPr/>
              </p:nvGrpSpPr>
              <p:grpSpPr>
                <a:xfrm>
                  <a:off x="8533098" y="7942418"/>
                  <a:ext cx="66124" cy="74320"/>
                  <a:chOff x="8533098" y="7942418"/>
                  <a:chExt cx="66124" cy="74320"/>
                </a:xfrm>
              </p:grpSpPr>
              <p:sp>
                <p:nvSpPr>
                  <p:cNvPr id="1272" name="Google Shape;1272;p19"/>
                  <p:cNvSpPr/>
                  <p:nvPr/>
                </p:nvSpPr>
                <p:spPr>
                  <a:xfrm>
                    <a:off x="8575794" y="7944176"/>
                    <a:ext cx="28" cy="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" h="29" extrusionOk="0">
                        <a:moveTo>
                          <a:pt x="29" y="30"/>
                        </a:moveTo>
                        <a:cubicBezTo>
                          <a:pt x="29" y="4"/>
                          <a:pt x="-36" y="-22"/>
                          <a:pt x="29" y="30"/>
                        </a:cubicBezTo>
                        <a:lnTo>
                          <a:pt x="29" y="3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73" name="Google Shape;1273;p19"/>
                  <p:cNvSpPr/>
                  <p:nvPr/>
                </p:nvSpPr>
                <p:spPr>
                  <a:xfrm>
                    <a:off x="8533098" y="7942418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1" y="2448"/>
                          <a:pt x="31724" y="-3248"/>
                          <a:pt x="45641" y="3432"/>
                        </a:cubicBezTo>
                        <a:cubicBezTo>
                          <a:pt x="35094" y="-1875"/>
                          <a:pt x="24870" y="-775"/>
                          <a:pt x="16175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61"/>
                          <a:pt x="65660" y="32594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74" name="Google Shape;1274;p19"/>
                <p:cNvGrpSpPr/>
                <p:nvPr/>
              </p:nvGrpSpPr>
              <p:grpSpPr>
                <a:xfrm>
                  <a:off x="8986367" y="7942418"/>
                  <a:ext cx="66124" cy="74320"/>
                  <a:chOff x="8986367" y="7942418"/>
                  <a:chExt cx="66124" cy="74320"/>
                </a:xfrm>
              </p:grpSpPr>
              <p:sp>
                <p:nvSpPr>
                  <p:cNvPr id="1275" name="Google Shape;1275;p19"/>
                  <p:cNvSpPr/>
                  <p:nvPr/>
                </p:nvSpPr>
                <p:spPr>
                  <a:xfrm>
                    <a:off x="9029073" y="7944176"/>
                    <a:ext cx="31" cy="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" h="29" extrusionOk="0">
                        <a:moveTo>
                          <a:pt x="32" y="30"/>
                        </a:moveTo>
                        <a:cubicBezTo>
                          <a:pt x="19" y="4"/>
                          <a:pt x="-33" y="-22"/>
                          <a:pt x="32" y="30"/>
                        </a:cubicBezTo>
                        <a:lnTo>
                          <a:pt x="32" y="3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76" name="Google Shape;1276;p19"/>
                  <p:cNvSpPr/>
                  <p:nvPr/>
                </p:nvSpPr>
                <p:spPr>
                  <a:xfrm>
                    <a:off x="8986367" y="7942418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1" y="2448"/>
                          <a:pt x="31724" y="-3248"/>
                          <a:pt x="45641" y="3432"/>
                        </a:cubicBezTo>
                        <a:cubicBezTo>
                          <a:pt x="35094" y="-1875"/>
                          <a:pt x="24870" y="-775"/>
                          <a:pt x="16176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61"/>
                          <a:pt x="65661" y="32594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77" name="Google Shape;1277;p19"/>
                <p:cNvGrpSpPr/>
                <p:nvPr/>
              </p:nvGrpSpPr>
              <p:grpSpPr>
                <a:xfrm>
                  <a:off x="9439566" y="7942383"/>
                  <a:ext cx="66191" cy="74337"/>
                  <a:chOff x="9439566" y="7942383"/>
                  <a:chExt cx="66191" cy="74337"/>
                </a:xfrm>
              </p:grpSpPr>
              <p:sp>
                <p:nvSpPr>
                  <p:cNvPr id="1278" name="Google Shape;1278;p19"/>
                  <p:cNvSpPr/>
                  <p:nvPr/>
                </p:nvSpPr>
                <p:spPr>
                  <a:xfrm>
                    <a:off x="9482345" y="7944176"/>
                    <a:ext cx="28" cy="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" h="29" extrusionOk="0">
                        <a:moveTo>
                          <a:pt x="29" y="30"/>
                        </a:moveTo>
                        <a:cubicBezTo>
                          <a:pt x="29" y="4"/>
                          <a:pt x="-36" y="-22"/>
                          <a:pt x="29" y="30"/>
                        </a:cubicBezTo>
                        <a:lnTo>
                          <a:pt x="29" y="3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79" name="Google Shape;1279;p19"/>
                  <p:cNvSpPr/>
                  <p:nvPr/>
                </p:nvSpPr>
                <p:spPr>
                  <a:xfrm>
                    <a:off x="9439566" y="7942383"/>
                    <a:ext cx="66191" cy="743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91" h="74337" extrusionOk="0">
                        <a:moveTo>
                          <a:pt x="66066" y="36629"/>
                        </a:moveTo>
                        <a:cubicBezTo>
                          <a:pt x="63189" y="2470"/>
                          <a:pt x="31897" y="-3161"/>
                          <a:pt x="45723" y="3467"/>
                        </a:cubicBezTo>
                        <a:cubicBezTo>
                          <a:pt x="35383" y="-1750"/>
                          <a:pt x="25289" y="-960"/>
                          <a:pt x="16257" y="5033"/>
                        </a:cubicBezTo>
                        <a:cubicBezTo>
                          <a:pt x="-19104" y="28500"/>
                          <a:pt x="9507" y="86890"/>
                          <a:pt x="42341" y="71915"/>
                        </a:cubicBezTo>
                        <a:cubicBezTo>
                          <a:pt x="70666" y="58984"/>
                          <a:pt x="65703" y="32034"/>
                          <a:pt x="66066" y="36629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280" name="Google Shape;1280;p19"/>
              <p:cNvGrpSpPr/>
              <p:nvPr/>
            </p:nvGrpSpPr>
            <p:grpSpPr>
              <a:xfrm>
                <a:off x="5813364" y="8432843"/>
                <a:ext cx="3692393" cy="74355"/>
                <a:chOff x="5813364" y="8432843"/>
                <a:chExt cx="3692393" cy="74355"/>
              </a:xfrm>
            </p:grpSpPr>
            <p:grpSp>
              <p:nvGrpSpPr>
                <p:cNvPr id="1281" name="Google Shape;1281;p19"/>
                <p:cNvGrpSpPr/>
                <p:nvPr/>
              </p:nvGrpSpPr>
              <p:grpSpPr>
                <a:xfrm>
                  <a:off x="5813364" y="8432843"/>
                  <a:ext cx="66193" cy="74337"/>
                  <a:chOff x="5813364" y="8432843"/>
                  <a:chExt cx="66193" cy="74337"/>
                </a:xfrm>
              </p:grpSpPr>
              <p:sp>
                <p:nvSpPr>
                  <p:cNvPr id="1282" name="Google Shape;1282;p19"/>
                  <p:cNvSpPr/>
                  <p:nvPr/>
                </p:nvSpPr>
                <p:spPr>
                  <a:xfrm>
                    <a:off x="5856147" y="8434626"/>
                    <a:ext cx="37" cy="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39" extrusionOk="0">
                        <a:moveTo>
                          <a:pt x="38" y="39"/>
                        </a:moveTo>
                        <a:cubicBezTo>
                          <a:pt x="25" y="1"/>
                          <a:pt x="-40" y="-25"/>
                          <a:pt x="38" y="39"/>
                        </a:cubicBezTo>
                        <a:lnTo>
                          <a:pt x="38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3" name="Google Shape;1283;p19"/>
                  <p:cNvSpPr/>
                  <p:nvPr/>
                </p:nvSpPr>
                <p:spPr>
                  <a:xfrm>
                    <a:off x="5813364" y="8432843"/>
                    <a:ext cx="66193" cy="743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93" h="74337" extrusionOk="0">
                        <a:moveTo>
                          <a:pt x="66066" y="36629"/>
                        </a:moveTo>
                        <a:cubicBezTo>
                          <a:pt x="63190" y="2470"/>
                          <a:pt x="31897" y="-3160"/>
                          <a:pt x="45723" y="3467"/>
                        </a:cubicBezTo>
                        <a:cubicBezTo>
                          <a:pt x="35383" y="-1750"/>
                          <a:pt x="25289" y="-960"/>
                          <a:pt x="16257" y="5033"/>
                        </a:cubicBezTo>
                        <a:cubicBezTo>
                          <a:pt x="-19104" y="28500"/>
                          <a:pt x="9506" y="86891"/>
                          <a:pt x="42341" y="71915"/>
                        </a:cubicBezTo>
                        <a:cubicBezTo>
                          <a:pt x="70679" y="58971"/>
                          <a:pt x="65703" y="32021"/>
                          <a:pt x="66066" y="36629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84" name="Google Shape;1284;p19"/>
                <p:cNvGrpSpPr/>
                <p:nvPr/>
              </p:nvGrpSpPr>
              <p:grpSpPr>
                <a:xfrm>
                  <a:off x="6266715" y="8432878"/>
                  <a:ext cx="66124" cy="74320"/>
                  <a:chOff x="6266715" y="8432878"/>
                  <a:chExt cx="66124" cy="74320"/>
                </a:xfrm>
              </p:grpSpPr>
              <p:sp>
                <p:nvSpPr>
                  <p:cNvPr id="1285" name="Google Shape;1285;p19"/>
                  <p:cNvSpPr/>
                  <p:nvPr/>
                </p:nvSpPr>
                <p:spPr>
                  <a:xfrm>
                    <a:off x="6309421" y="8434626"/>
                    <a:ext cx="31" cy="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" h="39" extrusionOk="0">
                        <a:moveTo>
                          <a:pt x="32" y="39"/>
                        </a:moveTo>
                        <a:cubicBezTo>
                          <a:pt x="19" y="1"/>
                          <a:pt x="-33" y="-25"/>
                          <a:pt x="32" y="39"/>
                        </a:cubicBezTo>
                        <a:lnTo>
                          <a:pt x="32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6" name="Google Shape;1286;p19"/>
                  <p:cNvSpPr/>
                  <p:nvPr/>
                </p:nvSpPr>
                <p:spPr>
                  <a:xfrm>
                    <a:off x="6266715" y="8432878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2" y="2448"/>
                          <a:pt x="31725" y="-3247"/>
                          <a:pt x="45641" y="3432"/>
                        </a:cubicBezTo>
                        <a:cubicBezTo>
                          <a:pt x="35094" y="-1875"/>
                          <a:pt x="24870" y="-775"/>
                          <a:pt x="16176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48"/>
                          <a:pt x="65660" y="32581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87" name="Google Shape;1287;p19"/>
                <p:cNvGrpSpPr/>
                <p:nvPr/>
              </p:nvGrpSpPr>
              <p:grpSpPr>
                <a:xfrm>
                  <a:off x="6719996" y="8432878"/>
                  <a:ext cx="66124" cy="74320"/>
                  <a:chOff x="6719996" y="8432878"/>
                  <a:chExt cx="66124" cy="74320"/>
                </a:xfrm>
              </p:grpSpPr>
              <p:sp>
                <p:nvSpPr>
                  <p:cNvPr id="1288" name="Google Shape;1288;p19"/>
                  <p:cNvSpPr/>
                  <p:nvPr/>
                </p:nvSpPr>
                <p:spPr>
                  <a:xfrm>
                    <a:off x="6762697" y="8434626"/>
                    <a:ext cx="37" cy="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39" extrusionOk="0">
                        <a:moveTo>
                          <a:pt x="38" y="39"/>
                        </a:moveTo>
                        <a:cubicBezTo>
                          <a:pt x="25" y="1"/>
                          <a:pt x="-40" y="-25"/>
                          <a:pt x="38" y="39"/>
                        </a:cubicBezTo>
                        <a:lnTo>
                          <a:pt x="38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9" name="Google Shape;1289;p19"/>
                  <p:cNvSpPr/>
                  <p:nvPr/>
                </p:nvSpPr>
                <p:spPr>
                  <a:xfrm>
                    <a:off x="6719996" y="8432878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1" y="2448"/>
                          <a:pt x="31725" y="-3247"/>
                          <a:pt x="45641" y="3432"/>
                        </a:cubicBezTo>
                        <a:cubicBezTo>
                          <a:pt x="35094" y="-1875"/>
                          <a:pt x="24870" y="-775"/>
                          <a:pt x="16176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48"/>
                          <a:pt x="65660" y="32581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0" name="Google Shape;1290;p19"/>
                <p:cNvGrpSpPr/>
                <p:nvPr/>
              </p:nvGrpSpPr>
              <p:grpSpPr>
                <a:xfrm>
                  <a:off x="7173265" y="8432878"/>
                  <a:ext cx="66124" cy="74320"/>
                  <a:chOff x="7173265" y="8432878"/>
                  <a:chExt cx="66124" cy="74320"/>
                </a:xfrm>
              </p:grpSpPr>
              <p:sp>
                <p:nvSpPr>
                  <p:cNvPr id="1291" name="Google Shape;1291;p19"/>
                  <p:cNvSpPr/>
                  <p:nvPr/>
                </p:nvSpPr>
                <p:spPr>
                  <a:xfrm>
                    <a:off x="7215972" y="8434626"/>
                    <a:ext cx="31" cy="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" h="39" extrusionOk="0">
                        <a:moveTo>
                          <a:pt x="32" y="39"/>
                        </a:moveTo>
                        <a:cubicBezTo>
                          <a:pt x="19" y="1"/>
                          <a:pt x="-33" y="-25"/>
                          <a:pt x="32" y="39"/>
                        </a:cubicBezTo>
                        <a:lnTo>
                          <a:pt x="32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2" name="Google Shape;1292;p19"/>
                  <p:cNvSpPr/>
                  <p:nvPr/>
                </p:nvSpPr>
                <p:spPr>
                  <a:xfrm>
                    <a:off x="7173265" y="8432878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1" y="2448"/>
                          <a:pt x="31725" y="-3247"/>
                          <a:pt x="45641" y="3432"/>
                        </a:cubicBezTo>
                        <a:cubicBezTo>
                          <a:pt x="35094" y="-1875"/>
                          <a:pt x="24870" y="-775"/>
                          <a:pt x="16176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48"/>
                          <a:pt x="65661" y="32581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3" name="Google Shape;1293;p19"/>
                <p:cNvGrpSpPr/>
                <p:nvPr/>
              </p:nvGrpSpPr>
              <p:grpSpPr>
                <a:xfrm>
                  <a:off x="7626547" y="8432878"/>
                  <a:ext cx="66124" cy="74320"/>
                  <a:chOff x="7626547" y="8432878"/>
                  <a:chExt cx="66124" cy="74320"/>
                </a:xfrm>
              </p:grpSpPr>
              <p:sp>
                <p:nvSpPr>
                  <p:cNvPr id="1294" name="Google Shape;1294;p19"/>
                  <p:cNvSpPr/>
                  <p:nvPr/>
                </p:nvSpPr>
                <p:spPr>
                  <a:xfrm>
                    <a:off x="7669244" y="8434626"/>
                    <a:ext cx="28" cy="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" h="39" extrusionOk="0">
                        <a:moveTo>
                          <a:pt x="29" y="39"/>
                        </a:moveTo>
                        <a:cubicBezTo>
                          <a:pt x="29" y="1"/>
                          <a:pt x="-36" y="-25"/>
                          <a:pt x="29" y="39"/>
                        </a:cubicBezTo>
                        <a:lnTo>
                          <a:pt x="29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5" name="Google Shape;1295;p19"/>
                  <p:cNvSpPr/>
                  <p:nvPr/>
                </p:nvSpPr>
                <p:spPr>
                  <a:xfrm>
                    <a:off x="7626547" y="8432878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2" y="2448"/>
                          <a:pt x="31725" y="-3247"/>
                          <a:pt x="45641" y="3432"/>
                        </a:cubicBezTo>
                        <a:cubicBezTo>
                          <a:pt x="35094" y="-1875"/>
                          <a:pt x="24870" y="-775"/>
                          <a:pt x="16175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48"/>
                          <a:pt x="65660" y="32581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6" name="Google Shape;1296;p19"/>
                <p:cNvGrpSpPr/>
                <p:nvPr/>
              </p:nvGrpSpPr>
              <p:grpSpPr>
                <a:xfrm>
                  <a:off x="8079816" y="8432878"/>
                  <a:ext cx="66124" cy="74320"/>
                  <a:chOff x="8079816" y="8432878"/>
                  <a:chExt cx="66124" cy="74320"/>
                </a:xfrm>
              </p:grpSpPr>
              <p:sp>
                <p:nvSpPr>
                  <p:cNvPr id="1297" name="Google Shape;1297;p19"/>
                  <p:cNvSpPr/>
                  <p:nvPr/>
                </p:nvSpPr>
                <p:spPr>
                  <a:xfrm>
                    <a:off x="8122522" y="8434626"/>
                    <a:ext cx="31" cy="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" h="39" extrusionOk="0">
                        <a:moveTo>
                          <a:pt x="32" y="39"/>
                        </a:moveTo>
                        <a:cubicBezTo>
                          <a:pt x="19" y="1"/>
                          <a:pt x="-33" y="-25"/>
                          <a:pt x="32" y="39"/>
                        </a:cubicBezTo>
                        <a:lnTo>
                          <a:pt x="32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98" name="Google Shape;1298;p19"/>
                  <p:cNvSpPr/>
                  <p:nvPr/>
                </p:nvSpPr>
                <p:spPr>
                  <a:xfrm>
                    <a:off x="8079816" y="8432878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2" y="2448"/>
                          <a:pt x="31725" y="-3247"/>
                          <a:pt x="45641" y="3432"/>
                        </a:cubicBezTo>
                        <a:cubicBezTo>
                          <a:pt x="35094" y="-1875"/>
                          <a:pt x="24870" y="-775"/>
                          <a:pt x="16176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48"/>
                          <a:pt x="65661" y="32581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99" name="Google Shape;1299;p19"/>
                <p:cNvGrpSpPr/>
                <p:nvPr/>
              </p:nvGrpSpPr>
              <p:grpSpPr>
                <a:xfrm>
                  <a:off x="8533098" y="8432878"/>
                  <a:ext cx="66124" cy="74320"/>
                  <a:chOff x="8533098" y="8432878"/>
                  <a:chExt cx="66124" cy="74320"/>
                </a:xfrm>
              </p:grpSpPr>
              <p:sp>
                <p:nvSpPr>
                  <p:cNvPr id="1300" name="Google Shape;1300;p19"/>
                  <p:cNvSpPr/>
                  <p:nvPr/>
                </p:nvSpPr>
                <p:spPr>
                  <a:xfrm>
                    <a:off x="8575794" y="8434626"/>
                    <a:ext cx="28" cy="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" h="39" extrusionOk="0">
                        <a:moveTo>
                          <a:pt x="29" y="39"/>
                        </a:moveTo>
                        <a:cubicBezTo>
                          <a:pt x="29" y="1"/>
                          <a:pt x="-36" y="-25"/>
                          <a:pt x="29" y="39"/>
                        </a:cubicBezTo>
                        <a:lnTo>
                          <a:pt x="29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1" name="Google Shape;1301;p19"/>
                  <p:cNvSpPr/>
                  <p:nvPr/>
                </p:nvSpPr>
                <p:spPr>
                  <a:xfrm>
                    <a:off x="8533098" y="8432878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1" y="2448"/>
                          <a:pt x="31724" y="-3247"/>
                          <a:pt x="45641" y="3432"/>
                        </a:cubicBezTo>
                        <a:cubicBezTo>
                          <a:pt x="35094" y="-1875"/>
                          <a:pt x="24870" y="-775"/>
                          <a:pt x="16175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48"/>
                          <a:pt x="65660" y="32581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02" name="Google Shape;1302;p19"/>
                <p:cNvGrpSpPr/>
                <p:nvPr/>
              </p:nvGrpSpPr>
              <p:grpSpPr>
                <a:xfrm>
                  <a:off x="8986367" y="8432878"/>
                  <a:ext cx="66124" cy="74320"/>
                  <a:chOff x="8986367" y="8432878"/>
                  <a:chExt cx="66124" cy="74320"/>
                </a:xfrm>
              </p:grpSpPr>
              <p:sp>
                <p:nvSpPr>
                  <p:cNvPr id="1303" name="Google Shape;1303;p19"/>
                  <p:cNvSpPr/>
                  <p:nvPr/>
                </p:nvSpPr>
                <p:spPr>
                  <a:xfrm>
                    <a:off x="9029073" y="8434626"/>
                    <a:ext cx="31" cy="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" h="39" extrusionOk="0">
                        <a:moveTo>
                          <a:pt x="32" y="39"/>
                        </a:moveTo>
                        <a:cubicBezTo>
                          <a:pt x="19" y="1"/>
                          <a:pt x="-33" y="-25"/>
                          <a:pt x="32" y="39"/>
                        </a:cubicBezTo>
                        <a:lnTo>
                          <a:pt x="32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4" name="Google Shape;1304;p19"/>
                  <p:cNvSpPr/>
                  <p:nvPr/>
                </p:nvSpPr>
                <p:spPr>
                  <a:xfrm>
                    <a:off x="8986367" y="8432878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1" y="2448"/>
                          <a:pt x="31724" y="-3247"/>
                          <a:pt x="45641" y="3432"/>
                        </a:cubicBezTo>
                        <a:cubicBezTo>
                          <a:pt x="35094" y="-1875"/>
                          <a:pt x="24870" y="-775"/>
                          <a:pt x="16176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48"/>
                          <a:pt x="65661" y="32581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05" name="Google Shape;1305;p19"/>
                <p:cNvGrpSpPr/>
                <p:nvPr/>
              </p:nvGrpSpPr>
              <p:grpSpPr>
                <a:xfrm>
                  <a:off x="9439566" y="8432843"/>
                  <a:ext cx="66191" cy="74337"/>
                  <a:chOff x="9439566" y="8432843"/>
                  <a:chExt cx="66191" cy="74337"/>
                </a:xfrm>
              </p:grpSpPr>
              <p:sp>
                <p:nvSpPr>
                  <p:cNvPr id="1306" name="Google Shape;1306;p19"/>
                  <p:cNvSpPr/>
                  <p:nvPr/>
                </p:nvSpPr>
                <p:spPr>
                  <a:xfrm>
                    <a:off x="9482345" y="8434626"/>
                    <a:ext cx="28" cy="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" h="39" extrusionOk="0">
                        <a:moveTo>
                          <a:pt x="29" y="39"/>
                        </a:moveTo>
                        <a:cubicBezTo>
                          <a:pt x="29" y="1"/>
                          <a:pt x="-36" y="-25"/>
                          <a:pt x="29" y="39"/>
                        </a:cubicBezTo>
                        <a:lnTo>
                          <a:pt x="29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07" name="Google Shape;1307;p19"/>
                  <p:cNvSpPr/>
                  <p:nvPr/>
                </p:nvSpPr>
                <p:spPr>
                  <a:xfrm>
                    <a:off x="9439566" y="8432843"/>
                    <a:ext cx="66191" cy="743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91" h="74337" extrusionOk="0">
                        <a:moveTo>
                          <a:pt x="66066" y="36629"/>
                        </a:moveTo>
                        <a:cubicBezTo>
                          <a:pt x="63189" y="2470"/>
                          <a:pt x="31897" y="-3160"/>
                          <a:pt x="45723" y="3467"/>
                        </a:cubicBezTo>
                        <a:cubicBezTo>
                          <a:pt x="35383" y="-1750"/>
                          <a:pt x="25289" y="-960"/>
                          <a:pt x="16257" y="5033"/>
                        </a:cubicBezTo>
                        <a:cubicBezTo>
                          <a:pt x="-19104" y="28500"/>
                          <a:pt x="9507" y="86891"/>
                          <a:pt x="42341" y="71915"/>
                        </a:cubicBezTo>
                        <a:cubicBezTo>
                          <a:pt x="70666" y="58971"/>
                          <a:pt x="65703" y="32021"/>
                          <a:pt x="66066" y="36629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308" name="Google Shape;1308;p19"/>
              <p:cNvGrpSpPr/>
              <p:nvPr/>
            </p:nvGrpSpPr>
            <p:grpSpPr>
              <a:xfrm>
                <a:off x="5813364" y="8923290"/>
                <a:ext cx="3692393" cy="74355"/>
                <a:chOff x="5813364" y="8923290"/>
                <a:chExt cx="3692393" cy="74355"/>
              </a:xfrm>
            </p:grpSpPr>
            <p:grpSp>
              <p:nvGrpSpPr>
                <p:cNvPr id="1309" name="Google Shape;1309;p19"/>
                <p:cNvGrpSpPr/>
                <p:nvPr/>
              </p:nvGrpSpPr>
              <p:grpSpPr>
                <a:xfrm>
                  <a:off x="5813364" y="8923290"/>
                  <a:ext cx="66193" cy="74337"/>
                  <a:chOff x="5813364" y="8923290"/>
                  <a:chExt cx="66193" cy="74337"/>
                </a:xfrm>
              </p:grpSpPr>
              <p:sp>
                <p:nvSpPr>
                  <p:cNvPr id="1310" name="Google Shape;1310;p19"/>
                  <p:cNvSpPr/>
                  <p:nvPr/>
                </p:nvSpPr>
                <p:spPr>
                  <a:xfrm>
                    <a:off x="5856147" y="8925073"/>
                    <a:ext cx="37" cy="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39" extrusionOk="0">
                        <a:moveTo>
                          <a:pt x="38" y="39"/>
                        </a:moveTo>
                        <a:cubicBezTo>
                          <a:pt x="25" y="1"/>
                          <a:pt x="-40" y="-25"/>
                          <a:pt x="38" y="39"/>
                        </a:cubicBezTo>
                        <a:lnTo>
                          <a:pt x="38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1" name="Google Shape;1311;p19"/>
                  <p:cNvSpPr/>
                  <p:nvPr/>
                </p:nvSpPr>
                <p:spPr>
                  <a:xfrm>
                    <a:off x="5813364" y="8923290"/>
                    <a:ext cx="66193" cy="743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93" h="74337" extrusionOk="0">
                        <a:moveTo>
                          <a:pt x="66066" y="36629"/>
                        </a:moveTo>
                        <a:cubicBezTo>
                          <a:pt x="63190" y="2470"/>
                          <a:pt x="31897" y="-3161"/>
                          <a:pt x="45723" y="3467"/>
                        </a:cubicBezTo>
                        <a:cubicBezTo>
                          <a:pt x="35383" y="-1750"/>
                          <a:pt x="25289" y="-960"/>
                          <a:pt x="16257" y="5033"/>
                        </a:cubicBezTo>
                        <a:cubicBezTo>
                          <a:pt x="-19104" y="28500"/>
                          <a:pt x="9506" y="86891"/>
                          <a:pt x="42341" y="71915"/>
                        </a:cubicBezTo>
                        <a:cubicBezTo>
                          <a:pt x="70679" y="58971"/>
                          <a:pt x="65703" y="32021"/>
                          <a:pt x="66066" y="36629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12" name="Google Shape;1312;p19"/>
                <p:cNvGrpSpPr/>
                <p:nvPr/>
              </p:nvGrpSpPr>
              <p:grpSpPr>
                <a:xfrm>
                  <a:off x="6266715" y="8923325"/>
                  <a:ext cx="66124" cy="74320"/>
                  <a:chOff x="6266715" y="8923325"/>
                  <a:chExt cx="66124" cy="74320"/>
                </a:xfrm>
              </p:grpSpPr>
              <p:sp>
                <p:nvSpPr>
                  <p:cNvPr id="1313" name="Google Shape;1313;p19"/>
                  <p:cNvSpPr/>
                  <p:nvPr/>
                </p:nvSpPr>
                <p:spPr>
                  <a:xfrm>
                    <a:off x="6309421" y="8925073"/>
                    <a:ext cx="31" cy="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" h="39" extrusionOk="0">
                        <a:moveTo>
                          <a:pt x="32" y="39"/>
                        </a:moveTo>
                        <a:cubicBezTo>
                          <a:pt x="19" y="1"/>
                          <a:pt x="-33" y="-25"/>
                          <a:pt x="32" y="39"/>
                        </a:cubicBezTo>
                        <a:lnTo>
                          <a:pt x="32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4" name="Google Shape;1314;p19"/>
                  <p:cNvSpPr/>
                  <p:nvPr/>
                </p:nvSpPr>
                <p:spPr>
                  <a:xfrm>
                    <a:off x="6266715" y="8923325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2" y="2448"/>
                          <a:pt x="31725" y="-3248"/>
                          <a:pt x="45641" y="3431"/>
                        </a:cubicBezTo>
                        <a:cubicBezTo>
                          <a:pt x="35094" y="-1875"/>
                          <a:pt x="24870" y="-775"/>
                          <a:pt x="16176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48"/>
                          <a:pt x="65660" y="32581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15" name="Google Shape;1315;p19"/>
                <p:cNvGrpSpPr/>
                <p:nvPr/>
              </p:nvGrpSpPr>
              <p:grpSpPr>
                <a:xfrm>
                  <a:off x="6719996" y="8923325"/>
                  <a:ext cx="66124" cy="74320"/>
                  <a:chOff x="6719996" y="8923325"/>
                  <a:chExt cx="66124" cy="74320"/>
                </a:xfrm>
              </p:grpSpPr>
              <p:sp>
                <p:nvSpPr>
                  <p:cNvPr id="1316" name="Google Shape;1316;p19"/>
                  <p:cNvSpPr/>
                  <p:nvPr/>
                </p:nvSpPr>
                <p:spPr>
                  <a:xfrm>
                    <a:off x="6762697" y="8925073"/>
                    <a:ext cx="37" cy="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39" extrusionOk="0">
                        <a:moveTo>
                          <a:pt x="38" y="39"/>
                        </a:moveTo>
                        <a:cubicBezTo>
                          <a:pt x="25" y="1"/>
                          <a:pt x="-40" y="-25"/>
                          <a:pt x="38" y="39"/>
                        </a:cubicBezTo>
                        <a:lnTo>
                          <a:pt x="38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17" name="Google Shape;1317;p19"/>
                  <p:cNvSpPr/>
                  <p:nvPr/>
                </p:nvSpPr>
                <p:spPr>
                  <a:xfrm>
                    <a:off x="6719996" y="8923325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1" y="2448"/>
                          <a:pt x="31725" y="-3248"/>
                          <a:pt x="45641" y="3431"/>
                        </a:cubicBezTo>
                        <a:cubicBezTo>
                          <a:pt x="35094" y="-1875"/>
                          <a:pt x="24870" y="-775"/>
                          <a:pt x="16176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48"/>
                          <a:pt x="65660" y="32581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18" name="Google Shape;1318;p19"/>
                <p:cNvGrpSpPr/>
                <p:nvPr/>
              </p:nvGrpSpPr>
              <p:grpSpPr>
                <a:xfrm>
                  <a:off x="7173265" y="8923325"/>
                  <a:ext cx="66124" cy="74320"/>
                  <a:chOff x="7173265" y="8923325"/>
                  <a:chExt cx="66124" cy="74320"/>
                </a:xfrm>
              </p:grpSpPr>
              <p:sp>
                <p:nvSpPr>
                  <p:cNvPr id="1319" name="Google Shape;1319;p19"/>
                  <p:cNvSpPr/>
                  <p:nvPr/>
                </p:nvSpPr>
                <p:spPr>
                  <a:xfrm>
                    <a:off x="7215972" y="8925073"/>
                    <a:ext cx="31" cy="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" h="39" extrusionOk="0">
                        <a:moveTo>
                          <a:pt x="32" y="39"/>
                        </a:moveTo>
                        <a:cubicBezTo>
                          <a:pt x="19" y="1"/>
                          <a:pt x="-33" y="-25"/>
                          <a:pt x="32" y="39"/>
                        </a:cubicBezTo>
                        <a:lnTo>
                          <a:pt x="32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0" name="Google Shape;1320;p19"/>
                  <p:cNvSpPr/>
                  <p:nvPr/>
                </p:nvSpPr>
                <p:spPr>
                  <a:xfrm>
                    <a:off x="7173265" y="8923325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1" y="2448"/>
                          <a:pt x="31725" y="-3248"/>
                          <a:pt x="45641" y="3431"/>
                        </a:cubicBezTo>
                        <a:cubicBezTo>
                          <a:pt x="35094" y="-1875"/>
                          <a:pt x="24870" y="-775"/>
                          <a:pt x="16176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48"/>
                          <a:pt x="65661" y="32581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21" name="Google Shape;1321;p19"/>
                <p:cNvGrpSpPr/>
                <p:nvPr/>
              </p:nvGrpSpPr>
              <p:grpSpPr>
                <a:xfrm>
                  <a:off x="7626547" y="8923325"/>
                  <a:ext cx="66124" cy="74320"/>
                  <a:chOff x="7626547" y="8923325"/>
                  <a:chExt cx="66124" cy="74320"/>
                </a:xfrm>
              </p:grpSpPr>
              <p:sp>
                <p:nvSpPr>
                  <p:cNvPr id="1322" name="Google Shape;1322;p19"/>
                  <p:cNvSpPr/>
                  <p:nvPr/>
                </p:nvSpPr>
                <p:spPr>
                  <a:xfrm>
                    <a:off x="7669244" y="8925073"/>
                    <a:ext cx="28" cy="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" h="39" extrusionOk="0">
                        <a:moveTo>
                          <a:pt x="29" y="39"/>
                        </a:moveTo>
                        <a:cubicBezTo>
                          <a:pt x="29" y="1"/>
                          <a:pt x="-36" y="-25"/>
                          <a:pt x="29" y="39"/>
                        </a:cubicBezTo>
                        <a:lnTo>
                          <a:pt x="29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3" name="Google Shape;1323;p19"/>
                  <p:cNvSpPr/>
                  <p:nvPr/>
                </p:nvSpPr>
                <p:spPr>
                  <a:xfrm>
                    <a:off x="7626547" y="8923325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2" y="2448"/>
                          <a:pt x="31725" y="-3248"/>
                          <a:pt x="45641" y="3431"/>
                        </a:cubicBezTo>
                        <a:cubicBezTo>
                          <a:pt x="35094" y="-1875"/>
                          <a:pt x="24870" y="-775"/>
                          <a:pt x="16175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48"/>
                          <a:pt x="65660" y="32581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24" name="Google Shape;1324;p19"/>
                <p:cNvGrpSpPr/>
                <p:nvPr/>
              </p:nvGrpSpPr>
              <p:grpSpPr>
                <a:xfrm>
                  <a:off x="8079816" y="8923325"/>
                  <a:ext cx="66124" cy="74320"/>
                  <a:chOff x="8079816" y="8923325"/>
                  <a:chExt cx="66124" cy="74320"/>
                </a:xfrm>
              </p:grpSpPr>
              <p:sp>
                <p:nvSpPr>
                  <p:cNvPr id="1325" name="Google Shape;1325;p19"/>
                  <p:cNvSpPr/>
                  <p:nvPr/>
                </p:nvSpPr>
                <p:spPr>
                  <a:xfrm>
                    <a:off x="8122522" y="8925073"/>
                    <a:ext cx="31" cy="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" h="39" extrusionOk="0">
                        <a:moveTo>
                          <a:pt x="32" y="39"/>
                        </a:moveTo>
                        <a:cubicBezTo>
                          <a:pt x="19" y="1"/>
                          <a:pt x="-33" y="-25"/>
                          <a:pt x="32" y="39"/>
                        </a:cubicBezTo>
                        <a:lnTo>
                          <a:pt x="32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6" name="Google Shape;1326;p19"/>
                  <p:cNvSpPr/>
                  <p:nvPr/>
                </p:nvSpPr>
                <p:spPr>
                  <a:xfrm>
                    <a:off x="8079816" y="8923325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2" y="2448"/>
                          <a:pt x="31725" y="-3248"/>
                          <a:pt x="45641" y="3431"/>
                        </a:cubicBezTo>
                        <a:cubicBezTo>
                          <a:pt x="35094" y="-1875"/>
                          <a:pt x="24870" y="-775"/>
                          <a:pt x="16176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48"/>
                          <a:pt x="65661" y="32581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27" name="Google Shape;1327;p19"/>
                <p:cNvGrpSpPr/>
                <p:nvPr/>
              </p:nvGrpSpPr>
              <p:grpSpPr>
                <a:xfrm>
                  <a:off x="8533098" y="8923325"/>
                  <a:ext cx="66124" cy="74320"/>
                  <a:chOff x="8533098" y="8923325"/>
                  <a:chExt cx="66124" cy="74320"/>
                </a:xfrm>
              </p:grpSpPr>
              <p:sp>
                <p:nvSpPr>
                  <p:cNvPr id="1328" name="Google Shape;1328;p19"/>
                  <p:cNvSpPr/>
                  <p:nvPr/>
                </p:nvSpPr>
                <p:spPr>
                  <a:xfrm>
                    <a:off x="8575794" y="8925073"/>
                    <a:ext cx="28" cy="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" h="39" extrusionOk="0">
                        <a:moveTo>
                          <a:pt x="29" y="39"/>
                        </a:moveTo>
                        <a:cubicBezTo>
                          <a:pt x="29" y="1"/>
                          <a:pt x="-36" y="-25"/>
                          <a:pt x="29" y="39"/>
                        </a:cubicBezTo>
                        <a:lnTo>
                          <a:pt x="29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29" name="Google Shape;1329;p19"/>
                  <p:cNvSpPr/>
                  <p:nvPr/>
                </p:nvSpPr>
                <p:spPr>
                  <a:xfrm>
                    <a:off x="8533098" y="8923325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1" y="2448"/>
                          <a:pt x="31724" y="-3248"/>
                          <a:pt x="45641" y="3431"/>
                        </a:cubicBezTo>
                        <a:cubicBezTo>
                          <a:pt x="35094" y="-1875"/>
                          <a:pt x="24870" y="-775"/>
                          <a:pt x="16175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48"/>
                          <a:pt x="65660" y="32581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30" name="Google Shape;1330;p19"/>
                <p:cNvGrpSpPr/>
                <p:nvPr/>
              </p:nvGrpSpPr>
              <p:grpSpPr>
                <a:xfrm>
                  <a:off x="8986367" y="8923325"/>
                  <a:ext cx="66124" cy="74320"/>
                  <a:chOff x="8986367" y="8923325"/>
                  <a:chExt cx="66124" cy="74320"/>
                </a:xfrm>
              </p:grpSpPr>
              <p:sp>
                <p:nvSpPr>
                  <p:cNvPr id="1331" name="Google Shape;1331;p19"/>
                  <p:cNvSpPr/>
                  <p:nvPr/>
                </p:nvSpPr>
                <p:spPr>
                  <a:xfrm>
                    <a:off x="9029073" y="8925073"/>
                    <a:ext cx="31" cy="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" h="39" extrusionOk="0">
                        <a:moveTo>
                          <a:pt x="32" y="39"/>
                        </a:moveTo>
                        <a:cubicBezTo>
                          <a:pt x="19" y="1"/>
                          <a:pt x="-33" y="-25"/>
                          <a:pt x="32" y="39"/>
                        </a:cubicBezTo>
                        <a:lnTo>
                          <a:pt x="32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2" name="Google Shape;1332;p19"/>
                  <p:cNvSpPr/>
                  <p:nvPr/>
                </p:nvSpPr>
                <p:spPr>
                  <a:xfrm>
                    <a:off x="8986367" y="8923325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1" y="2448"/>
                          <a:pt x="31724" y="-3248"/>
                          <a:pt x="45641" y="3431"/>
                        </a:cubicBezTo>
                        <a:cubicBezTo>
                          <a:pt x="35094" y="-1875"/>
                          <a:pt x="24870" y="-775"/>
                          <a:pt x="16176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48"/>
                          <a:pt x="65661" y="32581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33" name="Google Shape;1333;p19"/>
                <p:cNvGrpSpPr/>
                <p:nvPr/>
              </p:nvGrpSpPr>
              <p:grpSpPr>
                <a:xfrm>
                  <a:off x="9439566" y="8923290"/>
                  <a:ext cx="66191" cy="74337"/>
                  <a:chOff x="9439566" y="8923290"/>
                  <a:chExt cx="66191" cy="74337"/>
                </a:xfrm>
              </p:grpSpPr>
              <p:sp>
                <p:nvSpPr>
                  <p:cNvPr id="1334" name="Google Shape;1334;p19"/>
                  <p:cNvSpPr/>
                  <p:nvPr/>
                </p:nvSpPr>
                <p:spPr>
                  <a:xfrm>
                    <a:off x="9482345" y="8925073"/>
                    <a:ext cx="28" cy="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" h="39" extrusionOk="0">
                        <a:moveTo>
                          <a:pt x="29" y="39"/>
                        </a:moveTo>
                        <a:cubicBezTo>
                          <a:pt x="29" y="1"/>
                          <a:pt x="-36" y="-25"/>
                          <a:pt x="29" y="39"/>
                        </a:cubicBezTo>
                        <a:lnTo>
                          <a:pt x="29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5" name="Google Shape;1335;p19"/>
                  <p:cNvSpPr/>
                  <p:nvPr/>
                </p:nvSpPr>
                <p:spPr>
                  <a:xfrm>
                    <a:off x="9439566" y="8923290"/>
                    <a:ext cx="66191" cy="743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91" h="74337" extrusionOk="0">
                        <a:moveTo>
                          <a:pt x="66066" y="36629"/>
                        </a:moveTo>
                        <a:cubicBezTo>
                          <a:pt x="63189" y="2470"/>
                          <a:pt x="31897" y="-3161"/>
                          <a:pt x="45723" y="3467"/>
                        </a:cubicBezTo>
                        <a:cubicBezTo>
                          <a:pt x="35383" y="-1750"/>
                          <a:pt x="25289" y="-960"/>
                          <a:pt x="16257" y="5033"/>
                        </a:cubicBezTo>
                        <a:cubicBezTo>
                          <a:pt x="-19104" y="28500"/>
                          <a:pt x="9507" y="86891"/>
                          <a:pt x="42341" y="71915"/>
                        </a:cubicBezTo>
                        <a:cubicBezTo>
                          <a:pt x="70666" y="58971"/>
                          <a:pt x="65703" y="32021"/>
                          <a:pt x="66066" y="36629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336" name="Google Shape;1336;p19"/>
              <p:cNvGrpSpPr/>
              <p:nvPr/>
            </p:nvGrpSpPr>
            <p:grpSpPr>
              <a:xfrm>
                <a:off x="6266715" y="9413737"/>
                <a:ext cx="3239042" cy="74355"/>
                <a:chOff x="6266715" y="9413737"/>
                <a:chExt cx="3239042" cy="74355"/>
              </a:xfrm>
            </p:grpSpPr>
            <p:grpSp>
              <p:nvGrpSpPr>
                <p:cNvPr id="1337" name="Google Shape;1337;p19"/>
                <p:cNvGrpSpPr/>
                <p:nvPr/>
              </p:nvGrpSpPr>
              <p:grpSpPr>
                <a:xfrm>
                  <a:off x="6266715" y="9413772"/>
                  <a:ext cx="66124" cy="74320"/>
                  <a:chOff x="6266715" y="9413772"/>
                  <a:chExt cx="66124" cy="74320"/>
                </a:xfrm>
              </p:grpSpPr>
              <p:sp>
                <p:nvSpPr>
                  <p:cNvPr id="1338" name="Google Shape;1338;p19"/>
                  <p:cNvSpPr/>
                  <p:nvPr/>
                </p:nvSpPr>
                <p:spPr>
                  <a:xfrm>
                    <a:off x="6309421" y="9415520"/>
                    <a:ext cx="31" cy="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" h="39" extrusionOk="0">
                        <a:moveTo>
                          <a:pt x="32" y="39"/>
                        </a:moveTo>
                        <a:cubicBezTo>
                          <a:pt x="19" y="1"/>
                          <a:pt x="-33" y="-25"/>
                          <a:pt x="32" y="39"/>
                        </a:cubicBezTo>
                        <a:lnTo>
                          <a:pt x="32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39" name="Google Shape;1339;p19"/>
                  <p:cNvSpPr/>
                  <p:nvPr/>
                </p:nvSpPr>
                <p:spPr>
                  <a:xfrm>
                    <a:off x="6266715" y="9413772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2" y="2448"/>
                          <a:pt x="31725" y="-3247"/>
                          <a:pt x="45641" y="3432"/>
                        </a:cubicBezTo>
                        <a:cubicBezTo>
                          <a:pt x="35094" y="-1875"/>
                          <a:pt x="24870" y="-775"/>
                          <a:pt x="16176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48"/>
                          <a:pt x="65660" y="32594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40" name="Google Shape;1340;p19"/>
                <p:cNvGrpSpPr/>
                <p:nvPr/>
              </p:nvGrpSpPr>
              <p:grpSpPr>
                <a:xfrm>
                  <a:off x="6719996" y="9413772"/>
                  <a:ext cx="66124" cy="74320"/>
                  <a:chOff x="6719996" y="9413772"/>
                  <a:chExt cx="66124" cy="74320"/>
                </a:xfrm>
              </p:grpSpPr>
              <p:sp>
                <p:nvSpPr>
                  <p:cNvPr id="1341" name="Google Shape;1341;p19"/>
                  <p:cNvSpPr/>
                  <p:nvPr/>
                </p:nvSpPr>
                <p:spPr>
                  <a:xfrm>
                    <a:off x="6762697" y="9415520"/>
                    <a:ext cx="37" cy="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39" extrusionOk="0">
                        <a:moveTo>
                          <a:pt x="38" y="39"/>
                        </a:moveTo>
                        <a:cubicBezTo>
                          <a:pt x="25" y="1"/>
                          <a:pt x="-40" y="-25"/>
                          <a:pt x="38" y="39"/>
                        </a:cubicBezTo>
                        <a:lnTo>
                          <a:pt x="38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2" name="Google Shape;1342;p19"/>
                  <p:cNvSpPr/>
                  <p:nvPr/>
                </p:nvSpPr>
                <p:spPr>
                  <a:xfrm>
                    <a:off x="6719996" y="9413772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1" y="2448"/>
                          <a:pt x="31725" y="-3247"/>
                          <a:pt x="45641" y="3432"/>
                        </a:cubicBezTo>
                        <a:cubicBezTo>
                          <a:pt x="35094" y="-1875"/>
                          <a:pt x="24870" y="-775"/>
                          <a:pt x="16176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48"/>
                          <a:pt x="65660" y="32594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43" name="Google Shape;1343;p19"/>
                <p:cNvGrpSpPr/>
                <p:nvPr/>
              </p:nvGrpSpPr>
              <p:grpSpPr>
                <a:xfrm>
                  <a:off x="7173265" y="9413772"/>
                  <a:ext cx="66124" cy="74320"/>
                  <a:chOff x="7173265" y="9413772"/>
                  <a:chExt cx="66124" cy="74320"/>
                </a:xfrm>
              </p:grpSpPr>
              <p:sp>
                <p:nvSpPr>
                  <p:cNvPr id="1344" name="Google Shape;1344;p19"/>
                  <p:cNvSpPr/>
                  <p:nvPr/>
                </p:nvSpPr>
                <p:spPr>
                  <a:xfrm>
                    <a:off x="7215972" y="9415520"/>
                    <a:ext cx="31" cy="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" h="39" extrusionOk="0">
                        <a:moveTo>
                          <a:pt x="32" y="39"/>
                        </a:moveTo>
                        <a:cubicBezTo>
                          <a:pt x="19" y="1"/>
                          <a:pt x="-33" y="-25"/>
                          <a:pt x="32" y="39"/>
                        </a:cubicBezTo>
                        <a:lnTo>
                          <a:pt x="32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5" name="Google Shape;1345;p19"/>
                  <p:cNvSpPr/>
                  <p:nvPr/>
                </p:nvSpPr>
                <p:spPr>
                  <a:xfrm>
                    <a:off x="7173265" y="9413772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1" y="2448"/>
                          <a:pt x="31725" y="-3247"/>
                          <a:pt x="45641" y="3432"/>
                        </a:cubicBezTo>
                        <a:cubicBezTo>
                          <a:pt x="35094" y="-1875"/>
                          <a:pt x="24870" y="-775"/>
                          <a:pt x="16176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48"/>
                          <a:pt x="65661" y="32594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46" name="Google Shape;1346;p19"/>
                <p:cNvGrpSpPr/>
                <p:nvPr/>
              </p:nvGrpSpPr>
              <p:grpSpPr>
                <a:xfrm>
                  <a:off x="7626547" y="9413772"/>
                  <a:ext cx="66124" cy="74320"/>
                  <a:chOff x="7626547" y="9413772"/>
                  <a:chExt cx="66124" cy="74320"/>
                </a:xfrm>
              </p:grpSpPr>
              <p:sp>
                <p:nvSpPr>
                  <p:cNvPr id="1347" name="Google Shape;1347;p19"/>
                  <p:cNvSpPr/>
                  <p:nvPr/>
                </p:nvSpPr>
                <p:spPr>
                  <a:xfrm>
                    <a:off x="7669244" y="9415520"/>
                    <a:ext cx="28" cy="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" h="39" extrusionOk="0">
                        <a:moveTo>
                          <a:pt x="29" y="39"/>
                        </a:moveTo>
                        <a:cubicBezTo>
                          <a:pt x="29" y="1"/>
                          <a:pt x="-36" y="-25"/>
                          <a:pt x="29" y="39"/>
                        </a:cubicBezTo>
                        <a:lnTo>
                          <a:pt x="29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48" name="Google Shape;1348;p19"/>
                  <p:cNvSpPr/>
                  <p:nvPr/>
                </p:nvSpPr>
                <p:spPr>
                  <a:xfrm>
                    <a:off x="7626547" y="9413772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2" y="2448"/>
                          <a:pt x="31725" y="-3247"/>
                          <a:pt x="45641" y="3432"/>
                        </a:cubicBezTo>
                        <a:cubicBezTo>
                          <a:pt x="35094" y="-1875"/>
                          <a:pt x="24870" y="-775"/>
                          <a:pt x="16175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48"/>
                          <a:pt x="65660" y="32594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49" name="Google Shape;1349;p19"/>
                <p:cNvGrpSpPr/>
                <p:nvPr/>
              </p:nvGrpSpPr>
              <p:grpSpPr>
                <a:xfrm>
                  <a:off x="8079816" y="9413772"/>
                  <a:ext cx="66124" cy="74320"/>
                  <a:chOff x="8079816" y="9413772"/>
                  <a:chExt cx="66124" cy="74320"/>
                </a:xfrm>
              </p:grpSpPr>
              <p:sp>
                <p:nvSpPr>
                  <p:cNvPr id="1350" name="Google Shape;1350;p19"/>
                  <p:cNvSpPr/>
                  <p:nvPr/>
                </p:nvSpPr>
                <p:spPr>
                  <a:xfrm>
                    <a:off x="8122522" y="9415520"/>
                    <a:ext cx="31" cy="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" h="39" extrusionOk="0">
                        <a:moveTo>
                          <a:pt x="32" y="39"/>
                        </a:moveTo>
                        <a:cubicBezTo>
                          <a:pt x="19" y="1"/>
                          <a:pt x="-33" y="-25"/>
                          <a:pt x="32" y="39"/>
                        </a:cubicBezTo>
                        <a:lnTo>
                          <a:pt x="32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1" name="Google Shape;1351;p19"/>
                  <p:cNvSpPr/>
                  <p:nvPr/>
                </p:nvSpPr>
                <p:spPr>
                  <a:xfrm>
                    <a:off x="8079816" y="9413772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2" y="2448"/>
                          <a:pt x="31725" y="-3247"/>
                          <a:pt x="45641" y="3432"/>
                        </a:cubicBezTo>
                        <a:cubicBezTo>
                          <a:pt x="35094" y="-1875"/>
                          <a:pt x="24870" y="-775"/>
                          <a:pt x="16176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48"/>
                          <a:pt x="65661" y="32594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52" name="Google Shape;1352;p19"/>
                <p:cNvGrpSpPr/>
                <p:nvPr/>
              </p:nvGrpSpPr>
              <p:grpSpPr>
                <a:xfrm>
                  <a:off x="8533098" y="9413772"/>
                  <a:ext cx="66124" cy="74320"/>
                  <a:chOff x="8533098" y="9413772"/>
                  <a:chExt cx="66124" cy="74320"/>
                </a:xfrm>
              </p:grpSpPr>
              <p:sp>
                <p:nvSpPr>
                  <p:cNvPr id="1353" name="Google Shape;1353;p19"/>
                  <p:cNvSpPr/>
                  <p:nvPr/>
                </p:nvSpPr>
                <p:spPr>
                  <a:xfrm>
                    <a:off x="8575794" y="9415520"/>
                    <a:ext cx="28" cy="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" h="39" extrusionOk="0">
                        <a:moveTo>
                          <a:pt x="29" y="39"/>
                        </a:moveTo>
                        <a:cubicBezTo>
                          <a:pt x="29" y="1"/>
                          <a:pt x="-36" y="-25"/>
                          <a:pt x="29" y="39"/>
                        </a:cubicBezTo>
                        <a:lnTo>
                          <a:pt x="29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4" name="Google Shape;1354;p19"/>
                  <p:cNvSpPr/>
                  <p:nvPr/>
                </p:nvSpPr>
                <p:spPr>
                  <a:xfrm>
                    <a:off x="8533098" y="9413772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1" y="2448"/>
                          <a:pt x="31724" y="-3247"/>
                          <a:pt x="45641" y="3432"/>
                        </a:cubicBezTo>
                        <a:cubicBezTo>
                          <a:pt x="35094" y="-1875"/>
                          <a:pt x="24870" y="-775"/>
                          <a:pt x="16175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48"/>
                          <a:pt x="65660" y="32594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55" name="Google Shape;1355;p19"/>
                <p:cNvGrpSpPr/>
                <p:nvPr/>
              </p:nvGrpSpPr>
              <p:grpSpPr>
                <a:xfrm>
                  <a:off x="8986367" y="9413772"/>
                  <a:ext cx="66124" cy="74320"/>
                  <a:chOff x="8986367" y="9413772"/>
                  <a:chExt cx="66124" cy="74320"/>
                </a:xfrm>
              </p:grpSpPr>
              <p:sp>
                <p:nvSpPr>
                  <p:cNvPr id="1356" name="Google Shape;1356;p19"/>
                  <p:cNvSpPr/>
                  <p:nvPr/>
                </p:nvSpPr>
                <p:spPr>
                  <a:xfrm>
                    <a:off x="9029073" y="9415520"/>
                    <a:ext cx="31" cy="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" h="39" extrusionOk="0">
                        <a:moveTo>
                          <a:pt x="32" y="39"/>
                        </a:moveTo>
                        <a:cubicBezTo>
                          <a:pt x="19" y="1"/>
                          <a:pt x="-33" y="-25"/>
                          <a:pt x="32" y="39"/>
                        </a:cubicBezTo>
                        <a:lnTo>
                          <a:pt x="32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7" name="Google Shape;1357;p19"/>
                  <p:cNvSpPr/>
                  <p:nvPr/>
                </p:nvSpPr>
                <p:spPr>
                  <a:xfrm>
                    <a:off x="8986367" y="9413772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1" y="2448"/>
                          <a:pt x="31724" y="-3247"/>
                          <a:pt x="45641" y="3432"/>
                        </a:cubicBezTo>
                        <a:cubicBezTo>
                          <a:pt x="35094" y="-1875"/>
                          <a:pt x="24870" y="-775"/>
                          <a:pt x="16176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48"/>
                          <a:pt x="65661" y="32594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58" name="Google Shape;1358;p19"/>
                <p:cNvGrpSpPr/>
                <p:nvPr/>
              </p:nvGrpSpPr>
              <p:grpSpPr>
                <a:xfrm>
                  <a:off x="9439566" y="9413737"/>
                  <a:ext cx="66191" cy="74337"/>
                  <a:chOff x="9439566" y="9413737"/>
                  <a:chExt cx="66191" cy="74337"/>
                </a:xfrm>
              </p:grpSpPr>
              <p:sp>
                <p:nvSpPr>
                  <p:cNvPr id="1359" name="Google Shape;1359;p19"/>
                  <p:cNvSpPr/>
                  <p:nvPr/>
                </p:nvSpPr>
                <p:spPr>
                  <a:xfrm>
                    <a:off x="9482345" y="9415520"/>
                    <a:ext cx="28" cy="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" h="39" extrusionOk="0">
                        <a:moveTo>
                          <a:pt x="29" y="39"/>
                        </a:moveTo>
                        <a:cubicBezTo>
                          <a:pt x="29" y="1"/>
                          <a:pt x="-36" y="-25"/>
                          <a:pt x="29" y="39"/>
                        </a:cubicBezTo>
                        <a:lnTo>
                          <a:pt x="29" y="39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60" name="Google Shape;1360;p19"/>
                  <p:cNvSpPr/>
                  <p:nvPr/>
                </p:nvSpPr>
                <p:spPr>
                  <a:xfrm>
                    <a:off x="9439566" y="9413737"/>
                    <a:ext cx="66191" cy="743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91" h="74337" extrusionOk="0">
                        <a:moveTo>
                          <a:pt x="66066" y="36629"/>
                        </a:moveTo>
                        <a:cubicBezTo>
                          <a:pt x="63189" y="2470"/>
                          <a:pt x="31897" y="-3160"/>
                          <a:pt x="45723" y="3467"/>
                        </a:cubicBezTo>
                        <a:cubicBezTo>
                          <a:pt x="35383" y="-1750"/>
                          <a:pt x="25289" y="-960"/>
                          <a:pt x="16257" y="5033"/>
                        </a:cubicBezTo>
                        <a:cubicBezTo>
                          <a:pt x="-19104" y="28500"/>
                          <a:pt x="9507" y="86891"/>
                          <a:pt x="42341" y="71915"/>
                        </a:cubicBezTo>
                        <a:cubicBezTo>
                          <a:pt x="70666" y="58984"/>
                          <a:pt x="65703" y="32021"/>
                          <a:pt x="66066" y="36629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361" name="Google Shape;1361;p19"/>
              <p:cNvGrpSpPr/>
              <p:nvPr/>
            </p:nvGrpSpPr>
            <p:grpSpPr>
              <a:xfrm>
                <a:off x="6719996" y="9904197"/>
                <a:ext cx="2785758" cy="74342"/>
                <a:chOff x="6719996" y="9904197"/>
                <a:chExt cx="2785758" cy="74342"/>
              </a:xfrm>
            </p:grpSpPr>
            <p:grpSp>
              <p:nvGrpSpPr>
                <p:cNvPr id="1362" name="Google Shape;1362;p19"/>
                <p:cNvGrpSpPr/>
                <p:nvPr/>
              </p:nvGrpSpPr>
              <p:grpSpPr>
                <a:xfrm>
                  <a:off x="6719996" y="9904219"/>
                  <a:ext cx="66124" cy="74320"/>
                  <a:chOff x="6719996" y="9904219"/>
                  <a:chExt cx="66124" cy="74320"/>
                </a:xfrm>
              </p:grpSpPr>
              <p:sp>
                <p:nvSpPr>
                  <p:cNvPr id="1363" name="Google Shape;1363;p19"/>
                  <p:cNvSpPr/>
                  <p:nvPr/>
                </p:nvSpPr>
                <p:spPr>
                  <a:xfrm>
                    <a:off x="6762697" y="9905977"/>
                    <a:ext cx="37" cy="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" h="29" extrusionOk="0">
                        <a:moveTo>
                          <a:pt x="38" y="30"/>
                        </a:moveTo>
                        <a:cubicBezTo>
                          <a:pt x="25" y="4"/>
                          <a:pt x="-40" y="-22"/>
                          <a:pt x="38" y="30"/>
                        </a:cubicBezTo>
                        <a:lnTo>
                          <a:pt x="38" y="3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64" name="Google Shape;1364;p19"/>
                  <p:cNvSpPr/>
                  <p:nvPr/>
                </p:nvSpPr>
                <p:spPr>
                  <a:xfrm>
                    <a:off x="6719996" y="9904219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1" y="2448"/>
                          <a:pt x="31725" y="-3248"/>
                          <a:pt x="45641" y="3431"/>
                        </a:cubicBezTo>
                        <a:cubicBezTo>
                          <a:pt x="35094" y="-1875"/>
                          <a:pt x="24870" y="-775"/>
                          <a:pt x="16176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61"/>
                          <a:pt x="65660" y="32595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65" name="Google Shape;1365;p19"/>
                <p:cNvGrpSpPr/>
                <p:nvPr/>
              </p:nvGrpSpPr>
              <p:grpSpPr>
                <a:xfrm>
                  <a:off x="7173265" y="9904219"/>
                  <a:ext cx="66124" cy="74320"/>
                  <a:chOff x="7173265" y="9904219"/>
                  <a:chExt cx="66124" cy="74320"/>
                </a:xfrm>
              </p:grpSpPr>
              <p:sp>
                <p:nvSpPr>
                  <p:cNvPr id="1366" name="Google Shape;1366;p19"/>
                  <p:cNvSpPr/>
                  <p:nvPr/>
                </p:nvSpPr>
                <p:spPr>
                  <a:xfrm>
                    <a:off x="7215972" y="9905977"/>
                    <a:ext cx="31" cy="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" h="29" extrusionOk="0">
                        <a:moveTo>
                          <a:pt x="32" y="30"/>
                        </a:moveTo>
                        <a:cubicBezTo>
                          <a:pt x="19" y="4"/>
                          <a:pt x="-33" y="-22"/>
                          <a:pt x="32" y="30"/>
                        </a:cubicBezTo>
                        <a:lnTo>
                          <a:pt x="32" y="3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67" name="Google Shape;1367;p19"/>
                  <p:cNvSpPr/>
                  <p:nvPr/>
                </p:nvSpPr>
                <p:spPr>
                  <a:xfrm>
                    <a:off x="7173265" y="9904219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1" y="2448"/>
                          <a:pt x="31725" y="-3248"/>
                          <a:pt x="45641" y="3431"/>
                        </a:cubicBezTo>
                        <a:cubicBezTo>
                          <a:pt x="35094" y="-1875"/>
                          <a:pt x="24870" y="-775"/>
                          <a:pt x="16176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61"/>
                          <a:pt x="65661" y="32595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68" name="Google Shape;1368;p19"/>
                <p:cNvGrpSpPr/>
                <p:nvPr/>
              </p:nvGrpSpPr>
              <p:grpSpPr>
                <a:xfrm>
                  <a:off x="7626547" y="9904219"/>
                  <a:ext cx="66124" cy="74320"/>
                  <a:chOff x="7626547" y="9904219"/>
                  <a:chExt cx="66124" cy="74320"/>
                </a:xfrm>
              </p:grpSpPr>
              <p:sp>
                <p:nvSpPr>
                  <p:cNvPr id="1369" name="Google Shape;1369;p19"/>
                  <p:cNvSpPr/>
                  <p:nvPr/>
                </p:nvSpPr>
                <p:spPr>
                  <a:xfrm>
                    <a:off x="7669244" y="9905977"/>
                    <a:ext cx="28" cy="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" h="29" extrusionOk="0">
                        <a:moveTo>
                          <a:pt x="29" y="30"/>
                        </a:moveTo>
                        <a:cubicBezTo>
                          <a:pt x="29" y="4"/>
                          <a:pt x="-36" y="-22"/>
                          <a:pt x="29" y="30"/>
                        </a:cubicBezTo>
                        <a:lnTo>
                          <a:pt x="29" y="3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0" name="Google Shape;1370;p19"/>
                  <p:cNvSpPr/>
                  <p:nvPr/>
                </p:nvSpPr>
                <p:spPr>
                  <a:xfrm>
                    <a:off x="7626547" y="9904219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2" y="2448"/>
                          <a:pt x="31725" y="-3248"/>
                          <a:pt x="45641" y="3431"/>
                        </a:cubicBezTo>
                        <a:cubicBezTo>
                          <a:pt x="35094" y="-1875"/>
                          <a:pt x="24870" y="-775"/>
                          <a:pt x="16175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61"/>
                          <a:pt x="65660" y="32595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71" name="Google Shape;1371;p19"/>
                <p:cNvGrpSpPr/>
                <p:nvPr/>
              </p:nvGrpSpPr>
              <p:grpSpPr>
                <a:xfrm>
                  <a:off x="8079816" y="9904219"/>
                  <a:ext cx="66124" cy="74320"/>
                  <a:chOff x="8079816" y="9904219"/>
                  <a:chExt cx="66124" cy="74320"/>
                </a:xfrm>
              </p:grpSpPr>
              <p:sp>
                <p:nvSpPr>
                  <p:cNvPr id="1372" name="Google Shape;1372;p19"/>
                  <p:cNvSpPr/>
                  <p:nvPr/>
                </p:nvSpPr>
                <p:spPr>
                  <a:xfrm>
                    <a:off x="8122522" y="9905977"/>
                    <a:ext cx="31" cy="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" h="29" extrusionOk="0">
                        <a:moveTo>
                          <a:pt x="32" y="30"/>
                        </a:moveTo>
                        <a:cubicBezTo>
                          <a:pt x="19" y="4"/>
                          <a:pt x="-33" y="-22"/>
                          <a:pt x="32" y="30"/>
                        </a:cubicBezTo>
                        <a:lnTo>
                          <a:pt x="32" y="3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3" name="Google Shape;1373;p19"/>
                  <p:cNvSpPr/>
                  <p:nvPr/>
                </p:nvSpPr>
                <p:spPr>
                  <a:xfrm>
                    <a:off x="8079816" y="9904219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2" y="2448"/>
                          <a:pt x="31725" y="-3248"/>
                          <a:pt x="45641" y="3431"/>
                        </a:cubicBezTo>
                        <a:cubicBezTo>
                          <a:pt x="35094" y="-1875"/>
                          <a:pt x="24870" y="-775"/>
                          <a:pt x="16176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61"/>
                          <a:pt x="65661" y="32595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74" name="Google Shape;1374;p19"/>
                <p:cNvGrpSpPr/>
                <p:nvPr/>
              </p:nvGrpSpPr>
              <p:grpSpPr>
                <a:xfrm>
                  <a:off x="8533098" y="9904219"/>
                  <a:ext cx="66124" cy="74320"/>
                  <a:chOff x="8533098" y="9904219"/>
                  <a:chExt cx="66124" cy="74320"/>
                </a:xfrm>
              </p:grpSpPr>
              <p:sp>
                <p:nvSpPr>
                  <p:cNvPr id="1375" name="Google Shape;1375;p19"/>
                  <p:cNvSpPr/>
                  <p:nvPr/>
                </p:nvSpPr>
                <p:spPr>
                  <a:xfrm>
                    <a:off x="8575794" y="9905977"/>
                    <a:ext cx="28" cy="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" h="29" extrusionOk="0">
                        <a:moveTo>
                          <a:pt x="29" y="30"/>
                        </a:moveTo>
                        <a:cubicBezTo>
                          <a:pt x="29" y="4"/>
                          <a:pt x="-36" y="-22"/>
                          <a:pt x="29" y="30"/>
                        </a:cubicBezTo>
                        <a:lnTo>
                          <a:pt x="29" y="3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6" name="Google Shape;1376;p19"/>
                  <p:cNvSpPr/>
                  <p:nvPr/>
                </p:nvSpPr>
                <p:spPr>
                  <a:xfrm>
                    <a:off x="8533098" y="9904219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1" y="2448"/>
                          <a:pt x="31724" y="-3248"/>
                          <a:pt x="45641" y="3431"/>
                        </a:cubicBezTo>
                        <a:cubicBezTo>
                          <a:pt x="35094" y="-1875"/>
                          <a:pt x="24870" y="-775"/>
                          <a:pt x="16175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61"/>
                          <a:pt x="65660" y="32595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77" name="Google Shape;1377;p19"/>
                <p:cNvGrpSpPr/>
                <p:nvPr/>
              </p:nvGrpSpPr>
              <p:grpSpPr>
                <a:xfrm>
                  <a:off x="8986367" y="9904219"/>
                  <a:ext cx="66124" cy="74320"/>
                  <a:chOff x="8986367" y="9904219"/>
                  <a:chExt cx="66124" cy="74320"/>
                </a:xfrm>
              </p:grpSpPr>
              <p:sp>
                <p:nvSpPr>
                  <p:cNvPr id="1378" name="Google Shape;1378;p19"/>
                  <p:cNvSpPr/>
                  <p:nvPr/>
                </p:nvSpPr>
                <p:spPr>
                  <a:xfrm>
                    <a:off x="9029073" y="9905977"/>
                    <a:ext cx="31" cy="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" h="29" extrusionOk="0">
                        <a:moveTo>
                          <a:pt x="32" y="30"/>
                        </a:moveTo>
                        <a:cubicBezTo>
                          <a:pt x="19" y="4"/>
                          <a:pt x="-33" y="-22"/>
                          <a:pt x="32" y="30"/>
                        </a:cubicBezTo>
                        <a:lnTo>
                          <a:pt x="32" y="3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9" name="Google Shape;1379;p19"/>
                  <p:cNvSpPr/>
                  <p:nvPr/>
                </p:nvSpPr>
                <p:spPr>
                  <a:xfrm>
                    <a:off x="8986367" y="9904219"/>
                    <a:ext cx="66124" cy="74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24" h="74320" extrusionOk="0">
                        <a:moveTo>
                          <a:pt x="65984" y="36594"/>
                        </a:moveTo>
                        <a:cubicBezTo>
                          <a:pt x="63211" y="2448"/>
                          <a:pt x="31724" y="-3248"/>
                          <a:pt x="45641" y="3431"/>
                        </a:cubicBezTo>
                        <a:cubicBezTo>
                          <a:pt x="35094" y="-1875"/>
                          <a:pt x="24870" y="-775"/>
                          <a:pt x="16176" y="4998"/>
                        </a:cubicBezTo>
                        <a:cubicBezTo>
                          <a:pt x="-18914" y="28284"/>
                          <a:pt x="9243" y="86946"/>
                          <a:pt x="42259" y="71879"/>
                        </a:cubicBezTo>
                        <a:cubicBezTo>
                          <a:pt x="70571" y="58961"/>
                          <a:pt x="65661" y="32595"/>
                          <a:pt x="65984" y="3659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80" name="Google Shape;1380;p19"/>
                <p:cNvGrpSpPr/>
                <p:nvPr/>
              </p:nvGrpSpPr>
              <p:grpSpPr>
                <a:xfrm>
                  <a:off x="9439610" y="9904197"/>
                  <a:ext cx="66144" cy="74309"/>
                  <a:chOff x="9439610" y="9904197"/>
                  <a:chExt cx="66144" cy="74309"/>
                </a:xfrm>
              </p:grpSpPr>
              <p:sp>
                <p:nvSpPr>
                  <p:cNvPr id="1381" name="Google Shape;1381;p19"/>
                  <p:cNvSpPr/>
                  <p:nvPr/>
                </p:nvSpPr>
                <p:spPr>
                  <a:xfrm>
                    <a:off x="9482345" y="9905977"/>
                    <a:ext cx="28" cy="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" h="29" extrusionOk="0">
                        <a:moveTo>
                          <a:pt x="29" y="30"/>
                        </a:moveTo>
                        <a:cubicBezTo>
                          <a:pt x="29" y="4"/>
                          <a:pt x="-36" y="-22"/>
                          <a:pt x="29" y="30"/>
                        </a:cubicBezTo>
                        <a:lnTo>
                          <a:pt x="29" y="3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2" name="Google Shape;1382;p19"/>
                  <p:cNvSpPr/>
                  <p:nvPr/>
                </p:nvSpPr>
                <p:spPr>
                  <a:xfrm>
                    <a:off x="9439610" y="9904197"/>
                    <a:ext cx="66144" cy="74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44" h="74309" extrusionOk="0">
                        <a:moveTo>
                          <a:pt x="66023" y="36616"/>
                        </a:moveTo>
                        <a:cubicBezTo>
                          <a:pt x="63146" y="2457"/>
                          <a:pt x="31854" y="-3173"/>
                          <a:pt x="45679" y="3454"/>
                        </a:cubicBezTo>
                        <a:cubicBezTo>
                          <a:pt x="35339" y="-1762"/>
                          <a:pt x="25271" y="-934"/>
                          <a:pt x="16214" y="5020"/>
                        </a:cubicBezTo>
                        <a:cubicBezTo>
                          <a:pt x="-19031" y="28643"/>
                          <a:pt x="9424" y="86800"/>
                          <a:pt x="42298" y="71902"/>
                        </a:cubicBezTo>
                        <a:cubicBezTo>
                          <a:pt x="70597" y="58893"/>
                          <a:pt x="65660" y="32021"/>
                          <a:pt x="66023" y="36616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1383" name="Google Shape;1383;p19"/>
            <p:cNvSpPr/>
            <p:nvPr/>
          </p:nvSpPr>
          <p:spPr>
            <a:xfrm rot="-104517">
              <a:off x="2786485" y="4571672"/>
              <a:ext cx="594018" cy="688869"/>
            </a:xfrm>
            <a:custGeom>
              <a:avLst/>
              <a:gdLst/>
              <a:ahLst/>
              <a:cxnLst/>
              <a:rect l="l" t="t" r="r" b="b"/>
              <a:pathLst>
                <a:path w="1187963" h="1377652" extrusionOk="0">
                  <a:moveTo>
                    <a:pt x="805922" y="1101390"/>
                  </a:moveTo>
                  <a:cubicBezTo>
                    <a:pt x="885598" y="1178484"/>
                    <a:pt x="972323" y="1248019"/>
                    <a:pt x="1065333" y="1308390"/>
                  </a:cubicBezTo>
                  <a:cubicBezTo>
                    <a:pt x="1112822" y="1339222"/>
                    <a:pt x="1158394" y="1366482"/>
                    <a:pt x="1187963" y="1377653"/>
                  </a:cubicBezTo>
                  <a:cubicBezTo>
                    <a:pt x="1089188" y="1271292"/>
                    <a:pt x="1058569" y="1112599"/>
                    <a:pt x="1010522" y="968429"/>
                  </a:cubicBezTo>
                  <a:cubicBezTo>
                    <a:pt x="951475" y="789686"/>
                    <a:pt x="993677" y="618631"/>
                    <a:pt x="942365" y="608069"/>
                  </a:cubicBezTo>
                  <a:cubicBezTo>
                    <a:pt x="525481" y="522833"/>
                    <a:pt x="192653" y="361875"/>
                    <a:pt x="0" y="0"/>
                  </a:cubicBezTo>
                  <a:cubicBezTo>
                    <a:pt x="10664" y="43505"/>
                    <a:pt x="26680" y="93766"/>
                    <a:pt x="47671" y="148442"/>
                  </a:cubicBezTo>
                  <a:cubicBezTo>
                    <a:pt x="137195" y="381627"/>
                    <a:pt x="278769" y="591358"/>
                    <a:pt x="458361" y="765105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84" name="Google Shape;1384;p19"/>
          <p:cNvSpPr/>
          <p:nvPr/>
        </p:nvSpPr>
        <p:spPr>
          <a:xfrm rot="-100041">
            <a:off x="-261514" y="-242120"/>
            <a:ext cx="4753112" cy="56051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5" name="Google Shape;1385;p19"/>
          <p:cNvGrpSpPr/>
          <p:nvPr/>
        </p:nvGrpSpPr>
        <p:grpSpPr>
          <a:xfrm>
            <a:off x="260570" y="1260404"/>
            <a:ext cx="4072515" cy="2385158"/>
            <a:chOff x="-3" y="0"/>
            <a:chExt cx="10860041" cy="6360421"/>
          </a:xfrm>
        </p:grpSpPr>
        <p:sp>
          <p:nvSpPr>
            <p:cNvPr id="1386" name="Google Shape;1386;p19"/>
            <p:cNvSpPr txBox="1"/>
            <p:nvPr/>
          </p:nvSpPr>
          <p:spPr>
            <a:xfrm>
              <a:off x="108856" y="0"/>
              <a:ext cx="10751182" cy="29546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/>
              <a:r>
                <a:rPr lang="ru-RU" sz="3600" dirty="0">
                  <a:solidFill>
                    <a:schemeClr val="dk1"/>
                  </a:solidFill>
                  <a:latin typeface="Comic Sans MS" pitchFamily="66" charset="0"/>
                  <a:ea typeface="Mali Light"/>
                  <a:cs typeface="Mali Light"/>
                  <a:sym typeface="Mali Light"/>
                </a:rPr>
                <a:t>Тестирование на </a:t>
              </a:r>
              <a:r>
                <a:rPr lang="ru-RU" sz="3600" dirty="0" smtClean="0">
                  <a:solidFill>
                    <a:schemeClr val="dk1"/>
                  </a:solidFill>
                  <a:latin typeface="Comic Sans MS" pitchFamily="66" charset="0"/>
                  <a:ea typeface="Mali Light"/>
                  <a:cs typeface="Mali Light"/>
                  <a:sym typeface="Mali Light"/>
                </a:rPr>
                <a:t>ВИЧ-инфекцию</a:t>
              </a:r>
              <a:endParaRPr lang="ru-RU" sz="3600" dirty="0">
                <a:solidFill>
                  <a:schemeClr val="dk1"/>
                </a:solidFill>
                <a:latin typeface="Comic Sans MS" pitchFamily="66" charset="0"/>
                <a:ea typeface="Mali Light"/>
                <a:cs typeface="Mali Light"/>
                <a:sym typeface="Mali Light"/>
              </a:endParaRPr>
            </a:p>
          </p:txBody>
        </p:sp>
        <p:sp>
          <p:nvSpPr>
            <p:cNvPr id="1387" name="Google Shape;1387;p19"/>
            <p:cNvSpPr txBox="1"/>
            <p:nvPr/>
          </p:nvSpPr>
          <p:spPr>
            <a:xfrm>
              <a:off x="-3" y="5474024"/>
              <a:ext cx="9492750" cy="8863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dirty="0" smtClean="0">
                  <a:solidFill>
                    <a:schemeClr val="dk1"/>
                  </a:solidFill>
                  <a:latin typeface="Comic Sans MS" pitchFamily="66" charset="0"/>
                  <a:ea typeface="Mali Light"/>
                  <a:cs typeface="Mali Light"/>
                  <a:sym typeface="Mali Light"/>
                </a:rPr>
                <a:t>Бесплатно, анонимно, быстро!</a:t>
              </a:r>
              <a:endParaRPr sz="700" dirty="0">
                <a:solidFill>
                  <a:schemeClr val="dk1"/>
                </a:solidFill>
                <a:latin typeface="Comic Sans MS" pitchFamily="66" charset="0"/>
                <a:ea typeface="Mali Light"/>
                <a:cs typeface="Mali Light"/>
                <a:sym typeface="Mali Light"/>
              </a:endParaRPr>
            </a:p>
          </p:txBody>
        </p:sp>
      </p:grpSp>
      <p:grpSp>
        <p:nvGrpSpPr>
          <p:cNvPr id="1388" name="Google Shape;1388;p19"/>
          <p:cNvGrpSpPr/>
          <p:nvPr/>
        </p:nvGrpSpPr>
        <p:grpSpPr>
          <a:xfrm>
            <a:off x="5876111" y="485775"/>
            <a:ext cx="2753550" cy="4258465"/>
            <a:chOff x="0" y="-76200"/>
            <a:chExt cx="7342800" cy="11355906"/>
          </a:xfrm>
        </p:grpSpPr>
        <p:sp>
          <p:nvSpPr>
            <p:cNvPr id="1389" name="Google Shape;1389;p19"/>
            <p:cNvSpPr txBox="1"/>
            <p:nvPr/>
          </p:nvSpPr>
          <p:spPr>
            <a:xfrm>
              <a:off x="0" y="4214707"/>
              <a:ext cx="7342800" cy="27740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285750" lvl="0" indent="-285750">
                <a:lnSpc>
                  <a:spcPct val="130000"/>
                </a:lnSpc>
                <a:buFont typeface="Arial" pitchFamily="34" charset="0"/>
                <a:buChar char="•"/>
              </a:pPr>
              <a:r>
                <a:rPr lang="ru-RU" sz="1300" dirty="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rPr>
                <a:t>Знание своего ВИЧ-статуса позволяет принять меры для снижения риска передачи вируса другим.</a:t>
              </a:r>
            </a:p>
          </p:txBody>
        </p:sp>
        <p:sp>
          <p:nvSpPr>
            <p:cNvPr id="1390" name="Google Shape;1390;p19"/>
            <p:cNvSpPr txBox="1"/>
            <p:nvPr/>
          </p:nvSpPr>
          <p:spPr>
            <a:xfrm>
              <a:off x="0" y="-76200"/>
              <a:ext cx="7342800" cy="27740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285750" lvl="0" indent="-285750">
                <a:lnSpc>
                  <a:spcPct val="130000"/>
                </a:lnSpc>
                <a:buFont typeface="Arial" pitchFamily="34" charset="0"/>
                <a:buChar char="•"/>
              </a:pPr>
              <a:r>
                <a:rPr lang="ru-RU" sz="1300" dirty="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rPr>
                <a:t>Тестирование позволяет выявить ВИЧ  на ранней стадии, что важно для начала своевременного лечения. </a:t>
              </a:r>
            </a:p>
          </p:txBody>
        </p:sp>
        <p:sp>
          <p:nvSpPr>
            <p:cNvPr id="1391" name="Google Shape;1391;p19"/>
            <p:cNvSpPr txBox="1"/>
            <p:nvPr/>
          </p:nvSpPr>
          <p:spPr>
            <a:xfrm>
              <a:off x="0" y="8505613"/>
              <a:ext cx="7342800" cy="27740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285750" lvl="0" indent="-285750">
                <a:lnSpc>
                  <a:spcPct val="130000"/>
                </a:lnSpc>
                <a:buFont typeface="Arial" pitchFamily="34" charset="0"/>
                <a:buChar char="•"/>
              </a:pPr>
              <a:r>
                <a:rPr lang="ru-RU" sz="1300" dirty="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rPr>
                <a:t>Ранняя диагностика позволяет начать лечение, которое замедляет прогрессирование </a:t>
              </a:r>
              <a:r>
                <a:rPr lang="ru-RU" sz="1300" dirty="0" smtClean="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rPr>
                <a:t>ВИЧ-инфекции.</a:t>
              </a:r>
              <a:endParaRPr sz="700" dirty="0">
                <a:solidFill>
                  <a:schemeClr val="dk1"/>
                </a:solidFill>
              </a:endParaRPr>
            </a:p>
          </p:txBody>
        </p:sp>
      </p:grpSp>
      <p:grpSp>
        <p:nvGrpSpPr>
          <p:cNvPr id="1392" name="Google Shape;1392;p19"/>
          <p:cNvGrpSpPr/>
          <p:nvPr/>
        </p:nvGrpSpPr>
        <p:grpSpPr>
          <a:xfrm>
            <a:off x="3910150" y="4040420"/>
            <a:ext cx="1353429" cy="461308"/>
            <a:chOff x="7820300" y="8080841"/>
            <a:chExt cx="2706857" cy="922617"/>
          </a:xfrm>
        </p:grpSpPr>
        <p:grpSp>
          <p:nvGrpSpPr>
            <p:cNvPr id="1393" name="Google Shape;1393;p19"/>
            <p:cNvGrpSpPr/>
            <p:nvPr/>
          </p:nvGrpSpPr>
          <p:grpSpPr>
            <a:xfrm>
              <a:off x="7820300" y="8080841"/>
              <a:ext cx="2706857" cy="922617"/>
              <a:chOff x="7820300" y="8080841"/>
              <a:chExt cx="2706857" cy="922617"/>
            </a:xfrm>
          </p:grpSpPr>
          <p:sp>
            <p:nvSpPr>
              <p:cNvPr id="1394" name="Google Shape;1394;p19"/>
              <p:cNvSpPr/>
              <p:nvPr/>
            </p:nvSpPr>
            <p:spPr>
              <a:xfrm>
                <a:off x="9397189" y="8101562"/>
                <a:ext cx="503" cy="58"/>
              </a:xfrm>
              <a:custGeom>
                <a:avLst/>
                <a:gdLst/>
                <a:ahLst/>
                <a:cxnLst/>
                <a:rect l="l" t="t" r="r" b="b"/>
                <a:pathLst>
                  <a:path w="503" h="58" extrusionOk="0">
                    <a:moveTo>
                      <a:pt x="0" y="43"/>
                    </a:moveTo>
                    <a:cubicBezTo>
                      <a:pt x="363" y="70"/>
                      <a:pt x="146" y="65"/>
                      <a:pt x="503" y="0"/>
                    </a:cubicBezTo>
                    <a:cubicBezTo>
                      <a:pt x="352" y="27"/>
                      <a:pt x="157" y="16"/>
                      <a:pt x="0" y="4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5" name="Google Shape;1395;p19"/>
              <p:cNvSpPr/>
              <p:nvPr/>
            </p:nvSpPr>
            <p:spPr>
              <a:xfrm>
                <a:off x="9362622" y="8103576"/>
                <a:ext cx="70" cy="5"/>
              </a:xfrm>
              <a:custGeom>
                <a:avLst/>
                <a:gdLst/>
                <a:ahLst/>
                <a:cxnLst/>
                <a:rect l="l" t="t" r="r" b="b"/>
                <a:pathLst>
                  <a:path w="70" h="5" extrusionOk="0">
                    <a:moveTo>
                      <a:pt x="70" y="0"/>
                    </a:moveTo>
                    <a:cubicBezTo>
                      <a:pt x="43" y="0"/>
                      <a:pt x="22" y="0"/>
                      <a:pt x="0" y="5"/>
                    </a:cubicBezTo>
                    <a:cubicBezTo>
                      <a:pt x="11" y="5"/>
                      <a:pt x="54" y="0"/>
                      <a:pt x="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6" name="Google Shape;1396;p19"/>
              <p:cNvSpPr/>
              <p:nvPr/>
            </p:nvSpPr>
            <p:spPr>
              <a:xfrm>
                <a:off x="9434084" y="8099288"/>
                <a:ext cx="10" cy="5"/>
              </a:xfrm>
              <a:custGeom>
                <a:avLst/>
                <a:gdLst/>
                <a:ahLst/>
                <a:cxnLst/>
                <a:rect l="l" t="t" r="r" b="b"/>
                <a:pathLst>
                  <a:path w="10" h="5" extrusionOk="0">
                    <a:moveTo>
                      <a:pt x="11" y="0"/>
                    </a:moveTo>
                    <a:lnTo>
                      <a:pt x="0" y="5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7" name="Google Shape;1397;p19"/>
              <p:cNvSpPr/>
              <p:nvPr/>
            </p:nvSpPr>
            <p:spPr>
              <a:xfrm>
                <a:off x="7820300" y="8080841"/>
                <a:ext cx="2706857" cy="922617"/>
              </a:xfrm>
              <a:custGeom>
                <a:avLst/>
                <a:gdLst/>
                <a:ahLst/>
                <a:cxnLst/>
                <a:rect l="l" t="t" r="r" b="b"/>
                <a:pathLst>
                  <a:path w="2706857" h="922617" extrusionOk="0">
                    <a:moveTo>
                      <a:pt x="2676924" y="14609"/>
                    </a:moveTo>
                    <a:cubicBezTo>
                      <a:pt x="2282957" y="-10283"/>
                      <a:pt x="1692190" y="-4950"/>
                      <a:pt x="1297130" y="42907"/>
                    </a:cubicBezTo>
                    <a:cubicBezTo>
                      <a:pt x="1288046" y="43470"/>
                      <a:pt x="40286" y="92101"/>
                      <a:pt x="17966" y="94131"/>
                    </a:cubicBezTo>
                    <a:cubicBezTo>
                      <a:pt x="-22264" y="95523"/>
                      <a:pt x="7225" y="134918"/>
                      <a:pt x="84890" y="247226"/>
                    </a:cubicBezTo>
                    <a:cubicBezTo>
                      <a:pt x="18696" y="396147"/>
                      <a:pt x="-24077" y="338209"/>
                      <a:pt x="97942" y="455329"/>
                    </a:cubicBezTo>
                    <a:cubicBezTo>
                      <a:pt x="103757" y="461750"/>
                      <a:pt x="112159" y="466492"/>
                      <a:pt x="116187" y="474256"/>
                    </a:cubicBezTo>
                    <a:cubicBezTo>
                      <a:pt x="118607" y="502629"/>
                      <a:pt x="38224" y="656140"/>
                      <a:pt x="36037" y="670552"/>
                    </a:cubicBezTo>
                    <a:cubicBezTo>
                      <a:pt x="40725" y="698308"/>
                      <a:pt x="82037" y="690203"/>
                      <a:pt x="149936" y="729366"/>
                    </a:cubicBezTo>
                    <a:cubicBezTo>
                      <a:pt x="101851" y="885704"/>
                      <a:pt x="29648" y="916361"/>
                      <a:pt x="118536" y="922430"/>
                    </a:cubicBezTo>
                    <a:cubicBezTo>
                      <a:pt x="143055" y="924103"/>
                      <a:pt x="368374" y="914109"/>
                      <a:pt x="371920" y="911191"/>
                    </a:cubicBezTo>
                    <a:cubicBezTo>
                      <a:pt x="592935" y="894084"/>
                      <a:pt x="584040" y="906395"/>
                      <a:pt x="793459" y="910504"/>
                    </a:cubicBezTo>
                    <a:cubicBezTo>
                      <a:pt x="1144934" y="916638"/>
                      <a:pt x="2224841" y="846866"/>
                      <a:pt x="2225241" y="846844"/>
                    </a:cubicBezTo>
                    <a:cubicBezTo>
                      <a:pt x="2819229" y="879662"/>
                      <a:pt x="2726108" y="912707"/>
                      <a:pt x="2632716" y="734455"/>
                    </a:cubicBezTo>
                    <a:cubicBezTo>
                      <a:pt x="2658247" y="706120"/>
                      <a:pt x="2705016" y="675484"/>
                      <a:pt x="2699797" y="633322"/>
                    </a:cubicBezTo>
                    <a:cubicBezTo>
                      <a:pt x="2672663" y="575487"/>
                      <a:pt x="2635774" y="521425"/>
                      <a:pt x="2614065" y="461068"/>
                    </a:cubicBezTo>
                    <a:cubicBezTo>
                      <a:pt x="2628672" y="415354"/>
                      <a:pt x="2694697" y="341722"/>
                      <a:pt x="2693447" y="311665"/>
                    </a:cubicBezTo>
                    <a:cubicBezTo>
                      <a:pt x="2674807" y="255455"/>
                      <a:pt x="2628054" y="203786"/>
                      <a:pt x="2628287" y="174633"/>
                    </a:cubicBezTo>
                    <a:cubicBezTo>
                      <a:pt x="2674228" y="112408"/>
                      <a:pt x="2748932" y="11718"/>
                      <a:pt x="2676924" y="1460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98" name="Google Shape;1398;p19"/>
            <p:cNvGrpSpPr/>
            <p:nvPr/>
          </p:nvGrpSpPr>
          <p:grpSpPr>
            <a:xfrm>
              <a:off x="7820300" y="8080841"/>
              <a:ext cx="2706857" cy="922617"/>
              <a:chOff x="7820300" y="8080841"/>
              <a:chExt cx="2706857" cy="922617"/>
            </a:xfrm>
          </p:grpSpPr>
          <p:sp>
            <p:nvSpPr>
              <p:cNvPr id="1399" name="Google Shape;1399;p19"/>
              <p:cNvSpPr/>
              <p:nvPr/>
            </p:nvSpPr>
            <p:spPr>
              <a:xfrm>
                <a:off x="9397189" y="8101562"/>
                <a:ext cx="503" cy="58"/>
              </a:xfrm>
              <a:custGeom>
                <a:avLst/>
                <a:gdLst/>
                <a:ahLst/>
                <a:cxnLst/>
                <a:rect l="l" t="t" r="r" b="b"/>
                <a:pathLst>
                  <a:path w="503" h="58" extrusionOk="0">
                    <a:moveTo>
                      <a:pt x="0" y="43"/>
                    </a:moveTo>
                    <a:cubicBezTo>
                      <a:pt x="363" y="70"/>
                      <a:pt x="146" y="65"/>
                      <a:pt x="503" y="0"/>
                    </a:cubicBezTo>
                    <a:cubicBezTo>
                      <a:pt x="352" y="27"/>
                      <a:pt x="157" y="16"/>
                      <a:pt x="0" y="4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0" name="Google Shape;1400;p19"/>
              <p:cNvSpPr/>
              <p:nvPr/>
            </p:nvSpPr>
            <p:spPr>
              <a:xfrm>
                <a:off x="9362622" y="8103576"/>
                <a:ext cx="70" cy="5"/>
              </a:xfrm>
              <a:custGeom>
                <a:avLst/>
                <a:gdLst/>
                <a:ahLst/>
                <a:cxnLst/>
                <a:rect l="l" t="t" r="r" b="b"/>
                <a:pathLst>
                  <a:path w="70" h="5" extrusionOk="0">
                    <a:moveTo>
                      <a:pt x="70" y="0"/>
                    </a:moveTo>
                    <a:cubicBezTo>
                      <a:pt x="43" y="0"/>
                      <a:pt x="22" y="0"/>
                      <a:pt x="0" y="5"/>
                    </a:cubicBezTo>
                    <a:cubicBezTo>
                      <a:pt x="11" y="5"/>
                      <a:pt x="54" y="0"/>
                      <a:pt x="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1" name="Google Shape;1401;p19"/>
              <p:cNvSpPr/>
              <p:nvPr/>
            </p:nvSpPr>
            <p:spPr>
              <a:xfrm>
                <a:off x="9434084" y="8099288"/>
                <a:ext cx="10" cy="5"/>
              </a:xfrm>
              <a:custGeom>
                <a:avLst/>
                <a:gdLst/>
                <a:ahLst/>
                <a:cxnLst/>
                <a:rect l="l" t="t" r="r" b="b"/>
                <a:pathLst>
                  <a:path w="10" h="5" extrusionOk="0">
                    <a:moveTo>
                      <a:pt x="11" y="0"/>
                    </a:moveTo>
                    <a:lnTo>
                      <a:pt x="0" y="5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2" name="Google Shape;1402;p19"/>
              <p:cNvSpPr/>
              <p:nvPr/>
            </p:nvSpPr>
            <p:spPr>
              <a:xfrm>
                <a:off x="7820300" y="8080841"/>
                <a:ext cx="2706857" cy="922617"/>
              </a:xfrm>
              <a:custGeom>
                <a:avLst/>
                <a:gdLst/>
                <a:ahLst/>
                <a:cxnLst/>
                <a:rect l="l" t="t" r="r" b="b"/>
                <a:pathLst>
                  <a:path w="2706857" h="922617" extrusionOk="0">
                    <a:moveTo>
                      <a:pt x="2676924" y="14609"/>
                    </a:moveTo>
                    <a:cubicBezTo>
                      <a:pt x="2282957" y="-10283"/>
                      <a:pt x="1692190" y="-4950"/>
                      <a:pt x="1297130" y="42907"/>
                    </a:cubicBezTo>
                    <a:cubicBezTo>
                      <a:pt x="1288046" y="43470"/>
                      <a:pt x="40286" y="92101"/>
                      <a:pt x="17966" y="94131"/>
                    </a:cubicBezTo>
                    <a:cubicBezTo>
                      <a:pt x="-22264" y="95523"/>
                      <a:pt x="7225" y="134918"/>
                      <a:pt x="84890" y="247226"/>
                    </a:cubicBezTo>
                    <a:cubicBezTo>
                      <a:pt x="18696" y="396147"/>
                      <a:pt x="-24077" y="338209"/>
                      <a:pt x="97942" y="455329"/>
                    </a:cubicBezTo>
                    <a:cubicBezTo>
                      <a:pt x="103757" y="461750"/>
                      <a:pt x="112159" y="466492"/>
                      <a:pt x="116187" y="474256"/>
                    </a:cubicBezTo>
                    <a:cubicBezTo>
                      <a:pt x="118607" y="502629"/>
                      <a:pt x="38224" y="656140"/>
                      <a:pt x="36037" y="670552"/>
                    </a:cubicBezTo>
                    <a:cubicBezTo>
                      <a:pt x="40725" y="698308"/>
                      <a:pt x="82037" y="690203"/>
                      <a:pt x="149936" y="729366"/>
                    </a:cubicBezTo>
                    <a:cubicBezTo>
                      <a:pt x="101851" y="885704"/>
                      <a:pt x="29648" y="916361"/>
                      <a:pt x="118536" y="922430"/>
                    </a:cubicBezTo>
                    <a:cubicBezTo>
                      <a:pt x="143055" y="924103"/>
                      <a:pt x="368374" y="914109"/>
                      <a:pt x="371920" y="911191"/>
                    </a:cubicBezTo>
                    <a:cubicBezTo>
                      <a:pt x="592935" y="894084"/>
                      <a:pt x="584040" y="906395"/>
                      <a:pt x="793459" y="910504"/>
                    </a:cubicBezTo>
                    <a:cubicBezTo>
                      <a:pt x="1144934" y="916638"/>
                      <a:pt x="2224841" y="846866"/>
                      <a:pt x="2225241" y="846844"/>
                    </a:cubicBezTo>
                    <a:cubicBezTo>
                      <a:pt x="2819229" y="879662"/>
                      <a:pt x="2726108" y="912707"/>
                      <a:pt x="2632716" y="734455"/>
                    </a:cubicBezTo>
                    <a:cubicBezTo>
                      <a:pt x="2658247" y="706120"/>
                      <a:pt x="2705016" y="675484"/>
                      <a:pt x="2699797" y="633322"/>
                    </a:cubicBezTo>
                    <a:cubicBezTo>
                      <a:pt x="2672663" y="575487"/>
                      <a:pt x="2635774" y="521425"/>
                      <a:pt x="2614065" y="461068"/>
                    </a:cubicBezTo>
                    <a:cubicBezTo>
                      <a:pt x="2628672" y="415354"/>
                      <a:pt x="2694697" y="341722"/>
                      <a:pt x="2693447" y="311665"/>
                    </a:cubicBezTo>
                    <a:cubicBezTo>
                      <a:pt x="2674807" y="255455"/>
                      <a:pt x="2628054" y="203786"/>
                      <a:pt x="2628287" y="174633"/>
                    </a:cubicBezTo>
                    <a:cubicBezTo>
                      <a:pt x="2674228" y="112408"/>
                      <a:pt x="2748932" y="11718"/>
                      <a:pt x="2676924" y="1460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5" name="Google Shape;3055;p32"/>
          <p:cNvSpPr/>
          <p:nvPr/>
        </p:nvSpPr>
        <p:spPr>
          <a:xfrm rot="-148044">
            <a:off x="-383145" y="-611062"/>
            <a:ext cx="9672267" cy="209985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69" name="Google Shape;3069;p32"/>
          <p:cNvGrpSpPr/>
          <p:nvPr/>
        </p:nvGrpSpPr>
        <p:grpSpPr>
          <a:xfrm rot="-383752">
            <a:off x="8771789" y="-383547"/>
            <a:ext cx="4400197" cy="5917246"/>
            <a:chOff x="17542330" y="-768705"/>
            <a:chExt cx="8800182" cy="11833942"/>
          </a:xfrm>
        </p:grpSpPr>
        <p:sp>
          <p:nvSpPr>
            <p:cNvPr id="3070" name="Google Shape;3070;p32"/>
            <p:cNvSpPr/>
            <p:nvPr/>
          </p:nvSpPr>
          <p:spPr>
            <a:xfrm>
              <a:off x="17551738" y="-768705"/>
              <a:ext cx="8790774" cy="11833942"/>
            </a:xfrm>
            <a:custGeom>
              <a:avLst/>
              <a:gdLst/>
              <a:ahLst/>
              <a:cxnLst/>
              <a:rect l="l" t="t" r="r" b="b"/>
              <a:pathLst>
                <a:path w="8790774" h="11833942" extrusionOk="0">
                  <a:moveTo>
                    <a:pt x="8741477" y="11405519"/>
                  </a:moveTo>
                  <a:cubicBezTo>
                    <a:pt x="8724609" y="11118641"/>
                    <a:pt x="8770124" y="10781398"/>
                    <a:pt x="8751365" y="10431942"/>
                  </a:cubicBezTo>
                  <a:cubicBezTo>
                    <a:pt x="8705306" y="9622715"/>
                    <a:pt x="8731588" y="10210600"/>
                    <a:pt x="8731588" y="9412994"/>
                  </a:cubicBezTo>
                  <a:cubicBezTo>
                    <a:pt x="8733363" y="8514515"/>
                    <a:pt x="8612976" y="7945564"/>
                    <a:pt x="8655675" y="6493305"/>
                  </a:cubicBezTo>
                  <a:cubicBezTo>
                    <a:pt x="8671620" y="6152984"/>
                    <a:pt x="8677912" y="6332837"/>
                    <a:pt x="8631877" y="5521266"/>
                  </a:cubicBezTo>
                  <a:cubicBezTo>
                    <a:pt x="8552061" y="4371364"/>
                    <a:pt x="8544326" y="14799"/>
                    <a:pt x="8458926" y="12693"/>
                  </a:cubicBezTo>
                  <a:cubicBezTo>
                    <a:pt x="7736582" y="-7188"/>
                    <a:pt x="6905087" y="27982"/>
                    <a:pt x="6909582" y="27982"/>
                  </a:cubicBezTo>
                  <a:cubicBezTo>
                    <a:pt x="6094741" y="27982"/>
                    <a:pt x="6849708" y="-52039"/>
                    <a:pt x="5856168" y="58561"/>
                  </a:cubicBezTo>
                  <a:cubicBezTo>
                    <a:pt x="5414576" y="107483"/>
                    <a:pt x="4325678" y="46845"/>
                    <a:pt x="4274462" y="43769"/>
                  </a:cubicBezTo>
                  <a:cubicBezTo>
                    <a:pt x="4233584" y="46822"/>
                    <a:pt x="3315838" y="118701"/>
                    <a:pt x="3220598" y="110536"/>
                  </a:cubicBezTo>
                  <a:cubicBezTo>
                    <a:pt x="2281183" y="30444"/>
                    <a:pt x="475074" y="153800"/>
                    <a:pt x="587252" y="145233"/>
                  </a:cubicBezTo>
                  <a:cubicBezTo>
                    <a:pt x="558060" y="145233"/>
                    <a:pt x="80984" y="136050"/>
                    <a:pt x="85478" y="136570"/>
                  </a:cubicBezTo>
                  <a:cubicBezTo>
                    <a:pt x="82450" y="136570"/>
                    <a:pt x="80085" y="1552334"/>
                    <a:pt x="80085" y="2592938"/>
                  </a:cubicBezTo>
                  <a:cubicBezTo>
                    <a:pt x="79990" y="2594689"/>
                    <a:pt x="24232" y="3438756"/>
                    <a:pt x="19430" y="3819832"/>
                  </a:cubicBezTo>
                  <a:cubicBezTo>
                    <a:pt x="19430" y="3867759"/>
                    <a:pt x="78736" y="4429847"/>
                    <a:pt x="71095" y="4504401"/>
                  </a:cubicBezTo>
                  <a:cubicBezTo>
                    <a:pt x="-29018" y="5497386"/>
                    <a:pt x="125765" y="6476785"/>
                    <a:pt x="33813" y="8456789"/>
                  </a:cubicBezTo>
                  <a:cubicBezTo>
                    <a:pt x="-2547" y="9165854"/>
                    <a:pt x="46304" y="9060343"/>
                    <a:pt x="34262" y="9428828"/>
                  </a:cubicBezTo>
                  <a:cubicBezTo>
                    <a:pt x="-26274" y="11101648"/>
                    <a:pt x="7318" y="10235357"/>
                    <a:pt x="29768" y="11314800"/>
                  </a:cubicBezTo>
                  <a:cubicBezTo>
                    <a:pt x="39609" y="11774950"/>
                    <a:pt x="20826" y="11794950"/>
                    <a:pt x="50420" y="11795471"/>
                  </a:cubicBezTo>
                  <a:cubicBezTo>
                    <a:pt x="1946068" y="11824416"/>
                    <a:pt x="3572721" y="11842215"/>
                    <a:pt x="6037162" y="11798524"/>
                  </a:cubicBezTo>
                  <a:cubicBezTo>
                    <a:pt x="7015113" y="11779660"/>
                    <a:pt x="7029046" y="11841339"/>
                    <a:pt x="7133702" y="11833197"/>
                  </a:cubicBezTo>
                  <a:cubicBezTo>
                    <a:pt x="9124211" y="11681273"/>
                    <a:pt x="8786849" y="12079887"/>
                    <a:pt x="8741477" y="11405519"/>
                  </a:cubicBezTo>
                  <a:close/>
                  <a:moveTo>
                    <a:pt x="476304" y="1332365"/>
                  </a:moveTo>
                  <a:cubicBezTo>
                    <a:pt x="393199" y="1298733"/>
                    <a:pt x="349175" y="1186594"/>
                    <a:pt x="385109" y="1095331"/>
                  </a:cubicBezTo>
                  <a:cubicBezTo>
                    <a:pt x="445314" y="940875"/>
                    <a:pt x="652401" y="957206"/>
                    <a:pt x="706290" y="1106550"/>
                  </a:cubicBezTo>
                  <a:cubicBezTo>
                    <a:pt x="759304" y="1234001"/>
                    <a:pt x="629478" y="1395061"/>
                    <a:pt x="476304" y="1332365"/>
                  </a:cubicBezTo>
                  <a:close/>
                  <a:moveTo>
                    <a:pt x="460572" y="2300853"/>
                  </a:moveTo>
                  <a:cubicBezTo>
                    <a:pt x="394098" y="2265162"/>
                    <a:pt x="359489" y="2176479"/>
                    <a:pt x="378816" y="2096458"/>
                  </a:cubicBezTo>
                  <a:cubicBezTo>
                    <a:pt x="421492" y="1921623"/>
                    <a:pt x="649704" y="1921102"/>
                    <a:pt x="708088" y="2083203"/>
                  </a:cubicBezTo>
                  <a:cubicBezTo>
                    <a:pt x="764697" y="2218773"/>
                    <a:pt x="615568" y="2384448"/>
                    <a:pt x="460572" y="2300853"/>
                  </a:cubicBezTo>
                  <a:close/>
                  <a:moveTo>
                    <a:pt x="479899" y="3286145"/>
                  </a:moveTo>
                  <a:cubicBezTo>
                    <a:pt x="396795" y="3252514"/>
                    <a:pt x="352771" y="3141393"/>
                    <a:pt x="388255" y="3049633"/>
                  </a:cubicBezTo>
                  <a:cubicBezTo>
                    <a:pt x="448011" y="2894159"/>
                    <a:pt x="656446" y="2910986"/>
                    <a:pt x="709886" y="3060331"/>
                  </a:cubicBezTo>
                  <a:cubicBezTo>
                    <a:pt x="763349" y="3188279"/>
                    <a:pt x="632624" y="3348321"/>
                    <a:pt x="479899" y="3286145"/>
                  </a:cubicBezTo>
                  <a:close/>
                  <a:moveTo>
                    <a:pt x="482147" y="4263273"/>
                  </a:moveTo>
                  <a:cubicBezTo>
                    <a:pt x="399042" y="4229641"/>
                    <a:pt x="355018" y="4118520"/>
                    <a:pt x="390502" y="4027281"/>
                  </a:cubicBezTo>
                  <a:cubicBezTo>
                    <a:pt x="450258" y="3871309"/>
                    <a:pt x="658694" y="3888137"/>
                    <a:pt x="712133" y="4037482"/>
                  </a:cubicBezTo>
                  <a:cubicBezTo>
                    <a:pt x="766046" y="4166424"/>
                    <a:pt x="633523" y="4324951"/>
                    <a:pt x="482147" y="4263273"/>
                  </a:cubicBezTo>
                  <a:close/>
                  <a:moveTo>
                    <a:pt x="384659" y="5027863"/>
                  </a:moveTo>
                  <a:cubicBezTo>
                    <a:pt x="427335" y="4853028"/>
                    <a:pt x="655547" y="4852011"/>
                    <a:pt x="713931" y="5014609"/>
                  </a:cubicBezTo>
                  <a:cubicBezTo>
                    <a:pt x="831621" y="5296493"/>
                    <a:pt x="306499" y="5349509"/>
                    <a:pt x="384659" y="5027863"/>
                  </a:cubicBezTo>
                  <a:close/>
                  <a:moveTo>
                    <a:pt x="386907" y="6004493"/>
                  </a:moveTo>
                  <a:cubicBezTo>
                    <a:pt x="429583" y="5830179"/>
                    <a:pt x="657345" y="5828120"/>
                    <a:pt x="716178" y="5991239"/>
                  </a:cubicBezTo>
                  <a:cubicBezTo>
                    <a:pt x="834318" y="6274638"/>
                    <a:pt x="309196" y="6326139"/>
                    <a:pt x="386907" y="6004493"/>
                  </a:cubicBezTo>
                  <a:close/>
                  <a:moveTo>
                    <a:pt x="487990" y="7194181"/>
                  </a:moveTo>
                  <a:cubicBezTo>
                    <a:pt x="404885" y="7160549"/>
                    <a:pt x="360861" y="7049428"/>
                    <a:pt x="396346" y="6958189"/>
                  </a:cubicBezTo>
                  <a:cubicBezTo>
                    <a:pt x="456101" y="6802218"/>
                    <a:pt x="664537" y="6819046"/>
                    <a:pt x="717976" y="6968390"/>
                  </a:cubicBezTo>
                  <a:cubicBezTo>
                    <a:pt x="771439" y="7096835"/>
                    <a:pt x="639816" y="7255859"/>
                    <a:pt x="487990" y="7194181"/>
                  </a:cubicBezTo>
                  <a:close/>
                  <a:moveTo>
                    <a:pt x="390502" y="7958771"/>
                  </a:moveTo>
                  <a:cubicBezTo>
                    <a:pt x="433178" y="7783415"/>
                    <a:pt x="661390" y="7783415"/>
                    <a:pt x="719774" y="7945517"/>
                  </a:cubicBezTo>
                  <a:cubicBezTo>
                    <a:pt x="837464" y="8227400"/>
                    <a:pt x="312342" y="8280417"/>
                    <a:pt x="390502" y="7958771"/>
                  </a:cubicBezTo>
                  <a:close/>
                  <a:moveTo>
                    <a:pt x="474506" y="9139796"/>
                  </a:moveTo>
                  <a:cubicBezTo>
                    <a:pt x="408032" y="9104105"/>
                    <a:pt x="373423" y="9015421"/>
                    <a:pt x="392750" y="8935400"/>
                  </a:cubicBezTo>
                  <a:cubicBezTo>
                    <a:pt x="435426" y="8760566"/>
                    <a:pt x="663638" y="8760045"/>
                    <a:pt x="722022" y="8922146"/>
                  </a:cubicBezTo>
                  <a:cubicBezTo>
                    <a:pt x="778631" y="9057739"/>
                    <a:pt x="629928" y="9223391"/>
                    <a:pt x="474506" y="9139796"/>
                  </a:cubicBezTo>
                  <a:close/>
                  <a:moveTo>
                    <a:pt x="493809" y="10125089"/>
                  </a:moveTo>
                  <a:cubicBezTo>
                    <a:pt x="410705" y="10091456"/>
                    <a:pt x="366681" y="9980336"/>
                    <a:pt x="402165" y="9889096"/>
                  </a:cubicBezTo>
                  <a:cubicBezTo>
                    <a:pt x="461921" y="9733125"/>
                    <a:pt x="670356" y="9749953"/>
                    <a:pt x="723796" y="9899297"/>
                  </a:cubicBezTo>
                  <a:cubicBezTo>
                    <a:pt x="777283" y="10027743"/>
                    <a:pt x="645659" y="10186767"/>
                    <a:pt x="493809" y="10125089"/>
                  </a:cubicBezTo>
                  <a:close/>
                  <a:moveTo>
                    <a:pt x="495607" y="11102239"/>
                  </a:moveTo>
                  <a:cubicBezTo>
                    <a:pt x="319959" y="11030881"/>
                    <a:pt x="378816" y="10722489"/>
                    <a:pt x="589050" y="10758180"/>
                  </a:cubicBezTo>
                  <a:cubicBezTo>
                    <a:pt x="843757" y="10802509"/>
                    <a:pt x="735955" y="11200106"/>
                    <a:pt x="495607" y="111022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071" name="Google Shape;3071;p32"/>
            <p:cNvGrpSpPr/>
            <p:nvPr/>
          </p:nvGrpSpPr>
          <p:grpSpPr>
            <a:xfrm>
              <a:off x="17542330" y="-151913"/>
              <a:ext cx="8765083" cy="10788725"/>
              <a:chOff x="17542330" y="-151913"/>
              <a:chExt cx="8765083" cy="10788725"/>
            </a:xfrm>
          </p:grpSpPr>
          <p:sp>
            <p:nvSpPr>
              <p:cNvPr id="3072" name="Google Shape;3072;p32"/>
              <p:cNvSpPr/>
              <p:nvPr/>
            </p:nvSpPr>
            <p:spPr>
              <a:xfrm>
                <a:off x="17622083" y="-151913"/>
                <a:ext cx="8444278" cy="85558"/>
              </a:xfrm>
              <a:custGeom>
                <a:avLst/>
                <a:gdLst/>
                <a:ahLst/>
                <a:cxnLst/>
                <a:rect l="l" t="t" r="r" b="b"/>
                <a:pathLst>
                  <a:path w="8444278" h="85558" extrusionOk="0">
                    <a:moveTo>
                      <a:pt x="8440223" y="85558"/>
                    </a:moveTo>
                    <a:cubicBezTo>
                      <a:pt x="8437952" y="85582"/>
                      <a:pt x="14968" y="57038"/>
                      <a:pt x="11987" y="57015"/>
                    </a:cubicBezTo>
                    <a:cubicBezTo>
                      <a:pt x="11987" y="-29775"/>
                      <a:pt x="-595814" y="307"/>
                      <a:pt x="6844607" y="31524"/>
                    </a:cubicBezTo>
                    <a:cubicBezTo>
                      <a:pt x="8615279" y="38341"/>
                      <a:pt x="8438141" y="12117"/>
                      <a:pt x="8440223" y="8555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3" name="Google Shape;3073;p32"/>
              <p:cNvSpPr/>
              <p:nvPr/>
            </p:nvSpPr>
            <p:spPr>
              <a:xfrm>
                <a:off x="17622641" y="817284"/>
                <a:ext cx="8468542" cy="89415"/>
              </a:xfrm>
              <a:custGeom>
                <a:avLst/>
                <a:gdLst/>
                <a:ahLst/>
                <a:cxnLst/>
                <a:rect l="l" t="t" r="r" b="b"/>
                <a:pathLst>
                  <a:path w="8468542" h="89415" extrusionOk="0">
                    <a:moveTo>
                      <a:pt x="8463937" y="89416"/>
                    </a:moveTo>
                    <a:cubicBezTo>
                      <a:pt x="8461240" y="89463"/>
                      <a:pt x="11359" y="60896"/>
                      <a:pt x="9632" y="60872"/>
                    </a:cubicBezTo>
                    <a:cubicBezTo>
                      <a:pt x="11643" y="-30036"/>
                      <a:pt x="-563465" y="-2037"/>
                      <a:pt x="6866949" y="35382"/>
                    </a:cubicBezTo>
                    <a:cubicBezTo>
                      <a:pt x="8636628" y="42175"/>
                      <a:pt x="8463937" y="15075"/>
                      <a:pt x="8463937" y="8941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4" name="Google Shape;3074;p32"/>
              <p:cNvSpPr/>
              <p:nvPr/>
            </p:nvSpPr>
            <p:spPr>
              <a:xfrm>
                <a:off x="17625081" y="1790055"/>
                <a:ext cx="8524815" cy="70789"/>
              </a:xfrm>
              <a:custGeom>
                <a:avLst/>
                <a:gdLst/>
                <a:ahLst/>
                <a:cxnLst/>
                <a:rect l="l" t="t" r="r" b="b"/>
                <a:pathLst>
                  <a:path w="8524815" h="70789" extrusionOk="0">
                    <a:moveTo>
                      <a:pt x="1131597" y="65252"/>
                    </a:moveTo>
                    <a:cubicBezTo>
                      <a:pt x="-157387" y="65252"/>
                      <a:pt x="6764" y="82317"/>
                      <a:pt x="6764" y="0"/>
                    </a:cubicBezTo>
                    <a:cubicBezTo>
                      <a:pt x="10384797" y="59075"/>
                      <a:pt x="11887208" y="82506"/>
                      <a:pt x="1131597" y="6525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5" name="Google Shape;3075;p32"/>
              <p:cNvSpPr/>
              <p:nvPr/>
            </p:nvSpPr>
            <p:spPr>
              <a:xfrm>
                <a:off x="17568973" y="2766093"/>
                <a:ext cx="8558565" cy="86743"/>
              </a:xfrm>
              <a:custGeom>
                <a:avLst/>
                <a:gdLst/>
                <a:ahLst/>
                <a:cxnLst/>
                <a:rect l="l" t="t" r="r" b="b"/>
                <a:pathLst>
                  <a:path w="8558565" h="86743" extrusionOk="0">
                    <a:moveTo>
                      <a:pt x="8553987" y="86743"/>
                    </a:moveTo>
                    <a:cubicBezTo>
                      <a:pt x="8552142" y="86767"/>
                      <a:pt x="11515" y="57703"/>
                      <a:pt x="8937" y="57679"/>
                    </a:cubicBezTo>
                    <a:cubicBezTo>
                      <a:pt x="13124" y="-30484"/>
                      <a:pt x="-568229" y="592"/>
                      <a:pt x="6966888" y="32189"/>
                    </a:cubicBezTo>
                    <a:cubicBezTo>
                      <a:pt x="8725637" y="38981"/>
                      <a:pt x="8553987" y="12734"/>
                      <a:pt x="8553987" y="8674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6" name="Google Shape;3076;p32"/>
              <p:cNvSpPr/>
              <p:nvPr/>
            </p:nvSpPr>
            <p:spPr>
              <a:xfrm>
                <a:off x="17608369" y="3739284"/>
                <a:ext cx="8541106" cy="86110"/>
              </a:xfrm>
              <a:custGeom>
                <a:avLst/>
                <a:gdLst/>
                <a:ahLst/>
                <a:cxnLst/>
                <a:rect l="l" t="t" r="r" b="b"/>
                <a:pathLst>
                  <a:path w="8541106" h="86110" extrusionOk="0">
                    <a:moveTo>
                      <a:pt x="8537041" y="86111"/>
                    </a:moveTo>
                    <a:cubicBezTo>
                      <a:pt x="8534959" y="86135"/>
                      <a:pt x="8857" y="57071"/>
                      <a:pt x="6373" y="57047"/>
                    </a:cubicBezTo>
                    <a:cubicBezTo>
                      <a:pt x="19455" y="-30145"/>
                      <a:pt x="-571171" y="505"/>
                      <a:pt x="6950840" y="32077"/>
                    </a:cubicBezTo>
                    <a:cubicBezTo>
                      <a:pt x="8711884" y="38870"/>
                      <a:pt x="8534911" y="13238"/>
                      <a:pt x="8537041" y="8611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7" name="Google Shape;3077;p32"/>
              <p:cNvSpPr/>
              <p:nvPr/>
            </p:nvSpPr>
            <p:spPr>
              <a:xfrm>
                <a:off x="17577642" y="4711778"/>
                <a:ext cx="861203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8612036" h="86673" extrusionOk="0">
                    <a:moveTo>
                      <a:pt x="8609545" y="86674"/>
                    </a:moveTo>
                    <a:cubicBezTo>
                      <a:pt x="8607818" y="86697"/>
                      <a:pt x="211234" y="58486"/>
                      <a:pt x="11504" y="57112"/>
                    </a:cubicBezTo>
                    <a:cubicBezTo>
                      <a:pt x="9564" y="-30624"/>
                      <a:pt x="-583049" y="807"/>
                      <a:pt x="7004490" y="32640"/>
                    </a:cubicBezTo>
                    <a:cubicBezTo>
                      <a:pt x="8784956" y="39457"/>
                      <a:pt x="8602873" y="13233"/>
                      <a:pt x="8609545" y="8667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8" name="Google Shape;3078;p32"/>
              <p:cNvSpPr/>
              <p:nvPr/>
            </p:nvSpPr>
            <p:spPr>
              <a:xfrm>
                <a:off x="17603789" y="5681783"/>
                <a:ext cx="8629848" cy="78906"/>
              </a:xfrm>
              <a:custGeom>
                <a:avLst/>
                <a:gdLst/>
                <a:ahLst/>
                <a:cxnLst/>
                <a:rect l="l" t="t" r="r" b="b"/>
                <a:pathLst>
                  <a:path w="8629848" h="78906" extrusionOk="0">
                    <a:moveTo>
                      <a:pt x="3152815" y="68827"/>
                    </a:moveTo>
                    <a:cubicBezTo>
                      <a:pt x="-288133" y="55596"/>
                      <a:pt x="7666" y="94695"/>
                      <a:pt x="5584" y="0"/>
                    </a:cubicBezTo>
                    <a:cubicBezTo>
                      <a:pt x="9204754" y="25585"/>
                      <a:pt x="12241794" y="107168"/>
                      <a:pt x="3152815" y="6882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9" name="Google Shape;3079;p32"/>
              <p:cNvSpPr/>
              <p:nvPr/>
            </p:nvSpPr>
            <p:spPr>
              <a:xfrm>
                <a:off x="17602255" y="6655969"/>
                <a:ext cx="8611066" cy="88595"/>
              </a:xfrm>
              <a:custGeom>
                <a:avLst/>
                <a:gdLst/>
                <a:ahLst/>
                <a:cxnLst/>
                <a:rect l="l" t="t" r="r" b="b"/>
                <a:pathLst>
                  <a:path w="8611066" h="88595" extrusionOk="0">
                    <a:moveTo>
                      <a:pt x="8606507" y="88596"/>
                    </a:moveTo>
                    <a:cubicBezTo>
                      <a:pt x="8604780" y="88619"/>
                      <a:pt x="194594" y="60289"/>
                      <a:pt x="10241" y="59034"/>
                    </a:cubicBezTo>
                    <a:cubicBezTo>
                      <a:pt x="10241" y="-33010"/>
                      <a:pt x="-571089" y="2185"/>
                      <a:pt x="7026149" y="34065"/>
                    </a:cubicBezTo>
                    <a:cubicBezTo>
                      <a:pt x="8777447" y="42538"/>
                      <a:pt x="8606507" y="11485"/>
                      <a:pt x="8606507" y="8859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0" name="Google Shape;3080;p32"/>
              <p:cNvSpPr/>
              <p:nvPr/>
            </p:nvSpPr>
            <p:spPr>
              <a:xfrm>
                <a:off x="17576708" y="7627689"/>
                <a:ext cx="8675779" cy="89931"/>
              </a:xfrm>
              <a:custGeom>
                <a:avLst/>
                <a:gdLst/>
                <a:ahLst/>
                <a:cxnLst/>
                <a:rect l="l" t="t" r="r" b="b"/>
                <a:pathLst>
                  <a:path w="8675779" h="89931" extrusionOk="0">
                    <a:moveTo>
                      <a:pt x="8673831" y="89931"/>
                    </a:moveTo>
                    <a:cubicBezTo>
                      <a:pt x="8672103" y="89955"/>
                      <a:pt x="162301" y="61364"/>
                      <a:pt x="8843" y="60370"/>
                    </a:cubicBezTo>
                    <a:cubicBezTo>
                      <a:pt x="13267" y="-34893"/>
                      <a:pt x="-573196" y="3307"/>
                      <a:pt x="7075045" y="35401"/>
                    </a:cubicBezTo>
                    <a:cubicBezTo>
                      <a:pt x="8848035" y="42217"/>
                      <a:pt x="8665669" y="15922"/>
                      <a:pt x="8673831" y="8993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1" name="Google Shape;3081;p32"/>
              <p:cNvSpPr/>
              <p:nvPr/>
            </p:nvSpPr>
            <p:spPr>
              <a:xfrm>
                <a:off x="17578422" y="8599958"/>
                <a:ext cx="8728991" cy="80438"/>
              </a:xfrm>
              <a:custGeom>
                <a:avLst/>
                <a:gdLst/>
                <a:ahLst/>
                <a:cxnLst/>
                <a:rect l="l" t="t" r="r" b="b"/>
                <a:pathLst>
                  <a:path w="8728991" h="80438" extrusionOk="0">
                    <a:moveTo>
                      <a:pt x="3247802" y="69324"/>
                    </a:moveTo>
                    <a:cubicBezTo>
                      <a:pt x="-341376" y="55549"/>
                      <a:pt x="9376" y="97891"/>
                      <a:pt x="9376" y="0"/>
                    </a:cubicBezTo>
                    <a:cubicBezTo>
                      <a:pt x="9152954" y="35242"/>
                      <a:pt x="12466300" y="108233"/>
                      <a:pt x="3247802" y="693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2" name="Google Shape;3082;p32"/>
              <p:cNvSpPr/>
              <p:nvPr/>
            </p:nvSpPr>
            <p:spPr>
              <a:xfrm>
                <a:off x="17542330" y="9575247"/>
                <a:ext cx="8764064" cy="87989"/>
              </a:xfrm>
              <a:custGeom>
                <a:avLst/>
                <a:gdLst/>
                <a:ahLst/>
                <a:cxnLst/>
                <a:rect l="l" t="t" r="r" b="b"/>
                <a:pathLst>
                  <a:path w="8764064" h="87989" extrusionOk="0">
                    <a:moveTo>
                      <a:pt x="8760774" y="87989"/>
                    </a:moveTo>
                    <a:cubicBezTo>
                      <a:pt x="8758976" y="88013"/>
                      <a:pt x="371642" y="60464"/>
                      <a:pt x="10884" y="57410"/>
                    </a:cubicBezTo>
                    <a:cubicBezTo>
                      <a:pt x="10884" y="-31723"/>
                      <a:pt x="-590932" y="1460"/>
                      <a:pt x="7155719" y="33955"/>
                    </a:cubicBezTo>
                    <a:cubicBezTo>
                      <a:pt x="8935665" y="40772"/>
                      <a:pt x="8756587" y="14524"/>
                      <a:pt x="8760774" y="87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3" name="Google Shape;3083;p32"/>
              <p:cNvSpPr/>
              <p:nvPr/>
            </p:nvSpPr>
            <p:spPr>
              <a:xfrm>
                <a:off x="17571655" y="10545863"/>
                <a:ext cx="8724707" cy="90949"/>
              </a:xfrm>
              <a:custGeom>
                <a:avLst/>
                <a:gdLst/>
                <a:ahLst/>
                <a:cxnLst/>
                <a:rect l="l" t="t" r="r" b="b"/>
                <a:pathLst>
                  <a:path w="8724707" h="90949" extrusionOk="0">
                    <a:moveTo>
                      <a:pt x="8721559" y="90950"/>
                    </a:moveTo>
                    <a:cubicBezTo>
                      <a:pt x="8719856" y="90973"/>
                      <a:pt x="239907" y="61767"/>
                      <a:pt x="11198" y="59850"/>
                    </a:cubicBezTo>
                    <a:cubicBezTo>
                      <a:pt x="9069" y="-29520"/>
                      <a:pt x="-583260" y="-2538"/>
                      <a:pt x="7149291" y="36395"/>
                    </a:cubicBezTo>
                    <a:cubicBezTo>
                      <a:pt x="8893658" y="43212"/>
                      <a:pt x="8717088" y="14976"/>
                      <a:pt x="8721559" y="9095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084" name="Google Shape;3084;p32"/>
            <p:cNvSpPr/>
            <p:nvPr/>
          </p:nvSpPr>
          <p:spPr>
            <a:xfrm>
              <a:off x="18696916" y="-664776"/>
              <a:ext cx="235386" cy="11720084"/>
            </a:xfrm>
            <a:custGeom>
              <a:avLst/>
              <a:gdLst/>
              <a:ahLst/>
              <a:cxnLst/>
              <a:rect l="l" t="t" r="r" b="b"/>
              <a:pathLst>
                <a:path w="235386" h="11720084" extrusionOk="0">
                  <a:moveTo>
                    <a:pt x="235387" y="11720084"/>
                  </a:moveTo>
                  <a:cubicBezTo>
                    <a:pt x="105466" y="11720084"/>
                    <a:pt x="-99090" y="4949778"/>
                    <a:pt x="55244" y="3"/>
                  </a:cubicBezTo>
                  <a:cubicBezTo>
                    <a:pt x="186773" y="-3997"/>
                    <a:pt x="-130103" y="4566620"/>
                    <a:pt x="235387" y="117200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85" name="Google Shape;3085;p32"/>
          <p:cNvGrpSpPr/>
          <p:nvPr/>
        </p:nvGrpSpPr>
        <p:grpSpPr>
          <a:xfrm rot="283687">
            <a:off x="7876741" y="1288430"/>
            <a:ext cx="1353434" cy="457200"/>
            <a:chOff x="7613837" y="1123950"/>
            <a:chExt cx="1353434" cy="457200"/>
          </a:xfrm>
        </p:grpSpPr>
        <p:sp>
          <p:nvSpPr>
            <p:cNvPr id="3086" name="Google Shape;3086;p32"/>
            <p:cNvSpPr/>
            <p:nvPr/>
          </p:nvSpPr>
          <p:spPr>
            <a:xfrm>
              <a:off x="7613842" y="1125943"/>
              <a:ext cx="1353429" cy="455207"/>
            </a:xfrm>
            <a:custGeom>
              <a:avLst/>
              <a:gdLst/>
              <a:ahLst/>
              <a:cxnLst/>
              <a:rect l="l" t="t" r="r" b="b"/>
              <a:pathLst>
                <a:path w="2706858" h="910413" extrusionOk="0">
                  <a:moveTo>
                    <a:pt x="2596908" y="746802"/>
                  </a:moveTo>
                  <a:cubicBezTo>
                    <a:pt x="2713774" y="679626"/>
                    <a:pt x="2702535" y="688861"/>
                    <a:pt x="2668840" y="639402"/>
                  </a:cubicBezTo>
                  <a:cubicBezTo>
                    <a:pt x="2640624" y="600386"/>
                    <a:pt x="2606918" y="566281"/>
                    <a:pt x="2572947" y="532392"/>
                  </a:cubicBezTo>
                  <a:cubicBezTo>
                    <a:pt x="2709730" y="433051"/>
                    <a:pt x="2693960" y="469856"/>
                    <a:pt x="2580359" y="309003"/>
                  </a:cubicBezTo>
                  <a:cubicBezTo>
                    <a:pt x="2645123" y="270865"/>
                    <a:pt x="2694144" y="253636"/>
                    <a:pt x="2667227" y="223932"/>
                  </a:cubicBezTo>
                  <a:cubicBezTo>
                    <a:pt x="2594082" y="118635"/>
                    <a:pt x="2619835" y="150269"/>
                    <a:pt x="2632049" y="108722"/>
                  </a:cubicBezTo>
                  <a:cubicBezTo>
                    <a:pt x="2638026" y="95910"/>
                    <a:pt x="2644917" y="84535"/>
                    <a:pt x="2652025" y="72135"/>
                  </a:cubicBezTo>
                  <a:cubicBezTo>
                    <a:pt x="2666188" y="51253"/>
                    <a:pt x="2681357" y="780"/>
                    <a:pt x="2642454" y="0"/>
                  </a:cubicBezTo>
                  <a:cubicBezTo>
                    <a:pt x="2255438" y="21321"/>
                    <a:pt x="314095" y="68823"/>
                    <a:pt x="313732" y="68812"/>
                  </a:cubicBezTo>
                  <a:cubicBezTo>
                    <a:pt x="246553" y="72579"/>
                    <a:pt x="108547" y="42517"/>
                    <a:pt x="58356" y="86762"/>
                  </a:cubicBezTo>
                  <a:cubicBezTo>
                    <a:pt x="42267" y="101108"/>
                    <a:pt x="53825" y="118087"/>
                    <a:pt x="72963" y="164029"/>
                  </a:cubicBezTo>
                  <a:cubicBezTo>
                    <a:pt x="85972" y="203586"/>
                    <a:pt x="68475" y="194389"/>
                    <a:pt x="26935" y="211705"/>
                  </a:cubicBezTo>
                  <a:cubicBezTo>
                    <a:pt x="-33796" y="232251"/>
                    <a:pt x="55660" y="276626"/>
                    <a:pt x="94682" y="339195"/>
                  </a:cubicBezTo>
                  <a:cubicBezTo>
                    <a:pt x="-8530" y="471238"/>
                    <a:pt x="-39302" y="415432"/>
                    <a:pt x="115536" y="575348"/>
                  </a:cubicBezTo>
                  <a:cubicBezTo>
                    <a:pt x="-21599" y="736369"/>
                    <a:pt x="-52132" y="664213"/>
                    <a:pt x="109077" y="775141"/>
                  </a:cubicBezTo>
                  <a:cubicBezTo>
                    <a:pt x="55460" y="848408"/>
                    <a:pt x="19318" y="892550"/>
                    <a:pt x="34715" y="910413"/>
                  </a:cubicBezTo>
                  <a:cubicBezTo>
                    <a:pt x="318464" y="817018"/>
                    <a:pt x="1989311" y="879121"/>
                    <a:pt x="2651370" y="880454"/>
                  </a:cubicBezTo>
                  <a:cubicBezTo>
                    <a:pt x="2760982" y="853795"/>
                    <a:pt x="2689710" y="811284"/>
                    <a:pt x="2596908" y="74680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087" name="Google Shape;3087;p32"/>
            <p:cNvGrpSpPr/>
            <p:nvPr/>
          </p:nvGrpSpPr>
          <p:grpSpPr>
            <a:xfrm>
              <a:off x="7613837" y="1123950"/>
              <a:ext cx="1353434" cy="455217"/>
              <a:chOff x="15227673" y="2245772"/>
              <a:chExt cx="2706869" cy="910434"/>
            </a:xfrm>
          </p:grpSpPr>
          <p:sp>
            <p:nvSpPr>
              <p:cNvPr id="3088" name="Google Shape;3088;p32"/>
              <p:cNvSpPr/>
              <p:nvPr/>
            </p:nvSpPr>
            <p:spPr>
              <a:xfrm>
                <a:off x="15552194" y="2309083"/>
                <a:ext cx="261500" cy="806200"/>
              </a:xfrm>
              <a:custGeom>
                <a:avLst/>
                <a:gdLst/>
                <a:ahLst/>
                <a:cxnLst/>
                <a:rect l="l" t="t" r="r" b="b"/>
                <a:pathLst>
                  <a:path w="261500" h="806200" extrusionOk="0">
                    <a:moveTo>
                      <a:pt x="260386" y="730570"/>
                    </a:moveTo>
                    <a:cubicBezTo>
                      <a:pt x="253570" y="724348"/>
                      <a:pt x="241903" y="708561"/>
                      <a:pt x="190868" y="664061"/>
                    </a:cubicBezTo>
                    <a:cubicBezTo>
                      <a:pt x="183256" y="657427"/>
                      <a:pt x="162933" y="646621"/>
                      <a:pt x="169917" y="629419"/>
                    </a:cubicBezTo>
                    <a:cubicBezTo>
                      <a:pt x="183625" y="595650"/>
                      <a:pt x="192698" y="597362"/>
                      <a:pt x="241286" y="526810"/>
                    </a:cubicBezTo>
                    <a:cubicBezTo>
                      <a:pt x="243370" y="523797"/>
                      <a:pt x="242553" y="527011"/>
                      <a:pt x="253212" y="517190"/>
                    </a:cubicBezTo>
                    <a:cubicBezTo>
                      <a:pt x="186212" y="460789"/>
                      <a:pt x="204300" y="459065"/>
                      <a:pt x="176208" y="445484"/>
                    </a:cubicBezTo>
                    <a:cubicBezTo>
                      <a:pt x="171666" y="443289"/>
                      <a:pt x="160519" y="427279"/>
                      <a:pt x="159588" y="415822"/>
                    </a:cubicBezTo>
                    <a:cubicBezTo>
                      <a:pt x="158402" y="401266"/>
                      <a:pt x="163832" y="401032"/>
                      <a:pt x="167724" y="395439"/>
                    </a:cubicBezTo>
                    <a:cubicBezTo>
                      <a:pt x="171162" y="379690"/>
                      <a:pt x="191572" y="360944"/>
                      <a:pt x="196071" y="348224"/>
                    </a:cubicBezTo>
                    <a:cubicBezTo>
                      <a:pt x="198599" y="341070"/>
                      <a:pt x="206124" y="341851"/>
                      <a:pt x="227470" y="316319"/>
                    </a:cubicBezTo>
                    <a:cubicBezTo>
                      <a:pt x="233582" y="309008"/>
                      <a:pt x="239315" y="301274"/>
                      <a:pt x="245817" y="294229"/>
                    </a:cubicBezTo>
                    <a:cubicBezTo>
                      <a:pt x="218440" y="268816"/>
                      <a:pt x="240636" y="297540"/>
                      <a:pt x="217493" y="266258"/>
                    </a:cubicBezTo>
                    <a:cubicBezTo>
                      <a:pt x="213443" y="260790"/>
                      <a:pt x="207012" y="257148"/>
                      <a:pt x="202475" y="251967"/>
                    </a:cubicBezTo>
                    <a:cubicBezTo>
                      <a:pt x="198171" y="247057"/>
                      <a:pt x="185590" y="219596"/>
                      <a:pt x="180522" y="216203"/>
                    </a:cubicBezTo>
                    <a:cubicBezTo>
                      <a:pt x="167822" y="207705"/>
                      <a:pt x="165732" y="197522"/>
                      <a:pt x="155619" y="186840"/>
                    </a:cubicBezTo>
                    <a:cubicBezTo>
                      <a:pt x="151305" y="182287"/>
                      <a:pt x="148186" y="176022"/>
                      <a:pt x="151240" y="168804"/>
                    </a:cubicBezTo>
                    <a:cubicBezTo>
                      <a:pt x="151743" y="167611"/>
                      <a:pt x="150195" y="153358"/>
                      <a:pt x="161076" y="148648"/>
                    </a:cubicBezTo>
                    <a:cubicBezTo>
                      <a:pt x="165786" y="146610"/>
                      <a:pt x="169533" y="141359"/>
                      <a:pt x="175038" y="133836"/>
                    </a:cubicBezTo>
                    <a:cubicBezTo>
                      <a:pt x="180441" y="126466"/>
                      <a:pt x="200212" y="118640"/>
                      <a:pt x="205648" y="111296"/>
                    </a:cubicBezTo>
                    <a:cubicBezTo>
                      <a:pt x="261961" y="35184"/>
                      <a:pt x="287714" y="77131"/>
                      <a:pt x="224926" y="18399"/>
                    </a:cubicBezTo>
                    <a:cubicBezTo>
                      <a:pt x="216827" y="10828"/>
                      <a:pt x="216789" y="7235"/>
                      <a:pt x="210136" y="0"/>
                    </a:cubicBezTo>
                    <a:cubicBezTo>
                      <a:pt x="131263" y="1989"/>
                      <a:pt x="69899" y="3517"/>
                      <a:pt x="32084" y="4449"/>
                    </a:cubicBezTo>
                    <a:cubicBezTo>
                      <a:pt x="55330" y="24610"/>
                      <a:pt x="88273" y="44663"/>
                      <a:pt x="89399" y="54093"/>
                    </a:cubicBezTo>
                    <a:cubicBezTo>
                      <a:pt x="80677" y="75403"/>
                      <a:pt x="46484" y="94550"/>
                      <a:pt x="20536" y="131246"/>
                    </a:cubicBezTo>
                    <a:cubicBezTo>
                      <a:pt x="41482" y="174592"/>
                      <a:pt x="58346" y="162560"/>
                      <a:pt x="69904" y="178147"/>
                    </a:cubicBezTo>
                    <a:cubicBezTo>
                      <a:pt x="101103" y="220230"/>
                      <a:pt x="119580" y="218160"/>
                      <a:pt x="75935" y="267597"/>
                    </a:cubicBezTo>
                    <a:cubicBezTo>
                      <a:pt x="-9071" y="363881"/>
                      <a:pt x="-2239" y="337417"/>
                      <a:pt x="24791" y="368613"/>
                    </a:cubicBezTo>
                    <a:cubicBezTo>
                      <a:pt x="26010" y="370016"/>
                      <a:pt x="27038" y="371761"/>
                      <a:pt x="28559" y="372683"/>
                    </a:cubicBezTo>
                    <a:cubicBezTo>
                      <a:pt x="47248" y="384037"/>
                      <a:pt x="68643" y="414294"/>
                      <a:pt x="74663" y="416749"/>
                    </a:cubicBezTo>
                    <a:cubicBezTo>
                      <a:pt x="76969" y="417692"/>
                      <a:pt x="79724" y="419730"/>
                      <a:pt x="80488" y="421903"/>
                    </a:cubicBezTo>
                    <a:cubicBezTo>
                      <a:pt x="84072" y="432065"/>
                      <a:pt x="103420" y="440314"/>
                      <a:pt x="106923" y="447532"/>
                    </a:cubicBezTo>
                    <a:cubicBezTo>
                      <a:pt x="121437" y="477465"/>
                      <a:pt x="110734" y="479367"/>
                      <a:pt x="102879" y="485600"/>
                    </a:cubicBezTo>
                    <a:cubicBezTo>
                      <a:pt x="102652" y="486353"/>
                      <a:pt x="84835" y="513857"/>
                      <a:pt x="73677" y="522025"/>
                    </a:cubicBezTo>
                    <a:cubicBezTo>
                      <a:pt x="49743" y="539546"/>
                      <a:pt x="3055" y="600359"/>
                      <a:pt x="2752" y="600717"/>
                    </a:cubicBezTo>
                    <a:cubicBezTo>
                      <a:pt x="-3652" y="608364"/>
                      <a:pt x="-2223" y="606716"/>
                      <a:pt x="44373" y="654799"/>
                    </a:cubicBezTo>
                    <a:cubicBezTo>
                      <a:pt x="46755" y="657248"/>
                      <a:pt x="45586" y="664299"/>
                      <a:pt x="89128" y="702795"/>
                    </a:cubicBezTo>
                    <a:cubicBezTo>
                      <a:pt x="90519" y="704025"/>
                      <a:pt x="91981" y="705466"/>
                      <a:pt x="93665" y="706025"/>
                    </a:cubicBezTo>
                    <a:cubicBezTo>
                      <a:pt x="136330" y="720186"/>
                      <a:pt x="117842" y="774246"/>
                      <a:pt x="71631" y="795968"/>
                    </a:cubicBezTo>
                    <a:cubicBezTo>
                      <a:pt x="66937" y="798174"/>
                      <a:pt x="68751" y="801545"/>
                      <a:pt x="63370" y="806200"/>
                    </a:cubicBezTo>
                    <a:cubicBezTo>
                      <a:pt x="104200" y="804271"/>
                      <a:pt x="147466" y="802650"/>
                      <a:pt x="192822" y="801301"/>
                    </a:cubicBezTo>
                    <a:cubicBezTo>
                      <a:pt x="203455" y="783720"/>
                      <a:pt x="260716" y="730873"/>
                      <a:pt x="260386" y="73057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9" name="Google Shape;3089;p32"/>
              <p:cNvSpPr/>
              <p:nvPr/>
            </p:nvSpPr>
            <p:spPr>
              <a:xfrm>
                <a:off x="16766461" y="2278484"/>
                <a:ext cx="227575" cy="833406"/>
              </a:xfrm>
              <a:custGeom>
                <a:avLst/>
                <a:gdLst/>
                <a:ahLst/>
                <a:cxnLst/>
                <a:rect l="l" t="t" r="r" b="b"/>
                <a:pathLst>
                  <a:path w="227575" h="833406" extrusionOk="0">
                    <a:moveTo>
                      <a:pt x="168859" y="818297"/>
                    </a:moveTo>
                    <a:cubicBezTo>
                      <a:pt x="206338" y="778007"/>
                      <a:pt x="191336" y="790760"/>
                      <a:pt x="226309" y="762031"/>
                    </a:cubicBezTo>
                    <a:cubicBezTo>
                      <a:pt x="216775" y="753668"/>
                      <a:pt x="212249" y="745262"/>
                      <a:pt x="178083" y="714273"/>
                    </a:cubicBezTo>
                    <a:cubicBezTo>
                      <a:pt x="140253" y="679967"/>
                      <a:pt x="128304" y="676054"/>
                      <a:pt x="134806" y="660023"/>
                    </a:cubicBezTo>
                    <a:cubicBezTo>
                      <a:pt x="147106" y="629701"/>
                      <a:pt x="160381" y="621956"/>
                      <a:pt x="189230" y="581824"/>
                    </a:cubicBezTo>
                    <a:cubicBezTo>
                      <a:pt x="220365" y="538457"/>
                      <a:pt x="196658" y="567544"/>
                      <a:pt x="218102" y="547789"/>
                    </a:cubicBezTo>
                    <a:cubicBezTo>
                      <a:pt x="210766" y="541616"/>
                      <a:pt x="173861" y="508785"/>
                      <a:pt x="168994" y="500926"/>
                    </a:cubicBezTo>
                    <a:cubicBezTo>
                      <a:pt x="156515" y="480798"/>
                      <a:pt x="139505" y="476175"/>
                      <a:pt x="138347" y="474489"/>
                    </a:cubicBezTo>
                    <a:cubicBezTo>
                      <a:pt x="128737" y="460501"/>
                      <a:pt x="116660" y="439978"/>
                      <a:pt x="129788" y="429312"/>
                    </a:cubicBezTo>
                    <a:cubicBezTo>
                      <a:pt x="135039" y="425047"/>
                      <a:pt x="132094" y="418679"/>
                      <a:pt x="139625" y="412820"/>
                    </a:cubicBezTo>
                    <a:cubicBezTo>
                      <a:pt x="144037" y="399851"/>
                      <a:pt x="156331" y="391884"/>
                      <a:pt x="160954" y="378823"/>
                    </a:cubicBezTo>
                    <a:cubicBezTo>
                      <a:pt x="162384" y="374775"/>
                      <a:pt x="167132" y="371615"/>
                      <a:pt x="170878" y="368732"/>
                    </a:cubicBezTo>
                    <a:cubicBezTo>
                      <a:pt x="186534" y="356689"/>
                      <a:pt x="198807" y="337721"/>
                      <a:pt x="210696" y="324828"/>
                    </a:cubicBezTo>
                    <a:cubicBezTo>
                      <a:pt x="183329" y="299426"/>
                      <a:pt x="205520" y="328139"/>
                      <a:pt x="182371" y="296857"/>
                    </a:cubicBezTo>
                    <a:cubicBezTo>
                      <a:pt x="178322" y="291389"/>
                      <a:pt x="171890" y="287747"/>
                      <a:pt x="167353" y="282566"/>
                    </a:cubicBezTo>
                    <a:cubicBezTo>
                      <a:pt x="163050" y="277656"/>
                      <a:pt x="150474" y="250195"/>
                      <a:pt x="145401" y="246802"/>
                    </a:cubicBezTo>
                    <a:cubicBezTo>
                      <a:pt x="132700" y="238304"/>
                      <a:pt x="130611" y="228121"/>
                      <a:pt x="120498" y="217439"/>
                    </a:cubicBezTo>
                    <a:cubicBezTo>
                      <a:pt x="116183" y="212886"/>
                      <a:pt x="113065" y="206621"/>
                      <a:pt x="116118" y="199403"/>
                    </a:cubicBezTo>
                    <a:cubicBezTo>
                      <a:pt x="116908" y="197533"/>
                      <a:pt x="116058" y="195024"/>
                      <a:pt x="116578" y="192969"/>
                    </a:cubicBezTo>
                    <a:cubicBezTo>
                      <a:pt x="120021" y="179491"/>
                      <a:pt x="123464" y="181919"/>
                      <a:pt x="131071" y="175817"/>
                    </a:cubicBezTo>
                    <a:cubicBezTo>
                      <a:pt x="151551" y="148995"/>
                      <a:pt x="163131" y="151878"/>
                      <a:pt x="170515" y="141901"/>
                    </a:cubicBezTo>
                    <a:cubicBezTo>
                      <a:pt x="197275" y="105731"/>
                      <a:pt x="200188" y="114667"/>
                      <a:pt x="227576" y="83722"/>
                    </a:cubicBezTo>
                    <a:cubicBezTo>
                      <a:pt x="225107" y="81548"/>
                      <a:pt x="186892" y="47736"/>
                      <a:pt x="182025" y="39883"/>
                    </a:cubicBezTo>
                    <a:cubicBezTo>
                      <a:pt x="165145" y="12649"/>
                      <a:pt x="156158" y="25223"/>
                      <a:pt x="142429" y="0"/>
                    </a:cubicBezTo>
                    <a:cubicBezTo>
                      <a:pt x="95968" y="1328"/>
                      <a:pt x="49167" y="2650"/>
                      <a:pt x="2300" y="3962"/>
                    </a:cubicBezTo>
                    <a:cubicBezTo>
                      <a:pt x="10810" y="12703"/>
                      <a:pt x="26624" y="27905"/>
                      <a:pt x="55560" y="54575"/>
                    </a:cubicBezTo>
                    <a:cubicBezTo>
                      <a:pt x="92877" y="89011"/>
                      <a:pt x="115355" y="68059"/>
                      <a:pt x="29650" y="147418"/>
                    </a:cubicBezTo>
                    <a:cubicBezTo>
                      <a:pt x="27636" y="163037"/>
                      <a:pt x="8488" y="152919"/>
                      <a:pt x="37213" y="187339"/>
                    </a:cubicBezTo>
                    <a:cubicBezTo>
                      <a:pt x="43038" y="194314"/>
                      <a:pt x="64666" y="201451"/>
                      <a:pt x="70080" y="208757"/>
                    </a:cubicBezTo>
                    <a:cubicBezTo>
                      <a:pt x="107889" y="259750"/>
                      <a:pt x="123881" y="247051"/>
                      <a:pt x="51159" y="325662"/>
                    </a:cubicBezTo>
                    <a:cubicBezTo>
                      <a:pt x="11861" y="368152"/>
                      <a:pt x="12960" y="366385"/>
                      <a:pt x="5916" y="380514"/>
                    </a:cubicBezTo>
                    <a:cubicBezTo>
                      <a:pt x="28421" y="400881"/>
                      <a:pt x="26332" y="401829"/>
                      <a:pt x="28730" y="403292"/>
                    </a:cubicBezTo>
                    <a:cubicBezTo>
                      <a:pt x="47418" y="414646"/>
                      <a:pt x="68813" y="444904"/>
                      <a:pt x="74833" y="447359"/>
                    </a:cubicBezTo>
                    <a:cubicBezTo>
                      <a:pt x="77145" y="448302"/>
                      <a:pt x="79895" y="450340"/>
                      <a:pt x="80664" y="452513"/>
                    </a:cubicBezTo>
                    <a:cubicBezTo>
                      <a:pt x="86337" y="468560"/>
                      <a:pt x="118294" y="469330"/>
                      <a:pt x="113714" y="508194"/>
                    </a:cubicBezTo>
                    <a:cubicBezTo>
                      <a:pt x="92157" y="524339"/>
                      <a:pt x="90657" y="540326"/>
                      <a:pt x="73853" y="552629"/>
                    </a:cubicBezTo>
                    <a:cubicBezTo>
                      <a:pt x="58976" y="563517"/>
                      <a:pt x="13528" y="614011"/>
                      <a:pt x="7573" y="626449"/>
                    </a:cubicBezTo>
                    <a:cubicBezTo>
                      <a:pt x="595" y="641017"/>
                      <a:pt x="-16388" y="622509"/>
                      <a:pt x="44554" y="685403"/>
                    </a:cubicBezTo>
                    <a:cubicBezTo>
                      <a:pt x="46693" y="687620"/>
                      <a:pt x="47348" y="691256"/>
                      <a:pt x="49437" y="693543"/>
                    </a:cubicBezTo>
                    <a:cubicBezTo>
                      <a:pt x="54028" y="698562"/>
                      <a:pt x="87913" y="734667"/>
                      <a:pt x="93851" y="736640"/>
                    </a:cubicBezTo>
                    <a:cubicBezTo>
                      <a:pt x="100651" y="738900"/>
                      <a:pt x="117785" y="750340"/>
                      <a:pt x="115571" y="756611"/>
                    </a:cubicBezTo>
                    <a:cubicBezTo>
                      <a:pt x="126664" y="785210"/>
                      <a:pt x="106947" y="796808"/>
                      <a:pt x="99969" y="804910"/>
                    </a:cubicBezTo>
                    <a:cubicBezTo>
                      <a:pt x="83452" y="824101"/>
                      <a:pt x="69533" y="826003"/>
                      <a:pt x="68683" y="829071"/>
                    </a:cubicBezTo>
                    <a:cubicBezTo>
                      <a:pt x="68375" y="830176"/>
                      <a:pt x="67985" y="831130"/>
                      <a:pt x="67541" y="831997"/>
                    </a:cubicBezTo>
                    <a:cubicBezTo>
                      <a:pt x="97419" y="832453"/>
                      <a:pt x="127200" y="832924"/>
                      <a:pt x="156862" y="833406"/>
                    </a:cubicBezTo>
                    <a:cubicBezTo>
                      <a:pt x="156429" y="830989"/>
                      <a:pt x="161187" y="826545"/>
                      <a:pt x="168859" y="818297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0" name="Google Shape;3090;p32"/>
              <p:cNvSpPr/>
              <p:nvPr/>
            </p:nvSpPr>
            <p:spPr>
              <a:xfrm>
                <a:off x="17143042" y="2267087"/>
                <a:ext cx="263416" cy="851773"/>
              </a:xfrm>
              <a:custGeom>
                <a:avLst/>
                <a:gdLst/>
                <a:ahLst/>
                <a:cxnLst/>
                <a:rect l="l" t="t" r="r" b="b"/>
                <a:pathLst>
                  <a:path w="263416" h="851773" extrusionOk="0">
                    <a:moveTo>
                      <a:pt x="234730" y="797019"/>
                    </a:moveTo>
                    <a:cubicBezTo>
                      <a:pt x="235986" y="794824"/>
                      <a:pt x="241275" y="795144"/>
                      <a:pt x="242054" y="794125"/>
                    </a:cubicBezTo>
                    <a:cubicBezTo>
                      <a:pt x="248226" y="786045"/>
                      <a:pt x="256807" y="780343"/>
                      <a:pt x="263330" y="772637"/>
                    </a:cubicBezTo>
                    <a:cubicBezTo>
                      <a:pt x="250662" y="756373"/>
                      <a:pt x="250402" y="763900"/>
                      <a:pt x="249536" y="760947"/>
                    </a:cubicBezTo>
                    <a:cubicBezTo>
                      <a:pt x="245406" y="746964"/>
                      <a:pt x="223106" y="736754"/>
                      <a:pt x="221807" y="732163"/>
                    </a:cubicBezTo>
                    <a:cubicBezTo>
                      <a:pt x="217281" y="716175"/>
                      <a:pt x="192449" y="697158"/>
                      <a:pt x="186493" y="689148"/>
                    </a:cubicBezTo>
                    <a:cubicBezTo>
                      <a:pt x="181626" y="682596"/>
                      <a:pt x="178183" y="674699"/>
                      <a:pt x="170263" y="670835"/>
                    </a:cubicBezTo>
                    <a:cubicBezTo>
                      <a:pt x="148300" y="624129"/>
                      <a:pt x="149155" y="648344"/>
                      <a:pt x="203601" y="571939"/>
                    </a:cubicBezTo>
                    <a:cubicBezTo>
                      <a:pt x="208430" y="565159"/>
                      <a:pt x="215349" y="559897"/>
                      <a:pt x="221055" y="553691"/>
                    </a:cubicBezTo>
                    <a:cubicBezTo>
                      <a:pt x="232981" y="540728"/>
                      <a:pt x="235266" y="529764"/>
                      <a:pt x="249358" y="520724"/>
                    </a:cubicBezTo>
                    <a:cubicBezTo>
                      <a:pt x="254408" y="517478"/>
                      <a:pt x="252286" y="513326"/>
                      <a:pt x="263417" y="504953"/>
                    </a:cubicBezTo>
                    <a:cubicBezTo>
                      <a:pt x="219918" y="461239"/>
                      <a:pt x="134917" y="396475"/>
                      <a:pt x="170112" y="369263"/>
                    </a:cubicBezTo>
                    <a:cubicBezTo>
                      <a:pt x="170458" y="368992"/>
                      <a:pt x="220481" y="304792"/>
                      <a:pt x="222738" y="304326"/>
                    </a:cubicBezTo>
                    <a:cubicBezTo>
                      <a:pt x="232921" y="302217"/>
                      <a:pt x="234075" y="289985"/>
                      <a:pt x="242872" y="286333"/>
                    </a:cubicBezTo>
                    <a:cubicBezTo>
                      <a:pt x="249661" y="283509"/>
                      <a:pt x="247035" y="276220"/>
                      <a:pt x="250002" y="276323"/>
                    </a:cubicBezTo>
                    <a:cubicBezTo>
                      <a:pt x="254631" y="276480"/>
                      <a:pt x="254695" y="272919"/>
                      <a:pt x="255248" y="270220"/>
                    </a:cubicBezTo>
                    <a:cubicBezTo>
                      <a:pt x="242195" y="258389"/>
                      <a:pt x="242926" y="258628"/>
                      <a:pt x="233669" y="248287"/>
                    </a:cubicBezTo>
                    <a:cubicBezTo>
                      <a:pt x="232694" y="247198"/>
                      <a:pt x="191133" y="224230"/>
                      <a:pt x="184945" y="216024"/>
                    </a:cubicBezTo>
                    <a:cubicBezTo>
                      <a:pt x="175157" y="203039"/>
                      <a:pt x="175487" y="186829"/>
                      <a:pt x="186450" y="172110"/>
                    </a:cubicBezTo>
                    <a:cubicBezTo>
                      <a:pt x="192470" y="164024"/>
                      <a:pt x="189747" y="156647"/>
                      <a:pt x="197261" y="155060"/>
                    </a:cubicBezTo>
                    <a:cubicBezTo>
                      <a:pt x="197889" y="154929"/>
                      <a:pt x="195264" y="157916"/>
                      <a:pt x="212003" y="130249"/>
                    </a:cubicBezTo>
                    <a:cubicBezTo>
                      <a:pt x="214834" y="125572"/>
                      <a:pt x="213708" y="133836"/>
                      <a:pt x="234849" y="106912"/>
                    </a:cubicBezTo>
                    <a:cubicBezTo>
                      <a:pt x="242666" y="96956"/>
                      <a:pt x="137386" y="43281"/>
                      <a:pt x="150281" y="0"/>
                    </a:cubicBezTo>
                    <a:cubicBezTo>
                      <a:pt x="111237" y="1214"/>
                      <a:pt x="71176" y="2433"/>
                      <a:pt x="30346" y="3664"/>
                    </a:cubicBezTo>
                    <a:cubicBezTo>
                      <a:pt x="51307" y="21359"/>
                      <a:pt x="44134" y="24502"/>
                      <a:pt x="85701" y="56000"/>
                    </a:cubicBezTo>
                    <a:cubicBezTo>
                      <a:pt x="172965" y="122130"/>
                      <a:pt x="82978" y="144746"/>
                      <a:pt x="72757" y="160544"/>
                    </a:cubicBezTo>
                    <a:cubicBezTo>
                      <a:pt x="63358" y="175063"/>
                      <a:pt x="48492" y="185593"/>
                      <a:pt x="42267" y="202454"/>
                    </a:cubicBezTo>
                    <a:cubicBezTo>
                      <a:pt x="42148" y="202773"/>
                      <a:pt x="41806" y="203050"/>
                      <a:pt x="41590" y="203353"/>
                    </a:cubicBezTo>
                    <a:cubicBezTo>
                      <a:pt x="45217" y="206513"/>
                      <a:pt x="41049" y="222902"/>
                      <a:pt x="47789" y="232213"/>
                    </a:cubicBezTo>
                    <a:cubicBezTo>
                      <a:pt x="48671" y="233437"/>
                      <a:pt x="50138" y="234408"/>
                      <a:pt x="50571" y="235741"/>
                    </a:cubicBezTo>
                    <a:cubicBezTo>
                      <a:pt x="57972" y="258368"/>
                      <a:pt x="82339" y="266367"/>
                      <a:pt x="89236" y="307236"/>
                    </a:cubicBezTo>
                    <a:cubicBezTo>
                      <a:pt x="89658" y="309729"/>
                      <a:pt x="90395" y="314222"/>
                      <a:pt x="89642" y="314531"/>
                    </a:cubicBezTo>
                    <a:cubicBezTo>
                      <a:pt x="80931" y="318097"/>
                      <a:pt x="95456" y="316476"/>
                      <a:pt x="64836" y="342176"/>
                    </a:cubicBezTo>
                    <a:cubicBezTo>
                      <a:pt x="67473" y="355194"/>
                      <a:pt x="51259" y="355833"/>
                      <a:pt x="17607" y="402236"/>
                    </a:cubicBezTo>
                    <a:cubicBezTo>
                      <a:pt x="23860" y="407379"/>
                      <a:pt x="25836" y="406268"/>
                      <a:pt x="26702" y="408213"/>
                    </a:cubicBezTo>
                    <a:cubicBezTo>
                      <a:pt x="30584" y="416955"/>
                      <a:pt x="102803" y="492510"/>
                      <a:pt x="112910" y="503912"/>
                    </a:cubicBezTo>
                    <a:cubicBezTo>
                      <a:pt x="126910" y="519705"/>
                      <a:pt x="120571" y="531617"/>
                      <a:pt x="108303" y="535427"/>
                    </a:cubicBezTo>
                    <a:cubicBezTo>
                      <a:pt x="105504" y="544245"/>
                      <a:pt x="103295" y="542608"/>
                      <a:pt x="94872" y="554829"/>
                    </a:cubicBezTo>
                    <a:cubicBezTo>
                      <a:pt x="80563" y="575597"/>
                      <a:pt x="66877" y="579066"/>
                      <a:pt x="66352" y="582214"/>
                    </a:cubicBezTo>
                    <a:cubicBezTo>
                      <a:pt x="65264" y="588777"/>
                      <a:pt x="17250" y="635695"/>
                      <a:pt x="9649" y="649477"/>
                    </a:cubicBezTo>
                    <a:cubicBezTo>
                      <a:pt x="-1281" y="669285"/>
                      <a:pt x="-8465" y="646073"/>
                      <a:pt x="19756" y="678656"/>
                    </a:cubicBezTo>
                    <a:cubicBezTo>
                      <a:pt x="20974" y="680059"/>
                      <a:pt x="22003" y="681805"/>
                      <a:pt x="23524" y="682731"/>
                    </a:cubicBezTo>
                    <a:cubicBezTo>
                      <a:pt x="42212" y="694085"/>
                      <a:pt x="63607" y="724343"/>
                      <a:pt x="69628" y="726798"/>
                    </a:cubicBezTo>
                    <a:cubicBezTo>
                      <a:pt x="71934" y="727741"/>
                      <a:pt x="74689" y="729779"/>
                      <a:pt x="75458" y="731952"/>
                    </a:cubicBezTo>
                    <a:cubicBezTo>
                      <a:pt x="80195" y="745349"/>
                      <a:pt x="97422" y="744683"/>
                      <a:pt x="105266" y="765402"/>
                    </a:cubicBezTo>
                    <a:cubicBezTo>
                      <a:pt x="123245" y="769607"/>
                      <a:pt x="130375" y="791686"/>
                      <a:pt x="113533" y="803436"/>
                    </a:cubicBezTo>
                    <a:cubicBezTo>
                      <a:pt x="111134" y="805105"/>
                      <a:pt x="89019" y="832160"/>
                      <a:pt x="77564" y="842918"/>
                    </a:cubicBezTo>
                    <a:cubicBezTo>
                      <a:pt x="74803" y="845508"/>
                      <a:pt x="72746" y="847795"/>
                      <a:pt x="71143" y="849839"/>
                    </a:cubicBezTo>
                    <a:cubicBezTo>
                      <a:pt x="107740" y="850494"/>
                      <a:pt x="143833" y="851139"/>
                      <a:pt x="179304" y="851773"/>
                    </a:cubicBezTo>
                    <a:cubicBezTo>
                      <a:pt x="189498" y="841091"/>
                      <a:pt x="234676" y="797111"/>
                      <a:pt x="234730" y="797019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1" name="Google Shape;3091;p32"/>
              <p:cNvSpPr/>
              <p:nvPr/>
            </p:nvSpPr>
            <p:spPr>
              <a:xfrm>
                <a:off x="17738033" y="2245772"/>
                <a:ext cx="164416" cy="515705"/>
              </a:xfrm>
              <a:custGeom>
                <a:avLst/>
                <a:gdLst/>
                <a:ahLst/>
                <a:cxnLst/>
                <a:rect l="l" t="t" r="r" b="b"/>
                <a:pathLst>
                  <a:path w="164416" h="515705" extrusionOk="0">
                    <a:moveTo>
                      <a:pt x="19587" y="13413"/>
                    </a:moveTo>
                    <a:cubicBezTo>
                      <a:pt x="17508" y="15738"/>
                      <a:pt x="14639" y="17126"/>
                      <a:pt x="13410" y="20513"/>
                    </a:cubicBezTo>
                    <a:cubicBezTo>
                      <a:pt x="9880" y="30263"/>
                      <a:pt x="-1440" y="26214"/>
                      <a:pt x="6902" y="32740"/>
                    </a:cubicBezTo>
                    <a:cubicBezTo>
                      <a:pt x="34171" y="54060"/>
                      <a:pt x="22505" y="54944"/>
                      <a:pt x="66112" y="87992"/>
                    </a:cubicBezTo>
                    <a:cubicBezTo>
                      <a:pt x="151308" y="152556"/>
                      <a:pt x="62566" y="175556"/>
                      <a:pt x="53542" y="189496"/>
                    </a:cubicBezTo>
                    <a:cubicBezTo>
                      <a:pt x="44420" y="203592"/>
                      <a:pt x="29981" y="213813"/>
                      <a:pt x="23939" y="230186"/>
                    </a:cubicBezTo>
                    <a:cubicBezTo>
                      <a:pt x="23826" y="230495"/>
                      <a:pt x="23496" y="230766"/>
                      <a:pt x="23279" y="231058"/>
                    </a:cubicBezTo>
                    <a:cubicBezTo>
                      <a:pt x="26798" y="234126"/>
                      <a:pt x="22754" y="250038"/>
                      <a:pt x="29299" y="259077"/>
                    </a:cubicBezTo>
                    <a:cubicBezTo>
                      <a:pt x="30154" y="260264"/>
                      <a:pt x="31578" y="261207"/>
                      <a:pt x="32006" y="262503"/>
                    </a:cubicBezTo>
                    <a:cubicBezTo>
                      <a:pt x="35498" y="273185"/>
                      <a:pt x="43954" y="280658"/>
                      <a:pt x="49579" y="289947"/>
                    </a:cubicBezTo>
                    <a:cubicBezTo>
                      <a:pt x="57510" y="303057"/>
                      <a:pt x="64412" y="300570"/>
                      <a:pt x="64661" y="318644"/>
                    </a:cubicBezTo>
                    <a:cubicBezTo>
                      <a:pt x="67130" y="319912"/>
                      <a:pt x="67368" y="321950"/>
                      <a:pt x="67774" y="328177"/>
                    </a:cubicBezTo>
                    <a:cubicBezTo>
                      <a:pt x="67861" y="329456"/>
                      <a:pt x="69323" y="330605"/>
                      <a:pt x="69550" y="331917"/>
                    </a:cubicBezTo>
                    <a:cubicBezTo>
                      <a:pt x="69956" y="334334"/>
                      <a:pt x="70676" y="338697"/>
                      <a:pt x="69940" y="338995"/>
                    </a:cubicBezTo>
                    <a:cubicBezTo>
                      <a:pt x="61522" y="342441"/>
                      <a:pt x="75592" y="340886"/>
                      <a:pt x="45854" y="365838"/>
                    </a:cubicBezTo>
                    <a:cubicBezTo>
                      <a:pt x="48420" y="378541"/>
                      <a:pt x="32878" y="378812"/>
                      <a:pt x="0" y="424147"/>
                    </a:cubicBezTo>
                    <a:cubicBezTo>
                      <a:pt x="6074" y="429144"/>
                      <a:pt x="7991" y="428065"/>
                      <a:pt x="8830" y="429951"/>
                    </a:cubicBezTo>
                    <a:cubicBezTo>
                      <a:pt x="11970" y="437008"/>
                      <a:pt x="71905" y="500845"/>
                      <a:pt x="85878" y="515705"/>
                    </a:cubicBezTo>
                    <a:cubicBezTo>
                      <a:pt x="197081" y="436818"/>
                      <a:pt x="176698" y="460063"/>
                      <a:pt x="70016" y="309003"/>
                    </a:cubicBezTo>
                    <a:cubicBezTo>
                      <a:pt x="134780" y="270865"/>
                      <a:pt x="183801" y="253636"/>
                      <a:pt x="156884" y="223932"/>
                    </a:cubicBezTo>
                    <a:cubicBezTo>
                      <a:pt x="83739" y="118635"/>
                      <a:pt x="109492" y="150269"/>
                      <a:pt x="121706" y="108722"/>
                    </a:cubicBezTo>
                    <a:cubicBezTo>
                      <a:pt x="127682" y="95910"/>
                      <a:pt x="134574" y="84535"/>
                      <a:pt x="141682" y="72135"/>
                    </a:cubicBezTo>
                    <a:cubicBezTo>
                      <a:pt x="155845" y="51253"/>
                      <a:pt x="171014" y="780"/>
                      <a:pt x="132111" y="0"/>
                    </a:cubicBezTo>
                    <a:cubicBezTo>
                      <a:pt x="104772" y="1507"/>
                      <a:pt x="69669" y="3143"/>
                      <a:pt x="28054" y="4883"/>
                    </a:cubicBezTo>
                    <a:cubicBezTo>
                      <a:pt x="26300" y="6541"/>
                      <a:pt x="23349" y="9192"/>
                      <a:pt x="19587" y="13413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2" name="Google Shape;3092;p32"/>
              <p:cNvSpPr/>
              <p:nvPr/>
            </p:nvSpPr>
            <p:spPr>
              <a:xfrm>
                <a:off x="17348522" y="2259825"/>
                <a:ext cx="259013" cy="862726"/>
              </a:xfrm>
              <a:custGeom>
                <a:avLst/>
                <a:gdLst/>
                <a:ahLst/>
                <a:cxnLst/>
                <a:rect l="l" t="t" r="r" b="b"/>
                <a:pathLst>
                  <a:path w="259013" h="862726" extrusionOk="0">
                    <a:moveTo>
                      <a:pt x="243357" y="804168"/>
                    </a:moveTo>
                    <a:cubicBezTo>
                      <a:pt x="260974" y="789009"/>
                      <a:pt x="259636" y="791855"/>
                      <a:pt x="257931" y="790299"/>
                    </a:cubicBezTo>
                    <a:cubicBezTo>
                      <a:pt x="250909" y="783893"/>
                      <a:pt x="238896" y="767629"/>
                      <a:pt x="186335" y="721796"/>
                    </a:cubicBezTo>
                    <a:cubicBezTo>
                      <a:pt x="178496" y="714967"/>
                      <a:pt x="157572" y="703830"/>
                      <a:pt x="164756" y="686118"/>
                    </a:cubicBezTo>
                    <a:cubicBezTo>
                      <a:pt x="178864" y="651341"/>
                      <a:pt x="188224" y="653092"/>
                      <a:pt x="238263" y="580437"/>
                    </a:cubicBezTo>
                    <a:cubicBezTo>
                      <a:pt x="240407" y="577337"/>
                      <a:pt x="239568" y="580643"/>
                      <a:pt x="250547" y="570530"/>
                    </a:cubicBezTo>
                    <a:cubicBezTo>
                      <a:pt x="181538" y="512437"/>
                      <a:pt x="200161" y="510660"/>
                      <a:pt x="171230" y="496672"/>
                    </a:cubicBezTo>
                    <a:cubicBezTo>
                      <a:pt x="166553" y="494412"/>
                      <a:pt x="155070" y="477925"/>
                      <a:pt x="154112" y="466122"/>
                    </a:cubicBezTo>
                    <a:cubicBezTo>
                      <a:pt x="152889" y="451126"/>
                      <a:pt x="158476" y="450893"/>
                      <a:pt x="162487" y="445132"/>
                    </a:cubicBezTo>
                    <a:cubicBezTo>
                      <a:pt x="166028" y="428905"/>
                      <a:pt x="187049" y="409606"/>
                      <a:pt x="191683" y="396502"/>
                    </a:cubicBezTo>
                    <a:cubicBezTo>
                      <a:pt x="194287" y="389136"/>
                      <a:pt x="202040" y="389939"/>
                      <a:pt x="224025" y="363637"/>
                    </a:cubicBezTo>
                    <a:cubicBezTo>
                      <a:pt x="230316" y="356110"/>
                      <a:pt x="236222" y="348143"/>
                      <a:pt x="242919" y="340886"/>
                    </a:cubicBezTo>
                    <a:cubicBezTo>
                      <a:pt x="214724" y="314720"/>
                      <a:pt x="237586" y="344295"/>
                      <a:pt x="213739" y="312081"/>
                    </a:cubicBezTo>
                    <a:cubicBezTo>
                      <a:pt x="209570" y="306450"/>
                      <a:pt x="202944" y="302694"/>
                      <a:pt x="198272" y="297361"/>
                    </a:cubicBezTo>
                    <a:cubicBezTo>
                      <a:pt x="193838" y="292300"/>
                      <a:pt x="180883" y="264020"/>
                      <a:pt x="175659" y="260525"/>
                    </a:cubicBezTo>
                    <a:cubicBezTo>
                      <a:pt x="162579" y="251772"/>
                      <a:pt x="160430" y="241285"/>
                      <a:pt x="150009" y="230283"/>
                    </a:cubicBezTo>
                    <a:cubicBezTo>
                      <a:pt x="145564" y="225595"/>
                      <a:pt x="142354" y="219141"/>
                      <a:pt x="145499" y="211710"/>
                    </a:cubicBezTo>
                    <a:cubicBezTo>
                      <a:pt x="146019" y="210480"/>
                      <a:pt x="144427" y="195799"/>
                      <a:pt x="155628" y="190953"/>
                    </a:cubicBezTo>
                    <a:cubicBezTo>
                      <a:pt x="160544" y="188834"/>
                      <a:pt x="164533" y="183171"/>
                      <a:pt x="170007" y="175703"/>
                    </a:cubicBezTo>
                    <a:cubicBezTo>
                      <a:pt x="175572" y="168110"/>
                      <a:pt x="195933" y="160051"/>
                      <a:pt x="201531" y="152491"/>
                    </a:cubicBezTo>
                    <a:cubicBezTo>
                      <a:pt x="259295" y="74416"/>
                      <a:pt x="286120" y="117361"/>
                      <a:pt x="221383" y="56808"/>
                    </a:cubicBezTo>
                    <a:cubicBezTo>
                      <a:pt x="209879" y="46050"/>
                      <a:pt x="208314" y="33265"/>
                      <a:pt x="184651" y="21819"/>
                    </a:cubicBezTo>
                    <a:cubicBezTo>
                      <a:pt x="181284" y="20188"/>
                      <a:pt x="173807" y="10855"/>
                      <a:pt x="169893" y="0"/>
                    </a:cubicBezTo>
                    <a:cubicBezTo>
                      <a:pt x="121955" y="1620"/>
                      <a:pt x="71104" y="3284"/>
                      <a:pt x="17925" y="4970"/>
                    </a:cubicBezTo>
                    <a:cubicBezTo>
                      <a:pt x="8510" y="14860"/>
                      <a:pt x="20588" y="4791"/>
                      <a:pt x="4152" y="19164"/>
                    </a:cubicBezTo>
                    <a:cubicBezTo>
                      <a:pt x="-2247" y="24762"/>
                      <a:pt x="-10947" y="17559"/>
                      <a:pt x="60720" y="83640"/>
                    </a:cubicBezTo>
                    <a:cubicBezTo>
                      <a:pt x="97219" y="117328"/>
                      <a:pt x="118604" y="96886"/>
                      <a:pt x="35562" y="173784"/>
                    </a:cubicBezTo>
                    <a:cubicBezTo>
                      <a:pt x="33608" y="188948"/>
                      <a:pt x="15018" y="179128"/>
                      <a:pt x="42909" y="212545"/>
                    </a:cubicBezTo>
                    <a:cubicBezTo>
                      <a:pt x="48561" y="219314"/>
                      <a:pt x="69561" y="226251"/>
                      <a:pt x="74817" y="233340"/>
                    </a:cubicBezTo>
                    <a:cubicBezTo>
                      <a:pt x="99683" y="266882"/>
                      <a:pt x="104598" y="263424"/>
                      <a:pt x="103294" y="273510"/>
                    </a:cubicBezTo>
                    <a:cubicBezTo>
                      <a:pt x="123849" y="290663"/>
                      <a:pt x="30100" y="364841"/>
                      <a:pt x="12522" y="400100"/>
                    </a:cubicBezTo>
                    <a:cubicBezTo>
                      <a:pt x="34377" y="419876"/>
                      <a:pt x="32341" y="420798"/>
                      <a:pt x="34669" y="422212"/>
                    </a:cubicBezTo>
                    <a:cubicBezTo>
                      <a:pt x="52816" y="433236"/>
                      <a:pt x="73589" y="462615"/>
                      <a:pt x="79430" y="464994"/>
                    </a:cubicBezTo>
                    <a:cubicBezTo>
                      <a:pt x="81671" y="465910"/>
                      <a:pt x="84346" y="467888"/>
                      <a:pt x="85087" y="470002"/>
                    </a:cubicBezTo>
                    <a:cubicBezTo>
                      <a:pt x="90593" y="485583"/>
                      <a:pt x="121624" y="486331"/>
                      <a:pt x="117174" y="524068"/>
                    </a:cubicBezTo>
                    <a:cubicBezTo>
                      <a:pt x="96283" y="539709"/>
                      <a:pt x="94761" y="555285"/>
                      <a:pt x="78477" y="567213"/>
                    </a:cubicBezTo>
                    <a:cubicBezTo>
                      <a:pt x="64033" y="577787"/>
                      <a:pt x="19906" y="626812"/>
                      <a:pt x="14124" y="638887"/>
                    </a:cubicBezTo>
                    <a:cubicBezTo>
                      <a:pt x="7352" y="653032"/>
                      <a:pt x="-9139" y="635061"/>
                      <a:pt x="50028" y="696123"/>
                    </a:cubicBezTo>
                    <a:cubicBezTo>
                      <a:pt x="52107" y="698275"/>
                      <a:pt x="52735" y="701803"/>
                      <a:pt x="54765" y="704025"/>
                    </a:cubicBezTo>
                    <a:cubicBezTo>
                      <a:pt x="59220" y="708897"/>
                      <a:pt x="92120" y="743956"/>
                      <a:pt x="97891" y="745864"/>
                    </a:cubicBezTo>
                    <a:cubicBezTo>
                      <a:pt x="104490" y="748059"/>
                      <a:pt x="121126" y="759164"/>
                      <a:pt x="118977" y="765255"/>
                    </a:cubicBezTo>
                    <a:cubicBezTo>
                      <a:pt x="129772" y="793074"/>
                      <a:pt x="110759" y="804097"/>
                      <a:pt x="103830" y="812172"/>
                    </a:cubicBezTo>
                    <a:cubicBezTo>
                      <a:pt x="87783" y="830805"/>
                      <a:pt x="74281" y="832653"/>
                      <a:pt x="73453" y="835628"/>
                    </a:cubicBezTo>
                    <a:cubicBezTo>
                      <a:pt x="71937" y="841075"/>
                      <a:pt x="67476" y="844338"/>
                      <a:pt x="63335" y="846608"/>
                    </a:cubicBezTo>
                    <a:cubicBezTo>
                      <a:pt x="47170" y="855475"/>
                      <a:pt x="54527" y="859046"/>
                      <a:pt x="48117" y="860353"/>
                    </a:cubicBezTo>
                    <a:cubicBezTo>
                      <a:pt x="96911" y="861203"/>
                      <a:pt x="144286" y="862006"/>
                      <a:pt x="189983" y="862726"/>
                    </a:cubicBezTo>
                    <a:cubicBezTo>
                      <a:pt x="197216" y="851513"/>
                      <a:pt x="212921" y="830344"/>
                      <a:pt x="243357" y="804168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3" name="Google Shape;3093;p32"/>
              <p:cNvSpPr/>
              <p:nvPr/>
            </p:nvSpPr>
            <p:spPr>
              <a:xfrm>
                <a:off x="15227673" y="2310958"/>
                <a:ext cx="198046" cy="845248"/>
              </a:xfrm>
              <a:custGeom>
                <a:avLst/>
                <a:gdLst/>
                <a:ahLst/>
                <a:cxnLst/>
                <a:rect l="l" t="t" r="r" b="b"/>
                <a:pathLst>
                  <a:path w="198046" h="845248" extrusionOk="0">
                    <a:moveTo>
                      <a:pt x="112429" y="821201"/>
                    </a:moveTo>
                    <a:cubicBezTo>
                      <a:pt x="117734" y="818974"/>
                      <a:pt x="179467" y="745501"/>
                      <a:pt x="193223" y="734418"/>
                    </a:cubicBezTo>
                    <a:cubicBezTo>
                      <a:pt x="192216" y="732445"/>
                      <a:pt x="125411" y="666787"/>
                      <a:pt x="107497" y="651254"/>
                    </a:cubicBezTo>
                    <a:cubicBezTo>
                      <a:pt x="103880" y="648116"/>
                      <a:pt x="94044" y="629836"/>
                      <a:pt x="82117" y="621691"/>
                    </a:cubicBezTo>
                    <a:cubicBezTo>
                      <a:pt x="75913" y="617452"/>
                      <a:pt x="77337" y="614445"/>
                      <a:pt x="79843" y="609166"/>
                    </a:cubicBezTo>
                    <a:cubicBezTo>
                      <a:pt x="77483" y="599487"/>
                      <a:pt x="81570" y="587558"/>
                      <a:pt x="92798" y="582735"/>
                    </a:cubicBezTo>
                    <a:cubicBezTo>
                      <a:pt x="108769" y="555404"/>
                      <a:pt x="148928" y="514453"/>
                      <a:pt x="152062" y="507321"/>
                    </a:cubicBezTo>
                    <a:cubicBezTo>
                      <a:pt x="153069" y="505040"/>
                      <a:pt x="158380" y="504747"/>
                      <a:pt x="159035" y="503663"/>
                    </a:cubicBezTo>
                    <a:cubicBezTo>
                      <a:pt x="160741" y="500850"/>
                      <a:pt x="177539" y="479291"/>
                      <a:pt x="190922" y="466431"/>
                    </a:cubicBezTo>
                    <a:cubicBezTo>
                      <a:pt x="184604" y="460827"/>
                      <a:pt x="152236" y="432032"/>
                      <a:pt x="147661" y="424656"/>
                    </a:cubicBezTo>
                    <a:cubicBezTo>
                      <a:pt x="133385" y="401612"/>
                      <a:pt x="112726" y="398426"/>
                      <a:pt x="108948" y="392811"/>
                    </a:cubicBezTo>
                    <a:cubicBezTo>
                      <a:pt x="102056" y="382568"/>
                      <a:pt x="93064" y="364006"/>
                      <a:pt x="100302" y="353942"/>
                    </a:cubicBezTo>
                    <a:cubicBezTo>
                      <a:pt x="103961" y="348842"/>
                      <a:pt x="101639" y="340187"/>
                      <a:pt x="109825" y="337959"/>
                    </a:cubicBezTo>
                    <a:cubicBezTo>
                      <a:pt x="111920" y="330968"/>
                      <a:pt x="118227" y="327039"/>
                      <a:pt x="121957" y="321256"/>
                    </a:cubicBezTo>
                    <a:cubicBezTo>
                      <a:pt x="141820" y="290468"/>
                      <a:pt x="153508" y="288013"/>
                      <a:pt x="154082" y="283428"/>
                    </a:cubicBezTo>
                    <a:cubicBezTo>
                      <a:pt x="155484" y="272301"/>
                      <a:pt x="167838" y="263933"/>
                      <a:pt x="177870" y="259034"/>
                    </a:cubicBezTo>
                    <a:cubicBezTo>
                      <a:pt x="175959" y="256660"/>
                      <a:pt x="146059" y="204605"/>
                      <a:pt x="137651" y="196514"/>
                    </a:cubicBezTo>
                    <a:cubicBezTo>
                      <a:pt x="125882" y="185182"/>
                      <a:pt x="128242" y="175513"/>
                      <a:pt x="122606" y="160707"/>
                    </a:cubicBezTo>
                    <a:cubicBezTo>
                      <a:pt x="121053" y="156620"/>
                      <a:pt x="122904" y="152940"/>
                      <a:pt x="128805" y="134720"/>
                    </a:cubicBezTo>
                    <a:cubicBezTo>
                      <a:pt x="139140" y="134487"/>
                      <a:pt x="166176" y="105086"/>
                      <a:pt x="171454" y="99834"/>
                    </a:cubicBezTo>
                    <a:cubicBezTo>
                      <a:pt x="198555" y="72872"/>
                      <a:pt x="202101" y="74801"/>
                      <a:pt x="194636" y="72037"/>
                    </a:cubicBezTo>
                    <a:cubicBezTo>
                      <a:pt x="187690" y="69463"/>
                      <a:pt x="196958" y="69392"/>
                      <a:pt x="162148" y="46153"/>
                    </a:cubicBezTo>
                    <a:cubicBezTo>
                      <a:pt x="152582" y="39774"/>
                      <a:pt x="126401" y="7376"/>
                      <a:pt x="114507" y="0"/>
                    </a:cubicBezTo>
                    <a:cubicBezTo>
                      <a:pt x="91537" y="3268"/>
                      <a:pt x="71788" y="9755"/>
                      <a:pt x="58356" y="21597"/>
                    </a:cubicBezTo>
                    <a:cubicBezTo>
                      <a:pt x="42267" y="35943"/>
                      <a:pt x="53825" y="52922"/>
                      <a:pt x="72963" y="98864"/>
                    </a:cubicBezTo>
                    <a:cubicBezTo>
                      <a:pt x="85972" y="138421"/>
                      <a:pt x="68475" y="129224"/>
                      <a:pt x="26935" y="146540"/>
                    </a:cubicBezTo>
                    <a:cubicBezTo>
                      <a:pt x="-33796" y="167086"/>
                      <a:pt x="55660" y="211461"/>
                      <a:pt x="94682" y="274030"/>
                    </a:cubicBezTo>
                    <a:cubicBezTo>
                      <a:pt x="-8530" y="406073"/>
                      <a:pt x="-39302" y="350267"/>
                      <a:pt x="115536" y="510183"/>
                    </a:cubicBezTo>
                    <a:cubicBezTo>
                      <a:pt x="-21599" y="671204"/>
                      <a:pt x="-52132" y="599048"/>
                      <a:pt x="109077" y="709976"/>
                    </a:cubicBezTo>
                    <a:cubicBezTo>
                      <a:pt x="55460" y="783243"/>
                      <a:pt x="19318" y="827385"/>
                      <a:pt x="34715" y="845248"/>
                    </a:cubicBezTo>
                    <a:cubicBezTo>
                      <a:pt x="51210" y="839818"/>
                      <a:pt x="72454" y="834918"/>
                      <a:pt x="97855" y="830501"/>
                    </a:cubicBezTo>
                    <a:cubicBezTo>
                      <a:pt x="101666" y="823380"/>
                      <a:pt x="107248" y="823375"/>
                      <a:pt x="112429" y="821201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4" name="Google Shape;3094;p32"/>
              <p:cNvSpPr/>
              <p:nvPr/>
            </p:nvSpPr>
            <p:spPr>
              <a:xfrm>
                <a:off x="17548916" y="2253695"/>
                <a:ext cx="235117" cy="871251"/>
              </a:xfrm>
              <a:custGeom>
                <a:avLst/>
                <a:gdLst/>
                <a:ahLst/>
                <a:cxnLst/>
                <a:rect l="l" t="t" r="r" b="b"/>
                <a:pathLst>
                  <a:path w="235117" h="871251" extrusionOk="0">
                    <a:moveTo>
                      <a:pt x="221643" y="798347"/>
                    </a:moveTo>
                    <a:cubicBezTo>
                      <a:pt x="225746" y="793220"/>
                      <a:pt x="224187" y="796564"/>
                      <a:pt x="230267" y="791676"/>
                    </a:cubicBezTo>
                    <a:cubicBezTo>
                      <a:pt x="230094" y="791323"/>
                      <a:pt x="172032" y="732353"/>
                      <a:pt x="144541" y="708512"/>
                    </a:cubicBezTo>
                    <a:cubicBezTo>
                      <a:pt x="140924" y="705374"/>
                      <a:pt x="131082" y="687099"/>
                      <a:pt x="119161" y="678948"/>
                    </a:cubicBezTo>
                    <a:cubicBezTo>
                      <a:pt x="112930" y="674694"/>
                      <a:pt x="114381" y="671692"/>
                      <a:pt x="116887" y="666424"/>
                    </a:cubicBezTo>
                    <a:cubicBezTo>
                      <a:pt x="114527" y="656744"/>
                      <a:pt x="118614" y="644811"/>
                      <a:pt x="129842" y="639993"/>
                    </a:cubicBezTo>
                    <a:cubicBezTo>
                      <a:pt x="144227" y="615371"/>
                      <a:pt x="208433" y="542462"/>
                      <a:pt x="227972" y="523683"/>
                    </a:cubicBezTo>
                    <a:cubicBezTo>
                      <a:pt x="221448" y="517900"/>
                      <a:pt x="189274" y="489263"/>
                      <a:pt x="184711" y="481909"/>
                    </a:cubicBezTo>
                    <a:cubicBezTo>
                      <a:pt x="170435" y="458865"/>
                      <a:pt x="149776" y="455678"/>
                      <a:pt x="145997" y="450063"/>
                    </a:cubicBezTo>
                    <a:cubicBezTo>
                      <a:pt x="139105" y="439820"/>
                      <a:pt x="130113" y="421258"/>
                      <a:pt x="137351" y="411194"/>
                    </a:cubicBezTo>
                    <a:cubicBezTo>
                      <a:pt x="141011" y="406094"/>
                      <a:pt x="138689" y="397439"/>
                      <a:pt x="146874" y="395212"/>
                    </a:cubicBezTo>
                    <a:cubicBezTo>
                      <a:pt x="148969" y="388221"/>
                      <a:pt x="155276" y="384291"/>
                      <a:pt x="159006" y="378509"/>
                    </a:cubicBezTo>
                    <a:cubicBezTo>
                      <a:pt x="178869" y="347715"/>
                      <a:pt x="190557" y="345270"/>
                      <a:pt x="191137" y="340680"/>
                    </a:cubicBezTo>
                    <a:cubicBezTo>
                      <a:pt x="192533" y="329554"/>
                      <a:pt x="204898" y="321186"/>
                      <a:pt x="214925" y="316287"/>
                    </a:cubicBezTo>
                    <a:cubicBezTo>
                      <a:pt x="212992" y="313902"/>
                      <a:pt x="183124" y="261874"/>
                      <a:pt x="174701" y="253766"/>
                    </a:cubicBezTo>
                    <a:cubicBezTo>
                      <a:pt x="162931" y="242434"/>
                      <a:pt x="165292" y="232765"/>
                      <a:pt x="159656" y="217959"/>
                    </a:cubicBezTo>
                    <a:cubicBezTo>
                      <a:pt x="158102" y="213873"/>
                      <a:pt x="159954" y="210193"/>
                      <a:pt x="165855" y="191972"/>
                    </a:cubicBezTo>
                    <a:cubicBezTo>
                      <a:pt x="179086" y="191674"/>
                      <a:pt x="220544" y="142557"/>
                      <a:pt x="229850" y="136888"/>
                    </a:cubicBezTo>
                    <a:cubicBezTo>
                      <a:pt x="238588" y="131560"/>
                      <a:pt x="234436" y="130308"/>
                      <a:pt x="231685" y="129289"/>
                    </a:cubicBezTo>
                    <a:cubicBezTo>
                      <a:pt x="224745" y="126715"/>
                      <a:pt x="234008" y="126645"/>
                      <a:pt x="199198" y="103406"/>
                    </a:cubicBezTo>
                    <a:cubicBezTo>
                      <a:pt x="189025" y="96615"/>
                      <a:pt x="159006" y="59187"/>
                      <a:pt x="148975" y="55941"/>
                    </a:cubicBezTo>
                    <a:cubicBezTo>
                      <a:pt x="145992" y="54976"/>
                      <a:pt x="131564" y="38002"/>
                      <a:pt x="131889" y="30149"/>
                    </a:cubicBezTo>
                    <a:cubicBezTo>
                      <a:pt x="129442" y="23879"/>
                      <a:pt x="130351" y="6330"/>
                      <a:pt x="141222" y="0"/>
                    </a:cubicBezTo>
                    <a:cubicBezTo>
                      <a:pt x="108420" y="1252"/>
                      <a:pt x="72944" y="2542"/>
                      <a:pt x="35194" y="3870"/>
                    </a:cubicBezTo>
                    <a:cubicBezTo>
                      <a:pt x="58316" y="31293"/>
                      <a:pt x="117321" y="85689"/>
                      <a:pt x="120585" y="101086"/>
                    </a:cubicBezTo>
                    <a:cubicBezTo>
                      <a:pt x="122653" y="110668"/>
                      <a:pt x="115296" y="110825"/>
                      <a:pt x="119183" y="116217"/>
                    </a:cubicBezTo>
                    <a:cubicBezTo>
                      <a:pt x="101837" y="126699"/>
                      <a:pt x="94664" y="135072"/>
                      <a:pt x="67720" y="162414"/>
                    </a:cubicBezTo>
                    <a:cubicBezTo>
                      <a:pt x="48388" y="182027"/>
                      <a:pt x="23365" y="189886"/>
                      <a:pt x="5143" y="215016"/>
                    </a:cubicBezTo>
                    <a:cubicBezTo>
                      <a:pt x="3513" y="217265"/>
                      <a:pt x="1851" y="219287"/>
                      <a:pt x="0" y="220891"/>
                    </a:cubicBezTo>
                    <a:cubicBezTo>
                      <a:pt x="3189" y="227882"/>
                      <a:pt x="7335" y="234402"/>
                      <a:pt x="14779" y="238348"/>
                    </a:cubicBezTo>
                    <a:cubicBezTo>
                      <a:pt x="21233" y="241773"/>
                      <a:pt x="61630" y="319988"/>
                      <a:pt x="96413" y="329716"/>
                    </a:cubicBezTo>
                    <a:cubicBezTo>
                      <a:pt x="100197" y="338832"/>
                      <a:pt x="102828" y="340306"/>
                      <a:pt x="100295" y="343628"/>
                    </a:cubicBezTo>
                    <a:cubicBezTo>
                      <a:pt x="94729" y="371588"/>
                      <a:pt x="95969" y="369062"/>
                      <a:pt x="95612" y="369127"/>
                    </a:cubicBezTo>
                    <a:cubicBezTo>
                      <a:pt x="87924" y="370450"/>
                      <a:pt x="88936" y="380178"/>
                      <a:pt x="82472" y="382568"/>
                    </a:cubicBezTo>
                    <a:cubicBezTo>
                      <a:pt x="65268" y="388931"/>
                      <a:pt x="11250" y="451971"/>
                      <a:pt x="4417" y="461000"/>
                    </a:cubicBezTo>
                    <a:cubicBezTo>
                      <a:pt x="10476" y="465883"/>
                      <a:pt x="12359" y="464837"/>
                      <a:pt x="13204" y="466739"/>
                    </a:cubicBezTo>
                    <a:cubicBezTo>
                      <a:pt x="21292" y="484928"/>
                      <a:pt x="39775" y="493870"/>
                      <a:pt x="51035" y="509478"/>
                    </a:cubicBezTo>
                    <a:cubicBezTo>
                      <a:pt x="59015" y="520540"/>
                      <a:pt x="69301" y="530203"/>
                      <a:pt x="78829" y="540126"/>
                    </a:cubicBezTo>
                    <a:cubicBezTo>
                      <a:pt x="118301" y="581239"/>
                      <a:pt x="108448" y="577255"/>
                      <a:pt x="100170" y="593666"/>
                    </a:cubicBezTo>
                    <a:cubicBezTo>
                      <a:pt x="87301" y="619133"/>
                      <a:pt x="82245" y="610244"/>
                      <a:pt x="47955" y="657671"/>
                    </a:cubicBezTo>
                    <a:cubicBezTo>
                      <a:pt x="30847" y="681344"/>
                      <a:pt x="26430" y="675854"/>
                      <a:pt x="20431" y="685837"/>
                    </a:cubicBezTo>
                    <a:cubicBezTo>
                      <a:pt x="48805" y="723042"/>
                      <a:pt x="67612" y="729432"/>
                      <a:pt x="77053" y="750373"/>
                    </a:cubicBezTo>
                    <a:cubicBezTo>
                      <a:pt x="81108" y="759370"/>
                      <a:pt x="97322" y="761635"/>
                      <a:pt x="102222" y="774973"/>
                    </a:cubicBezTo>
                    <a:cubicBezTo>
                      <a:pt x="104176" y="780295"/>
                      <a:pt x="129166" y="781476"/>
                      <a:pt x="116330" y="798656"/>
                    </a:cubicBezTo>
                    <a:cubicBezTo>
                      <a:pt x="114576" y="808465"/>
                      <a:pt x="111382" y="815251"/>
                      <a:pt x="103797" y="823380"/>
                    </a:cubicBezTo>
                    <a:cubicBezTo>
                      <a:pt x="74953" y="846495"/>
                      <a:pt x="59843" y="860895"/>
                      <a:pt x="49963" y="869783"/>
                    </a:cubicBezTo>
                    <a:cubicBezTo>
                      <a:pt x="87854" y="870341"/>
                      <a:pt x="124407" y="870839"/>
                      <a:pt x="159380" y="871251"/>
                    </a:cubicBezTo>
                    <a:cubicBezTo>
                      <a:pt x="157431" y="865463"/>
                      <a:pt x="181820" y="848126"/>
                      <a:pt x="221643" y="798347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5" name="Google Shape;3095;p32"/>
              <p:cNvSpPr/>
              <p:nvPr/>
            </p:nvSpPr>
            <p:spPr>
              <a:xfrm>
                <a:off x="15756709" y="2305252"/>
                <a:ext cx="237294" cy="803560"/>
              </a:xfrm>
              <a:custGeom>
                <a:avLst/>
                <a:gdLst/>
                <a:ahLst/>
                <a:cxnLst/>
                <a:rect l="l" t="t" r="r" b="b"/>
                <a:pathLst>
                  <a:path w="237294" h="803560" extrusionOk="0">
                    <a:moveTo>
                      <a:pt x="124635" y="639787"/>
                    </a:moveTo>
                    <a:cubicBezTo>
                      <a:pt x="115751" y="633310"/>
                      <a:pt x="110402" y="631332"/>
                      <a:pt x="113883" y="624270"/>
                    </a:cubicBezTo>
                    <a:cubicBezTo>
                      <a:pt x="116038" y="619897"/>
                      <a:pt x="110878" y="607041"/>
                      <a:pt x="123211" y="597508"/>
                    </a:cubicBezTo>
                    <a:cubicBezTo>
                      <a:pt x="125501" y="595731"/>
                      <a:pt x="189296" y="517217"/>
                      <a:pt x="189453" y="516849"/>
                    </a:cubicBezTo>
                    <a:cubicBezTo>
                      <a:pt x="190487" y="514497"/>
                      <a:pt x="195966" y="514193"/>
                      <a:pt x="196637" y="513077"/>
                    </a:cubicBezTo>
                    <a:cubicBezTo>
                      <a:pt x="202608" y="503219"/>
                      <a:pt x="212028" y="496108"/>
                      <a:pt x="217848" y="486163"/>
                    </a:cubicBezTo>
                    <a:cubicBezTo>
                      <a:pt x="228324" y="468257"/>
                      <a:pt x="244592" y="489437"/>
                      <a:pt x="192923" y="441099"/>
                    </a:cubicBezTo>
                    <a:cubicBezTo>
                      <a:pt x="181430" y="430352"/>
                      <a:pt x="179833" y="417546"/>
                      <a:pt x="156191" y="406111"/>
                    </a:cubicBezTo>
                    <a:cubicBezTo>
                      <a:pt x="134996" y="395862"/>
                      <a:pt x="129918" y="367540"/>
                      <a:pt x="136150" y="358874"/>
                    </a:cubicBezTo>
                    <a:cubicBezTo>
                      <a:pt x="139923" y="353622"/>
                      <a:pt x="137530" y="344707"/>
                      <a:pt x="145954" y="342414"/>
                    </a:cubicBezTo>
                    <a:cubicBezTo>
                      <a:pt x="146641" y="340133"/>
                      <a:pt x="171685" y="303957"/>
                      <a:pt x="188159" y="290614"/>
                    </a:cubicBezTo>
                    <a:cubicBezTo>
                      <a:pt x="197216" y="283276"/>
                      <a:pt x="182350" y="285086"/>
                      <a:pt x="211823" y="263489"/>
                    </a:cubicBezTo>
                    <a:cubicBezTo>
                      <a:pt x="216722" y="259901"/>
                      <a:pt x="216549" y="262210"/>
                      <a:pt x="215309" y="260134"/>
                    </a:cubicBezTo>
                    <a:cubicBezTo>
                      <a:pt x="143664" y="140746"/>
                      <a:pt x="186746" y="232359"/>
                      <a:pt x="159125" y="159850"/>
                    </a:cubicBezTo>
                    <a:cubicBezTo>
                      <a:pt x="157523" y="155645"/>
                      <a:pt x="159434" y="151851"/>
                      <a:pt x="165508" y="133089"/>
                    </a:cubicBezTo>
                    <a:cubicBezTo>
                      <a:pt x="176774" y="132828"/>
                      <a:pt x="237078" y="70856"/>
                      <a:pt x="237294" y="70492"/>
                    </a:cubicBezTo>
                    <a:cubicBezTo>
                      <a:pt x="232947" y="67929"/>
                      <a:pt x="231929" y="68699"/>
                      <a:pt x="228919" y="65095"/>
                    </a:cubicBezTo>
                    <a:cubicBezTo>
                      <a:pt x="213853" y="47107"/>
                      <a:pt x="194731" y="42896"/>
                      <a:pt x="184483" y="27174"/>
                    </a:cubicBezTo>
                    <a:cubicBezTo>
                      <a:pt x="178766" y="18405"/>
                      <a:pt x="167289" y="8937"/>
                      <a:pt x="156738" y="0"/>
                    </a:cubicBezTo>
                    <a:cubicBezTo>
                      <a:pt x="125891" y="791"/>
                      <a:pt x="96472" y="1539"/>
                      <a:pt x="68668" y="2244"/>
                    </a:cubicBezTo>
                    <a:cubicBezTo>
                      <a:pt x="84357" y="20491"/>
                      <a:pt x="114397" y="46646"/>
                      <a:pt x="117082" y="59279"/>
                    </a:cubicBezTo>
                    <a:cubicBezTo>
                      <a:pt x="119091" y="68585"/>
                      <a:pt x="111945" y="68737"/>
                      <a:pt x="115724" y="73972"/>
                    </a:cubicBezTo>
                    <a:cubicBezTo>
                      <a:pt x="98887" y="84144"/>
                      <a:pt x="91920" y="92279"/>
                      <a:pt x="65755" y="118824"/>
                    </a:cubicBezTo>
                    <a:cubicBezTo>
                      <a:pt x="46986" y="137863"/>
                      <a:pt x="22689" y="145494"/>
                      <a:pt x="4997" y="169898"/>
                    </a:cubicBezTo>
                    <a:cubicBezTo>
                      <a:pt x="3416" y="172082"/>
                      <a:pt x="1803" y="174044"/>
                      <a:pt x="0" y="175600"/>
                    </a:cubicBezTo>
                    <a:cubicBezTo>
                      <a:pt x="3097" y="182385"/>
                      <a:pt x="7124" y="188715"/>
                      <a:pt x="14346" y="192552"/>
                    </a:cubicBezTo>
                    <a:cubicBezTo>
                      <a:pt x="20561" y="195858"/>
                      <a:pt x="59908" y="271841"/>
                      <a:pt x="93609" y="281260"/>
                    </a:cubicBezTo>
                    <a:cubicBezTo>
                      <a:pt x="97279" y="290110"/>
                      <a:pt x="99840" y="291541"/>
                      <a:pt x="97377" y="294765"/>
                    </a:cubicBezTo>
                    <a:cubicBezTo>
                      <a:pt x="91974" y="321912"/>
                      <a:pt x="93175" y="319462"/>
                      <a:pt x="92829" y="319522"/>
                    </a:cubicBezTo>
                    <a:cubicBezTo>
                      <a:pt x="85363" y="320806"/>
                      <a:pt x="86349" y="330253"/>
                      <a:pt x="80069" y="332572"/>
                    </a:cubicBezTo>
                    <a:cubicBezTo>
                      <a:pt x="63362" y="338756"/>
                      <a:pt x="10947" y="399927"/>
                      <a:pt x="4282" y="408723"/>
                    </a:cubicBezTo>
                    <a:cubicBezTo>
                      <a:pt x="10162" y="413460"/>
                      <a:pt x="11991" y="412446"/>
                      <a:pt x="12814" y="414294"/>
                    </a:cubicBezTo>
                    <a:cubicBezTo>
                      <a:pt x="20664" y="431951"/>
                      <a:pt x="38616" y="440633"/>
                      <a:pt x="49546" y="455792"/>
                    </a:cubicBezTo>
                    <a:cubicBezTo>
                      <a:pt x="57288" y="466533"/>
                      <a:pt x="67276" y="475909"/>
                      <a:pt x="76528" y="485545"/>
                    </a:cubicBezTo>
                    <a:cubicBezTo>
                      <a:pt x="114852" y="525466"/>
                      <a:pt x="105281" y="521596"/>
                      <a:pt x="97247" y="537530"/>
                    </a:cubicBezTo>
                    <a:cubicBezTo>
                      <a:pt x="84757" y="562260"/>
                      <a:pt x="79842" y="553626"/>
                      <a:pt x="46547" y="599676"/>
                    </a:cubicBezTo>
                    <a:cubicBezTo>
                      <a:pt x="29938" y="622661"/>
                      <a:pt x="25650" y="617328"/>
                      <a:pt x="19820" y="627023"/>
                    </a:cubicBezTo>
                    <a:cubicBezTo>
                      <a:pt x="47365" y="663145"/>
                      <a:pt x="65625" y="669350"/>
                      <a:pt x="74791" y="689679"/>
                    </a:cubicBezTo>
                    <a:cubicBezTo>
                      <a:pt x="78732" y="698416"/>
                      <a:pt x="94469" y="700616"/>
                      <a:pt x="99223" y="713563"/>
                    </a:cubicBezTo>
                    <a:cubicBezTo>
                      <a:pt x="101128" y="718734"/>
                      <a:pt x="125387" y="719877"/>
                      <a:pt x="112930" y="736559"/>
                    </a:cubicBezTo>
                    <a:cubicBezTo>
                      <a:pt x="111209" y="746162"/>
                      <a:pt x="108079" y="752725"/>
                      <a:pt x="100760" y="760562"/>
                    </a:cubicBezTo>
                    <a:cubicBezTo>
                      <a:pt x="65046" y="789188"/>
                      <a:pt x="58154" y="799518"/>
                      <a:pt x="47814" y="803561"/>
                    </a:cubicBezTo>
                    <a:cubicBezTo>
                      <a:pt x="91903" y="802515"/>
                      <a:pt x="137682" y="801691"/>
                      <a:pt x="184868" y="801073"/>
                    </a:cubicBezTo>
                    <a:cubicBezTo>
                      <a:pt x="197400" y="786744"/>
                      <a:pt x="225552" y="754654"/>
                      <a:pt x="225833" y="754530"/>
                    </a:cubicBezTo>
                    <a:cubicBezTo>
                      <a:pt x="242264" y="747311"/>
                      <a:pt x="152331" y="683035"/>
                      <a:pt x="124635" y="639787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6" name="Google Shape;3096;p32"/>
              <p:cNvSpPr/>
              <p:nvPr/>
            </p:nvSpPr>
            <p:spPr>
              <a:xfrm>
                <a:off x="16176155" y="2294223"/>
                <a:ext cx="217102" cy="810925"/>
              </a:xfrm>
              <a:custGeom>
                <a:avLst/>
                <a:gdLst/>
                <a:ahLst/>
                <a:cxnLst/>
                <a:rect l="l" t="t" r="r" b="b"/>
                <a:pathLst>
                  <a:path w="217102" h="810925" extrusionOk="0">
                    <a:moveTo>
                      <a:pt x="215829" y="755906"/>
                    </a:moveTo>
                    <a:cubicBezTo>
                      <a:pt x="208818" y="749511"/>
                      <a:pt x="196794" y="733242"/>
                      <a:pt x="144232" y="687403"/>
                    </a:cubicBezTo>
                    <a:cubicBezTo>
                      <a:pt x="98508" y="647672"/>
                      <a:pt x="122572" y="652875"/>
                      <a:pt x="196161" y="546044"/>
                    </a:cubicBezTo>
                    <a:cubicBezTo>
                      <a:pt x="207508" y="529585"/>
                      <a:pt x="226180" y="553680"/>
                      <a:pt x="165860" y="497263"/>
                    </a:cubicBezTo>
                    <a:cubicBezTo>
                      <a:pt x="154394" y="486532"/>
                      <a:pt x="152715" y="473676"/>
                      <a:pt x="129128" y="462274"/>
                    </a:cubicBezTo>
                    <a:cubicBezTo>
                      <a:pt x="124450" y="460014"/>
                      <a:pt x="112968" y="443527"/>
                      <a:pt x="112010" y="431724"/>
                    </a:cubicBezTo>
                    <a:cubicBezTo>
                      <a:pt x="110786" y="416728"/>
                      <a:pt x="116384" y="416484"/>
                      <a:pt x="120385" y="410734"/>
                    </a:cubicBezTo>
                    <a:cubicBezTo>
                      <a:pt x="123925" y="394496"/>
                      <a:pt x="144941" y="375224"/>
                      <a:pt x="149581" y="362104"/>
                    </a:cubicBezTo>
                    <a:cubicBezTo>
                      <a:pt x="152185" y="354744"/>
                      <a:pt x="159948" y="355530"/>
                      <a:pt x="181923" y="329239"/>
                    </a:cubicBezTo>
                    <a:cubicBezTo>
                      <a:pt x="188213" y="321712"/>
                      <a:pt x="194120" y="313745"/>
                      <a:pt x="200816" y="306488"/>
                    </a:cubicBezTo>
                    <a:cubicBezTo>
                      <a:pt x="175951" y="283406"/>
                      <a:pt x="194434" y="308477"/>
                      <a:pt x="171642" y="277683"/>
                    </a:cubicBezTo>
                    <a:cubicBezTo>
                      <a:pt x="167473" y="272052"/>
                      <a:pt x="160847" y="268296"/>
                      <a:pt x="156175" y="262963"/>
                    </a:cubicBezTo>
                    <a:cubicBezTo>
                      <a:pt x="151741" y="257901"/>
                      <a:pt x="138786" y="229622"/>
                      <a:pt x="133562" y="226126"/>
                    </a:cubicBezTo>
                    <a:cubicBezTo>
                      <a:pt x="120482" y="217374"/>
                      <a:pt x="118333" y="206887"/>
                      <a:pt x="107912" y="195885"/>
                    </a:cubicBezTo>
                    <a:cubicBezTo>
                      <a:pt x="103467" y="191197"/>
                      <a:pt x="100257" y="184743"/>
                      <a:pt x="103402" y="177312"/>
                    </a:cubicBezTo>
                    <a:cubicBezTo>
                      <a:pt x="103922" y="176082"/>
                      <a:pt x="102325" y="161400"/>
                      <a:pt x="113531" y="156555"/>
                    </a:cubicBezTo>
                    <a:cubicBezTo>
                      <a:pt x="118447" y="154431"/>
                      <a:pt x="122437" y="148773"/>
                      <a:pt x="127910" y="141305"/>
                    </a:cubicBezTo>
                    <a:cubicBezTo>
                      <a:pt x="133475" y="133712"/>
                      <a:pt x="153836" y="125653"/>
                      <a:pt x="159434" y="118093"/>
                    </a:cubicBezTo>
                    <a:cubicBezTo>
                      <a:pt x="217285" y="39894"/>
                      <a:pt x="244397" y="83315"/>
                      <a:pt x="179286" y="22410"/>
                    </a:cubicBezTo>
                    <a:cubicBezTo>
                      <a:pt x="171539" y="15169"/>
                      <a:pt x="168778" y="7766"/>
                      <a:pt x="160755" y="0"/>
                    </a:cubicBezTo>
                    <a:cubicBezTo>
                      <a:pt x="108058" y="1404"/>
                      <a:pt x="56552" y="2759"/>
                      <a:pt x="6686" y="4065"/>
                    </a:cubicBezTo>
                    <a:cubicBezTo>
                      <a:pt x="27382" y="25234"/>
                      <a:pt x="-5262" y="-5344"/>
                      <a:pt x="53953" y="49248"/>
                    </a:cubicBezTo>
                    <a:cubicBezTo>
                      <a:pt x="90182" y="82686"/>
                      <a:pt x="112004" y="62341"/>
                      <a:pt x="28795" y="139392"/>
                    </a:cubicBezTo>
                    <a:cubicBezTo>
                      <a:pt x="26841" y="154550"/>
                      <a:pt x="8250" y="144730"/>
                      <a:pt x="36142" y="178152"/>
                    </a:cubicBezTo>
                    <a:cubicBezTo>
                      <a:pt x="41794" y="184921"/>
                      <a:pt x="62794" y="191858"/>
                      <a:pt x="68050" y="198947"/>
                    </a:cubicBezTo>
                    <a:cubicBezTo>
                      <a:pt x="92916" y="232489"/>
                      <a:pt x="97837" y="229031"/>
                      <a:pt x="96527" y="239117"/>
                    </a:cubicBezTo>
                    <a:cubicBezTo>
                      <a:pt x="117093" y="256259"/>
                      <a:pt x="23338" y="330443"/>
                      <a:pt x="5755" y="365708"/>
                    </a:cubicBezTo>
                    <a:cubicBezTo>
                      <a:pt x="27604" y="385484"/>
                      <a:pt x="25574" y="386405"/>
                      <a:pt x="27902" y="387820"/>
                    </a:cubicBezTo>
                    <a:cubicBezTo>
                      <a:pt x="46049" y="398843"/>
                      <a:pt x="66821" y="428223"/>
                      <a:pt x="72663" y="430602"/>
                    </a:cubicBezTo>
                    <a:cubicBezTo>
                      <a:pt x="74904" y="431518"/>
                      <a:pt x="77573" y="433496"/>
                      <a:pt x="78320" y="435609"/>
                    </a:cubicBezTo>
                    <a:cubicBezTo>
                      <a:pt x="83826" y="451191"/>
                      <a:pt x="114852" y="451939"/>
                      <a:pt x="110407" y="489675"/>
                    </a:cubicBezTo>
                    <a:cubicBezTo>
                      <a:pt x="89516" y="505316"/>
                      <a:pt x="87994" y="520892"/>
                      <a:pt x="71710" y="532820"/>
                    </a:cubicBezTo>
                    <a:cubicBezTo>
                      <a:pt x="57266" y="543394"/>
                      <a:pt x="13139" y="592419"/>
                      <a:pt x="7357" y="604494"/>
                    </a:cubicBezTo>
                    <a:cubicBezTo>
                      <a:pt x="590" y="618634"/>
                      <a:pt x="-15933" y="600646"/>
                      <a:pt x="43261" y="661730"/>
                    </a:cubicBezTo>
                    <a:cubicBezTo>
                      <a:pt x="45340" y="663882"/>
                      <a:pt x="45968" y="667410"/>
                      <a:pt x="47998" y="669632"/>
                    </a:cubicBezTo>
                    <a:cubicBezTo>
                      <a:pt x="52453" y="674504"/>
                      <a:pt x="85353" y="709564"/>
                      <a:pt x="91124" y="711471"/>
                    </a:cubicBezTo>
                    <a:cubicBezTo>
                      <a:pt x="97723" y="713666"/>
                      <a:pt x="114365" y="724771"/>
                      <a:pt x="112210" y="730863"/>
                    </a:cubicBezTo>
                    <a:cubicBezTo>
                      <a:pt x="123005" y="758676"/>
                      <a:pt x="104003" y="769694"/>
                      <a:pt x="97062" y="777774"/>
                    </a:cubicBezTo>
                    <a:cubicBezTo>
                      <a:pt x="81092" y="796326"/>
                      <a:pt x="67514" y="798244"/>
                      <a:pt x="66686" y="801236"/>
                    </a:cubicBezTo>
                    <a:cubicBezTo>
                      <a:pt x="65306" y="806184"/>
                      <a:pt x="63795" y="809007"/>
                      <a:pt x="58430" y="810601"/>
                    </a:cubicBezTo>
                    <a:cubicBezTo>
                      <a:pt x="92233" y="810644"/>
                      <a:pt x="126389" y="810758"/>
                      <a:pt x="160820" y="810926"/>
                    </a:cubicBezTo>
                    <a:cubicBezTo>
                      <a:pt x="215331" y="751397"/>
                      <a:pt x="219375" y="759137"/>
                      <a:pt x="215829" y="755906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7" name="Google Shape;3097;p32"/>
              <p:cNvSpPr/>
              <p:nvPr/>
            </p:nvSpPr>
            <p:spPr>
              <a:xfrm>
                <a:off x="16334430" y="2284137"/>
                <a:ext cx="484625" cy="825195"/>
              </a:xfrm>
              <a:custGeom>
                <a:avLst/>
                <a:gdLst/>
                <a:ahLst/>
                <a:cxnLst/>
                <a:rect l="l" t="t" r="r" b="b"/>
                <a:pathLst>
                  <a:path w="484625" h="825195" extrusionOk="0">
                    <a:moveTo>
                      <a:pt x="455169" y="791155"/>
                    </a:moveTo>
                    <a:cubicBezTo>
                      <a:pt x="456463" y="788895"/>
                      <a:pt x="461909" y="789226"/>
                      <a:pt x="462710" y="788175"/>
                    </a:cubicBezTo>
                    <a:cubicBezTo>
                      <a:pt x="469066" y="779850"/>
                      <a:pt x="477901" y="773981"/>
                      <a:pt x="484625" y="766057"/>
                    </a:cubicBezTo>
                    <a:cubicBezTo>
                      <a:pt x="471578" y="749305"/>
                      <a:pt x="471318" y="757061"/>
                      <a:pt x="470420" y="754020"/>
                    </a:cubicBezTo>
                    <a:cubicBezTo>
                      <a:pt x="466208" y="739761"/>
                      <a:pt x="443189" y="729074"/>
                      <a:pt x="441857" y="724375"/>
                    </a:cubicBezTo>
                    <a:cubicBezTo>
                      <a:pt x="437196" y="707911"/>
                      <a:pt x="411621" y="688319"/>
                      <a:pt x="405482" y="680070"/>
                    </a:cubicBezTo>
                    <a:cubicBezTo>
                      <a:pt x="400469" y="673323"/>
                      <a:pt x="396923" y="665188"/>
                      <a:pt x="388764" y="661210"/>
                    </a:cubicBezTo>
                    <a:cubicBezTo>
                      <a:pt x="370185" y="621691"/>
                      <a:pt x="371787" y="630291"/>
                      <a:pt x="384082" y="608759"/>
                    </a:cubicBezTo>
                    <a:cubicBezTo>
                      <a:pt x="390259" y="608456"/>
                      <a:pt x="407009" y="579223"/>
                      <a:pt x="407366" y="578946"/>
                    </a:cubicBezTo>
                    <a:cubicBezTo>
                      <a:pt x="414241" y="573668"/>
                      <a:pt x="418204" y="566227"/>
                      <a:pt x="423104" y="559349"/>
                    </a:cubicBezTo>
                    <a:cubicBezTo>
                      <a:pt x="430271" y="549290"/>
                      <a:pt x="441451" y="542998"/>
                      <a:pt x="450714" y="528127"/>
                    </a:cubicBezTo>
                    <a:cubicBezTo>
                      <a:pt x="463820" y="507088"/>
                      <a:pt x="471183" y="507923"/>
                      <a:pt x="473365" y="503452"/>
                    </a:cubicBezTo>
                    <a:cubicBezTo>
                      <a:pt x="485773" y="478023"/>
                      <a:pt x="498398" y="508942"/>
                      <a:pt x="446312" y="453033"/>
                    </a:cubicBezTo>
                    <a:cubicBezTo>
                      <a:pt x="445977" y="452676"/>
                      <a:pt x="419520" y="427366"/>
                      <a:pt x="408958" y="418207"/>
                    </a:cubicBezTo>
                    <a:cubicBezTo>
                      <a:pt x="402932" y="412983"/>
                      <a:pt x="403793" y="405157"/>
                      <a:pt x="388267" y="396448"/>
                    </a:cubicBezTo>
                    <a:cubicBezTo>
                      <a:pt x="384027" y="384714"/>
                      <a:pt x="388900" y="391326"/>
                      <a:pt x="382582" y="380411"/>
                    </a:cubicBezTo>
                    <a:cubicBezTo>
                      <a:pt x="377038" y="370835"/>
                      <a:pt x="379491" y="356429"/>
                      <a:pt x="390508" y="349406"/>
                    </a:cubicBezTo>
                    <a:cubicBezTo>
                      <a:pt x="392960" y="345140"/>
                      <a:pt x="409331" y="320557"/>
                      <a:pt x="418367" y="312623"/>
                    </a:cubicBezTo>
                    <a:cubicBezTo>
                      <a:pt x="428166" y="304017"/>
                      <a:pt x="442452" y="283802"/>
                      <a:pt x="442810" y="283726"/>
                    </a:cubicBezTo>
                    <a:cubicBezTo>
                      <a:pt x="453301" y="281552"/>
                      <a:pt x="454487" y="268957"/>
                      <a:pt x="463550" y="265191"/>
                    </a:cubicBezTo>
                    <a:cubicBezTo>
                      <a:pt x="466538" y="263944"/>
                      <a:pt x="468406" y="261928"/>
                      <a:pt x="468638" y="258395"/>
                    </a:cubicBezTo>
                    <a:cubicBezTo>
                      <a:pt x="469088" y="251615"/>
                      <a:pt x="474128" y="259153"/>
                      <a:pt x="476288" y="248596"/>
                    </a:cubicBezTo>
                    <a:cubicBezTo>
                      <a:pt x="462878" y="236440"/>
                      <a:pt x="463615" y="236673"/>
                      <a:pt x="454065" y="226007"/>
                    </a:cubicBezTo>
                    <a:cubicBezTo>
                      <a:pt x="445175" y="216084"/>
                      <a:pt x="370055" y="195067"/>
                      <a:pt x="405439" y="147548"/>
                    </a:cubicBezTo>
                    <a:cubicBezTo>
                      <a:pt x="411643" y="139218"/>
                      <a:pt x="408833" y="131620"/>
                      <a:pt x="416575" y="129989"/>
                    </a:cubicBezTo>
                    <a:cubicBezTo>
                      <a:pt x="416938" y="129918"/>
                      <a:pt x="431278" y="103747"/>
                      <a:pt x="433249" y="102755"/>
                    </a:cubicBezTo>
                    <a:cubicBezTo>
                      <a:pt x="445998" y="96360"/>
                      <a:pt x="452083" y="82594"/>
                      <a:pt x="457692" y="78026"/>
                    </a:cubicBezTo>
                    <a:cubicBezTo>
                      <a:pt x="409044" y="38446"/>
                      <a:pt x="386816" y="20795"/>
                      <a:pt x="374207" y="0"/>
                    </a:cubicBezTo>
                    <a:cubicBezTo>
                      <a:pt x="270702" y="2872"/>
                      <a:pt x="167517" y="5674"/>
                      <a:pt x="67715" y="8346"/>
                    </a:cubicBezTo>
                    <a:cubicBezTo>
                      <a:pt x="70952" y="12210"/>
                      <a:pt x="77340" y="19272"/>
                      <a:pt x="92266" y="34821"/>
                    </a:cubicBezTo>
                    <a:cubicBezTo>
                      <a:pt x="99596" y="42457"/>
                      <a:pt x="122610" y="62515"/>
                      <a:pt x="120477" y="70303"/>
                    </a:cubicBezTo>
                    <a:cubicBezTo>
                      <a:pt x="122816" y="80334"/>
                      <a:pt x="115296" y="80389"/>
                      <a:pt x="119188" y="85786"/>
                    </a:cubicBezTo>
                    <a:cubicBezTo>
                      <a:pt x="106872" y="93233"/>
                      <a:pt x="96375" y="102213"/>
                      <a:pt x="87009" y="112706"/>
                    </a:cubicBezTo>
                    <a:cubicBezTo>
                      <a:pt x="54397" y="149266"/>
                      <a:pt x="30355" y="156512"/>
                      <a:pt x="11937" y="175583"/>
                    </a:cubicBezTo>
                    <a:cubicBezTo>
                      <a:pt x="7590" y="180087"/>
                      <a:pt x="4975" y="186157"/>
                      <a:pt x="0" y="190460"/>
                    </a:cubicBezTo>
                    <a:cubicBezTo>
                      <a:pt x="6875" y="205521"/>
                      <a:pt x="13399" y="206226"/>
                      <a:pt x="15521" y="208773"/>
                    </a:cubicBezTo>
                    <a:cubicBezTo>
                      <a:pt x="34464" y="231459"/>
                      <a:pt x="64017" y="290229"/>
                      <a:pt x="96418" y="299285"/>
                    </a:cubicBezTo>
                    <a:cubicBezTo>
                      <a:pt x="102898" y="314883"/>
                      <a:pt x="102384" y="302011"/>
                      <a:pt x="96121" y="334372"/>
                    </a:cubicBezTo>
                    <a:cubicBezTo>
                      <a:pt x="95834" y="335851"/>
                      <a:pt x="96018" y="338631"/>
                      <a:pt x="95622" y="338696"/>
                    </a:cubicBezTo>
                    <a:cubicBezTo>
                      <a:pt x="87935" y="340019"/>
                      <a:pt x="88947" y="349747"/>
                      <a:pt x="82483" y="352137"/>
                    </a:cubicBezTo>
                    <a:cubicBezTo>
                      <a:pt x="70330" y="356630"/>
                      <a:pt x="31654" y="397488"/>
                      <a:pt x="31540" y="397862"/>
                    </a:cubicBezTo>
                    <a:cubicBezTo>
                      <a:pt x="26890" y="413909"/>
                      <a:pt x="-7482" y="427756"/>
                      <a:pt x="11542" y="434845"/>
                    </a:cubicBezTo>
                    <a:cubicBezTo>
                      <a:pt x="12197" y="435095"/>
                      <a:pt x="12944" y="435680"/>
                      <a:pt x="13215" y="436298"/>
                    </a:cubicBezTo>
                    <a:cubicBezTo>
                      <a:pt x="21303" y="454486"/>
                      <a:pt x="39785" y="463428"/>
                      <a:pt x="51046" y="479036"/>
                    </a:cubicBezTo>
                    <a:cubicBezTo>
                      <a:pt x="76144" y="513841"/>
                      <a:pt x="124586" y="541692"/>
                      <a:pt x="101329" y="560119"/>
                    </a:cubicBezTo>
                    <a:cubicBezTo>
                      <a:pt x="99672" y="566118"/>
                      <a:pt x="92141" y="575819"/>
                      <a:pt x="89332" y="580128"/>
                    </a:cubicBezTo>
                    <a:cubicBezTo>
                      <a:pt x="50781" y="614867"/>
                      <a:pt x="47289" y="636519"/>
                      <a:pt x="25872" y="649282"/>
                    </a:cubicBezTo>
                    <a:cubicBezTo>
                      <a:pt x="23647" y="650604"/>
                      <a:pt x="21882" y="652999"/>
                      <a:pt x="20437" y="655400"/>
                    </a:cubicBezTo>
                    <a:cubicBezTo>
                      <a:pt x="32401" y="671090"/>
                      <a:pt x="44706" y="683653"/>
                      <a:pt x="57662" y="695478"/>
                    </a:cubicBezTo>
                    <a:cubicBezTo>
                      <a:pt x="80594" y="716409"/>
                      <a:pt x="72241" y="718728"/>
                      <a:pt x="83794" y="726993"/>
                    </a:cubicBezTo>
                    <a:cubicBezTo>
                      <a:pt x="113618" y="748341"/>
                      <a:pt x="93289" y="742309"/>
                      <a:pt x="110553" y="749587"/>
                    </a:cubicBezTo>
                    <a:cubicBezTo>
                      <a:pt x="125528" y="755906"/>
                      <a:pt x="118485" y="762226"/>
                      <a:pt x="114792" y="774772"/>
                    </a:cubicBezTo>
                    <a:cubicBezTo>
                      <a:pt x="110126" y="790640"/>
                      <a:pt x="99650" y="795599"/>
                      <a:pt x="87096" y="806379"/>
                    </a:cubicBezTo>
                    <a:cubicBezTo>
                      <a:pt x="79684" y="812736"/>
                      <a:pt x="74433" y="817630"/>
                      <a:pt x="70286" y="821386"/>
                    </a:cubicBezTo>
                    <a:cubicBezTo>
                      <a:pt x="116173" y="821700"/>
                      <a:pt x="162439" y="822107"/>
                      <a:pt x="208899" y="822583"/>
                    </a:cubicBezTo>
                    <a:cubicBezTo>
                      <a:pt x="209706" y="821364"/>
                      <a:pt x="212191" y="819521"/>
                      <a:pt x="214286" y="816660"/>
                    </a:cubicBezTo>
                    <a:cubicBezTo>
                      <a:pt x="214540" y="816308"/>
                      <a:pt x="259442" y="765049"/>
                      <a:pt x="259793" y="764897"/>
                    </a:cubicBezTo>
                    <a:cubicBezTo>
                      <a:pt x="275239" y="758107"/>
                      <a:pt x="187255" y="693668"/>
                      <a:pt x="161529" y="653493"/>
                    </a:cubicBezTo>
                    <a:cubicBezTo>
                      <a:pt x="152905" y="647206"/>
                      <a:pt x="147708" y="645282"/>
                      <a:pt x="151086" y="638426"/>
                    </a:cubicBezTo>
                    <a:cubicBezTo>
                      <a:pt x="153176" y="634177"/>
                      <a:pt x="148173" y="621701"/>
                      <a:pt x="160143" y="612439"/>
                    </a:cubicBezTo>
                    <a:cubicBezTo>
                      <a:pt x="162422" y="610673"/>
                      <a:pt x="224307" y="534484"/>
                      <a:pt x="224458" y="534126"/>
                    </a:cubicBezTo>
                    <a:cubicBezTo>
                      <a:pt x="225465" y="531845"/>
                      <a:pt x="230781" y="531552"/>
                      <a:pt x="231431" y="530468"/>
                    </a:cubicBezTo>
                    <a:cubicBezTo>
                      <a:pt x="233142" y="527645"/>
                      <a:pt x="249935" y="506102"/>
                      <a:pt x="263318" y="493236"/>
                    </a:cubicBezTo>
                    <a:cubicBezTo>
                      <a:pt x="199274" y="436460"/>
                      <a:pt x="217431" y="438834"/>
                      <a:pt x="192160" y="426613"/>
                    </a:cubicBezTo>
                    <a:cubicBezTo>
                      <a:pt x="170749" y="416256"/>
                      <a:pt x="166818" y="388936"/>
                      <a:pt x="172703" y="380752"/>
                    </a:cubicBezTo>
                    <a:cubicBezTo>
                      <a:pt x="176363" y="375653"/>
                      <a:pt x="174040" y="366998"/>
                      <a:pt x="182226" y="364770"/>
                    </a:cubicBezTo>
                    <a:cubicBezTo>
                      <a:pt x="182892" y="362553"/>
                      <a:pt x="207210" y="327435"/>
                      <a:pt x="223208" y="314476"/>
                    </a:cubicBezTo>
                    <a:cubicBezTo>
                      <a:pt x="231999" y="307350"/>
                      <a:pt x="217572" y="309111"/>
                      <a:pt x="246183" y="288143"/>
                    </a:cubicBezTo>
                    <a:cubicBezTo>
                      <a:pt x="250931" y="284663"/>
                      <a:pt x="250769" y="286896"/>
                      <a:pt x="249567" y="284886"/>
                    </a:cubicBezTo>
                    <a:cubicBezTo>
                      <a:pt x="187650" y="181697"/>
                      <a:pt x="189724" y="197056"/>
                      <a:pt x="201222" y="161531"/>
                    </a:cubicBezTo>
                    <a:cubicBezTo>
                      <a:pt x="212272" y="161281"/>
                      <a:pt x="270713" y="101108"/>
                      <a:pt x="270919" y="100755"/>
                    </a:cubicBezTo>
                    <a:cubicBezTo>
                      <a:pt x="266696" y="98268"/>
                      <a:pt x="265711" y="99010"/>
                      <a:pt x="262787" y="95515"/>
                    </a:cubicBezTo>
                    <a:cubicBezTo>
                      <a:pt x="248159" y="78053"/>
                      <a:pt x="229580" y="73945"/>
                      <a:pt x="219640" y="58694"/>
                    </a:cubicBezTo>
                    <a:cubicBezTo>
                      <a:pt x="216202" y="53421"/>
                      <a:pt x="189859" y="27293"/>
                      <a:pt x="184337" y="25505"/>
                    </a:cubicBezTo>
                    <a:cubicBezTo>
                      <a:pt x="181457" y="24572"/>
                      <a:pt x="179080" y="20101"/>
                      <a:pt x="171999" y="11885"/>
                    </a:cubicBezTo>
                    <a:cubicBezTo>
                      <a:pt x="165952" y="4878"/>
                      <a:pt x="160246" y="7278"/>
                      <a:pt x="242643" y="4515"/>
                    </a:cubicBezTo>
                    <a:cubicBezTo>
                      <a:pt x="265099" y="26778"/>
                      <a:pt x="258175" y="25076"/>
                      <a:pt x="290587" y="49638"/>
                    </a:cubicBezTo>
                    <a:cubicBezTo>
                      <a:pt x="375311" y="113844"/>
                      <a:pt x="287945" y="135804"/>
                      <a:pt x="278016" y="151141"/>
                    </a:cubicBezTo>
                    <a:cubicBezTo>
                      <a:pt x="268894" y="165238"/>
                      <a:pt x="254456" y="175464"/>
                      <a:pt x="248403" y="191821"/>
                    </a:cubicBezTo>
                    <a:cubicBezTo>
                      <a:pt x="248289" y="192129"/>
                      <a:pt x="247959" y="192400"/>
                      <a:pt x="247743" y="192693"/>
                    </a:cubicBezTo>
                    <a:cubicBezTo>
                      <a:pt x="251267" y="195771"/>
                      <a:pt x="247217" y="211672"/>
                      <a:pt x="253763" y="220712"/>
                    </a:cubicBezTo>
                    <a:cubicBezTo>
                      <a:pt x="254618" y="221899"/>
                      <a:pt x="256042" y="222842"/>
                      <a:pt x="256464" y="224137"/>
                    </a:cubicBezTo>
                    <a:cubicBezTo>
                      <a:pt x="263691" y="246217"/>
                      <a:pt x="287279" y="253826"/>
                      <a:pt x="294003" y="293557"/>
                    </a:cubicBezTo>
                    <a:cubicBezTo>
                      <a:pt x="294409" y="295974"/>
                      <a:pt x="295129" y="300337"/>
                      <a:pt x="294392" y="300635"/>
                    </a:cubicBezTo>
                    <a:cubicBezTo>
                      <a:pt x="285936" y="304098"/>
                      <a:pt x="300039" y="302526"/>
                      <a:pt x="270307" y="327478"/>
                    </a:cubicBezTo>
                    <a:cubicBezTo>
                      <a:pt x="272868" y="340176"/>
                      <a:pt x="257325" y="340469"/>
                      <a:pt x="224453" y="385787"/>
                    </a:cubicBezTo>
                    <a:cubicBezTo>
                      <a:pt x="230527" y="390784"/>
                      <a:pt x="232443" y="389706"/>
                      <a:pt x="233282" y="391592"/>
                    </a:cubicBezTo>
                    <a:cubicBezTo>
                      <a:pt x="241132" y="409249"/>
                      <a:pt x="259084" y="417931"/>
                      <a:pt x="270015" y="433089"/>
                    </a:cubicBezTo>
                    <a:cubicBezTo>
                      <a:pt x="291653" y="463097"/>
                      <a:pt x="350868" y="503192"/>
                      <a:pt x="312512" y="515104"/>
                    </a:cubicBezTo>
                    <a:cubicBezTo>
                      <a:pt x="307683" y="530322"/>
                      <a:pt x="281086" y="549247"/>
                      <a:pt x="207443" y="635440"/>
                    </a:cubicBezTo>
                    <a:cubicBezTo>
                      <a:pt x="235767" y="661546"/>
                      <a:pt x="225276" y="655124"/>
                      <a:pt x="230202" y="658116"/>
                    </a:cubicBezTo>
                    <a:cubicBezTo>
                      <a:pt x="248349" y="669139"/>
                      <a:pt x="269121" y="698519"/>
                      <a:pt x="274963" y="700898"/>
                    </a:cubicBezTo>
                    <a:cubicBezTo>
                      <a:pt x="277204" y="701814"/>
                      <a:pt x="279878" y="703792"/>
                      <a:pt x="280620" y="705905"/>
                    </a:cubicBezTo>
                    <a:cubicBezTo>
                      <a:pt x="285205" y="718869"/>
                      <a:pt x="301983" y="718343"/>
                      <a:pt x="309562" y="738385"/>
                    </a:cubicBezTo>
                    <a:cubicBezTo>
                      <a:pt x="327010" y="742471"/>
                      <a:pt x="333940" y="763906"/>
                      <a:pt x="317585" y="775314"/>
                    </a:cubicBezTo>
                    <a:cubicBezTo>
                      <a:pt x="317260" y="775542"/>
                      <a:pt x="288464" y="807040"/>
                      <a:pt x="275325" y="823315"/>
                    </a:cubicBezTo>
                    <a:cubicBezTo>
                      <a:pt x="323637" y="823879"/>
                      <a:pt x="372052" y="824513"/>
                      <a:pt x="420375" y="825196"/>
                    </a:cubicBezTo>
                    <a:cubicBezTo>
                      <a:pt x="435821" y="810373"/>
                      <a:pt x="453816" y="793518"/>
                      <a:pt x="455169" y="791155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8" name="Google Shape;3098;p32"/>
              <p:cNvSpPr/>
              <p:nvPr/>
            </p:nvSpPr>
            <p:spPr>
              <a:xfrm>
                <a:off x="15928661" y="2299843"/>
                <a:ext cx="298658" cy="805728"/>
              </a:xfrm>
              <a:custGeom>
                <a:avLst/>
                <a:gdLst/>
                <a:ahLst/>
                <a:cxnLst/>
                <a:rect l="l" t="t" r="r" b="b"/>
                <a:pathLst>
                  <a:path w="298658" h="805728" extrusionOk="0">
                    <a:moveTo>
                      <a:pt x="269977" y="764263"/>
                    </a:moveTo>
                    <a:cubicBezTo>
                      <a:pt x="271238" y="762069"/>
                      <a:pt x="276522" y="762388"/>
                      <a:pt x="277301" y="761369"/>
                    </a:cubicBezTo>
                    <a:cubicBezTo>
                      <a:pt x="283473" y="753289"/>
                      <a:pt x="292048" y="747587"/>
                      <a:pt x="298577" y="739881"/>
                    </a:cubicBezTo>
                    <a:cubicBezTo>
                      <a:pt x="285909" y="723617"/>
                      <a:pt x="285649" y="731144"/>
                      <a:pt x="284783" y="728191"/>
                    </a:cubicBezTo>
                    <a:cubicBezTo>
                      <a:pt x="280653" y="714208"/>
                      <a:pt x="258353" y="703998"/>
                      <a:pt x="257054" y="699407"/>
                    </a:cubicBezTo>
                    <a:cubicBezTo>
                      <a:pt x="252528" y="683420"/>
                      <a:pt x="227696" y="664402"/>
                      <a:pt x="221740" y="656392"/>
                    </a:cubicBezTo>
                    <a:cubicBezTo>
                      <a:pt x="216874" y="649840"/>
                      <a:pt x="213430" y="641944"/>
                      <a:pt x="205510" y="638079"/>
                    </a:cubicBezTo>
                    <a:cubicBezTo>
                      <a:pt x="204330" y="635581"/>
                      <a:pt x="183996" y="602830"/>
                      <a:pt x="195571" y="596061"/>
                    </a:cubicBezTo>
                    <a:cubicBezTo>
                      <a:pt x="200004" y="593465"/>
                      <a:pt x="197861" y="587379"/>
                      <a:pt x="203567" y="586978"/>
                    </a:cubicBezTo>
                    <a:cubicBezTo>
                      <a:pt x="258159" y="512546"/>
                      <a:pt x="237884" y="540966"/>
                      <a:pt x="256296" y="520941"/>
                    </a:cubicBezTo>
                    <a:cubicBezTo>
                      <a:pt x="268223" y="507977"/>
                      <a:pt x="270507" y="497013"/>
                      <a:pt x="284599" y="487973"/>
                    </a:cubicBezTo>
                    <a:cubicBezTo>
                      <a:pt x="289526" y="484808"/>
                      <a:pt x="287615" y="480511"/>
                      <a:pt x="298659" y="472202"/>
                    </a:cubicBezTo>
                    <a:cubicBezTo>
                      <a:pt x="271850" y="445267"/>
                      <a:pt x="204942" y="386860"/>
                      <a:pt x="202641" y="370829"/>
                    </a:cubicBezTo>
                    <a:cubicBezTo>
                      <a:pt x="189188" y="347894"/>
                      <a:pt x="202143" y="341395"/>
                      <a:pt x="211952" y="328042"/>
                    </a:cubicBezTo>
                    <a:cubicBezTo>
                      <a:pt x="220349" y="316606"/>
                      <a:pt x="264861" y="259088"/>
                      <a:pt x="278124" y="253577"/>
                    </a:cubicBezTo>
                    <a:cubicBezTo>
                      <a:pt x="284913" y="250753"/>
                      <a:pt x="282288" y="243464"/>
                      <a:pt x="285254" y="243567"/>
                    </a:cubicBezTo>
                    <a:cubicBezTo>
                      <a:pt x="289883" y="243724"/>
                      <a:pt x="289948" y="240163"/>
                      <a:pt x="290500" y="237464"/>
                    </a:cubicBezTo>
                    <a:cubicBezTo>
                      <a:pt x="277486" y="225666"/>
                      <a:pt x="278184" y="225877"/>
                      <a:pt x="268921" y="215531"/>
                    </a:cubicBezTo>
                    <a:cubicBezTo>
                      <a:pt x="260470" y="206096"/>
                      <a:pt x="187564" y="185198"/>
                      <a:pt x="221708" y="139354"/>
                    </a:cubicBezTo>
                    <a:cubicBezTo>
                      <a:pt x="227728" y="131268"/>
                      <a:pt x="225005" y="123892"/>
                      <a:pt x="232519" y="122304"/>
                    </a:cubicBezTo>
                    <a:cubicBezTo>
                      <a:pt x="233147" y="122174"/>
                      <a:pt x="230522" y="125160"/>
                      <a:pt x="247261" y="97493"/>
                    </a:cubicBezTo>
                    <a:cubicBezTo>
                      <a:pt x="250114" y="92778"/>
                      <a:pt x="248923" y="101135"/>
                      <a:pt x="270107" y="74156"/>
                    </a:cubicBezTo>
                    <a:cubicBezTo>
                      <a:pt x="275883" y="66807"/>
                      <a:pt x="219537" y="36062"/>
                      <a:pt x="194298" y="0"/>
                    </a:cubicBezTo>
                    <a:cubicBezTo>
                      <a:pt x="148379" y="1198"/>
                      <a:pt x="104128" y="2341"/>
                      <a:pt x="61933" y="3431"/>
                    </a:cubicBezTo>
                    <a:cubicBezTo>
                      <a:pt x="67515" y="8709"/>
                      <a:pt x="75045" y="15229"/>
                      <a:pt x="85629" y="23250"/>
                    </a:cubicBezTo>
                    <a:cubicBezTo>
                      <a:pt x="173380" y="89748"/>
                      <a:pt x="81980" y="113426"/>
                      <a:pt x="72685" y="127794"/>
                    </a:cubicBezTo>
                    <a:cubicBezTo>
                      <a:pt x="63286" y="142313"/>
                      <a:pt x="48420" y="152843"/>
                      <a:pt x="42195" y="169703"/>
                    </a:cubicBezTo>
                    <a:cubicBezTo>
                      <a:pt x="42075" y="170023"/>
                      <a:pt x="41734" y="170299"/>
                      <a:pt x="41518" y="170603"/>
                    </a:cubicBezTo>
                    <a:cubicBezTo>
                      <a:pt x="45161" y="173784"/>
                      <a:pt x="40949" y="190119"/>
                      <a:pt x="47717" y="199462"/>
                    </a:cubicBezTo>
                    <a:cubicBezTo>
                      <a:pt x="48594" y="200687"/>
                      <a:pt x="50066" y="201657"/>
                      <a:pt x="50499" y="202990"/>
                    </a:cubicBezTo>
                    <a:cubicBezTo>
                      <a:pt x="54099" y="213992"/>
                      <a:pt x="62805" y="221688"/>
                      <a:pt x="68597" y="231259"/>
                    </a:cubicBezTo>
                    <a:cubicBezTo>
                      <a:pt x="76767" y="244764"/>
                      <a:pt x="83869" y="242196"/>
                      <a:pt x="84129" y="260817"/>
                    </a:cubicBezTo>
                    <a:cubicBezTo>
                      <a:pt x="86674" y="262123"/>
                      <a:pt x="86923" y="264221"/>
                      <a:pt x="87334" y="270632"/>
                    </a:cubicBezTo>
                    <a:cubicBezTo>
                      <a:pt x="87426" y="271949"/>
                      <a:pt x="88931" y="273136"/>
                      <a:pt x="89159" y="274485"/>
                    </a:cubicBezTo>
                    <a:cubicBezTo>
                      <a:pt x="89581" y="276978"/>
                      <a:pt x="90317" y="281471"/>
                      <a:pt x="89565" y="281780"/>
                    </a:cubicBezTo>
                    <a:cubicBezTo>
                      <a:pt x="80892" y="285330"/>
                      <a:pt x="95379" y="283726"/>
                      <a:pt x="64753" y="309425"/>
                    </a:cubicBezTo>
                    <a:cubicBezTo>
                      <a:pt x="67401" y="322514"/>
                      <a:pt x="51403" y="322774"/>
                      <a:pt x="17524" y="369485"/>
                    </a:cubicBezTo>
                    <a:cubicBezTo>
                      <a:pt x="23777" y="374628"/>
                      <a:pt x="25759" y="373517"/>
                      <a:pt x="26619" y="375463"/>
                    </a:cubicBezTo>
                    <a:cubicBezTo>
                      <a:pt x="34707" y="393651"/>
                      <a:pt x="53190" y="402593"/>
                      <a:pt x="64450" y="418202"/>
                    </a:cubicBezTo>
                    <a:cubicBezTo>
                      <a:pt x="86739" y="449110"/>
                      <a:pt x="147724" y="490407"/>
                      <a:pt x="108220" y="502677"/>
                    </a:cubicBezTo>
                    <a:cubicBezTo>
                      <a:pt x="103240" y="518372"/>
                      <a:pt x="76166" y="537476"/>
                      <a:pt x="0" y="626622"/>
                    </a:cubicBezTo>
                    <a:cubicBezTo>
                      <a:pt x="24670" y="649363"/>
                      <a:pt x="20827" y="648393"/>
                      <a:pt x="23441" y="649975"/>
                    </a:cubicBezTo>
                    <a:cubicBezTo>
                      <a:pt x="42130" y="661329"/>
                      <a:pt x="63525" y="691587"/>
                      <a:pt x="69545" y="694042"/>
                    </a:cubicBezTo>
                    <a:cubicBezTo>
                      <a:pt x="71851" y="694985"/>
                      <a:pt x="74606" y="697023"/>
                      <a:pt x="75375" y="699196"/>
                    </a:cubicBezTo>
                    <a:cubicBezTo>
                      <a:pt x="80112" y="712593"/>
                      <a:pt x="97339" y="711927"/>
                      <a:pt x="105183" y="732646"/>
                    </a:cubicBezTo>
                    <a:cubicBezTo>
                      <a:pt x="123162" y="736851"/>
                      <a:pt x="130292" y="758936"/>
                      <a:pt x="113450" y="770680"/>
                    </a:cubicBezTo>
                    <a:cubicBezTo>
                      <a:pt x="113309" y="770778"/>
                      <a:pt x="94361" y="791670"/>
                      <a:pt x="81823" y="805729"/>
                    </a:cubicBezTo>
                    <a:cubicBezTo>
                      <a:pt x="129512" y="805300"/>
                      <a:pt x="178409" y="805057"/>
                      <a:pt x="228264" y="804970"/>
                    </a:cubicBezTo>
                    <a:cubicBezTo>
                      <a:pt x="243736" y="789931"/>
                      <a:pt x="268466" y="766897"/>
                      <a:pt x="269977" y="764263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9" name="Google Shape;3099;p32"/>
              <p:cNvSpPr/>
              <p:nvPr/>
            </p:nvSpPr>
            <p:spPr>
              <a:xfrm>
                <a:off x="16935850" y="2272897"/>
                <a:ext cx="272151" cy="842841"/>
              </a:xfrm>
              <a:custGeom>
                <a:avLst/>
                <a:gdLst/>
                <a:ahLst/>
                <a:cxnLst/>
                <a:rect l="l" t="t" r="r" b="b"/>
                <a:pathLst>
                  <a:path w="272151" h="842841" extrusionOk="0">
                    <a:moveTo>
                      <a:pt x="267178" y="783113"/>
                    </a:moveTo>
                    <a:cubicBezTo>
                      <a:pt x="266144" y="781080"/>
                      <a:pt x="197335" y="713455"/>
                      <a:pt x="178885" y="697456"/>
                    </a:cubicBezTo>
                    <a:cubicBezTo>
                      <a:pt x="175161" y="694226"/>
                      <a:pt x="165026" y="675399"/>
                      <a:pt x="152743" y="667004"/>
                    </a:cubicBezTo>
                    <a:cubicBezTo>
                      <a:pt x="146354" y="662641"/>
                      <a:pt x="147816" y="659541"/>
                      <a:pt x="150399" y="654100"/>
                    </a:cubicBezTo>
                    <a:cubicBezTo>
                      <a:pt x="147968" y="644133"/>
                      <a:pt x="152174" y="631847"/>
                      <a:pt x="163743" y="626877"/>
                    </a:cubicBezTo>
                    <a:cubicBezTo>
                      <a:pt x="180190" y="598728"/>
                      <a:pt x="221556" y="556553"/>
                      <a:pt x="224783" y="549204"/>
                    </a:cubicBezTo>
                    <a:cubicBezTo>
                      <a:pt x="225817" y="546852"/>
                      <a:pt x="231290" y="546548"/>
                      <a:pt x="231967" y="545432"/>
                    </a:cubicBezTo>
                    <a:cubicBezTo>
                      <a:pt x="233721" y="542538"/>
                      <a:pt x="251023" y="520328"/>
                      <a:pt x="264812" y="507083"/>
                    </a:cubicBezTo>
                    <a:cubicBezTo>
                      <a:pt x="258305" y="501311"/>
                      <a:pt x="224962" y="471650"/>
                      <a:pt x="220257" y="464057"/>
                    </a:cubicBezTo>
                    <a:cubicBezTo>
                      <a:pt x="205553" y="440319"/>
                      <a:pt x="184278" y="437040"/>
                      <a:pt x="180385" y="431257"/>
                    </a:cubicBezTo>
                    <a:cubicBezTo>
                      <a:pt x="173288" y="420706"/>
                      <a:pt x="164030" y="401585"/>
                      <a:pt x="171479" y="391228"/>
                    </a:cubicBezTo>
                    <a:cubicBezTo>
                      <a:pt x="175253" y="385977"/>
                      <a:pt x="172860" y="377062"/>
                      <a:pt x="181284" y="374769"/>
                    </a:cubicBezTo>
                    <a:cubicBezTo>
                      <a:pt x="183438" y="367567"/>
                      <a:pt x="189935" y="363524"/>
                      <a:pt x="193779" y="357562"/>
                    </a:cubicBezTo>
                    <a:cubicBezTo>
                      <a:pt x="214237" y="325852"/>
                      <a:pt x="226277" y="323321"/>
                      <a:pt x="226867" y="318601"/>
                    </a:cubicBezTo>
                    <a:cubicBezTo>
                      <a:pt x="228313" y="307138"/>
                      <a:pt x="241035" y="298521"/>
                      <a:pt x="251364" y="293476"/>
                    </a:cubicBezTo>
                    <a:cubicBezTo>
                      <a:pt x="249399" y="291031"/>
                      <a:pt x="218601" y="237415"/>
                      <a:pt x="209944" y="229080"/>
                    </a:cubicBezTo>
                    <a:cubicBezTo>
                      <a:pt x="197823" y="217406"/>
                      <a:pt x="200253" y="207451"/>
                      <a:pt x="194450" y="192200"/>
                    </a:cubicBezTo>
                    <a:cubicBezTo>
                      <a:pt x="192848" y="187994"/>
                      <a:pt x="194759" y="184201"/>
                      <a:pt x="200833" y="165438"/>
                    </a:cubicBezTo>
                    <a:cubicBezTo>
                      <a:pt x="211476" y="165194"/>
                      <a:pt x="239324" y="134915"/>
                      <a:pt x="244760" y="129506"/>
                    </a:cubicBezTo>
                    <a:cubicBezTo>
                      <a:pt x="272673" y="101736"/>
                      <a:pt x="276327" y="103725"/>
                      <a:pt x="268640" y="100875"/>
                    </a:cubicBezTo>
                    <a:cubicBezTo>
                      <a:pt x="261483" y="98219"/>
                      <a:pt x="271032" y="98149"/>
                      <a:pt x="235177" y="74216"/>
                    </a:cubicBezTo>
                    <a:cubicBezTo>
                      <a:pt x="226537" y="68455"/>
                      <a:pt x="187028" y="22648"/>
                      <a:pt x="179373" y="21928"/>
                    </a:cubicBezTo>
                    <a:cubicBezTo>
                      <a:pt x="173986" y="15278"/>
                      <a:pt x="167636" y="9040"/>
                      <a:pt x="165378" y="0"/>
                    </a:cubicBezTo>
                    <a:cubicBezTo>
                      <a:pt x="123898" y="1230"/>
                      <a:pt x="81785" y="2460"/>
                      <a:pt x="39255" y="3685"/>
                    </a:cubicBezTo>
                    <a:cubicBezTo>
                      <a:pt x="120423" y="87738"/>
                      <a:pt x="110830" y="77906"/>
                      <a:pt x="117386" y="89195"/>
                    </a:cubicBezTo>
                    <a:cubicBezTo>
                      <a:pt x="117196" y="91016"/>
                      <a:pt x="116904" y="90800"/>
                      <a:pt x="117083" y="91640"/>
                    </a:cubicBezTo>
                    <a:cubicBezTo>
                      <a:pt x="119091" y="100945"/>
                      <a:pt x="111945" y="101097"/>
                      <a:pt x="115724" y="106327"/>
                    </a:cubicBezTo>
                    <a:cubicBezTo>
                      <a:pt x="98887" y="116499"/>
                      <a:pt x="91920" y="124634"/>
                      <a:pt x="65755" y="151179"/>
                    </a:cubicBezTo>
                    <a:cubicBezTo>
                      <a:pt x="46986" y="170218"/>
                      <a:pt x="22689" y="177849"/>
                      <a:pt x="4997" y="202253"/>
                    </a:cubicBezTo>
                    <a:cubicBezTo>
                      <a:pt x="3416" y="204437"/>
                      <a:pt x="1803" y="206399"/>
                      <a:pt x="0" y="207955"/>
                    </a:cubicBezTo>
                    <a:cubicBezTo>
                      <a:pt x="3097" y="214740"/>
                      <a:pt x="7119" y="221070"/>
                      <a:pt x="14346" y="224907"/>
                    </a:cubicBezTo>
                    <a:cubicBezTo>
                      <a:pt x="25379" y="230771"/>
                      <a:pt x="56064" y="303122"/>
                      <a:pt x="93609" y="313615"/>
                    </a:cubicBezTo>
                    <a:cubicBezTo>
                      <a:pt x="94372" y="315452"/>
                      <a:pt x="95758" y="319853"/>
                      <a:pt x="98319" y="322411"/>
                    </a:cubicBezTo>
                    <a:cubicBezTo>
                      <a:pt x="91817" y="355134"/>
                      <a:pt x="93181" y="351817"/>
                      <a:pt x="92834" y="351877"/>
                    </a:cubicBezTo>
                    <a:cubicBezTo>
                      <a:pt x="85369" y="353161"/>
                      <a:pt x="86354" y="362608"/>
                      <a:pt x="80074" y="364927"/>
                    </a:cubicBezTo>
                    <a:cubicBezTo>
                      <a:pt x="71932" y="367935"/>
                      <a:pt x="77860" y="368103"/>
                      <a:pt x="64559" y="375994"/>
                    </a:cubicBezTo>
                    <a:cubicBezTo>
                      <a:pt x="57093" y="380422"/>
                      <a:pt x="12760" y="429881"/>
                      <a:pt x="4293" y="441072"/>
                    </a:cubicBezTo>
                    <a:cubicBezTo>
                      <a:pt x="10172" y="445809"/>
                      <a:pt x="12002" y="444796"/>
                      <a:pt x="12825" y="446644"/>
                    </a:cubicBezTo>
                    <a:cubicBezTo>
                      <a:pt x="20437" y="463775"/>
                      <a:pt x="100376" y="535758"/>
                      <a:pt x="104035" y="552689"/>
                    </a:cubicBezTo>
                    <a:cubicBezTo>
                      <a:pt x="107397" y="568237"/>
                      <a:pt x="70790" y="598511"/>
                      <a:pt x="46558" y="632031"/>
                    </a:cubicBezTo>
                    <a:cubicBezTo>
                      <a:pt x="29949" y="655016"/>
                      <a:pt x="25661" y="649683"/>
                      <a:pt x="19830" y="659378"/>
                    </a:cubicBezTo>
                    <a:cubicBezTo>
                      <a:pt x="47408" y="695549"/>
                      <a:pt x="65625" y="701678"/>
                      <a:pt x="74801" y="722034"/>
                    </a:cubicBezTo>
                    <a:cubicBezTo>
                      <a:pt x="78743" y="730770"/>
                      <a:pt x="94486" y="732971"/>
                      <a:pt x="99233" y="745918"/>
                    </a:cubicBezTo>
                    <a:cubicBezTo>
                      <a:pt x="101139" y="751088"/>
                      <a:pt x="125398" y="752232"/>
                      <a:pt x="112941" y="768913"/>
                    </a:cubicBezTo>
                    <a:cubicBezTo>
                      <a:pt x="108361" y="794548"/>
                      <a:pt x="95736" y="793421"/>
                      <a:pt x="45421" y="839948"/>
                    </a:cubicBezTo>
                    <a:cubicBezTo>
                      <a:pt x="101827" y="840896"/>
                      <a:pt x="157615" y="841872"/>
                      <a:pt x="212445" y="842842"/>
                    </a:cubicBezTo>
                    <a:cubicBezTo>
                      <a:pt x="240726" y="811706"/>
                      <a:pt x="251543" y="795702"/>
                      <a:pt x="267178" y="783113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0" name="Google Shape;3100;p32"/>
              <p:cNvSpPr/>
              <p:nvPr/>
            </p:nvSpPr>
            <p:spPr>
              <a:xfrm>
                <a:off x="15362630" y="2308747"/>
                <a:ext cx="242091" cy="821293"/>
              </a:xfrm>
              <a:custGeom>
                <a:avLst/>
                <a:gdLst/>
                <a:ahLst/>
                <a:cxnLst/>
                <a:rect l="l" t="t" r="r" b="b"/>
                <a:pathLst>
                  <a:path w="242091" h="821293" extrusionOk="0">
                    <a:moveTo>
                      <a:pt x="212504" y="766545"/>
                    </a:moveTo>
                    <a:cubicBezTo>
                      <a:pt x="213798" y="764285"/>
                      <a:pt x="219244" y="764616"/>
                      <a:pt x="220045" y="763564"/>
                    </a:cubicBezTo>
                    <a:cubicBezTo>
                      <a:pt x="226401" y="755240"/>
                      <a:pt x="235236" y="749370"/>
                      <a:pt x="241954" y="741436"/>
                    </a:cubicBezTo>
                    <a:cubicBezTo>
                      <a:pt x="228907" y="724684"/>
                      <a:pt x="228642" y="732440"/>
                      <a:pt x="227749" y="729399"/>
                    </a:cubicBezTo>
                    <a:cubicBezTo>
                      <a:pt x="223494" y="714999"/>
                      <a:pt x="200523" y="704480"/>
                      <a:pt x="199186" y="699749"/>
                    </a:cubicBezTo>
                    <a:cubicBezTo>
                      <a:pt x="194525" y="683284"/>
                      <a:pt x="168950" y="663692"/>
                      <a:pt x="162811" y="655444"/>
                    </a:cubicBezTo>
                    <a:cubicBezTo>
                      <a:pt x="157793" y="648696"/>
                      <a:pt x="154252" y="640562"/>
                      <a:pt x="146115" y="636594"/>
                    </a:cubicBezTo>
                    <a:cubicBezTo>
                      <a:pt x="125987" y="593791"/>
                      <a:pt x="128039" y="605378"/>
                      <a:pt x="149623" y="576594"/>
                    </a:cubicBezTo>
                    <a:cubicBezTo>
                      <a:pt x="169806" y="549686"/>
                      <a:pt x="161761" y="556601"/>
                      <a:pt x="164717" y="554336"/>
                    </a:cubicBezTo>
                    <a:cubicBezTo>
                      <a:pt x="171592" y="549057"/>
                      <a:pt x="175555" y="541616"/>
                      <a:pt x="180455" y="534739"/>
                    </a:cubicBezTo>
                    <a:cubicBezTo>
                      <a:pt x="187606" y="524707"/>
                      <a:pt x="198796" y="518383"/>
                      <a:pt x="208065" y="503517"/>
                    </a:cubicBezTo>
                    <a:cubicBezTo>
                      <a:pt x="221171" y="482478"/>
                      <a:pt x="228534" y="483312"/>
                      <a:pt x="230716" y="478841"/>
                    </a:cubicBezTo>
                    <a:cubicBezTo>
                      <a:pt x="240531" y="458718"/>
                      <a:pt x="248018" y="472078"/>
                      <a:pt x="235566" y="459867"/>
                    </a:cubicBezTo>
                    <a:cubicBezTo>
                      <a:pt x="218199" y="442839"/>
                      <a:pt x="184905" y="409731"/>
                      <a:pt x="166303" y="393591"/>
                    </a:cubicBezTo>
                    <a:cubicBezTo>
                      <a:pt x="160289" y="388372"/>
                      <a:pt x="161128" y="380530"/>
                      <a:pt x="145612" y="371832"/>
                    </a:cubicBezTo>
                    <a:cubicBezTo>
                      <a:pt x="141340" y="359995"/>
                      <a:pt x="146289" y="366775"/>
                      <a:pt x="139928" y="355795"/>
                    </a:cubicBezTo>
                    <a:cubicBezTo>
                      <a:pt x="134378" y="346219"/>
                      <a:pt x="136836" y="331803"/>
                      <a:pt x="147853" y="324790"/>
                    </a:cubicBezTo>
                    <a:cubicBezTo>
                      <a:pt x="150306" y="320525"/>
                      <a:pt x="166677" y="295947"/>
                      <a:pt x="175712" y="288007"/>
                    </a:cubicBezTo>
                    <a:cubicBezTo>
                      <a:pt x="185511" y="279401"/>
                      <a:pt x="199792" y="259186"/>
                      <a:pt x="200155" y="259110"/>
                    </a:cubicBezTo>
                    <a:cubicBezTo>
                      <a:pt x="210647" y="256937"/>
                      <a:pt x="211833" y="244342"/>
                      <a:pt x="220895" y="240575"/>
                    </a:cubicBezTo>
                    <a:cubicBezTo>
                      <a:pt x="223883" y="239329"/>
                      <a:pt x="225751" y="237312"/>
                      <a:pt x="225984" y="233779"/>
                    </a:cubicBezTo>
                    <a:cubicBezTo>
                      <a:pt x="226433" y="226999"/>
                      <a:pt x="231473" y="234538"/>
                      <a:pt x="233634" y="223980"/>
                    </a:cubicBezTo>
                    <a:cubicBezTo>
                      <a:pt x="220191" y="211797"/>
                      <a:pt x="220944" y="212041"/>
                      <a:pt x="211410" y="201392"/>
                    </a:cubicBezTo>
                    <a:cubicBezTo>
                      <a:pt x="203230" y="192249"/>
                      <a:pt x="127795" y="169915"/>
                      <a:pt x="162784" y="122932"/>
                    </a:cubicBezTo>
                    <a:cubicBezTo>
                      <a:pt x="168988" y="114602"/>
                      <a:pt x="166179" y="107004"/>
                      <a:pt x="173920" y="105373"/>
                    </a:cubicBezTo>
                    <a:cubicBezTo>
                      <a:pt x="174283" y="105302"/>
                      <a:pt x="188624" y="79131"/>
                      <a:pt x="190595" y="78139"/>
                    </a:cubicBezTo>
                    <a:cubicBezTo>
                      <a:pt x="203301" y="71766"/>
                      <a:pt x="209445" y="57962"/>
                      <a:pt x="215037" y="53410"/>
                    </a:cubicBezTo>
                    <a:cubicBezTo>
                      <a:pt x="214696" y="53128"/>
                      <a:pt x="172166" y="17326"/>
                      <a:pt x="158854" y="6119"/>
                    </a:cubicBezTo>
                    <a:cubicBezTo>
                      <a:pt x="129154" y="5560"/>
                      <a:pt x="91437" y="1593"/>
                      <a:pt x="54190" y="0"/>
                    </a:cubicBezTo>
                    <a:cubicBezTo>
                      <a:pt x="76636" y="23196"/>
                      <a:pt x="125446" y="50944"/>
                      <a:pt x="119859" y="74254"/>
                    </a:cubicBezTo>
                    <a:cubicBezTo>
                      <a:pt x="122712" y="97325"/>
                      <a:pt x="72830" y="123165"/>
                      <a:pt x="70654" y="126531"/>
                    </a:cubicBezTo>
                    <a:cubicBezTo>
                      <a:pt x="61526" y="140627"/>
                      <a:pt x="47093" y="150854"/>
                      <a:pt x="41035" y="167226"/>
                    </a:cubicBezTo>
                    <a:cubicBezTo>
                      <a:pt x="40921" y="167535"/>
                      <a:pt x="40591" y="167806"/>
                      <a:pt x="40375" y="168099"/>
                    </a:cubicBezTo>
                    <a:cubicBezTo>
                      <a:pt x="43894" y="171167"/>
                      <a:pt x="39850" y="187078"/>
                      <a:pt x="46395" y="196118"/>
                    </a:cubicBezTo>
                    <a:cubicBezTo>
                      <a:pt x="67757" y="225633"/>
                      <a:pt x="82477" y="244293"/>
                      <a:pt x="86640" y="268957"/>
                    </a:cubicBezTo>
                    <a:cubicBezTo>
                      <a:pt x="87046" y="271375"/>
                      <a:pt x="87766" y="275737"/>
                      <a:pt x="87030" y="276035"/>
                    </a:cubicBezTo>
                    <a:cubicBezTo>
                      <a:pt x="78574" y="279498"/>
                      <a:pt x="92677" y="277927"/>
                      <a:pt x="62944" y="302879"/>
                    </a:cubicBezTo>
                    <a:cubicBezTo>
                      <a:pt x="65500" y="315522"/>
                      <a:pt x="49762" y="316140"/>
                      <a:pt x="17090" y="361188"/>
                    </a:cubicBezTo>
                    <a:cubicBezTo>
                      <a:pt x="23164" y="366185"/>
                      <a:pt x="25075" y="365106"/>
                      <a:pt x="25920" y="366992"/>
                    </a:cubicBezTo>
                    <a:cubicBezTo>
                      <a:pt x="29688" y="375479"/>
                      <a:pt x="99806" y="448839"/>
                      <a:pt x="109622" y="459905"/>
                    </a:cubicBezTo>
                    <a:cubicBezTo>
                      <a:pt x="123210" y="475237"/>
                      <a:pt x="117060" y="486808"/>
                      <a:pt x="105150" y="490504"/>
                    </a:cubicBezTo>
                    <a:cubicBezTo>
                      <a:pt x="102438" y="499067"/>
                      <a:pt x="100288" y="497474"/>
                      <a:pt x="92108" y="509343"/>
                    </a:cubicBezTo>
                    <a:cubicBezTo>
                      <a:pt x="78217" y="529509"/>
                      <a:pt x="64926" y="532875"/>
                      <a:pt x="64422" y="535931"/>
                    </a:cubicBezTo>
                    <a:cubicBezTo>
                      <a:pt x="63372" y="542294"/>
                      <a:pt x="16738" y="587883"/>
                      <a:pt x="9370" y="601237"/>
                    </a:cubicBezTo>
                    <a:cubicBezTo>
                      <a:pt x="-1246" y="620471"/>
                      <a:pt x="-8219" y="597931"/>
                      <a:pt x="19185" y="629565"/>
                    </a:cubicBezTo>
                    <a:cubicBezTo>
                      <a:pt x="20366" y="630926"/>
                      <a:pt x="21367" y="632622"/>
                      <a:pt x="22840" y="633522"/>
                    </a:cubicBezTo>
                    <a:cubicBezTo>
                      <a:pt x="40986" y="644545"/>
                      <a:pt x="61759" y="673924"/>
                      <a:pt x="67600" y="676304"/>
                    </a:cubicBezTo>
                    <a:cubicBezTo>
                      <a:pt x="69842" y="677220"/>
                      <a:pt x="72510" y="679198"/>
                      <a:pt x="73258" y="681311"/>
                    </a:cubicBezTo>
                    <a:cubicBezTo>
                      <a:pt x="77854" y="694318"/>
                      <a:pt x="94582" y="693668"/>
                      <a:pt x="102199" y="713791"/>
                    </a:cubicBezTo>
                    <a:cubicBezTo>
                      <a:pt x="119653" y="717877"/>
                      <a:pt x="126577" y="739312"/>
                      <a:pt x="110222" y="750720"/>
                    </a:cubicBezTo>
                    <a:cubicBezTo>
                      <a:pt x="108853" y="751674"/>
                      <a:pt x="63751" y="803425"/>
                      <a:pt x="47093" y="821294"/>
                    </a:cubicBezTo>
                    <a:cubicBezTo>
                      <a:pt x="82748" y="817478"/>
                      <a:pt x="122771" y="814183"/>
                      <a:pt x="166601" y="811343"/>
                    </a:cubicBezTo>
                    <a:cubicBezTo>
                      <a:pt x="186226" y="791735"/>
                      <a:pt x="210024" y="770859"/>
                      <a:pt x="212504" y="766545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1" name="Google Shape;3101;p32"/>
              <p:cNvSpPr/>
              <p:nvPr/>
            </p:nvSpPr>
            <p:spPr>
              <a:xfrm>
                <a:off x="17721200" y="2802183"/>
                <a:ext cx="213342" cy="324052"/>
              </a:xfrm>
              <a:custGeom>
                <a:avLst/>
                <a:gdLst/>
                <a:ahLst/>
                <a:cxnLst/>
                <a:rect l="l" t="t" r="r" b="b"/>
                <a:pathLst>
                  <a:path w="213342" h="324052" extrusionOk="0">
                    <a:moveTo>
                      <a:pt x="103393" y="190401"/>
                    </a:moveTo>
                    <a:cubicBezTo>
                      <a:pt x="220259" y="123225"/>
                      <a:pt x="209020" y="132460"/>
                      <a:pt x="175325" y="83001"/>
                    </a:cubicBezTo>
                    <a:cubicBezTo>
                      <a:pt x="153746" y="53161"/>
                      <a:pt x="128946" y="26198"/>
                      <a:pt x="103279" y="0"/>
                    </a:cubicBezTo>
                    <a:cubicBezTo>
                      <a:pt x="98001" y="8005"/>
                      <a:pt x="85024" y="28724"/>
                      <a:pt x="66926" y="39753"/>
                    </a:cubicBezTo>
                    <a:cubicBezTo>
                      <a:pt x="61588" y="43004"/>
                      <a:pt x="66114" y="46934"/>
                      <a:pt x="55271" y="54494"/>
                    </a:cubicBezTo>
                    <a:cubicBezTo>
                      <a:pt x="53008" y="56076"/>
                      <a:pt x="2579" y="114494"/>
                      <a:pt x="2249" y="114846"/>
                    </a:cubicBezTo>
                    <a:cubicBezTo>
                      <a:pt x="-1644" y="119068"/>
                      <a:pt x="-1682" y="115133"/>
                      <a:pt x="11977" y="128119"/>
                    </a:cubicBezTo>
                    <a:cubicBezTo>
                      <a:pt x="15875" y="131820"/>
                      <a:pt x="20563" y="138860"/>
                      <a:pt x="22566" y="140074"/>
                    </a:cubicBezTo>
                    <a:cubicBezTo>
                      <a:pt x="40713" y="151098"/>
                      <a:pt x="61486" y="180477"/>
                      <a:pt x="67327" y="182857"/>
                    </a:cubicBezTo>
                    <a:cubicBezTo>
                      <a:pt x="69568" y="183772"/>
                      <a:pt x="72243" y="185751"/>
                      <a:pt x="72984" y="187864"/>
                    </a:cubicBezTo>
                    <a:cubicBezTo>
                      <a:pt x="77516" y="200676"/>
                      <a:pt x="94287" y="200167"/>
                      <a:pt x="101926" y="220344"/>
                    </a:cubicBezTo>
                    <a:cubicBezTo>
                      <a:pt x="119380" y="224430"/>
                      <a:pt x="126304" y="245865"/>
                      <a:pt x="109949" y="257267"/>
                    </a:cubicBezTo>
                    <a:cubicBezTo>
                      <a:pt x="108671" y="258156"/>
                      <a:pt x="60506" y="313121"/>
                      <a:pt x="51351" y="323424"/>
                    </a:cubicBezTo>
                    <a:cubicBezTo>
                      <a:pt x="89160" y="323766"/>
                      <a:pt x="124783" y="323988"/>
                      <a:pt x="157855" y="324053"/>
                    </a:cubicBezTo>
                    <a:cubicBezTo>
                      <a:pt x="267467" y="297394"/>
                      <a:pt x="196195" y="254883"/>
                      <a:pt x="103393" y="190401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2" name="Google Shape;3102;p32"/>
              <p:cNvSpPr/>
              <p:nvPr/>
            </p:nvSpPr>
            <p:spPr>
              <a:xfrm>
                <a:off x="16278295" y="2292483"/>
                <a:ext cx="177065" cy="813039"/>
              </a:xfrm>
              <a:custGeom>
                <a:avLst/>
                <a:gdLst/>
                <a:ahLst/>
                <a:cxnLst/>
                <a:rect l="l" t="t" r="r" b="b"/>
                <a:pathLst>
                  <a:path w="177065" h="813039" extrusionOk="0">
                    <a:moveTo>
                      <a:pt x="170920" y="766426"/>
                    </a:moveTo>
                    <a:cubicBezTo>
                      <a:pt x="174612" y="753880"/>
                      <a:pt x="181656" y="747560"/>
                      <a:pt x="166681" y="741241"/>
                    </a:cubicBezTo>
                    <a:cubicBezTo>
                      <a:pt x="149422" y="733957"/>
                      <a:pt x="169745" y="739989"/>
                      <a:pt x="139921" y="718647"/>
                    </a:cubicBezTo>
                    <a:cubicBezTo>
                      <a:pt x="128374" y="710382"/>
                      <a:pt x="136722" y="708062"/>
                      <a:pt x="113789" y="687132"/>
                    </a:cubicBezTo>
                    <a:cubicBezTo>
                      <a:pt x="100834" y="675306"/>
                      <a:pt x="88529" y="662744"/>
                      <a:pt x="76564" y="647054"/>
                    </a:cubicBezTo>
                    <a:cubicBezTo>
                      <a:pt x="78010" y="644653"/>
                      <a:pt x="79775" y="642258"/>
                      <a:pt x="82000" y="640935"/>
                    </a:cubicBezTo>
                    <a:cubicBezTo>
                      <a:pt x="103417" y="628172"/>
                      <a:pt x="106908" y="606527"/>
                      <a:pt x="145460" y="571782"/>
                    </a:cubicBezTo>
                    <a:cubicBezTo>
                      <a:pt x="148275" y="567473"/>
                      <a:pt x="155800" y="557767"/>
                      <a:pt x="157456" y="551773"/>
                    </a:cubicBezTo>
                    <a:cubicBezTo>
                      <a:pt x="180714" y="533346"/>
                      <a:pt x="132272" y="505489"/>
                      <a:pt x="107174" y="470690"/>
                    </a:cubicBezTo>
                    <a:cubicBezTo>
                      <a:pt x="95913" y="455077"/>
                      <a:pt x="77431" y="446134"/>
                      <a:pt x="69343" y="427952"/>
                    </a:cubicBezTo>
                    <a:cubicBezTo>
                      <a:pt x="69067" y="427334"/>
                      <a:pt x="68325" y="426743"/>
                      <a:pt x="67670" y="426499"/>
                    </a:cubicBezTo>
                    <a:cubicBezTo>
                      <a:pt x="48646" y="419410"/>
                      <a:pt x="83018" y="405563"/>
                      <a:pt x="87668" y="389516"/>
                    </a:cubicBezTo>
                    <a:cubicBezTo>
                      <a:pt x="87782" y="389142"/>
                      <a:pt x="126457" y="348284"/>
                      <a:pt x="138611" y="343791"/>
                    </a:cubicBezTo>
                    <a:cubicBezTo>
                      <a:pt x="145081" y="341401"/>
                      <a:pt x="144063" y="331673"/>
                      <a:pt x="151750" y="330350"/>
                    </a:cubicBezTo>
                    <a:cubicBezTo>
                      <a:pt x="152145" y="330285"/>
                      <a:pt x="151961" y="327505"/>
                      <a:pt x="152248" y="326026"/>
                    </a:cubicBezTo>
                    <a:cubicBezTo>
                      <a:pt x="158512" y="293671"/>
                      <a:pt x="159021" y="306537"/>
                      <a:pt x="152546" y="290939"/>
                    </a:cubicBezTo>
                    <a:cubicBezTo>
                      <a:pt x="120145" y="281878"/>
                      <a:pt x="90591" y="223113"/>
                      <a:pt x="71649" y="200427"/>
                    </a:cubicBezTo>
                    <a:cubicBezTo>
                      <a:pt x="69527" y="197880"/>
                      <a:pt x="63003" y="197180"/>
                      <a:pt x="56128" y="182114"/>
                    </a:cubicBezTo>
                    <a:cubicBezTo>
                      <a:pt x="61103" y="177811"/>
                      <a:pt x="63712" y="171741"/>
                      <a:pt x="68065" y="167237"/>
                    </a:cubicBezTo>
                    <a:cubicBezTo>
                      <a:pt x="86482" y="148166"/>
                      <a:pt x="110525" y="140914"/>
                      <a:pt x="143137" y="104359"/>
                    </a:cubicBezTo>
                    <a:cubicBezTo>
                      <a:pt x="152503" y="93862"/>
                      <a:pt x="162995" y="84881"/>
                      <a:pt x="175316" y="77440"/>
                    </a:cubicBezTo>
                    <a:cubicBezTo>
                      <a:pt x="171424" y="72042"/>
                      <a:pt x="178943" y="71988"/>
                      <a:pt x="176605" y="61957"/>
                    </a:cubicBezTo>
                    <a:cubicBezTo>
                      <a:pt x="178738" y="54169"/>
                      <a:pt x="155724" y="34111"/>
                      <a:pt x="148394" y="26475"/>
                    </a:cubicBezTo>
                    <a:cubicBezTo>
                      <a:pt x="133468" y="10926"/>
                      <a:pt x="127080" y="3864"/>
                      <a:pt x="123842" y="0"/>
                    </a:cubicBezTo>
                    <a:cubicBezTo>
                      <a:pt x="101928" y="585"/>
                      <a:pt x="80170" y="1165"/>
                      <a:pt x="58613" y="1740"/>
                    </a:cubicBezTo>
                    <a:cubicBezTo>
                      <a:pt x="66636" y="9511"/>
                      <a:pt x="69397" y="16909"/>
                      <a:pt x="77144" y="24150"/>
                    </a:cubicBezTo>
                    <a:cubicBezTo>
                      <a:pt x="142255" y="85055"/>
                      <a:pt x="115143" y="41628"/>
                      <a:pt x="57292" y="119832"/>
                    </a:cubicBezTo>
                    <a:cubicBezTo>
                      <a:pt x="51694" y="127393"/>
                      <a:pt x="31328" y="135457"/>
                      <a:pt x="25768" y="143044"/>
                    </a:cubicBezTo>
                    <a:cubicBezTo>
                      <a:pt x="20294" y="150518"/>
                      <a:pt x="16304" y="156171"/>
                      <a:pt x="11389" y="158295"/>
                    </a:cubicBezTo>
                    <a:cubicBezTo>
                      <a:pt x="182" y="163140"/>
                      <a:pt x="1779" y="177822"/>
                      <a:pt x="1260" y="179052"/>
                    </a:cubicBezTo>
                    <a:cubicBezTo>
                      <a:pt x="-1886" y="186488"/>
                      <a:pt x="1325" y="192937"/>
                      <a:pt x="5769" y="197625"/>
                    </a:cubicBezTo>
                    <a:cubicBezTo>
                      <a:pt x="16185" y="208627"/>
                      <a:pt x="18340" y="219114"/>
                      <a:pt x="31420" y="227866"/>
                    </a:cubicBezTo>
                    <a:cubicBezTo>
                      <a:pt x="36644" y="231362"/>
                      <a:pt x="49599" y="259641"/>
                      <a:pt x="54033" y="264703"/>
                    </a:cubicBezTo>
                    <a:cubicBezTo>
                      <a:pt x="58705" y="270036"/>
                      <a:pt x="65331" y="273792"/>
                      <a:pt x="69500" y="279423"/>
                    </a:cubicBezTo>
                    <a:cubicBezTo>
                      <a:pt x="92291" y="310222"/>
                      <a:pt x="73809" y="285146"/>
                      <a:pt x="98674" y="308228"/>
                    </a:cubicBezTo>
                    <a:cubicBezTo>
                      <a:pt x="91977" y="315484"/>
                      <a:pt x="86071" y="323451"/>
                      <a:pt x="79780" y="330979"/>
                    </a:cubicBezTo>
                    <a:cubicBezTo>
                      <a:pt x="57806" y="357264"/>
                      <a:pt x="50048" y="356484"/>
                      <a:pt x="47439" y="363843"/>
                    </a:cubicBezTo>
                    <a:cubicBezTo>
                      <a:pt x="42799" y="376964"/>
                      <a:pt x="21783" y="396242"/>
                      <a:pt x="18243" y="412473"/>
                    </a:cubicBezTo>
                    <a:cubicBezTo>
                      <a:pt x="14242" y="418223"/>
                      <a:pt x="8644" y="418473"/>
                      <a:pt x="9868" y="433463"/>
                    </a:cubicBezTo>
                    <a:cubicBezTo>
                      <a:pt x="10826" y="445267"/>
                      <a:pt x="22308" y="461753"/>
                      <a:pt x="26986" y="464013"/>
                    </a:cubicBezTo>
                    <a:cubicBezTo>
                      <a:pt x="50573" y="475416"/>
                      <a:pt x="52251" y="488271"/>
                      <a:pt x="63718" y="499002"/>
                    </a:cubicBezTo>
                    <a:cubicBezTo>
                      <a:pt x="124037" y="555420"/>
                      <a:pt x="105366" y="531325"/>
                      <a:pt x="94018" y="547784"/>
                    </a:cubicBezTo>
                    <a:cubicBezTo>
                      <a:pt x="20430" y="654615"/>
                      <a:pt x="-3640" y="649417"/>
                      <a:pt x="42090" y="689143"/>
                    </a:cubicBezTo>
                    <a:cubicBezTo>
                      <a:pt x="94652" y="734981"/>
                      <a:pt x="106681" y="751251"/>
                      <a:pt x="113686" y="757646"/>
                    </a:cubicBezTo>
                    <a:cubicBezTo>
                      <a:pt x="117232" y="760876"/>
                      <a:pt x="113188" y="753137"/>
                      <a:pt x="58699" y="812644"/>
                    </a:cubicBezTo>
                    <a:cubicBezTo>
                      <a:pt x="81166" y="812752"/>
                      <a:pt x="103741" y="812882"/>
                      <a:pt x="126414" y="813040"/>
                    </a:cubicBezTo>
                    <a:cubicBezTo>
                      <a:pt x="130561" y="809284"/>
                      <a:pt x="135812" y="804390"/>
                      <a:pt x="143224" y="798033"/>
                    </a:cubicBezTo>
                    <a:cubicBezTo>
                      <a:pt x="155778" y="787253"/>
                      <a:pt x="166254" y="782294"/>
                      <a:pt x="170920" y="76642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3" name="Google Shape;3103;p32"/>
              <p:cNvSpPr/>
              <p:nvPr/>
            </p:nvSpPr>
            <p:spPr>
              <a:xfrm>
                <a:off x="15494794" y="2313549"/>
                <a:ext cx="175052" cy="806536"/>
              </a:xfrm>
              <a:custGeom>
                <a:avLst/>
                <a:gdLst/>
                <a:ahLst/>
                <a:cxnLst/>
                <a:rect l="l" t="t" r="r" b="b"/>
                <a:pathLst>
                  <a:path w="175052" h="806536" extrusionOk="0">
                    <a:moveTo>
                      <a:pt x="129021" y="791518"/>
                    </a:moveTo>
                    <a:cubicBezTo>
                      <a:pt x="175232" y="769797"/>
                      <a:pt x="193720" y="715737"/>
                      <a:pt x="151055" y="701575"/>
                    </a:cubicBezTo>
                    <a:cubicBezTo>
                      <a:pt x="149366" y="701012"/>
                      <a:pt x="147904" y="699570"/>
                      <a:pt x="146518" y="698345"/>
                    </a:cubicBezTo>
                    <a:cubicBezTo>
                      <a:pt x="102970" y="659850"/>
                      <a:pt x="104145" y="652799"/>
                      <a:pt x="101763" y="650349"/>
                    </a:cubicBezTo>
                    <a:cubicBezTo>
                      <a:pt x="55167" y="602261"/>
                      <a:pt x="53738" y="603909"/>
                      <a:pt x="60142" y="596267"/>
                    </a:cubicBezTo>
                    <a:cubicBezTo>
                      <a:pt x="60445" y="595910"/>
                      <a:pt x="107133" y="535091"/>
                      <a:pt x="131067" y="517575"/>
                    </a:cubicBezTo>
                    <a:cubicBezTo>
                      <a:pt x="142225" y="509408"/>
                      <a:pt x="160036" y="481903"/>
                      <a:pt x="160269" y="481150"/>
                    </a:cubicBezTo>
                    <a:cubicBezTo>
                      <a:pt x="168124" y="474918"/>
                      <a:pt x="178827" y="473015"/>
                      <a:pt x="164313" y="443083"/>
                    </a:cubicBezTo>
                    <a:cubicBezTo>
                      <a:pt x="160810" y="435864"/>
                      <a:pt x="141467" y="427610"/>
                      <a:pt x="137878" y="417454"/>
                    </a:cubicBezTo>
                    <a:cubicBezTo>
                      <a:pt x="137109" y="415275"/>
                      <a:pt x="134359" y="413243"/>
                      <a:pt x="132052" y="412300"/>
                    </a:cubicBezTo>
                    <a:cubicBezTo>
                      <a:pt x="126032" y="409850"/>
                      <a:pt x="104637" y="379587"/>
                      <a:pt x="85949" y="368233"/>
                    </a:cubicBezTo>
                    <a:cubicBezTo>
                      <a:pt x="84428" y="367306"/>
                      <a:pt x="83399" y="365561"/>
                      <a:pt x="82181" y="364163"/>
                    </a:cubicBezTo>
                    <a:cubicBezTo>
                      <a:pt x="55156" y="332968"/>
                      <a:pt x="48318" y="359432"/>
                      <a:pt x="133325" y="263148"/>
                    </a:cubicBezTo>
                    <a:cubicBezTo>
                      <a:pt x="176970" y="213716"/>
                      <a:pt x="158498" y="215786"/>
                      <a:pt x="127294" y="173697"/>
                    </a:cubicBezTo>
                    <a:cubicBezTo>
                      <a:pt x="115736" y="158105"/>
                      <a:pt x="98872" y="170142"/>
                      <a:pt x="77926" y="126796"/>
                    </a:cubicBezTo>
                    <a:cubicBezTo>
                      <a:pt x="103879" y="90100"/>
                      <a:pt x="138073" y="70959"/>
                      <a:pt x="146789" y="49643"/>
                    </a:cubicBezTo>
                    <a:cubicBezTo>
                      <a:pt x="145663" y="40219"/>
                      <a:pt x="112720" y="20166"/>
                      <a:pt x="89474" y="0"/>
                    </a:cubicBezTo>
                    <a:cubicBezTo>
                      <a:pt x="61766" y="683"/>
                      <a:pt x="46651" y="1051"/>
                      <a:pt x="46619" y="1051"/>
                    </a:cubicBezTo>
                    <a:cubicBezTo>
                      <a:pt x="40528" y="1393"/>
                      <a:pt x="33837" y="1452"/>
                      <a:pt x="26696" y="1317"/>
                    </a:cubicBezTo>
                    <a:cubicBezTo>
                      <a:pt x="40003" y="12525"/>
                      <a:pt x="82539" y="48326"/>
                      <a:pt x="82880" y="48608"/>
                    </a:cubicBezTo>
                    <a:cubicBezTo>
                      <a:pt x="77287" y="53155"/>
                      <a:pt x="71137" y="66964"/>
                      <a:pt x="58437" y="73338"/>
                    </a:cubicBezTo>
                    <a:cubicBezTo>
                      <a:pt x="56466" y="74330"/>
                      <a:pt x="42125" y="100501"/>
                      <a:pt x="41762" y="100571"/>
                    </a:cubicBezTo>
                    <a:cubicBezTo>
                      <a:pt x="34026" y="102202"/>
                      <a:pt x="36831" y="109801"/>
                      <a:pt x="30626" y="118131"/>
                    </a:cubicBezTo>
                    <a:cubicBezTo>
                      <a:pt x="-4362" y="165113"/>
                      <a:pt x="71067" y="187447"/>
                      <a:pt x="79252" y="196590"/>
                    </a:cubicBezTo>
                    <a:cubicBezTo>
                      <a:pt x="88786" y="207245"/>
                      <a:pt x="88033" y="206995"/>
                      <a:pt x="101476" y="219179"/>
                    </a:cubicBezTo>
                    <a:cubicBezTo>
                      <a:pt x="99321" y="229736"/>
                      <a:pt x="94276" y="222197"/>
                      <a:pt x="93826" y="228977"/>
                    </a:cubicBezTo>
                    <a:cubicBezTo>
                      <a:pt x="93599" y="232505"/>
                      <a:pt x="91726" y="234527"/>
                      <a:pt x="88737" y="235773"/>
                    </a:cubicBezTo>
                    <a:cubicBezTo>
                      <a:pt x="79675" y="239540"/>
                      <a:pt x="78489" y="252135"/>
                      <a:pt x="67997" y="254308"/>
                    </a:cubicBezTo>
                    <a:cubicBezTo>
                      <a:pt x="67635" y="254379"/>
                      <a:pt x="53353" y="274599"/>
                      <a:pt x="43554" y="283205"/>
                    </a:cubicBezTo>
                    <a:cubicBezTo>
                      <a:pt x="34513" y="291145"/>
                      <a:pt x="18148" y="315723"/>
                      <a:pt x="15695" y="319988"/>
                    </a:cubicBezTo>
                    <a:cubicBezTo>
                      <a:pt x="4678" y="327001"/>
                      <a:pt x="2226" y="341417"/>
                      <a:pt x="7770" y="350994"/>
                    </a:cubicBezTo>
                    <a:cubicBezTo>
                      <a:pt x="14131" y="361979"/>
                      <a:pt x="9183" y="355194"/>
                      <a:pt x="13454" y="367030"/>
                    </a:cubicBezTo>
                    <a:cubicBezTo>
                      <a:pt x="28964" y="375728"/>
                      <a:pt x="28131" y="383576"/>
                      <a:pt x="34145" y="388790"/>
                    </a:cubicBezTo>
                    <a:cubicBezTo>
                      <a:pt x="52741" y="404929"/>
                      <a:pt x="86041" y="438037"/>
                      <a:pt x="103408" y="455066"/>
                    </a:cubicBezTo>
                    <a:cubicBezTo>
                      <a:pt x="115860" y="467271"/>
                      <a:pt x="108373" y="453917"/>
                      <a:pt x="98558" y="474040"/>
                    </a:cubicBezTo>
                    <a:cubicBezTo>
                      <a:pt x="96376" y="478511"/>
                      <a:pt x="89013" y="477682"/>
                      <a:pt x="75907" y="498715"/>
                    </a:cubicBezTo>
                    <a:cubicBezTo>
                      <a:pt x="66638" y="513581"/>
                      <a:pt x="55448" y="519911"/>
                      <a:pt x="48297" y="529937"/>
                    </a:cubicBezTo>
                    <a:cubicBezTo>
                      <a:pt x="43397" y="536815"/>
                      <a:pt x="39435" y="544256"/>
                      <a:pt x="32559" y="549534"/>
                    </a:cubicBezTo>
                    <a:cubicBezTo>
                      <a:pt x="29603" y="551800"/>
                      <a:pt x="37653" y="544884"/>
                      <a:pt x="17466" y="571793"/>
                    </a:cubicBezTo>
                    <a:cubicBezTo>
                      <a:pt x="-4119" y="600576"/>
                      <a:pt x="-6171" y="588994"/>
                      <a:pt x="13958" y="631793"/>
                    </a:cubicBezTo>
                    <a:cubicBezTo>
                      <a:pt x="22094" y="635760"/>
                      <a:pt x="25630" y="643895"/>
                      <a:pt x="30653" y="650642"/>
                    </a:cubicBezTo>
                    <a:cubicBezTo>
                      <a:pt x="36787" y="658896"/>
                      <a:pt x="62367" y="678482"/>
                      <a:pt x="67028" y="694947"/>
                    </a:cubicBezTo>
                    <a:cubicBezTo>
                      <a:pt x="68365" y="699678"/>
                      <a:pt x="91336" y="710192"/>
                      <a:pt x="95591" y="724598"/>
                    </a:cubicBezTo>
                    <a:cubicBezTo>
                      <a:pt x="96484" y="727638"/>
                      <a:pt x="96750" y="719888"/>
                      <a:pt x="109797" y="736634"/>
                    </a:cubicBezTo>
                    <a:cubicBezTo>
                      <a:pt x="103078" y="744574"/>
                      <a:pt x="94243" y="750438"/>
                      <a:pt x="87887" y="758763"/>
                    </a:cubicBezTo>
                    <a:cubicBezTo>
                      <a:pt x="87086" y="759814"/>
                      <a:pt x="81640" y="759483"/>
                      <a:pt x="80346" y="761743"/>
                    </a:cubicBezTo>
                    <a:cubicBezTo>
                      <a:pt x="77867" y="766057"/>
                      <a:pt x="54062" y="786933"/>
                      <a:pt x="34449" y="806536"/>
                    </a:cubicBezTo>
                    <a:cubicBezTo>
                      <a:pt x="61793" y="804764"/>
                      <a:pt x="90610" y="803176"/>
                      <a:pt x="120759" y="801751"/>
                    </a:cubicBezTo>
                    <a:cubicBezTo>
                      <a:pt x="126141" y="797095"/>
                      <a:pt x="124327" y="793730"/>
                      <a:pt x="129021" y="79151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4" name="Google Shape;3104;p32"/>
              <p:cNvSpPr/>
              <p:nvPr/>
            </p:nvSpPr>
            <p:spPr>
              <a:xfrm>
                <a:off x="17492777" y="2257559"/>
                <a:ext cx="177087" cy="865902"/>
              </a:xfrm>
              <a:custGeom>
                <a:avLst/>
                <a:gdLst/>
                <a:ahLst/>
                <a:cxnLst/>
                <a:rect l="l" t="t" r="r" b="b"/>
                <a:pathLst>
                  <a:path w="177087" h="865902" extrusionOk="0">
                    <a:moveTo>
                      <a:pt x="172458" y="794781"/>
                    </a:moveTo>
                    <a:cubicBezTo>
                      <a:pt x="185288" y="777596"/>
                      <a:pt x="160304" y="776420"/>
                      <a:pt x="158350" y="771098"/>
                    </a:cubicBezTo>
                    <a:cubicBezTo>
                      <a:pt x="153450" y="757765"/>
                      <a:pt x="137241" y="755495"/>
                      <a:pt x="133181" y="746498"/>
                    </a:cubicBezTo>
                    <a:cubicBezTo>
                      <a:pt x="123740" y="725557"/>
                      <a:pt x="104932" y="719167"/>
                      <a:pt x="76559" y="681962"/>
                    </a:cubicBezTo>
                    <a:cubicBezTo>
                      <a:pt x="82563" y="671979"/>
                      <a:pt x="86975" y="677469"/>
                      <a:pt x="104082" y="653796"/>
                    </a:cubicBezTo>
                    <a:cubicBezTo>
                      <a:pt x="138373" y="606364"/>
                      <a:pt x="143429" y="615258"/>
                      <a:pt x="156298" y="589791"/>
                    </a:cubicBezTo>
                    <a:cubicBezTo>
                      <a:pt x="164575" y="573380"/>
                      <a:pt x="174434" y="577364"/>
                      <a:pt x="134957" y="536251"/>
                    </a:cubicBezTo>
                    <a:cubicBezTo>
                      <a:pt x="125429" y="526328"/>
                      <a:pt x="115143" y="516665"/>
                      <a:pt x="107163" y="505603"/>
                    </a:cubicBezTo>
                    <a:cubicBezTo>
                      <a:pt x="95908" y="489989"/>
                      <a:pt x="77420" y="481047"/>
                      <a:pt x="69332" y="462864"/>
                    </a:cubicBezTo>
                    <a:cubicBezTo>
                      <a:pt x="68487" y="460962"/>
                      <a:pt x="66603" y="462008"/>
                      <a:pt x="60545" y="457125"/>
                    </a:cubicBezTo>
                    <a:cubicBezTo>
                      <a:pt x="67377" y="448102"/>
                      <a:pt x="121396" y="385056"/>
                      <a:pt x="138600" y="378693"/>
                    </a:cubicBezTo>
                    <a:cubicBezTo>
                      <a:pt x="145064" y="376303"/>
                      <a:pt x="144052" y="366575"/>
                      <a:pt x="151739" y="365252"/>
                    </a:cubicBezTo>
                    <a:cubicBezTo>
                      <a:pt x="152097" y="365193"/>
                      <a:pt x="150857" y="367713"/>
                      <a:pt x="156422" y="339753"/>
                    </a:cubicBezTo>
                    <a:cubicBezTo>
                      <a:pt x="158956" y="336431"/>
                      <a:pt x="156319" y="334957"/>
                      <a:pt x="152541" y="325841"/>
                    </a:cubicBezTo>
                    <a:cubicBezTo>
                      <a:pt x="117758" y="316113"/>
                      <a:pt x="77360" y="237903"/>
                      <a:pt x="70907" y="234473"/>
                    </a:cubicBezTo>
                    <a:cubicBezTo>
                      <a:pt x="63463" y="230522"/>
                      <a:pt x="59316" y="224002"/>
                      <a:pt x="56128" y="217016"/>
                    </a:cubicBezTo>
                    <a:cubicBezTo>
                      <a:pt x="57985" y="215412"/>
                      <a:pt x="59641" y="213390"/>
                      <a:pt x="61271" y="211141"/>
                    </a:cubicBezTo>
                    <a:cubicBezTo>
                      <a:pt x="79493" y="186011"/>
                      <a:pt x="104515" y="178152"/>
                      <a:pt x="123848" y="158539"/>
                    </a:cubicBezTo>
                    <a:cubicBezTo>
                      <a:pt x="150797" y="131197"/>
                      <a:pt x="157971" y="122818"/>
                      <a:pt x="175311" y="112342"/>
                    </a:cubicBezTo>
                    <a:cubicBezTo>
                      <a:pt x="171424" y="106950"/>
                      <a:pt x="178781" y="106793"/>
                      <a:pt x="176713" y="97211"/>
                    </a:cubicBezTo>
                    <a:cubicBezTo>
                      <a:pt x="173459" y="81819"/>
                      <a:pt x="114455" y="27418"/>
                      <a:pt x="91333" y="0"/>
                    </a:cubicBezTo>
                    <a:cubicBezTo>
                      <a:pt x="70139" y="742"/>
                      <a:pt x="48218" y="1496"/>
                      <a:pt x="25654" y="2260"/>
                    </a:cubicBezTo>
                    <a:cubicBezTo>
                      <a:pt x="29568" y="13121"/>
                      <a:pt x="37044" y="22453"/>
                      <a:pt x="40412" y="24079"/>
                    </a:cubicBezTo>
                    <a:cubicBezTo>
                      <a:pt x="64075" y="35525"/>
                      <a:pt x="65640" y="48310"/>
                      <a:pt x="77144" y="59068"/>
                    </a:cubicBezTo>
                    <a:cubicBezTo>
                      <a:pt x="141881" y="119621"/>
                      <a:pt x="115056" y="76671"/>
                      <a:pt x="57292" y="154751"/>
                    </a:cubicBezTo>
                    <a:cubicBezTo>
                      <a:pt x="51694" y="162311"/>
                      <a:pt x="31328" y="170375"/>
                      <a:pt x="25768" y="177963"/>
                    </a:cubicBezTo>
                    <a:cubicBezTo>
                      <a:pt x="20294" y="185436"/>
                      <a:pt x="16305" y="191094"/>
                      <a:pt x="11389" y="193213"/>
                    </a:cubicBezTo>
                    <a:cubicBezTo>
                      <a:pt x="188" y="198058"/>
                      <a:pt x="1779" y="212740"/>
                      <a:pt x="1260" y="213970"/>
                    </a:cubicBezTo>
                    <a:cubicBezTo>
                      <a:pt x="-1886" y="221406"/>
                      <a:pt x="1325" y="227855"/>
                      <a:pt x="5769" y="232543"/>
                    </a:cubicBezTo>
                    <a:cubicBezTo>
                      <a:pt x="16185" y="243545"/>
                      <a:pt x="18340" y="254032"/>
                      <a:pt x="31420" y="262784"/>
                    </a:cubicBezTo>
                    <a:cubicBezTo>
                      <a:pt x="36644" y="266280"/>
                      <a:pt x="49599" y="294559"/>
                      <a:pt x="54033" y="299621"/>
                    </a:cubicBezTo>
                    <a:cubicBezTo>
                      <a:pt x="58705" y="304954"/>
                      <a:pt x="65331" y="308710"/>
                      <a:pt x="69500" y="314341"/>
                    </a:cubicBezTo>
                    <a:cubicBezTo>
                      <a:pt x="93342" y="346560"/>
                      <a:pt x="70485" y="316986"/>
                      <a:pt x="98680" y="343146"/>
                    </a:cubicBezTo>
                    <a:cubicBezTo>
                      <a:pt x="91983" y="350403"/>
                      <a:pt x="86077" y="358370"/>
                      <a:pt x="79786" y="365897"/>
                    </a:cubicBezTo>
                    <a:cubicBezTo>
                      <a:pt x="57801" y="392199"/>
                      <a:pt x="50054" y="391396"/>
                      <a:pt x="47444" y="398762"/>
                    </a:cubicBezTo>
                    <a:cubicBezTo>
                      <a:pt x="42810" y="411866"/>
                      <a:pt x="21789" y="431171"/>
                      <a:pt x="18248" y="447392"/>
                    </a:cubicBezTo>
                    <a:cubicBezTo>
                      <a:pt x="14236" y="453153"/>
                      <a:pt x="8649" y="453391"/>
                      <a:pt x="9873" y="468382"/>
                    </a:cubicBezTo>
                    <a:cubicBezTo>
                      <a:pt x="10831" y="480185"/>
                      <a:pt x="22314" y="496672"/>
                      <a:pt x="26991" y="498932"/>
                    </a:cubicBezTo>
                    <a:cubicBezTo>
                      <a:pt x="55922" y="512925"/>
                      <a:pt x="37299" y="514697"/>
                      <a:pt x="106308" y="572790"/>
                    </a:cubicBezTo>
                    <a:cubicBezTo>
                      <a:pt x="95328" y="582903"/>
                      <a:pt x="96173" y="579597"/>
                      <a:pt x="94024" y="582697"/>
                    </a:cubicBezTo>
                    <a:cubicBezTo>
                      <a:pt x="43985" y="655357"/>
                      <a:pt x="34625" y="653606"/>
                      <a:pt x="20516" y="688379"/>
                    </a:cubicBezTo>
                    <a:cubicBezTo>
                      <a:pt x="13332" y="706090"/>
                      <a:pt x="34256" y="717227"/>
                      <a:pt x="42095" y="724056"/>
                    </a:cubicBezTo>
                    <a:cubicBezTo>
                      <a:pt x="94657" y="769889"/>
                      <a:pt x="106670" y="786153"/>
                      <a:pt x="113692" y="792559"/>
                    </a:cubicBezTo>
                    <a:cubicBezTo>
                      <a:pt x="115397" y="794114"/>
                      <a:pt x="116734" y="791269"/>
                      <a:pt x="99118" y="806428"/>
                    </a:cubicBezTo>
                    <a:cubicBezTo>
                      <a:pt x="68682" y="832599"/>
                      <a:pt x="52977" y="853773"/>
                      <a:pt x="45760" y="864975"/>
                    </a:cubicBezTo>
                    <a:cubicBezTo>
                      <a:pt x="66230" y="865301"/>
                      <a:pt x="86347" y="865610"/>
                      <a:pt x="106102" y="865902"/>
                    </a:cubicBezTo>
                    <a:cubicBezTo>
                      <a:pt x="115982" y="857014"/>
                      <a:pt x="131092" y="842614"/>
                      <a:pt x="159936" y="819500"/>
                    </a:cubicBezTo>
                    <a:cubicBezTo>
                      <a:pt x="167510" y="811376"/>
                      <a:pt x="170704" y="804596"/>
                      <a:pt x="172458" y="79478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5" name="Google Shape;3105;p32"/>
              <p:cNvSpPr/>
              <p:nvPr/>
            </p:nvSpPr>
            <p:spPr>
              <a:xfrm>
                <a:off x="15869514" y="2303268"/>
                <a:ext cx="182520" cy="803051"/>
              </a:xfrm>
              <a:custGeom>
                <a:avLst/>
                <a:gdLst/>
                <a:ahLst/>
                <a:cxnLst/>
                <a:rect l="l" t="t" r="r" b="b"/>
                <a:pathLst>
                  <a:path w="182520" h="803051" extrusionOk="0">
                    <a:moveTo>
                      <a:pt x="164308" y="729215"/>
                    </a:moveTo>
                    <a:cubicBezTo>
                      <a:pt x="156463" y="708491"/>
                      <a:pt x="139237" y="709163"/>
                      <a:pt x="134500" y="695765"/>
                    </a:cubicBezTo>
                    <a:cubicBezTo>
                      <a:pt x="133731" y="693587"/>
                      <a:pt x="130981" y="691554"/>
                      <a:pt x="128669" y="690611"/>
                    </a:cubicBezTo>
                    <a:cubicBezTo>
                      <a:pt x="122649" y="688162"/>
                      <a:pt x="101254" y="657899"/>
                      <a:pt x="82566" y="646545"/>
                    </a:cubicBezTo>
                    <a:cubicBezTo>
                      <a:pt x="79957" y="644962"/>
                      <a:pt x="83795" y="645932"/>
                      <a:pt x="59125" y="623192"/>
                    </a:cubicBezTo>
                    <a:cubicBezTo>
                      <a:pt x="135290" y="534045"/>
                      <a:pt x="162364" y="514947"/>
                      <a:pt x="167345" y="499246"/>
                    </a:cubicBezTo>
                    <a:cubicBezTo>
                      <a:pt x="206843" y="486976"/>
                      <a:pt x="145858" y="445684"/>
                      <a:pt x="123575" y="414771"/>
                    </a:cubicBezTo>
                    <a:cubicBezTo>
                      <a:pt x="112314" y="399157"/>
                      <a:pt x="93832" y="390215"/>
                      <a:pt x="85744" y="372032"/>
                    </a:cubicBezTo>
                    <a:cubicBezTo>
                      <a:pt x="84883" y="370087"/>
                      <a:pt x="82902" y="371198"/>
                      <a:pt x="76649" y="366055"/>
                    </a:cubicBezTo>
                    <a:cubicBezTo>
                      <a:pt x="110528" y="319343"/>
                      <a:pt x="126520" y="319083"/>
                      <a:pt x="123878" y="305995"/>
                    </a:cubicBezTo>
                    <a:cubicBezTo>
                      <a:pt x="154509" y="280295"/>
                      <a:pt x="140016" y="281899"/>
                      <a:pt x="148689" y="278350"/>
                    </a:cubicBezTo>
                    <a:cubicBezTo>
                      <a:pt x="149447" y="278041"/>
                      <a:pt x="148705" y="273548"/>
                      <a:pt x="148283" y="271055"/>
                    </a:cubicBezTo>
                    <a:cubicBezTo>
                      <a:pt x="148056" y="269705"/>
                      <a:pt x="146545" y="268518"/>
                      <a:pt x="146459" y="267201"/>
                    </a:cubicBezTo>
                    <a:cubicBezTo>
                      <a:pt x="146042" y="260790"/>
                      <a:pt x="145798" y="258693"/>
                      <a:pt x="143254" y="257387"/>
                    </a:cubicBezTo>
                    <a:cubicBezTo>
                      <a:pt x="142989" y="238770"/>
                      <a:pt x="135891" y="241334"/>
                      <a:pt x="127722" y="227828"/>
                    </a:cubicBezTo>
                    <a:cubicBezTo>
                      <a:pt x="121929" y="218257"/>
                      <a:pt x="113219" y="210561"/>
                      <a:pt x="109624" y="199560"/>
                    </a:cubicBezTo>
                    <a:cubicBezTo>
                      <a:pt x="109185" y="198226"/>
                      <a:pt x="107718" y="197256"/>
                      <a:pt x="106841" y="196032"/>
                    </a:cubicBezTo>
                    <a:cubicBezTo>
                      <a:pt x="100079" y="186694"/>
                      <a:pt x="104286" y="170354"/>
                      <a:pt x="100642" y="167172"/>
                    </a:cubicBezTo>
                    <a:cubicBezTo>
                      <a:pt x="100859" y="166869"/>
                      <a:pt x="101206" y="166592"/>
                      <a:pt x="101319" y="166273"/>
                    </a:cubicBezTo>
                    <a:cubicBezTo>
                      <a:pt x="107545" y="149407"/>
                      <a:pt x="122411" y="138882"/>
                      <a:pt x="131809" y="124363"/>
                    </a:cubicBezTo>
                    <a:cubicBezTo>
                      <a:pt x="141105" y="109996"/>
                      <a:pt x="232504" y="86318"/>
                      <a:pt x="144753" y="19819"/>
                    </a:cubicBezTo>
                    <a:cubicBezTo>
                      <a:pt x="134170" y="11798"/>
                      <a:pt x="126645" y="5279"/>
                      <a:pt x="121058" y="0"/>
                    </a:cubicBezTo>
                    <a:cubicBezTo>
                      <a:pt x="94492" y="683"/>
                      <a:pt x="68750" y="1344"/>
                      <a:pt x="43928" y="1978"/>
                    </a:cubicBezTo>
                    <a:cubicBezTo>
                      <a:pt x="54480" y="10915"/>
                      <a:pt x="65957" y="20378"/>
                      <a:pt x="71674" y="29152"/>
                    </a:cubicBezTo>
                    <a:cubicBezTo>
                      <a:pt x="81922" y="44874"/>
                      <a:pt x="101043" y="49091"/>
                      <a:pt x="116109" y="67073"/>
                    </a:cubicBezTo>
                    <a:cubicBezTo>
                      <a:pt x="119125" y="70677"/>
                      <a:pt x="120137" y="69907"/>
                      <a:pt x="124484" y="72471"/>
                    </a:cubicBezTo>
                    <a:cubicBezTo>
                      <a:pt x="124273" y="72828"/>
                      <a:pt x="63964" y="134807"/>
                      <a:pt x="52699" y="135067"/>
                    </a:cubicBezTo>
                    <a:cubicBezTo>
                      <a:pt x="46624" y="153829"/>
                      <a:pt x="44713" y="157623"/>
                      <a:pt x="46316" y="161829"/>
                    </a:cubicBezTo>
                    <a:cubicBezTo>
                      <a:pt x="73937" y="234343"/>
                      <a:pt x="30854" y="142725"/>
                      <a:pt x="102499" y="262112"/>
                    </a:cubicBezTo>
                    <a:cubicBezTo>
                      <a:pt x="103739" y="264188"/>
                      <a:pt x="103912" y="261879"/>
                      <a:pt x="99013" y="265467"/>
                    </a:cubicBezTo>
                    <a:cubicBezTo>
                      <a:pt x="69535" y="287064"/>
                      <a:pt x="84401" y="285254"/>
                      <a:pt x="75350" y="292592"/>
                    </a:cubicBezTo>
                    <a:cubicBezTo>
                      <a:pt x="58876" y="305941"/>
                      <a:pt x="33832" y="342111"/>
                      <a:pt x="33144" y="344392"/>
                    </a:cubicBezTo>
                    <a:cubicBezTo>
                      <a:pt x="24715" y="346685"/>
                      <a:pt x="27108" y="355600"/>
                      <a:pt x="23340" y="360852"/>
                    </a:cubicBezTo>
                    <a:cubicBezTo>
                      <a:pt x="17109" y="369512"/>
                      <a:pt x="22187" y="397835"/>
                      <a:pt x="43382" y="408089"/>
                    </a:cubicBezTo>
                    <a:cubicBezTo>
                      <a:pt x="67023" y="419524"/>
                      <a:pt x="68620" y="432331"/>
                      <a:pt x="80114" y="443078"/>
                    </a:cubicBezTo>
                    <a:cubicBezTo>
                      <a:pt x="131788" y="491409"/>
                      <a:pt x="115514" y="470235"/>
                      <a:pt x="105038" y="488141"/>
                    </a:cubicBezTo>
                    <a:cubicBezTo>
                      <a:pt x="99224" y="498086"/>
                      <a:pt x="89804" y="505202"/>
                      <a:pt x="83827" y="515055"/>
                    </a:cubicBezTo>
                    <a:cubicBezTo>
                      <a:pt x="83156" y="516171"/>
                      <a:pt x="77683" y="516475"/>
                      <a:pt x="76643" y="518827"/>
                    </a:cubicBezTo>
                    <a:cubicBezTo>
                      <a:pt x="76486" y="519190"/>
                      <a:pt x="12691" y="597709"/>
                      <a:pt x="10401" y="599487"/>
                    </a:cubicBezTo>
                    <a:cubicBezTo>
                      <a:pt x="-1931" y="609025"/>
                      <a:pt x="3228" y="621875"/>
                      <a:pt x="1073" y="626248"/>
                    </a:cubicBezTo>
                    <a:cubicBezTo>
                      <a:pt x="-2408" y="633310"/>
                      <a:pt x="2946" y="635294"/>
                      <a:pt x="11825" y="641765"/>
                    </a:cubicBezTo>
                    <a:cubicBezTo>
                      <a:pt x="39516" y="685013"/>
                      <a:pt x="129454" y="749289"/>
                      <a:pt x="113034" y="756508"/>
                    </a:cubicBezTo>
                    <a:cubicBezTo>
                      <a:pt x="112753" y="756633"/>
                      <a:pt x="84602" y="788722"/>
                      <a:pt x="72069" y="803051"/>
                    </a:cubicBezTo>
                    <a:cubicBezTo>
                      <a:pt x="94714" y="802753"/>
                      <a:pt x="117679" y="802504"/>
                      <a:pt x="140942" y="802293"/>
                    </a:cubicBezTo>
                    <a:cubicBezTo>
                      <a:pt x="153475" y="788229"/>
                      <a:pt x="172423" y="767342"/>
                      <a:pt x="172569" y="767244"/>
                    </a:cubicBezTo>
                    <a:cubicBezTo>
                      <a:pt x="189422" y="755505"/>
                      <a:pt x="182287" y="733426"/>
                      <a:pt x="164308" y="72921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6" name="Google Shape;3106;p32"/>
              <p:cNvSpPr/>
              <p:nvPr/>
            </p:nvSpPr>
            <p:spPr>
              <a:xfrm>
                <a:off x="16708638" y="2282451"/>
                <a:ext cx="176711" cy="828024"/>
              </a:xfrm>
              <a:custGeom>
                <a:avLst/>
                <a:gdLst/>
                <a:ahLst/>
                <a:cxnLst/>
                <a:rect l="l" t="t" r="r" b="b"/>
                <a:pathLst>
                  <a:path w="176711" h="828024" extrusionOk="0">
                    <a:moveTo>
                      <a:pt x="157794" y="800949"/>
                    </a:moveTo>
                    <a:cubicBezTo>
                      <a:pt x="164772" y="792846"/>
                      <a:pt x="184489" y="781248"/>
                      <a:pt x="173396" y="752649"/>
                    </a:cubicBezTo>
                    <a:cubicBezTo>
                      <a:pt x="175610" y="746379"/>
                      <a:pt x="158476" y="734938"/>
                      <a:pt x="151676" y="732678"/>
                    </a:cubicBezTo>
                    <a:cubicBezTo>
                      <a:pt x="145737" y="730711"/>
                      <a:pt x="111853" y="694606"/>
                      <a:pt x="107262" y="689582"/>
                    </a:cubicBezTo>
                    <a:cubicBezTo>
                      <a:pt x="105172" y="687295"/>
                      <a:pt x="104523" y="683658"/>
                      <a:pt x="102379" y="681441"/>
                    </a:cubicBezTo>
                    <a:cubicBezTo>
                      <a:pt x="41437" y="618553"/>
                      <a:pt x="58425" y="637055"/>
                      <a:pt x="65398" y="622487"/>
                    </a:cubicBezTo>
                    <a:cubicBezTo>
                      <a:pt x="71353" y="610049"/>
                      <a:pt x="116801" y="559555"/>
                      <a:pt x="131678" y="548667"/>
                    </a:cubicBezTo>
                    <a:cubicBezTo>
                      <a:pt x="148477" y="536365"/>
                      <a:pt x="149982" y="520377"/>
                      <a:pt x="171539" y="504232"/>
                    </a:cubicBezTo>
                    <a:cubicBezTo>
                      <a:pt x="176119" y="465368"/>
                      <a:pt x="144162" y="464599"/>
                      <a:pt x="138488" y="448551"/>
                    </a:cubicBezTo>
                    <a:cubicBezTo>
                      <a:pt x="137720" y="446373"/>
                      <a:pt x="134969" y="444340"/>
                      <a:pt x="132658" y="443397"/>
                    </a:cubicBezTo>
                    <a:cubicBezTo>
                      <a:pt x="126638" y="440948"/>
                      <a:pt x="105243" y="410685"/>
                      <a:pt x="86555" y="399331"/>
                    </a:cubicBezTo>
                    <a:cubicBezTo>
                      <a:pt x="84156" y="397873"/>
                      <a:pt x="86246" y="396924"/>
                      <a:pt x="63741" y="376552"/>
                    </a:cubicBezTo>
                    <a:cubicBezTo>
                      <a:pt x="70784" y="362423"/>
                      <a:pt x="69685" y="364190"/>
                      <a:pt x="108984" y="321701"/>
                    </a:cubicBezTo>
                    <a:cubicBezTo>
                      <a:pt x="181701" y="243084"/>
                      <a:pt x="165709" y="255788"/>
                      <a:pt x="127905" y="204795"/>
                    </a:cubicBezTo>
                    <a:cubicBezTo>
                      <a:pt x="122491" y="197489"/>
                      <a:pt x="100863" y="190352"/>
                      <a:pt x="95038" y="183377"/>
                    </a:cubicBezTo>
                    <a:cubicBezTo>
                      <a:pt x="66313" y="148963"/>
                      <a:pt x="85461" y="159075"/>
                      <a:pt x="87475" y="143456"/>
                    </a:cubicBezTo>
                    <a:cubicBezTo>
                      <a:pt x="173180" y="64097"/>
                      <a:pt x="150702" y="85055"/>
                      <a:pt x="113385" y="50613"/>
                    </a:cubicBezTo>
                    <a:cubicBezTo>
                      <a:pt x="84449" y="23938"/>
                      <a:pt x="68635" y="8736"/>
                      <a:pt x="60125" y="0"/>
                    </a:cubicBezTo>
                    <a:cubicBezTo>
                      <a:pt x="40089" y="558"/>
                      <a:pt x="20036" y="1116"/>
                      <a:pt x="0" y="1675"/>
                    </a:cubicBezTo>
                    <a:cubicBezTo>
                      <a:pt x="12603" y="22470"/>
                      <a:pt x="34832" y="40121"/>
                      <a:pt x="83485" y="79700"/>
                    </a:cubicBezTo>
                    <a:cubicBezTo>
                      <a:pt x="77876" y="84269"/>
                      <a:pt x="71791" y="98035"/>
                      <a:pt x="59042" y="104430"/>
                    </a:cubicBezTo>
                    <a:cubicBezTo>
                      <a:pt x="57071" y="105422"/>
                      <a:pt x="42731" y="131593"/>
                      <a:pt x="42368" y="131663"/>
                    </a:cubicBezTo>
                    <a:cubicBezTo>
                      <a:pt x="34626" y="133295"/>
                      <a:pt x="37436" y="140893"/>
                      <a:pt x="31232" y="149223"/>
                    </a:cubicBezTo>
                    <a:cubicBezTo>
                      <a:pt x="-4158" y="196742"/>
                      <a:pt x="70968" y="217759"/>
                      <a:pt x="79858" y="227682"/>
                    </a:cubicBezTo>
                    <a:cubicBezTo>
                      <a:pt x="89408" y="238353"/>
                      <a:pt x="88671" y="238115"/>
                      <a:pt x="102081" y="250271"/>
                    </a:cubicBezTo>
                    <a:cubicBezTo>
                      <a:pt x="99921" y="260828"/>
                      <a:pt x="94881" y="253289"/>
                      <a:pt x="94431" y="260069"/>
                    </a:cubicBezTo>
                    <a:cubicBezTo>
                      <a:pt x="94204" y="263597"/>
                      <a:pt x="92331" y="265619"/>
                      <a:pt x="89343" y="266865"/>
                    </a:cubicBezTo>
                    <a:cubicBezTo>
                      <a:pt x="80280" y="270632"/>
                      <a:pt x="79094" y="283227"/>
                      <a:pt x="68603" y="285400"/>
                    </a:cubicBezTo>
                    <a:cubicBezTo>
                      <a:pt x="68245" y="285471"/>
                      <a:pt x="53959" y="305691"/>
                      <a:pt x="44160" y="314298"/>
                    </a:cubicBezTo>
                    <a:cubicBezTo>
                      <a:pt x="35119" y="322237"/>
                      <a:pt x="18753" y="346815"/>
                      <a:pt x="16301" y="351080"/>
                    </a:cubicBezTo>
                    <a:cubicBezTo>
                      <a:pt x="5284" y="358104"/>
                      <a:pt x="2837" y="372509"/>
                      <a:pt x="8375" y="382086"/>
                    </a:cubicBezTo>
                    <a:cubicBezTo>
                      <a:pt x="14693" y="393001"/>
                      <a:pt x="9820" y="386389"/>
                      <a:pt x="14060" y="398122"/>
                    </a:cubicBezTo>
                    <a:cubicBezTo>
                      <a:pt x="29580" y="406831"/>
                      <a:pt x="28725" y="414657"/>
                      <a:pt x="34751" y="419882"/>
                    </a:cubicBezTo>
                    <a:cubicBezTo>
                      <a:pt x="45313" y="429041"/>
                      <a:pt x="71770" y="454350"/>
                      <a:pt x="72105" y="454708"/>
                    </a:cubicBezTo>
                    <a:cubicBezTo>
                      <a:pt x="124191" y="510622"/>
                      <a:pt x="111566" y="479698"/>
                      <a:pt x="99158" y="505126"/>
                    </a:cubicBezTo>
                    <a:cubicBezTo>
                      <a:pt x="96976" y="509597"/>
                      <a:pt x="89613" y="508768"/>
                      <a:pt x="76507" y="529802"/>
                    </a:cubicBezTo>
                    <a:cubicBezTo>
                      <a:pt x="67244" y="544673"/>
                      <a:pt x="56064" y="550965"/>
                      <a:pt x="48897" y="561024"/>
                    </a:cubicBezTo>
                    <a:cubicBezTo>
                      <a:pt x="43997" y="567901"/>
                      <a:pt x="40034" y="575342"/>
                      <a:pt x="33159" y="580621"/>
                    </a:cubicBezTo>
                    <a:cubicBezTo>
                      <a:pt x="32802" y="580897"/>
                      <a:pt x="16052" y="610131"/>
                      <a:pt x="9875" y="610434"/>
                    </a:cubicBezTo>
                    <a:cubicBezTo>
                      <a:pt x="-2420" y="631966"/>
                      <a:pt x="-4022" y="623365"/>
                      <a:pt x="14557" y="662885"/>
                    </a:cubicBezTo>
                    <a:cubicBezTo>
                      <a:pt x="22716" y="666863"/>
                      <a:pt x="26257" y="674998"/>
                      <a:pt x="31275" y="681745"/>
                    </a:cubicBezTo>
                    <a:cubicBezTo>
                      <a:pt x="37409" y="689999"/>
                      <a:pt x="62989" y="709585"/>
                      <a:pt x="67650" y="726050"/>
                    </a:cubicBezTo>
                    <a:cubicBezTo>
                      <a:pt x="68982" y="730749"/>
                      <a:pt x="92001" y="741436"/>
                      <a:pt x="96213" y="755695"/>
                    </a:cubicBezTo>
                    <a:cubicBezTo>
                      <a:pt x="97111" y="758735"/>
                      <a:pt x="97371" y="750985"/>
                      <a:pt x="110418" y="767732"/>
                    </a:cubicBezTo>
                    <a:cubicBezTo>
                      <a:pt x="103694" y="775661"/>
                      <a:pt x="94859" y="781525"/>
                      <a:pt x="88503" y="789849"/>
                    </a:cubicBezTo>
                    <a:cubicBezTo>
                      <a:pt x="87702" y="790901"/>
                      <a:pt x="82256" y="790570"/>
                      <a:pt x="80962" y="792830"/>
                    </a:cubicBezTo>
                    <a:cubicBezTo>
                      <a:pt x="79609" y="795188"/>
                      <a:pt x="61614" y="812048"/>
                      <a:pt x="46157" y="826860"/>
                    </a:cubicBezTo>
                    <a:cubicBezTo>
                      <a:pt x="72603" y="827234"/>
                      <a:pt x="99017" y="827624"/>
                      <a:pt x="125360" y="828025"/>
                    </a:cubicBezTo>
                    <a:cubicBezTo>
                      <a:pt x="125804" y="827158"/>
                      <a:pt x="126199" y="826204"/>
                      <a:pt x="126502" y="825098"/>
                    </a:cubicBezTo>
                    <a:cubicBezTo>
                      <a:pt x="127363" y="822042"/>
                      <a:pt x="141276" y="820139"/>
                      <a:pt x="157794" y="80094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7" name="Google Shape;3107;p32"/>
              <p:cNvSpPr/>
              <p:nvPr/>
            </p:nvSpPr>
            <p:spPr>
              <a:xfrm>
                <a:off x="17084048" y="2270745"/>
                <a:ext cx="182422" cy="846180"/>
              </a:xfrm>
              <a:custGeom>
                <a:avLst/>
                <a:gdLst/>
                <a:ahLst/>
                <a:cxnLst/>
                <a:rect l="l" t="t" r="r" b="b"/>
                <a:pathLst>
                  <a:path w="182422" h="846180" extrusionOk="0">
                    <a:moveTo>
                      <a:pt x="136542" y="839254"/>
                    </a:moveTo>
                    <a:cubicBezTo>
                      <a:pt x="148002" y="828496"/>
                      <a:pt x="170112" y="801442"/>
                      <a:pt x="172510" y="799772"/>
                    </a:cubicBezTo>
                    <a:cubicBezTo>
                      <a:pt x="189358" y="788028"/>
                      <a:pt x="182223" y="765943"/>
                      <a:pt x="164244" y="761738"/>
                    </a:cubicBezTo>
                    <a:cubicBezTo>
                      <a:pt x="156399" y="741013"/>
                      <a:pt x="139173" y="741680"/>
                      <a:pt x="134436" y="728288"/>
                    </a:cubicBezTo>
                    <a:cubicBezTo>
                      <a:pt x="133667" y="726110"/>
                      <a:pt x="130917" y="724077"/>
                      <a:pt x="128605" y="723134"/>
                    </a:cubicBezTo>
                    <a:cubicBezTo>
                      <a:pt x="122585" y="720685"/>
                      <a:pt x="101190" y="690422"/>
                      <a:pt x="82502" y="679068"/>
                    </a:cubicBezTo>
                    <a:cubicBezTo>
                      <a:pt x="80981" y="678141"/>
                      <a:pt x="79952" y="676396"/>
                      <a:pt x="78734" y="674992"/>
                    </a:cubicBezTo>
                    <a:cubicBezTo>
                      <a:pt x="50507" y="642410"/>
                      <a:pt x="57691" y="665622"/>
                      <a:pt x="68626" y="645813"/>
                    </a:cubicBezTo>
                    <a:cubicBezTo>
                      <a:pt x="76233" y="632031"/>
                      <a:pt x="124242" y="585114"/>
                      <a:pt x="125330" y="578551"/>
                    </a:cubicBezTo>
                    <a:cubicBezTo>
                      <a:pt x="125849" y="575397"/>
                      <a:pt x="139541" y="571933"/>
                      <a:pt x="153849" y="551166"/>
                    </a:cubicBezTo>
                    <a:cubicBezTo>
                      <a:pt x="162273" y="538945"/>
                      <a:pt x="164487" y="540581"/>
                      <a:pt x="167281" y="531764"/>
                    </a:cubicBezTo>
                    <a:cubicBezTo>
                      <a:pt x="179548" y="527954"/>
                      <a:pt x="185888" y="516041"/>
                      <a:pt x="171888" y="500249"/>
                    </a:cubicBezTo>
                    <a:cubicBezTo>
                      <a:pt x="161780" y="488851"/>
                      <a:pt x="89561" y="413292"/>
                      <a:pt x="85680" y="404550"/>
                    </a:cubicBezTo>
                    <a:cubicBezTo>
                      <a:pt x="84813" y="402604"/>
                      <a:pt x="82837" y="403715"/>
                      <a:pt x="76585" y="398572"/>
                    </a:cubicBezTo>
                    <a:cubicBezTo>
                      <a:pt x="110236" y="352175"/>
                      <a:pt x="126445" y="351535"/>
                      <a:pt x="123814" y="338512"/>
                    </a:cubicBezTo>
                    <a:cubicBezTo>
                      <a:pt x="154439" y="312813"/>
                      <a:pt x="139914" y="314433"/>
                      <a:pt x="148620" y="310867"/>
                    </a:cubicBezTo>
                    <a:cubicBezTo>
                      <a:pt x="149378" y="310558"/>
                      <a:pt x="148636" y="306065"/>
                      <a:pt x="148214" y="303572"/>
                    </a:cubicBezTo>
                    <a:cubicBezTo>
                      <a:pt x="141316" y="262698"/>
                      <a:pt x="116949" y="254698"/>
                      <a:pt x="109549" y="232077"/>
                    </a:cubicBezTo>
                    <a:cubicBezTo>
                      <a:pt x="109110" y="230744"/>
                      <a:pt x="107643" y="229774"/>
                      <a:pt x="106766" y="228549"/>
                    </a:cubicBezTo>
                    <a:cubicBezTo>
                      <a:pt x="100026" y="219244"/>
                      <a:pt x="104195" y="202849"/>
                      <a:pt x="100567" y="199690"/>
                    </a:cubicBezTo>
                    <a:cubicBezTo>
                      <a:pt x="100784" y="199386"/>
                      <a:pt x="101130" y="199110"/>
                      <a:pt x="101244" y="198790"/>
                    </a:cubicBezTo>
                    <a:cubicBezTo>
                      <a:pt x="107470" y="181924"/>
                      <a:pt x="122336" y="171400"/>
                      <a:pt x="131734" y="156881"/>
                    </a:cubicBezTo>
                    <a:cubicBezTo>
                      <a:pt x="141955" y="141082"/>
                      <a:pt x="231942" y="118467"/>
                      <a:pt x="144678" y="52337"/>
                    </a:cubicBezTo>
                    <a:cubicBezTo>
                      <a:pt x="103112" y="20838"/>
                      <a:pt x="110280" y="17695"/>
                      <a:pt x="89323" y="0"/>
                    </a:cubicBezTo>
                    <a:cubicBezTo>
                      <a:pt x="65524" y="715"/>
                      <a:pt x="41460" y="1436"/>
                      <a:pt x="17180" y="2152"/>
                    </a:cubicBezTo>
                    <a:cubicBezTo>
                      <a:pt x="19437" y="11191"/>
                      <a:pt x="25788" y="17429"/>
                      <a:pt x="31174" y="24079"/>
                    </a:cubicBezTo>
                    <a:cubicBezTo>
                      <a:pt x="38829" y="24805"/>
                      <a:pt x="78333" y="70606"/>
                      <a:pt x="86979" y="76367"/>
                    </a:cubicBezTo>
                    <a:cubicBezTo>
                      <a:pt x="122834" y="100300"/>
                      <a:pt x="113284" y="100371"/>
                      <a:pt x="120441" y="103026"/>
                    </a:cubicBezTo>
                    <a:cubicBezTo>
                      <a:pt x="128129" y="105877"/>
                      <a:pt x="124474" y="103888"/>
                      <a:pt x="96561" y="131658"/>
                    </a:cubicBezTo>
                    <a:cubicBezTo>
                      <a:pt x="91126" y="137067"/>
                      <a:pt x="63278" y="167346"/>
                      <a:pt x="52634" y="167590"/>
                    </a:cubicBezTo>
                    <a:cubicBezTo>
                      <a:pt x="46560" y="186352"/>
                      <a:pt x="44649" y="190146"/>
                      <a:pt x="46252" y="194351"/>
                    </a:cubicBezTo>
                    <a:cubicBezTo>
                      <a:pt x="52055" y="209597"/>
                      <a:pt x="49624" y="219558"/>
                      <a:pt x="61746" y="231232"/>
                    </a:cubicBezTo>
                    <a:cubicBezTo>
                      <a:pt x="70402" y="239567"/>
                      <a:pt x="101201" y="293183"/>
                      <a:pt x="103166" y="295627"/>
                    </a:cubicBezTo>
                    <a:cubicBezTo>
                      <a:pt x="92831" y="300678"/>
                      <a:pt x="80114" y="309290"/>
                      <a:pt x="78669" y="320752"/>
                    </a:cubicBezTo>
                    <a:cubicBezTo>
                      <a:pt x="78073" y="325473"/>
                      <a:pt x="66039" y="327998"/>
                      <a:pt x="45580" y="359714"/>
                    </a:cubicBezTo>
                    <a:cubicBezTo>
                      <a:pt x="41736" y="365670"/>
                      <a:pt x="35240" y="369718"/>
                      <a:pt x="33085" y="376921"/>
                    </a:cubicBezTo>
                    <a:cubicBezTo>
                      <a:pt x="24656" y="379213"/>
                      <a:pt x="27049" y="388128"/>
                      <a:pt x="23281" y="393380"/>
                    </a:cubicBezTo>
                    <a:cubicBezTo>
                      <a:pt x="15827" y="403742"/>
                      <a:pt x="25084" y="422857"/>
                      <a:pt x="32187" y="433409"/>
                    </a:cubicBezTo>
                    <a:cubicBezTo>
                      <a:pt x="36074" y="439192"/>
                      <a:pt x="57355" y="442476"/>
                      <a:pt x="72059" y="466208"/>
                    </a:cubicBezTo>
                    <a:cubicBezTo>
                      <a:pt x="76763" y="473807"/>
                      <a:pt x="110106" y="503462"/>
                      <a:pt x="116614" y="509234"/>
                    </a:cubicBezTo>
                    <a:cubicBezTo>
                      <a:pt x="102830" y="522480"/>
                      <a:pt x="85523" y="544689"/>
                      <a:pt x="83769" y="547583"/>
                    </a:cubicBezTo>
                    <a:cubicBezTo>
                      <a:pt x="83092" y="548700"/>
                      <a:pt x="77624" y="549003"/>
                      <a:pt x="76585" y="551355"/>
                    </a:cubicBezTo>
                    <a:cubicBezTo>
                      <a:pt x="73358" y="558704"/>
                      <a:pt x="31992" y="600879"/>
                      <a:pt x="15545" y="629029"/>
                    </a:cubicBezTo>
                    <a:cubicBezTo>
                      <a:pt x="3981" y="633998"/>
                      <a:pt x="-231" y="646285"/>
                      <a:pt x="2200" y="656251"/>
                    </a:cubicBezTo>
                    <a:cubicBezTo>
                      <a:pt x="-382" y="661692"/>
                      <a:pt x="-1844" y="664787"/>
                      <a:pt x="4544" y="669155"/>
                    </a:cubicBezTo>
                    <a:cubicBezTo>
                      <a:pt x="16828" y="677550"/>
                      <a:pt x="26957" y="696372"/>
                      <a:pt x="30687" y="699608"/>
                    </a:cubicBezTo>
                    <a:cubicBezTo>
                      <a:pt x="49137" y="715606"/>
                      <a:pt x="117946" y="783232"/>
                      <a:pt x="118979" y="785264"/>
                    </a:cubicBezTo>
                    <a:cubicBezTo>
                      <a:pt x="103345" y="797854"/>
                      <a:pt x="92534" y="813858"/>
                      <a:pt x="64263" y="845004"/>
                    </a:cubicBezTo>
                    <a:cubicBezTo>
                      <a:pt x="86383" y="845394"/>
                      <a:pt x="108341" y="845790"/>
                      <a:pt x="130121" y="846180"/>
                    </a:cubicBezTo>
                    <a:cubicBezTo>
                      <a:pt x="131723" y="844137"/>
                      <a:pt x="133775" y="841845"/>
                      <a:pt x="136542" y="83925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8" name="Google Shape;3108;p32"/>
              <p:cNvSpPr/>
              <p:nvPr/>
            </p:nvSpPr>
            <p:spPr>
              <a:xfrm>
                <a:off x="17663656" y="2250676"/>
                <a:ext cx="177148" cy="874931"/>
              </a:xfrm>
              <a:custGeom>
                <a:avLst/>
                <a:gdLst/>
                <a:ahLst/>
                <a:cxnLst/>
                <a:rect l="l" t="t" r="r" b="b"/>
                <a:pathLst>
                  <a:path w="177148" h="874931" extrusionOk="0">
                    <a:moveTo>
                      <a:pt x="167493" y="808774"/>
                    </a:moveTo>
                    <a:cubicBezTo>
                      <a:pt x="183848" y="797377"/>
                      <a:pt x="176924" y="775937"/>
                      <a:pt x="159470" y="771851"/>
                    </a:cubicBezTo>
                    <a:cubicBezTo>
                      <a:pt x="151836" y="751679"/>
                      <a:pt x="135065" y="752183"/>
                      <a:pt x="130528" y="739371"/>
                    </a:cubicBezTo>
                    <a:cubicBezTo>
                      <a:pt x="129781" y="737258"/>
                      <a:pt x="127112" y="735280"/>
                      <a:pt x="124871" y="734364"/>
                    </a:cubicBezTo>
                    <a:cubicBezTo>
                      <a:pt x="119029" y="731984"/>
                      <a:pt x="98257" y="702605"/>
                      <a:pt x="80110" y="691581"/>
                    </a:cubicBezTo>
                    <a:cubicBezTo>
                      <a:pt x="78107" y="690367"/>
                      <a:pt x="73419" y="683327"/>
                      <a:pt x="69521" y="679626"/>
                    </a:cubicBezTo>
                    <a:cubicBezTo>
                      <a:pt x="55862" y="666641"/>
                      <a:pt x="55900" y="670575"/>
                      <a:pt x="59792" y="666353"/>
                    </a:cubicBezTo>
                    <a:cubicBezTo>
                      <a:pt x="60117" y="666001"/>
                      <a:pt x="110551" y="607578"/>
                      <a:pt x="112814" y="606001"/>
                    </a:cubicBezTo>
                    <a:cubicBezTo>
                      <a:pt x="123658" y="598435"/>
                      <a:pt x="119132" y="594511"/>
                      <a:pt x="124470" y="591260"/>
                    </a:cubicBezTo>
                    <a:cubicBezTo>
                      <a:pt x="142574" y="580236"/>
                      <a:pt x="155545" y="559512"/>
                      <a:pt x="160823" y="551507"/>
                    </a:cubicBezTo>
                    <a:cubicBezTo>
                      <a:pt x="152930" y="543454"/>
                      <a:pt x="144966" y="535465"/>
                      <a:pt x="136976" y="527498"/>
                    </a:cubicBezTo>
                    <a:cubicBezTo>
                      <a:pt x="145302" y="521450"/>
                      <a:pt x="153044" y="515928"/>
                      <a:pt x="160249" y="510811"/>
                    </a:cubicBezTo>
                    <a:cubicBezTo>
                      <a:pt x="146277" y="495951"/>
                      <a:pt x="86341" y="432108"/>
                      <a:pt x="83201" y="425057"/>
                    </a:cubicBezTo>
                    <a:cubicBezTo>
                      <a:pt x="82362" y="423166"/>
                      <a:pt x="80440" y="424245"/>
                      <a:pt x="74371" y="419253"/>
                    </a:cubicBezTo>
                    <a:cubicBezTo>
                      <a:pt x="107249" y="373913"/>
                      <a:pt x="122792" y="373642"/>
                      <a:pt x="120226" y="360944"/>
                    </a:cubicBezTo>
                    <a:cubicBezTo>
                      <a:pt x="149963" y="335992"/>
                      <a:pt x="135893" y="337553"/>
                      <a:pt x="144311" y="334101"/>
                    </a:cubicBezTo>
                    <a:cubicBezTo>
                      <a:pt x="145048" y="333803"/>
                      <a:pt x="144328" y="329440"/>
                      <a:pt x="143922" y="327023"/>
                    </a:cubicBezTo>
                    <a:cubicBezTo>
                      <a:pt x="143700" y="325711"/>
                      <a:pt x="142232" y="324562"/>
                      <a:pt x="142146" y="323283"/>
                    </a:cubicBezTo>
                    <a:cubicBezTo>
                      <a:pt x="141745" y="317056"/>
                      <a:pt x="141502" y="315018"/>
                      <a:pt x="139033" y="313750"/>
                    </a:cubicBezTo>
                    <a:cubicBezTo>
                      <a:pt x="138784" y="295670"/>
                      <a:pt x="131887" y="298163"/>
                      <a:pt x="123950" y="285054"/>
                    </a:cubicBezTo>
                    <a:cubicBezTo>
                      <a:pt x="118326" y="275759"/>
                      <a:pt x="109869" y="268291"/>
                      <a:pt x="106377" y="257609"/>
                    </a:cubicBezTo>
                    <a:cubicBezTo>
                      <a:pt x="105955" y="256313"/>
                      <a:pt x="104526" y="255370"/>
                      <a:pt x="103671" y="254184"/>
                    </a:cubicBezTo>
                    <a:cubicBezTo>
                      <a:pt x="97125" y="245149"/>
                      <a:pt x="101175" y="229232"/>
                      <a:pt x="97651" y="226164"/>
                    </a:cubicBezTo>
                    <a:cubicBezTo>
                      <a:pt x="97862" y="225872"/>
                      <a:pt x="98197" y="225601"/>
                      <a:pt x="98311" y="225292"/>
                    </a:cubicBezTo>
                    <a:cubicBezTo>
                      <a:pt x="104358" y="208919"/>
                      <a:pt x="118791" y="198698"/>
                      <a:pt x="127913" y="184602"/>
                    </a:cubicBezTo>
                    <a:cubicBezTo>
                      <a:pt x="136932" y="170663"/>
                      <a:pt x="225680" y="147662"/>
                      <a:pt x="140484" y="83098"/>
                    </a:cubicBezTo>
                    <a:cubicBezTo>
                      <a:pt x="96876" y="50055"/>
                      <a:pt x="108543" y="49166"/>
                      <a:pt x="81274" y="27846"/>
                    </a:cubicBezTo>
                    <a:cubicBezTo>
                      <a:pt x="72931" y="21321"/>
                      <a:pt x="84252" y="25369"/>
                      <a:pt x="87781" y="15619"/>
                    </a:cubicBezTo>
                    <a:cubicBezTo>
                      <a:pt x="89010" y="12232"/>
                      <a:pt x="91880" y="10845"/>
                      <a:pt x="93958" y="8520"/>
                    </a:cubicBezTo>
                    <a:cubicBezTo>
                      <a:pt x="97726" y="4298"/>
                      <a:pt x="100671" y="1648"/>
                      <a:pt x="102425" y="0"/>
                    </a:cubicBezTo>
                    <a:cubicBezTo>
                      <a:pt x="79092" y="976"/>
                      <a:pt x="53696" y="1984"/>
                      <a:pt x="26482" y="3024"/>
                    </a:cubicBezTo>
                    <a:cubicBezTo>
                      <a:pt x="15611" y="9360"/>
                      <a:pt x="14701" y="26903"/>
                      <a:pt x="17149" y="33173"/>
                    </a:cubicBezTo>
                    <a:cubicBezTo>
                      <a:pt x="16824" y="41021"/>
                      <a:pt x="31251" y="58000"/>
                      <a:pt x="34234" y="58965"/>
                    </a:cubicBezTo>
                    <a:cubicBezTo>
                      <a:pt x="44266" y="62217"/>
                      <a:pt x="74285" y="99639"/>
                      <a:pt x="84457" y="106430"/>
                    </a:cubicBezTo>
                    <a:cubicBezTo>
                      <a:pt x="119267" y="129663"/>
                      <a:pt x="109999" y="129734"/>
                      <a:pt x="116945" y="132314"/>
                    </a:cubicBezTo>
                    <a:cubicBezTo>
                      <a:pt x="119701" y="133332"/>
                      <a:pt x="123848" y="134584"/>
                      <a:pt x="115110" y="139912"/>
                    </a:cubicBezTo>
                    <a:cubicBezTo>
                      <a:pt x="105804" y="145581"/>
                      <a:pt x="64345" y="194698"/>
                      <a:pt x="51114" y="194996"/>
                    </a:cubicBezTo>
                    <a:cubicBezTo>
                      <a:pt x="45219" y="213217"/>
                      <a:pt x="43362" y="216897"/>
                      <a:pt x="44916" y="220983"/>
                    </a:cubicBezTo>
                    <a:cubicBezTo>
                      <a:pt x="50551" y="235790"/>
                      <a:pt x="48191" y="245453"/>
                      <a:pt x="59960" y="256790"/>
                    </a:cubicBezTo>
                    <a:cubicBezTo>
                      <a:pt x="68384" y="264898"/>
                      <a:pt x="98251" y="316926"/>
                      <a:pt x="100184" y="319311"/>
                    </a:cubicBezTo>
                    <a:cubicBezTo>
                      <a:pt x="90158" y="324215"/>
                      <a:pt x="77799" y="332578"/>
                      <a:pt x="76396" y="343704"/>
                    </a:cubicBezTo>
                    <a:cubicBezTo>
                      <a:pt x="75817" y="348289"/>
                      <a:pt x="64134" y="350733"/>
                      <a:pt x="44266" y="381533"/>
                    </a:cubicBezTo>
                    <a:cubicBezTo>
                      <a:pt x="40536" y="387316"/>
                      <a:pt x="34229" y="391245"/>
                      <a:pt x="32134" y="398236"/>
                    </a:cubicBezTo>
                    <a:cubicBezTo>
                      <a:pt x="23948" y="400463"/>
                      <a:pt x="26276" y="409118"/>
                      <a:pt x="22611" y="414218"/>
                    </a:cubicBezTo>
                    <a:cubicBezTo>
                      <a:pt x="15373" y="424277"/>
                      <a:pt x="24365" y="442839"/>
                      <a:pt x="31257" y="453088"/>
                    </a:cubicBezTo>
                    <a:cubicBezTo>
                      <a:pt x="35035" y="458702"/>
                      <a:pt x="55689" y="461889"/>
                      <a:pt x="69970" y="484933"/>
                    </a:cubicBezTo>
                    <a:cubicBezTo>
                      <a:pt x="74529" y="492293"/>
                      <a:pt x="106708" y="520924"/>
                      <a:pt x="113231" y="526707"/>
                    </a:cubicBezTo>
                    <a:cubicBezTo>
                      <a:pt x="93693" y="545481"/>
                      <a:pt x="29486" y="618396"/>
                      <a:pt x="15102" y="643017"/>
                    </a:cubicBezTo>
                    <a:cubicBezTo>
                      <a:pt x="3874" y="647835"/>
                      <a:pt x="-213" y="659769"/>
                      <a:pt x="2147" y="669448"/>
                    </a:cubicBezTo>
                    <a:cubicBezTo>
                      <a:pt x="-359" y="674721"/>
                      <a:pt x="-1810" y="677724"/>
                      <a:pt x="4421" y="681973"/>
                    </a:cubicBezTo>
                    <a:cubicBezTo>
                      <a:pt x="16342" y="690124"/>
                      <a:pt x="26184" y="708398"/>
                      <a:pt x="29800" y="711536"/>
                    </a:cubicBezTo>
                    <a:cubicBezTo>
                      <a:pt x="57286" y="735377"/>
                      <a:pt x="115348" y="794348"/>
                      <a:pt x="115527" y="794700"/>
                    </a:cubicBezTo>
                    <a:cubicBezTo>
                      <a:pt x="109447" y="799588"/>
                      <a:pt x="111006" y="796244"/>
                      <a:pt x="106903" y="801371"/>
                    </a:cubicBezTo>
                    <a:cubicBezTo>
                      <a:pt x="67074" y="851150"/>
                      <a:pt x="42690" y="868487"/>
                      <a:pt x="44618" y="874259"/>
                    </a:cubicBezTo>
                    <a:cubicBezTo>
                      <a:pt x="66690" y="874519"/>
                      <a:pt x="88112" y="874742"/>
                      <a:pt x="108889" y="874931"/>
                    </a:cubicBezTo>
                    <a:cubicBezTo>
                      <a:pt x="118049" y="864629"/>
                      <a:pt x="166215" y="809669"/>
                      <a:pt x="167493" y="80877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9" name="Google Shape;3109;p32"/>
              <p:cNvSpPr/>
              <p:nvPr/>
            </p:nvSpPr>
            <p:spPr>
              <a:xfrm>
                <a:off x="15702217" y="2307495"/>
                <a:ext cx="171950" cy="802915"/>
              </a:xfrm>
              <a:custGeom>
                <a:avLst/>
                <a:gdLst/>
                <a:ahLst/>
                <a:cxnLst/>
                <a:rect l="l" t="t" r="r" b="b"/>
                <a:pathLst>
                  <a:path w="171950" h="802915" extrusionOk="0">
                    <a:moveTo>
                      <a:pt x="167434" y="734315"/>
                    </a:moveTo>
                    <a:cubicBezTo>
                      <a:pt x="179891" y="717633"/>
                      <a:pt x="155633" y="716490"/>
                      <a:pt x="153727" y="711320"/>
                    </a:cubicBezTo>
                    <a:cubicBezTo>
                      <a:pt x="148974" y="698372"/>
                      <a:pt x="133231" y="696172"/>
                      <a:pt x="129295" y="687435"/>
                    </a:cubicBezTo>
                    <a:cubicBezTo>
                      <a:pt x="120129" y="667101"/>
                      <a:pt x="101869" y="660901"/>
                      <a:pt x="74324" y="624780"/>
                    </a:cubicBezTo>
                    <a:cubicBezTo>
                      <a:pt x="80149" y="615084"/>
                      <a:pt x="84437" y="620417"/>
                      <a:pt x="101051" y="597433"/>
                    </a:cubicBezTo>
                    <a:cubicBezTo>
                      <a:pt x="134346" y="551382"/>
                      <a:pt x="139256" y="560016"/>
                      <a:pt x="151751" y="535286"/>
                    </a:cubicBezTo>
                    <a:cubicBezTo>
                      <a:pt x="159785" y="519353"/>
                      <a:pt x="169356" y="523222"/>
                      <a:pt x="131033" y="483302"/>
                    </a:cubicBezTo>
                    <a:cubicBezTo>
                      <a:pt x="121786" y="473666"/>
                      <a:pt x="111792" y="464290"/>
                      <a:pt x="104051" y="453548"/>
                    </a:cubicBezTo>
                    <a:cubicBezTo>
                      <a:pt x="93120" y="438390"/>
                      <a:pt x="75168" y="429707"/>
                      <a:pt x="67319" y="412050"/>
                    </a:cubicBezTo>
                    <a:cubicBezTo>
                      <a:pt x="66496" y="410202"/>
                      <a:pt x="64671" y="411216"/>
                      <a:pt x="58787" y="406479"/>
                    </a:cubicBezTo>
                    <a:cubicBezTo>
                      <a:pt x="65445" y="397683"/>
                      <a:pt x="117861" y="336512"/>
                      <a:pt x="134573" y="330329"/>
                    </a:cubicBezTo>
                    <a:cubicBezTo>
                      <a:pt x="140853" y="328009"/>
                      <a:pt x="139868" y="318563"/>
                      <a:pt x="147333" y="317278"/>
                    </a:cubicBezTo>
                    <a:cubicBezTo>
                      <a:pt x="147680" y="317219"/>
                      <a:pt x="146478" y="319668"/>
                      <a:pt x="151881" y="292522"/>
                    </a:cubicBezTo>
                    <a:cubicBezTo>
                      <a:pt x="154339" y="289297"/>
                      <a:pt x="151783" y="287866"/>
                      <a:pt x="148113" y="279016"/>
                    </a:cubicBezTo>
                    <a:cubicBezTo>
                      <a:pt x="114413" y="269591"/>
                      <a:pt x="75066" y="193614"/>
                      <a:pt x="68851" y="190308"/>
                    </a:cubicBezTo>
                    <a:cubicBezTo>
                      <a:pt x="61623" y="186471"/>
                      <a:pt x="57601" y="180147"/>
                      <a:pt x="54504" y="173356"/>
                    </a:cubicBezTo>
                    <a:cubicBezTo>
                      <a:pt x="56307" y="171801"/>
                      <a:pt x="57915" y="169839"/>
                      <a:pt x="59501" y="167655"/>
                    </a:cubicBezTo>
                    <a:cubicBezTo>
                      <a:pt x="77193" y="143256"/>
                      <a:pt x="101490" y="135625"/>
                      <a:pt x="120259" y="116581"/>
                    </a:cubicBezTo>
                    <a:cubicBezTo>
                      <a:pt x="146424" y="90035"/>
                      <a:pt x="153386" y="81901"/>
                      <a:pt x="170228" y="71728"/>
                    </a:cubicBezTo>
                    <a:cubicBezTo>
                      <a:pt x="166455" y="66493"/>
                      <a:pt x="173595" y="66341"/>
                      <a:pt x="171587" y="57036"/>
                    </a:cubicBezTo>
                    <a:cubicBezTo>
                      <a:pt x="168907" y="44403"/>
                      <a:pt x="138866" y="18248"/>
                      <a:pt x="123172" y="0"/>
                    </a:cubicBezTo>
                    <a:cubicBezTo>
                      <a:pt x="101100" y="558"/>
                      <a:pt x="80052" y="1095"/>
                      <a:pt x="60118" y="1593"/>
                    </a:cubicBezTo>
                    <a:cubicBezTo>
                      <a:pt x="66766" y="8823"/>
                      <a:pt x="66810" y="12416"/>
                      <a:pt x="74909" y="19993"/>
                    </a:cubicBezTo>
                    <a:cubicBezTo>
                      <a:pt x="137702" y="78725"/>
                      <a:pt x="111944" y="36777"/>
                      <a:pt x="55630" y="112890"/>
                    </a:cubicBezTo>
                    <a:cubicBezTo>
                      <a:pt x="50195" y="120233"/>
                      <a:pt x="30424" y="128059"/>
                      <a:pt x="25021" y="135430"/>
                    </a:cubicBezTo>
                    <a:cubicBezTo>
                      <a:pt x="19515" y="142952"/>
                      <a:pt x="15775" y="148204"/>
                      <a:pt x="11059" y="150242"/>
                    </a:cubicBezTo>
                    <a:cubicBezTo>
                      <a:pt x="178" y="154946"/>
                      <a:pt x="1726" y="169199"/>
                      <a:pt x="1222" y="170397"/>
                    </a:cubicBezTo>
                    <a:cubicBezTo>
                      <a:pt x="-1831" y="177616"/>
                      <a:pt x="1287" y="183875"/>
                      <a:pt x="5602" y="188433"/>
                    </a:cubicBezTo>
                    <a:cubicBezTo>
                      <a:pt x="15715" y="199115"/>
                      <a:pt x="17805" y="209299"/>
                      <a:pt x="30505" y="217797"/>
                    </a:cubicBezTo>
                    <a:cubicBezTo>
                      <a:pt x="35578" y="221189"/>
                      <a:pt x="48154" y="248645"/>
                      <a:pt x="52458" y="253560"/>
                    </a:cubicBezTo>
                    <a:cubicBezTo>
                      <a:pt x="56995" y="258741"/>
                      <a:pt x="63426" y="262383"/>
                      <a:pt x="67476" y="267852"/>
                    </a:cubicBezTo>
                    <a:cubicBezTo>
                      <a:pt x="90619" y="299134"/>
                      <a:pt x="68423" y="270404"/>
                      <a:pt x="95800" y="295822"/>
                    </a:cubicBezTo>
                    <a:cubicBezTo>
                      <a:pt x="89298" y="302868"/>
                      <a:pt x="83565" y="310607"/>
                      <a:pt x="77453" y="317912"/>
                    </a:cubicBezTo>
                    <a:cubicBezTo>
                      <a:pt x="56107" y="343444"/>
                      <a:pt x="48587" y="342669"/>
                      <a:pt x="46053" y="349817"/>
                    </a:cubicBezTo>
                    <a:cubicBezTo>
                      <a:pt x="41555" y="362543"/>
                      <a:pt x="21145" y="381284"/>
                      <a:pt x="17707" y="397033"/>
                    </a:cubicBezTo>
                    <a:cubicBezTo>
                      <a:pt x="13815" y="402626"/>
                      <a:pt x="8385" y="402853"/>
                      <a:pt x="9570" y="417416"/>
                    </a:cubicBezTo>
                    <a:cubicBezTo>
                      <a:pt x="10502" y="428878"/>
                      <a:pt x="21648" y="444882"/>
                      <a:pt x="26191" y="447077"/>
                    </a:cubicBezTo>
                    <a:cubicBezTo>
                      <a:pt x="54282" y="460659"/>
                      <a:pt x="36195" y="462382"/>
                      <a:pt x="103201" y="518789"/>
                    </a:cubicBezTo>
                    <a:cubicBezTo>
                      <a:pt x="92541" y="528609"/>
                      <a:pt x="93359" y="525396"/>
                      <a:pt x="91274" y="528409"/>
                    </a:cubicBezTo>
                    <a:cubicBezTo>
                      <a:pt x="42681" y="598961"/>
                      <a:pt x="33607" y="597248"/>
                      <a:pt x="19905" y="631018"/>
                    </a:cubicBezTo>
                    <a:cubicBezTo>
                      <a:pt x="12927" y="648219"/>
                      <a:pt x="33245" y="659026"/>
                      <a:pt x="40856" y="665660"/>
                    </a:cubicBezTo>
                    <a:cubicBezTo>
                      <a:pt x="91891" y="710160"/>
                      <a:pt x="103553" y="725947"/>
                      <a:pt x="110374" y="732169"/>
                    </a:cubicBezTo>
                    <a:cubicBezTo>
                      <a:pt x="110704" y="732472"/>
                      <a:pt x="53443" y="785318"/>
                      <a:pt x="42800" y="802916"/>
                    </a:cubicBezTo>
                    <a:cubicBezTo>
                      <a:pt x="62268" y="802336"/>
                      <a:pt x="82120" y="801810"/>
                      <a:pt x="102329" y="801328"/>
                    </a:cubicBezTo>
                    <a:cubicBezTo>
                      <a:pt x="112664" y="797285"/>
                      <a:pt x="119556" y="786950"/>
                      <a:pt x="155275" y="758329"/>
                    </a:cubicBezTo>
                    <a:cubicBezTo>
                      <a:pt x="162578" y="750481"/>
                      <a:pt x="165713" y="743918"/>
                      <a:pt x="167434" y="73431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0" name="Google Shape;3110;p32"/>
              <p:cNvSpPr/>
              <p:nvPr/>
            </p:nvSpPr>
            <p:spPr>
              <a:xfrm>
                <a:off x="16120670" y="2298266"/>
                <a:ext cx="170956" cy="806530"/>
              </a:xfrm>
              <a:custGeom>
                <a:avLst/>
                <a:gdLst/>
                <a:ahLst/>
                <a:cxnLst/>
                <a:rect l="l" t="t" r="r" b="b"/>
                <a:pathLst>
                  <a:path w="170956" h="806530" extrusionOk="0">
                    <a:moveTo>
                      <a:pt x="122186" y="797171"/>
                    </a:moveTo>
                    <a:cubicBezTo>
                      <a:pt x="123014" y="794180"/>
                      <a:pt x="136592" y="792261"/>
                      <a:pt x="152562" y="773710"/>
                    </a:cubicBezTo>
                    <a:cubicBezTo>
                      <a:pt x="159503" y="765629"/>
                      <a:pt x="178505" y="754617"/>
                      <a:pt x="167710" y="726798"/>
                    </a:cubicBezTo>
                    <a:cubicBezTo>
                      <a:pt x="169865" y="720706"/>
                      <a:pt x="153223" y="709602"/>
                      <a:pt x="146624" y="707407"/>
                    </a:cubicBezTo>
                    <a:cubicBezTo>
                      <a:pt x="140858" y="705493"/>
                      <a:pt x="107959" y="670440"/>
                      <a:pt x="103498" y="665568"/>
                    </a:cubicBezTo>
                    <a:cubicBezTo>
                      <a:pt x="101468" y="663345"/>
                      <a:pt x="100840" y="659817"/>
                      <a:pt x="98761" y="657666"/>
                    </a:cubicBezTo>
                    <a:cubicBezTo>
                      <a:pt x="39567" y="596582"/>
                      <a:pt x="56090" y="614564"/>
                      <a:pt x="62857" y="600430"/>
                    </a:cubicBezTo>
                    <a:cubicBezTo>
                      <a:pt x="68639" y="588355"/>
                      <a:pt x="112766" y="539329"/>
                      <a:pt x="127210" y="528756"/>
                    </a:cubicBezTo>
                    <a:cubicBezTo>
                      <a:pt x="143500" y="516827"/>
                      <a:pt x="145016" y="501257"/>
                      <a:pt x="165907" y="485610"/>
                    </a:cubicBezTo>
                    <a:cubicBezTo>
                      <a:pt x="170352" y="447874"/>
                      <a:pt x="139326" y="447131"/>
                      <a:pt x="133820" y="431545"/>
                    </a:cubicBezTo>
                    <a:cubicBezTo>
                      <a:pt x="133073" y="429431"/>
                      <a:pt x="130404" y="427453"/>
                      <a:pt x="128163" y="426537"/>
                    </a:cubicBezTo>
                    <a:cubicBezTo>
                      <a:pt x="122321" y="424158"/>
                      <a:pt x="101549" y="394778"/>
                      <a:pt x="83402" y="383755"/>
                    </a:cubicBezTo>
                    <a:cubicBezTo>
                      <a:pt x="81074" y="382340"/>
                      <a:pt x="83104" y="381419"/>
                      <a:pt x="61255" y="361643"/>
                    </a:cubicBezTo>
                    <a:cubicBezTo>
                      <a:pt x="78838" y="326378"/>
                      <a:pt x="172593" y="252195"/>
                      <a:pt x="152026" y="235052"/>
                    </a:cubicBezTo>
                    <a:cubicBezTo>
                      <a:pt x="153337" y="224967"/>
                      <a:pt x="148415" y="228424"/>
                      <a:pt x="123550" y="194883"/>
                    </a:cubicBezTo>
                    <a:cubicBezTo>
                      <a:pt x="118294" y="187794"/>
                      <a:pt x="97294" y="180857"/>
                      <a:pt x="91642" y="174088"/>
                    </a:cubicBezTo>
                    <a:cubicBezTo>
                      <a:pt x="63750" y="140665"/>
                      <a:pt x="82341" y="150485"/>
                      <a:pt x="84295" y="135327"/>
                    </a:cubicBezTo>
                    <a:cubicBezTo>
                      <a:pt x="167504" y="58277"/>
                      <a:pt x="145682" y="78622"/>
                      <a:pt x="109453" y="45183"/>
                    </a:cubicBezTo>
                    <a:cubicBezTo>
                      <a:pt x="50232" y="-9408"/>
                      <a:pt x="82877" y="21169"/>
                      <a:pt x="62186" y="0"/>
                    </a:cubicBezTo>
                    <a:cubicBezTo>
                      <a:pt x="41928" y="531"/>
                      <a:pt x="21956" y="1051"/>
                      <a:pt x="2278" y="1566"/>
                    </a:cubicBezTo>
                    <a:cubicBezTo>
                      <a:pt x="27511" y="37628"/>
                      <a:pt x="83862" y="68373"/>
                      <a:pt x="78086" y="75722"/>
                    </a:cubicBezTo>
                    <a:cubicBezTo>
                      <a:pt x="56902" y="102706"/>
                      <a:pt x="58093" y="94344"/>
                      <a:pt x="55240" y="99059"/>
                    </a:cubicBezTo>
                    <a:cubicBezTo>
                      <a:pt x="38506" y="126721"/>
                      <a:pt x="41126" y="123740"/>
                      <a:pt x="40498" y="123870"/>
                    </a:cubicBezTo>
                    <a:cubicBezTo>
                      <a:pt x="32984" y="125452"/>
                      <a:pt x="35713" y="132828"/>
                      <a:pt x="29687" y="140920"/>
                    </a:cubicBezTo>
                    <a:cubicBezTo>
                      <a:pt x="-4452" y="186764"/>
                      <a:pt x="68455" y="207662"/>
                      <a:pt x="76900" y="217097"/>
                    </a:cubicBezTo>
                    <a:cubicBezTo>
                      <a:pt x="86158" y="227443"/>
                      <a:pt x="85465" y="227232"/>
                      <a:pt x="98479" y="239030"/>
                    </a:cubicBezTo>
                    <a:cubicBezTo>
                      <a:pt x="97927" y="241724"/>
                      <a:pt x="97862" y="245290"/>
                      <a:pt x="93233" y="245133"/>
                    </a:cubicBezTo>
                    <a:cubicBezTo>
                      <a:pt x="90267" y="245030"/>
                      <a:pt x="92898" y="252325"/>
                      <a:pt x="86104" y="255143"/>
                    </a:cubicBezTo>
                    <a:cubicBezTo>
                      <a:pt x="72840" y="260655"/>
                      <a:pt x="28328" y="318173"/>
                      <a:pt x="19932" y="329608"/>
                    </a:cubicBezTo>
                    <a:cubicBezTo>
                      <a:pt x="10122" y="342962"/>
                      <a:pt x="-2833" y="349460"/>
                      <a:pt x="10620" y="372395"/>
                    </a:cubicBezTo>
                    <a:cubicBezTo>
                      <a:pt x="12921" y="388427"/>
                      <a:pt x="79829" y="446833"/>
                      <a:pt x="106638" y="473769"/>
                    </a:cubicBezTo>
                    <a:cubicBezTo>
                      <a:pt x="95594" y="482082"/>
                      <a:pt x="97505" y="486380"/>
                      <a:pt x="92578" y="489540"/>
                    </a:cubicBezTo>
                    <a:cubicBezTo>
                      <a:pt x="78487" y="498579"/>
                      <a:pt x="76202" y="509543"/>
                      <a:pt x="64276" y="522507"/>
                    </a:cubicBezTo>
                    <a:cubicBezTo>
                      <a:pt x="45858" y="542527"/>
                      <a:pt x="66138" y="514107"/>
                      <a:pt x="11546" y="588544"/>
                    </a:cubicBezTo>
                    <a:cubicBezTo>
                      <a:pt x="5840" y="588945"/>
                      <a:pt x="7984" y="595032"/>
                      <a:pt x="3550" y="597628"/>
                    </a:cubicBezTo>
                    <a:cubicBezTo>
                      <a:pt x="-8025" y="604397"/>
                      <a:pt x="12309" y="637147"/>
                      <a:pt x="13489" y="639646"/>
                    </a:cubicBezTo>
                    <a:cubicBezTo>
                      <a:pt x="21410" y="643510"/>
                      <a:pt x="24847" y="651406"/>
                      <a:pt x="29720" y="657958"/>
                    </a:cubicBezTo>
                    <a:cubicBezTo>
                      <a:pt x="35675" y="665969"/>
                      <a:pt x="60508" y="684991"/>
                      <a:pt x="65033" y="700974"/>
                    </a:cubicBezTo>
                    <a:cubicBezTo>
                      <a:pt x="66333" y="705564"/>
                      <a:pt x="88637" y="715780"/>
                      <a:pt x="92762" y="729757"/>
                    </a:cubicBezTo>
                    <a:cubicBezTo>
                      <a:pt x="93629" y="732711"/>
                      <a:pt x="93889" y="725183"/>
                      <a:pt x="106557" y="741447"/>
                    </a:cubicBezTo>
                    <a:cubicBezTo>
                      <a:pt x="100033" y="749154"/>
                      <a:pt x="91452" y="754850"/>
                      <a:pt x="85281" y="762936"/>
                    </a:cubicBezTo>
                    <a:cubicBezTo>
                      <a:pt x="84501" y="763954"/>
                      <a:pt x="79217" y="763635"/>
                      <a:pt x="77956" y="765830"/>
                    </a:cubicBezTo>
                    <a:cubicBezTo>
                      <a:pt x="76446" y="768458"/>
                      <a:pt x="51716" y="791497"/>
                      <a:pt x="36227" y="806531"/>
                    </a:cubicBezTo>
                    <a:cubicBezTo>
                      <a:pt x="61888" y="806487"/>
                      <a:pt x="87804" y="806487"/>
                      <a:pt x="113925" y="806520"/>
                    </a:cubicBezTo>
                    <a:cubicBezTo>
                      <a:pt x="119295" y="804948"/>
                      <a:pt x="120806" y="802119"/>
                      <a:pt x="122186" y="79717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1" name="Google Shape;3111;p32"/>
              <p:cNvSpPr/>
              <p:nvPr/>
            </p:nvSpPr>
            <p:spPr>
              <a:xfrm>
                <a:off x="15305391" y="2308096"/>
                <a:ext cx="177550" cy="833342"/>
              </a:xfrm>
              <a:custGeom>
                <a:avLst/>
                <a:gdLst/>
                <a:ahLst/>
                <a:cxnLst/>
                <a:rect l="l" t="t" r="r" b="b"/>
                <a:pathLst>
                  <a:path w="177550" h="833342" extrusionOk="0">
                    <a:moveTo>
                      <a:pt x="167472" y="751366"/>
                    </a:moveTo>
                    <a:cubicBezTo>
                      <a:pt x="183827" y="739963"/>
                      <a:pt x="176903" y="718523"/>
                      <a:pt x="159449" y="714437"/>
                    </a:cubicBezTo>
                    <a:cubicBezTo>
                      <a:pt x="151832" y="694319"/>
                      <a:pt x="135109" y="694964"/>
                      <a:pt x="130508" y="681957"/>
                    </a:cubicBezTo>
                    <a:cubicBezTo>
                      <a:pt x="129760" y="679844"/>
                      <a:pt x="127092" y="677865"/>
                      <a:pt x="124850" y="676950"/>
                    </a:cubicBezTo>
                    <a:cubicBezTo>
                      <a:pt x="119009" y="674570"/>
                      <a:pt x="98236" y="645191"/>
                      <a:pt x="80090" y="634167"/>
                    </a:cubicBezTo>
                    <a:cubicBezTo>
                      <a:pt x="78617" y="633268"/>
                      <a:pt x="77616" y="631577"/>
                      <a:pt x="76435" y="630211"/>
                    </a:cubicBezTo>
                    <a:cubicBezTo>
                      <a:pt x="49031" y="598577"/>
                      <a:pt x="56004" y="621117"/>
                      <a:pt x="66620" y="601883"/>
                    </a:cubicBezTo>
                    <a:cubicBezTo>
                      <a:pt x="73994" y="588529"/>
                      <a:pt x="120628" y="542940"/>
                      <a:pt x="121672" y="536577"/>
                    </a:cubicBezTo>
                    <a:cubicBezTo>
                      <a:pt x="122176" y="533515"/>
                      <a:pt x="135472" y="530149"/>
                      <a:pt x="149358" y="509989"/>
                    </a:cubicBezTo>
                    <a:cubicBezTo>
                      <a:pt x="157533" y="498120"/>
                      <a:pt x="159682" y="499713"/>
                      <a:pt x="162400" y="491150"/>
                    </a:cubicBezTo>
                    <a:cubicBezTo>
                      <a:pt x="174310" y="487454"/>
                      <a:pt x="180465" y="475883"/>
                      <a:pt x="166872" y="460551"/>
                    </a:cubicBezTo>
                    <a:cubicBezTo>
                      <a:pt x="157056" y="449484"/>
                      <a:pt x="86943" y="376125"/>
                      <a:pt x="83170" y="367638"/>
                    </a:cubicBezTo>
                    <a:cubicBezTo>
                      <a:pt x="82325" y="365747"/>
                      <a:pt x="80409" y="366825"/>
                      <a:pt x="74340" y="361834"/>
                    </a:cubicBezTo>
                    <a:cubicBezTo>
                      <a:pt x="107012" y="316786"/>
                      <a:pt x="122750" y="316163"/>
                      <a:pt x="120194" y="303524"/>
                    </a:cubicBezTo>
                    <a:cubicBezTo>
                      <a:pt x="149927" y="278573"/>
                      <a:pt x="135824" y="280150"/>
                      <a:pt x="144280" y="276681"/>
                    </a:cubicBezTo>
                    <a:cubicBezTo>
                      <a:pt x="145016" y="276383"/>
                      <a:pt x="144296" y="272020"/>
                      <a:pt x="143890" y="269603"/>
                    </a:cubicBezTo>
                    <a:cubicBezTo>
                      <a:pt x="139727" y="244939"/>
                      <a:pt x="125007" y="226279"/>
                      <a:pt x="103645" y="196764"/>
                    </a:cubicBezTo>
                    <a:cubicBezTo>
                      <a:pt x="97100" y="187730"/>
                      <a:pt x="101149" y="171812"/>
                      <a:pt x="97625" y="168745"/>
                    </a:cubicBezTo>
                    <a:cubicBezTo>
                      <a:pt x="97836" y="168452"/>
                      <a:pt x="98171" y="168181"/>
                      <a:pt x="98285" y="167872"/>
                    </a:cubicBezTo>
                    <a:cubicBezTo>
                      <a:pt x="104349" y="151500"/>
                      <a:pt x="118776" y="141273"/>
                      <a:pt x="127904" y="127177"/>
                    </a:cubicBezTo>
                    <a:cubicBezTo>
                      <a:pt x="130080" y="123811"/>
                      <a:pt x="179962" y="97971"/>
                      <a:pt x="177109" y="74899"/>
                    </a:cubicBezTo>
                    <a:cubicBezTo>
                      <a:pt x="182690" y="51590"/>
                      <a:pt x="133886" y="23836"/>
                      <a:pt x="111440" y="646"/>
                    </a:cubicBezTo>
                    <a:cubicBezTo>
                      <a:pt x="85336" y="-471"/>
                      <a:pt x="59496" y="-378"/>
                      <a:pt x="36802" y="2852"/>
                    </a:cubicBezTo>
                    <a:cubicBezTo>
                      <a:pt x="48701" y="10233"/>
                      <a:pt x="74882" y="42626"/>
                      <a:pt x="84442" y="49005"/>
                    </a:cubicBezTo>
                    <a:cubicBezTo>
                      <a:pt x="119252" y="72238"/>
                      <a:pt x="109979" y="72309"/>
                      <a:pt x="116930" y="74889"/>
                    </a:cubicBezTo>
                    <a:cubicBezTo>
                      <a:pt x="124395" y="77658"/>
                      <a:pt x="120849" y="75729"/>
                      <a:pt x="93748" y="102686"/>
                    </a:cubicBezTo>
                    <a:cubicBezTo>
                      <a:pt x="88470" y="107937"/>
                      <a:pt x="61429" y="137338"/>
                      <a:pt x="51099" y="137571"/>
                    </a:cubicBezTo>
                    <a:cubicBezTo>
                      <a:pt x="45204" y="155792"/>
                      <a:pt x="43347" y="159472"/>
                      <a:pt x="44900" y="163558"/>
                    </a:cubicBezTo>
                    <a:cubicBezTo>
                      <a:pt x="50536" y="178365"/>
                      <a:pt x="48176" y="188028"/>
                      <a:pt x="59945" y="199365"/>
                    </a:cubicBezTo>
                    <a:cubicBezTo>
                      <a:pt x="68353" y="207457"/>
                      <a:pt x="98253" y="259512"/>
                      <a:pt x="100164" y="261886"/>
                    </a:cubicBezTo>
                    <a:cubicBezTo>
                      <a:pt x="90132" y="266785"/>
                      <a:pt x="77778" y="275153"/>
                      <a:pt x="76376" y="286279"/>
                    </a:cubicBezTo>
                    <a:cubicBezTo>
                      <a:pt x="75797" y="290859"/>
                      <a:pt x="64114" y="293314"/>
                      <a:pt x="44251" y="324108"/>
                    </a:cubicBezTo>
                    <a:cubicBezTo>
                      <a:pt x="40521" y="329891"/>
                      <a:pt x="34214" y="333820"/>
                      <a:pt x="32119" y="340811"/>
                    </a:cubicBezTo>
                    <a:cubicBezTo>
                      <a:pt x="23939" y="343038"/>
                      <a:pt x="26261" y="351694"/>
                      <a:pt x="22596" y="356793"/>
                    </a:cubicBezTo>
                    <a:cubicBezTo>
                      <a:pt x="15358" y="366852"/>
                      <a:pt x="24350" y="385414"/>
                      <a:pt x="31242" y="395663"/>
                    </a:cubicBezTo>
                    <a:cubicBezTo>
                      <a:pt x="35015" y="401277"/>
                      <a:pt x="55674" y="404464"/>
                      <a:pt x="69955" y="427508"/>
                    </a:cubicBezTo>
                    <a:cubicBezTo>
                      <a:pt x="74524" y="434884"/>
                      <a:pt x="106898" y="463678"/>
                      <a:pt x="113216" y="469282"/>
                    </a:cubicBezTo>
                    <a:cubicBezTo>
                      <a:pt x="99833" y="482143"/>
                      <a:pt x="83029" y="503707"/>
                      <a:pt x="81329" y="506515"/>
                    </a:cubicBezTo>
                    <a:cubicBezTo>
                      <a:pt x="80669" y="507599"/>
                      <a:pt x="75363" y="507891"/>
                      <a:pt x="74357" y="510173"/>
                    </a:cubicBezTo>
                    <a:cubicBezTo>
                      <a:pt x="71222" y="517310"/>
                      <a:pt x="31058" y="558255"/>
                      <a:pt x="15093" y="585586"/>
                    </a:cubicBezTo>
                    <a:cubicBezTo>
                      <a:pt x="3864" y="590410"/>
                      <a:pt x="-223" y="602338"/>
                      <a:pt x="2137" y="612018"/>
                    </a:cubicBezTo>
                    <a:cubicBezTo>
                      <a:pt x="-369" y="617302"/>
                      <a:pt x="-1793" y="620310"/>
                      <a:pt x="4411" y="624542"/>
                    </a:cubicBezTo>
                    <a:cubicBezTo>
                      <a:pt x="16338" y="632688"/>
                      <a:pt x="26174" y="650968"/>
                      <a:pt x="29791" y="654106"/>
                    </a:cubicBezTo>
                    <a:cubicBezTo>
                      <a:pt x="47699" y="669639"/>
                      <a:pt x="114510" y="735297"/>
                      <a:pt x="115517" y="737269"/>
                    </a:cubicBezTo>
                    <a:cubicBezTo>
                      <a:pt x="101755" y="748347"/>
                      <a:pt x="40028" y="821820"/>
                      <a:pt x="34723" y="824053"/>
                    </a:cubicBezTo>
                    <a:cubicBezTo>
                      <a:pt x="29542" y="826232"/>
                      <a:pt x="23960" y="826237"/>
                      <a:pt x="20160" y="833342"/>
                    </a:cubicBezTo>
                    <a:cubicBezTo>
                      <a:pt x="44494" y="829110"/>
                      <a:pt x="72689" y="825316"/>
                      <a:pt x="104349" y="821929"/>
                    </a:cubicBezTo>
                    <a:cubicBezTo>
                      <a:pt x="121001" y="804077"/>
                      <a:pt x="166103" y="752320"/>
                      <a:pt x="167472" y="75136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2" name="Google Shape;3112;p32"/>
              <p:cNvSpPr/>
              <p:nvPr/>
            </p:nvSpPr>
            <p:spPr>
              <a:xfrm>
                <a:off x="17292222" y="2264789"/>
                <a:ext cx="178539" cy="855377"/>
              </a:xfrm>
              <a:custGeom>
                <a:avLst/>
                <a:gdLst/>
                <a:ahLst/>
                <a:cxnLst/>
                <a:rect l="l" t="t" r="r" b="b"/>
                <a:pathLst>
                  <a:path w="178539" h="855377" extrusionOk="0">
                    <a:moveTo>
                      <a:pt x="119651" y="841633"/>
                    </a:moveTo>
                    <a:cubicBezTo>
                      <a:pt x="123793" y="839362"/>
                      <a:pt x="128254" y="836100"/>
                      <a:pt x="129770" y="830653"/>
                    </a:cubicBezTo>
                    <a:cubicBezTo>
                      <a:pt x="130598" y="827672"/>
                      <a:pt x="144100" y="825830"/>
                      <a:pt x="160146" y="807197"/>
                    </a:cubicBezTo>
                    <a:cubicBezTo>
                      <a:pt x="167081" y="799122"/>
                      <a:pt x="186088" y="788104"/>
                      <a:pt x="175293" y="760280"/>
                    </a:cubicBezTo>
                    <a:cubicBezTo>
                      <a:pt x="177443" y="754188"/>
                      <a:pt x="160806" y="743084"/>
                      <a:pt x="154207" y="740889"/>
                    </a:cubicBezTo>
                    <a:cubicBezTo>
                      <a:pt x="148441" y="738976"/>
                      <a:pt x="115542" y="703922"/>
                      <a:pt x="111081" y="699050"/>
                    </a:cubicBezTo>
                    <a:cubicBezTo>
                      <a:pt x="109051" y="696828"/>
                      <a:pt x="108423" y="693300"/>
                      <a:pt x="106344" y="691148"/>
                    </a:cubicBezTo>
                    <a:cubicBezTo>
                      <a:pt x="47178" y="630086"/>
                      <a:pt x="63668" y="648057"/>
                      <a:pt x="70441" y="633912"/>
                    </a:cubicBezTo>
                    <a:cubicBezTo>
                      <a:pt x="76222" y="621837"/>
                      <a:pt x="120350" y="572811"/>
                      <a:pt x="134794" y="562238"/>
                    </a:cubicBezTo>
                    <a:cubicBezTo>
                      <a:pt x="151083" y="550309"/>
                      <a:pt x="152599" y="534739"/>
                      <a:pt x="173491" y="519093"/>
                    </a:cubicBezTo>
                    <a:cubicBezTo>
                      <a:pt x="177935" y="481356"/>
                      <a:pt x="146909" y="480614"/>
                      <a:pt x="141404" y="465027"/>
                    </a:cubicBezTo>
                    <a:cubicBezTo>
                      <a:pt x="140656" y="462913"/>
                      <a:pt x="137988" y="460935"/>
                      <a:pt x="135746" y="460019"/>
                    </a:cubicBezTo>
                    <a:cubicBezTo>
                      <a:pt x="129905" y="457640"/>
                      <a:pt x="109132" y="428260"/>
                      <a:pt x="90986" y="417237"/>
                    </a:cubicBezTo>
                    <a:cubicBezTo>
                      <a:pt x="88658" y="415823"/>
                      <a:pt x="90693" y="414901"/>
                      <a:pt x="68838" y="395125"/>
                    </a:cubicBezTo>
                    <a:cubicBezTo>
                      <a:pt x="86417" y="359865"/>
                      <a:pt x="180166" y="285688"/>
                      <a:pt x="159610" y="268535"/>
                    </a:cubicBezTo>
                    <a:cubicBezTo>
                      <a:pt x="160915" y="258449"/>
                      <a:pt x="155999" y="261907"/>
                      <a:pt x="131134" y="228365"/>
                    </a:cubicBezTo>
                    <a:cubicBezTo>
                      <a:pt x="125877" y="221276"/>
                      <a:pt x="104877" y="214339"/>
                      <a:pt x="99225" y="207570"/>
                    </a:cubicBezTo>
                    <a:cubicBezTo>
                      <a:pt x="71334" y="174153"/>
                      <a:pt x="89924" y="183973"/>
                      <a:pt x="91879" y="168809"/>
                    </a:cubicBezTo>
                    <a:cubicBezTo>
                      <a:pt x="174920" y="91916"/>
                      <a:pt x="153541" y="112353"/>
                      <a:pt x="117036" y="78665"/>
                    </a:cubicBezTo>
                    <a:cubicBezTo>
                      <a:pt x="45370" y="12590"/>
                      <a:pt x="54070" y="19792"/>
                      <a:pt x="60469" y="14194"/>
                    </a:cubicBezTo>
                    <a:cubicBezTo>
                      <a:pt x="76904" y="-179"/>
                      <a:pt x="64832" y="9891"/>
                      <a:pt x="74241" y="0"/>
                    </a:cubicBezTo>
                    <a:cubicBezTo>
                      <a:pt x="50307" y="759"/>
                      <a:pt x="25896" y="1528"/>
                      <a:pt x="1096" y="2298"/>
                    </a:cubicBezTo>
                    <a:cubicBezTo>
                      <a:pt x="-11799" y="45584"/>
                      <a:pt x="93487" y="99260"/>
                      <a:pt x="85664" y="109210"/>
                    </a:cubicBezTo>
                    <a:cubicBezTo>
                      <a:pt x="64523" y="136140"/>
                      <a:pt x="65649" y="127870"/>
                      <a:pt x="62818" y="132547"/>
                    </a:cubicBezTo>
                    <a:cubicBezTo>
                      <a:pt x="46084" y="160208"/>
                      <a:pt x="48705" y="157227"/>
                      <a:pt x="48077" y="157357"/>
                    </a:cubicBezTo>
                    <a:cubicBezTo>
                      <a:pt x="40562" y="158940"/>
                      <a:pt x="43291" y="166316"/>
                      <a:pt x="37265" y="174407"/>
                    </a:cubicBezTo>
                    <a:cubicBezTo>
                      <a:pt x="26303" y="189127"/>
                      <a:pt x="25972" y="205337"/>
                      <a:pt x="35760" y="218322"/>
                    </a:cubicBezTo>
                    <a:cubicBezTo>
                      <a:pt x="41948" y="226528"/>
                      <a:pt x="83509" y="249496"/>
                      <a:pt x="84484" y="250585"/>
                    </a:cubicBezTo>
                    <a:cubicBezTo>
                      <a:pt x="93736" y="260926"/>
                      <a:pt x="93010" y="260687"/>
                      <a:pt x="106063" y="272518"/>
                    </a:cubicBezTo>
                    <a:cubicBezTo>
                      <a:pt x="105511" y="275212"/>
                      <a:pt x="105446" y="278778"/>
                      <a:pt x="100817" y="278620"/>
                    </a:cubicBezTo>
                    <a:cubicBezTo>
                      <a:pt x="97850" y="278518"/>
                      <a:pt x="100481" y="285812"/>
                      <a:pt x="93687" y="288630"/>
                    </a:cubicBezTo>
                    <a:cubicBezTo>
                      <a:pt x="84890" y="292283"/>
                      <a:pt x="83737" y="304521"/>
                      <a:pt x="73553" y="306623"/>
                    </a:cubicBezTo>
                    <a:cubicBezTo>
                      <a:pt x="71296" y="307090"/>
                      <a:pt x="21273" y="371290"/>
                      <a:pt x="20927" y="371561"/>
                    </a:cubicBezTo>
                    <a:cubicBezTo>
                      <a:pt x="-14268" y="398773"/>
                      <a:pt x="70733" y="463536"/>
                      <a:pt x="114232" y="507251"/>
                    </a:cubicBezTo>
                    <a:cubicBezTo>
                      <a:pt x="103102" y="515629"/>
                      <a:pt x="105224" y="519775"/>
                      <a:pt x="100173" y="523022"/>
                    </a:cubicBezTo>
                    <a:cubicBezTo>
                      <a:pt x="86081" y="532062"/>
                      <a:pt x="83796" y="543025"/>
                      <a:pt x="71870" y="555989"/>
                    </a:cubicBezTo>
                    <a:cubicBezTo>
                      <a:pt x="66164" y="562194"/>
                      <a:pt x="59245" y="567451"/>
                      <a:pt x="54416" y="574237"/>
                    </a:cubicBezTo>
                    <a:cubicBezTo>
                      <a:pt x="-30" y="650642"/>
                      <a:pt x="-885" y="626427"/>
                      <a:pt x="21078" y="673133"/>
                    </a:cubicBezTo>
                    <a:cubicBezTo>
                      <a:pt x="28999" y="676997"/>
                      <a:pt x="32436" y="684894"/>
                      <a:pt x="37309" y="691446"/>
                    </a:cubicBezTo>
                    <a:cubicBezTo>
                      <a:pt x="43264" y="699456"/>
                      <a:pt x="68096" y="718479"/>
                      <a:pt x="72622" y="734461"/>
                    </a:cubicBezTo>
                    <a:cubicBezTo>
                      <a:pt x="73922" y="739052"/>
                      <a:pt x="96226" y="749267"/>
                      <a:pt x="100351" y="763245"/>
                    </a:cubicBezTo>
                    <a:cubicBezTo>
                      <a:pt x="101217" y="766198"/>
                      <a:pt x="101477" y="758670"/>
                      <a:pt x="114145" y="774935"/>
                    </a:cubicBezTo>
                    <a:cubicBezTo>
                      <a:pt x="107622" y="782641"/>
                      <a:pt x="99041" y="788337"/>
                      <a:pt x="92870" y="796423"/>
                    </a:cubicBezTo>
                    <a:cubicBezTo>
                      <a:pt x="92090" y="797442"/>
                      <a:pt x="86801" y="797122"/>
                      <a:pt x="85545" y="799317"/>
                    </a:cubicBezTo>
                    <a:cubicBezTo>
                      <a:pt x="85491" y="799409"/>
                      <a:pt x="40313" y="843389"/>
                      <a:pt x="30098" y="854066"/>
                    </a:cubicBezTo>
                    <a:cubicBezTo>
                      <a:pt x="55201" y="854510"/>
                      <a:pt x="79985" y="854949"/>
                      <a:pt x="104428" y="855377"/>
                    </a:cubicBezTo>
                    <a:cubicBezTo>
                      <a:pt x="110849" y="854071"/>
                      <a:pt x="103491" y="850500"/>
                      <a:pt x="119651" y="84163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3" name="Google Shape;3113;p32"/>
              <p:cNvSpPr/>
              <p:nvPr/>
            </p:nvSpPr>
            <p:spPr>
              <a:xfrm>
                <a:off x="16881369" y="2276593"/>
                <a:ext cx="171939" cy="836273"/>
              </a:xfrm>
              <a:custGeom>
                <a:avLst/>
                <a:gdLst/>
                <a:ahLst/>
                <a:cxnLst/>
                <a:rect l="l" t="t" r="r" b="b"/>
                <a:pathLst>
                  <a:path w="171939" h="836273" extrusionOk="0">
                    <a:moveTo>
                      <a:pt x="167435" y="765228"/>
                    </a:moveTo>
                    <a:cubicBezTo>
                      <a:pt x="179891" y="748547"/>
                      <a:pt x="155633" y="747403"/>
                      <a:pt x="153727" y="742233"/>
                    </a:cubicBezTo>
                    <a:cubicBezTo>
                      <a:pt x="148979" y="729285"/>
                      <a:pt x="133231" y="727085"/>
                      <a:pt x="129295" y="718349"/>
                    </a:cubicBezTo>
                    <a:cubicBezTo>
                      <a:pt x="120119" y="697987"/>
                      <a:pt x="101901" y="691863"/>
                      <a:pt x="74324" y="655693"/>
                    </a:cubicBezTo>
                    <a:cubicBezTo>
                      <a:pt x="80149" y="645997"/>
                      <a:pt x="84437" y="651330"/>
                      <a:pt x="101051" y="628346"/>
                    </a:cubicBezTo>
                    <a:cubicBezTo>
                      <a:pt x="125283" y="594826"/>
                      <a:pt x="161891" y="564557"/>
                      <a:pt x="158529" y="549003"/>
                    </a:cubicBezTo>
                    <a:cubicBezTo>
                      <a:pt x="154875" y="532067"/>
                      <a:pt x="74930" y="460090"/>
                      <a:pt x="67319" y="442958"/>
                    </a:cubicBezTo>
                    <a:cubicBezTo>
                      <a:pt x="66496" y="441110"/>
                      <a:pt x="64671" y="442124"/>
                      <a:pt x="58787" y="437387"/>
                    </a:cubicBezTo>
                    <a:cubicBezTo>
                      <a:pt x="67259" y="426201"/>
                      <a:pt x="111587" y="376737"/>
                      <a:pt x="119052" y="372309"/>
                    </a:cubicBezTo>
                    <a:cubicBezTo>
                      <a:pt x="132354" y="364418"/>
                      <a:pt x="126426" y="364250"/>
                      <a:pt x="134568" y="361242"/>
                    </a:cubicBezTo>
                    <a:cubicBezTo>
                      <a:pt x="140848" y="358922"/>
                      <a:pt x="139862" y="349476"/>
                      <a:pt x="147328" y="348192"/>
                    </a:cubicBezTo>
                    <a:cubicBezTo>
                      <a:pt x="147674" y="348132"/>
                      <a:pt x="146310" y="351449"/>
                      <a:pt x="152812" y="318725"/>
                    </a:cubicBezTo>
                    <a:cubicBezTo>
                      <a:pt x="150251" y="316167"/>
                      <a:pt x="148860" y="311767"/>
                      <a:pt x="148102" y="309929"/>
                    </a:cubicBezTo>
                    <a:cubicBezTo>
                      <a:pt x="110563" y="299432"/>
                      <a:pt x="79873" y="227086"/>
                      <a:pt x="68840" y="221222"/>
                    </a:cubicBezTo>
                    <a:cubicBezTo>
                      <a:pt x="61612" y="217390"/>
                      <a:pt x="57590" y="211060"/>
                      <a:pt x="54494" y="204269"/>
                    </a:cubicBezTo>
                    <a:cubicBezTo>
                      <a:pt x="56296" y="202714"/>
                      <a:pt x="57904" y="200752"/>
                      <a:pt x="59490" y="198568"/>
                    </a:cubicBezTo>
                    <a:cubicBezTo>
                      <a:pt x="77182" y="174169"/>
                      <a:pt x="101474" y="166538"/>
                      <a:pt x="120249" y="147494"/>
                    </a:cubicBezTo>
                    <a:cubicBezTo>
                      <a:pt x="146413" y="120949"/>
                      <a:pt x="153375" y="112814"/>
                      <a:pt x="170217" y="102641"/>
                    </a:cubicBezTo>
                    <a:cubicBezTo>
                      <a:pt x="166444" y="97406"/>
                      <a:pt x="173584" y="97254"/>
                      <a:pt x="171576" y="87954"/>
                    </a:cubicBezTo>
                    <a:cubicBezTo>
                      <a:pt x="171397" y="87114"/>
                      <a:pt x="171690" y="87326"/>
                      <a:pt x="171879" y="85510"/>
                    </a:cubicBezTo>
                    <a:cubicBezTo>
                      <a:pt x="165323" y="74216"/>
                      <a:pt x="174911" y="84052"/>
                      <a:pt x="93748" y="0"/>
                    </a:cubicBezTo>
                    <a:cubicBezTo>
                      <a:pt x="71774" y="634"/>
                      <a:pt x="49697" y="1268"/>
                      <a:pt x="27533" y="1902"/>
                    </a:cubicBezTo>
                    <a:cubicBezTo>
                      <a:pt x="41262" y="27125"/>
                      <a:pt x="50249" y="14552"/>
                      <a:pt x="67129" y="41785"/>
                    </a:cubicBezTo>
                    <a:cubicBezTo>
                      <a:pt x="71991" y="49638"/>
                      <a:pt x="110212" y="83451"/>
                      <a:pt x="112680" y="85624"/>
                    </a:cubicBezTo>
                    <a:cubicBezTo>
                      <a:pt x="85292" y="116570"/>
                      <a:pt x="82374" y="107633"/>
                      <a:pt x="55620" y="143803"/>
                    </a:cubicBezTo>
                    <a:cubicBezTo>
                      <a:pt x="48235" y="153781"/>
                      <a:pt x="36655" y="150903"/>
                      <a:pt x="16175" y="177719"/>
                    </a:cubicBezTo>
                    <a:cubicBezTo>
                      <a:pt x="8569" y="183821"/>
                      <a:pt x="5126" y="181388"/>
                      <a:pt x="1683" y="194872"/>
                    </a:cubicBezTo>
                    <a:cubicBezTo>
                      <a:pt x="1163" y="196926"/>
                      <a:pt x="2008" y="199435"/>
                      <a:pt x="1222" y="201305"/>
                    </a:cubicBezTo>
                    <a:cubicBezTo>
                      <a:pt x="-1831" y="208524"/>
                      <a:pt x="1288" y="214783"/>
                      <a:pt x="5602" y="219341"/>
                    </a:cubicBezTo>
                    <a:cubicBezTo>
                      <a:pt x="15715" y="230023"/>
                      <a:pt x="17805" y="240207"/>
                      <a:pt x="30505" y="248704"/>
                    </a:cubicBezTo>
                    <a:cubicBezTo>
                      <a:pt x="35578" y="252097"/>
                      <a:pt x="48154" y="279553"/>
                      <a:pt x="52458" y="284468"/>
                    </a:cubicBezTo>
                    <a:cubicBezTo>
                      <a:pt x="56995" y="289649"/>
                      <a:pt x="63426" y="293291"/>
                      <a:pt x="67476" y="298760"/>
                    </a:cubicBezTo>
                    <a:cubicBezTo>
                      <a:pt x="90625" y="330041"/>
                      <a:pt x="68434" y="301323"/>
                      <a:pt x="95800" y="326730"/>
                    </a:cubicBezTo>
                    <a:cubicBezTo>
                      <a:pt x="83912" y="339623"/>
                      <a:pt x="71644" y="358592"/>
                      <a:pt x="55982" y="370634"/>
                    </a:cubicBezTo>
                    <a:cubicBezTo>
                      <a:pt x="52236" y="373523"/>
                      <a:pt x="47488" y="376682"/>
                      <a:pt x="46059" y="380725"/>
                    </a:cubicBezTo>
                    <a:cubicBezTo>
                      <a:pt x="41441" y="393787"/>
                      <a:pt x="29141" y="401753"/>
                      <a:pt x="24729" y="414722"/>
                    </a:cubicBezTo>
                    <a:cubicBezTo>
                      <a:pt x="17198" y="420581"/>
                      <a:pt x="20144" y="426949"/>
                      <a:pt x="14892" y="431214"/>
                    </a:cubicBezTo>
                    <a:cubicBezTo>
                      <a:pt x="1764" y="441885"/>
                      <a:pt x="13842" y="462409"/>
                      <a:pt x="23451" y="476392"/>
                    </a:cubicBezTo>
                    <a:cubicBezTo>
                      <a:pt x="24610" y="478083"/>
                      <a:pt x="41620" y="482700"/>
                      <a:pt x="54098" y="502828"/>
                    </a:cubicBezTo>
                    <a:cubicBezTo>
                      <a:pt x="58965" y="510687"/>
                      <a:pt x="95870" y="543519"/>
                      <a:pt x="103206" y="549692"/>
                    </a:cubicBezTo>
                    <a:cubicBezTo>
                      <a:pt x="81757" y="569446"/>
                      <a:pt x="105464" y="540359"/>
                      <a:pt x="74335" y="583726"/>
                    </a:cubicBezTo>
                    <a:cubicBezTo>
                      <a:pt x="45490" y="623858"/>
                      <a:pt x="32211" y="631603"/>
                      <a:pt x="19911" y="661926"/>
                    </a:cubicBezTo>
                    <a:cubicBezTo>
                      <a:pt x="13409" y="677957"/>
                      <a:pt x="25357" y="681864"/>
                      <a:pt x="63188" y="716175"/>
                    </a:cubicBezTo>
                    <a:cubicBezTo>
                      <a:pt x="97354" y="747159"/>
                      <a:pt x="101885" y="755570"/>
                      <a:pt x="111413" y="763933"/>
                    </a:cubicBezTo>
                    <a:cubicBezTo>
                      <a:pt x="76441" y="792657"/>
                      <a:pt x="91448" y="779910"/>
                      <a:pt x="53963" y="820199"/>
                    </a:cubicBezTo>
                    <a:cubicBezTo>
                      <a:pt x="46292" y="828447"/>
                      <a:pt x="41533" y="832892"/>
                      <a:pt x="41966" y="835314"/>
                    </a:cubicBezTo>
                    <a:cubicBezTo>
                      <a:pt x="61347" y="835628"/>
                      <a:pt x="80674" y="835948"/>
                      <a:pt x="99931" y="836273"/>
                    </a:cubicBezTo>
                    <a:cubicBezTo>
                      <a:pt x="150230" y="789735"/>
                      <a:pt x="162855" y="790863"/>
                      <a:pt x="167435" y="76522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4" name="Google Shape;3114;p32"/>
              <p:cNvSpPr/>
              <p:nvPr/>
            </p:nvSpPr>
            <p:spPr>
              <a:xfrm>
                <a:off x="16484463" y="2288646"/>
                <a:ext cx="177184" cy="818795"/>
              </a:xfrm>
              <a:custGeom>
                <a:avLst/>
                <a:gdLst/>
                <a:ahLst/>
                <a:cxnLst/>
                <a:rect l="l" t="t" r="r" b="b"/>
                <a:pathLst>
                  <a:path w="177184" h="818795" extrusionOk="0">
                    <a:moveTo>
                      <a:pt x="159517" y="733870"/>
                    </a:moveTo>
                    <a:cubicBezTo>
                      <a:pt x="151938" y="713834"/>
                      <a:pt x="135166" y="714354"/>
                      <a:pt x="130575" y="701391"/>
                    </a:cubicBezTo>
                    <a:cubicBezTo>
                      <a:pt x="129828" y="699277"/>
                      <a:pt x="127159" y="697299"/>
                      <a:pt x="124918" y="696383"/>
                    </a:cubicBezTo>
                    <a:cubicBezTo>
                      <a:pt x="119077" y="694004"/>
                      <a:pt x="98304" y="664624"/>
                      <a:pt x="80157" y="653601"/>
                    </a:cubicBezTo>
                    <a:cubicBezTo>
                      <a:pt x="75236" y="650609"/>
                      <a:pt x="85723" y="657032"/>
                      <a:pt x="57398" y="630926"/>
                    </a:cubicBezTo>
                    <a:cubicBezTo>
                      <a:pt x="131046" y="544733"/>
                      <a:pt x="157639" y="525807"/>
                      <a:pt x="162468" y="510589"/>
                    </a:cubicBezTo>
                    <a:cubicBezTo>
                      <a:pt x="200824" y="498677"/>
                      <a:pt x="141609" y="458583"/>
                      <a:pt x="119970" y="428575"/>
                    </a:cubicBezTo>
                    <a:cubicBezTo>
                      <a:pt x="109040" y="413416"/>
                      <a:pt x="91093" y="404734"/>
                      <a:pt x="83238" y="387077"/>
                    </a:cubicBezTo>
                    <a:cubicBezTo>
                      <a:pt x="82399" y="385186"/>
                      <a:pt x="80477" y="386264"/>
                      <a:pt x="74408" y="381273"/>
                    </a:cubicBezTo>
                    <a:cubicBezTo>
                      <a:pt x="107280" y="335949"/>
                      <a:pt x="122823" y="335656"/>
                      <a:pt x="120262" y="322963"/>
                    </a:cubicBezTo>
                    <a:cubicBezTo>
                      <a:pt x="149994" y="298012"/>
                      <a:pt x="135892" y="299589"/>
                      <a:pt x="144348" y="296120"/>
                    </a:cubicBezTo>
                    <a:cubicBezTo>
                      <a:pt x="145084" y="295822"/>
                      <a:pt x="144364" y="291459"/>
                      <a:pt x="143958" y="289042"/>
                    </a:cubicBezTo>
                    <a:cubicBezTo>
                      <a:pt x="137234" y="249317"/>
                      <a:pt x="113641" y="241708"/>
                      <a:pt x="106419" y="219623"/>
                    </a:cubicBezTo>
                    <a:cubicBezTo>
                      <a:pt x="105997" y="218328"/>
                      <a:pt x="104568" y="217385"/>
                      <a:pt x="103718" y="216198"/>
                    </a:cubicBezTo>
                    <a:cubicBezTo>
                      <a:pt x="97173" y="207163"/>
                      <a:pt x="101228" y="191257"/>
                      <a:pt x="97698" y="188179"/>
                    </a:cubicBezTo>
                    <a:cubicBezTo>
                      <a:pt x="97909" y="187886"/>
                      <a:pt x="98239" y="187615"/>
                      <a:pt x="98358" y="187306"/>
                    </a:cubicBezTo>
                    <a:cubicBezTo>
                      <a:pt x="104416" y="170950"/>
                      <a:pt x="118849" y="160723"/>
                      <a:pt x="127971" y="146627"/>
                    </a:cubicBezTo>
                    <a:cubicBezTo>
                      <a:pt x="137895" y="131289"/>
                      <a:pt x="225261" y="109329"/>
                      <a:pt x="140542" y="45123"/>
                    </a:cubicBezTo>
                    <a:cubicBezTo>
                      <a:pt x="108130" y="20556"/>
                      <a:pt x="115054" y="22264"/>
                      <a:pt x="92598" y="0"/>
                    </a:cubicBezTo>
                    <a:cubicBezTo>
                      <a:pt x="10201" y="2764"/>
                      <a:pt x="15913" y="358"/>
                      <a:pt x="21955" y="7371"/>
                    </a:cubicBezTo>
                    <a:cubicBezTo>
                      <a:pt x="29041" y="15592"/>
                      <a:pt x="31418" y="20063"/>
                      <a:pt x="34292" y="20990"/>
                    </a:cubicBezTo>
                    <a:cubicBezTo>
                      <a:pt x="39814" y="22784"/>
                      <a:pt x="66158" y="48912"/>
                      <a:pt x="69595" y="54180"/>
                    </a:cubicBezTo>
                    <a:cubicBezTo>
                      <a:pt x="79529" y="69430"/>
                      <a:pt x="98109" y="73538"/>
                      <a:pt x="112743" y="91000"/>
                    </a:cubicBezTo>
                    <a:cubicBezTo>
                      <a:pt x="115672" y="94496"/>
                      <a:pt x="116657" y="93753"/>
                      <a:pt x="120874" y="96241"/>
                    </a:cubicBezTo>
                    <a:cubicBezTo>
                      <a:pt x="120668" y="96588"/>
                      <a:pt x="62227" y="156761"/>
                      <a:pt x="51178" y="157016"/>
                    </a:cubicBezTo>
                    <a:cubicBezTo>
                      <a:pt x="39679" y="192541"/>
                      <a:pt x="37611" y="177182"/>
                      <a:pt x="99522" y="280371"/>
                    </a:cubicBezTo>
                    <a:cubicBezTo>
                      <a:pt x="100724" y="282382"/>
                      <a:pt x="100887" y="280149"/>
                      <a:pt x="96139" y="283628"/>
                    </a:cubicBezTo>
                    <a:cubicBezTo>
                      <a:pt x="67527" y="304597"/>
                      <a:pt x="81955" y="302841"/>
                      <a:pt x="73163" y="309962"/>
                    </a:cubicBezTo>
                    <a:cubicBezTo>
                      <a:pt x="57165" y="322920"/>
                      <a:pt x="32847" y="358039"/>
                      <a:pt x="32181" y="360256"/>
                    </a:cubicBezTo>
                    <a:cubicBezTo>
                      <a:pt x="24001" y="362483"/>
                      <a:pt x="26323" y="371138"/>
                      <a:pt x="22658" y="376238"/>
                    </a:cubicBezTo>
                    <a:cubicBezTo>
                      <a:pt x="16774" y="384421"/>
                      <a:pt x="20704" y="411747"/>
                      <a:pt x="42115" y="422098"/>
                    </a:cubicBezTo>
                    <a:cubicBezTo>
                      <a:pt x="67387" y="434320"/>
                      <a:pt x="49234" y="431946"/>
                      <a:pt x="113273" y="488721"/>
                    </a:cubicBezTo>
                    <a:cubicBezTo>
                      <a:pt x="99890" y="501587"/>
                      <a:pt x="83092" y="523136"/>
                      <a:pt x="81386" y="525954"/>
                    </a:cubicBezTo>
                    <a:cubicBezTo>
                      <a:pt x="80731" y="527038"/>
                      <a:pt x="75420" y="527330"/>
                      <a:pt x="74414" y="529612"/>
                    </a:cubicBezTo>
                    <a:cubicBezTo>
                      <a:pt x="74262" y="529964"/>
                      <a:pt x="12378" y="606158"/>
                      <a:pt x="10099" y="607925"/>
                    </a:cubicBezTo>
                    <a:cubicBezTo>
                      <a:pt x="-1871" y="617182"/>
                      <a:pt x="3131" y="629663"/>
                      <a:pt x="1041" y="633912"/>
                    </a:cubicBezTo>
                    <a:cubicBezTo>
                      <a:pt x="-2337" y="640767"/>
                      <a:pt x="2860" y="642691"/>
                      <a:pt x="11484" y="648978"/>
                    </a:cubicBezTo>
                    <a:cubicBezTo>
                      <a:pt x="37216" y="689153"/>
                      <a:pt x="125194" y="753592"/>
                      <a:pt x="109749" y="760383"/>
                    </a:cubicBezTo>
                    <a:cubicBezTo>
                      <a:pt x="109402" y="760535"/>
                      <a:pt x="64496" y="811793"/>
                      <a:pt x="64241" y="812145"/>
                    </a:cubicBezTo>
                    <a:cubicBezTo>
                      <a:pt x="62141" y="815012"/>
                      <a:pt x="59661" y="816850"/>
                      <a:pt x="58854" y="818069"/>
                    </a:cubicBezTo>
                    <a:cubicBezTo>
                      <a:pt x="80964" y="818297"/>
                      <a:pt x="103112" y="818540"/>
                      <a:pt x="125281" y="818795"/>
                    </a:cubicBezTo>
                    <a:cubicBezTo>
                      <a:pt x="138420" y="802520"/>
                      <a:pt x="167210" y="771027"/>
                      <a:pt x="167540" y="770794"/>
                    </a:cubicBezTo>
                    <a:cubicBezTo>
                      <a:pt x="183895" y="759397"/>
                      <a:pt x="176966" y="737957"/>
                      <a:pt x="159517" y="73387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7" name="Google Shape;1890;p23"/>
          <p:cNvGrpSpPr/>
          <p:nvPr/>
        </p:nvGrpSpPr>
        <p:grpSpPr>
          <a:xfrm>
            <a:off x="425758" y="323987"/>
            <a:ext cx="7816474" cy="1008988"/>
            <a:chOff x="-87821" y="0"/>
            <a:chExt cx="20843929" cy="2690634"/>
          </a:xfrm>
        </p:grpSpPr>
        <p:sp>
          <p:nvSpPr>
            <p:cNvPr id="68" name="Google Shape;1891;p23"/>
            <p:cNvSpPr txBox="1"/>
            <p:nvPr/>
          </p:nvSpPr>
          <p:spPr>
            <a:xfrm>
              <a:off x="0" y="0"/>
              <a:ext cx="18161100" cy="984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 algn="ctr"/>
              <a:r>
                <a:rPr lang="ru-RU" sz="2400" dirty="0">
                  <a:solidFill>
                    <a:schemeClr val="dk1"/>
                  </a:solidFill>
                  <a:latin typeface="Comic Sans MS" pitchFamily="66" charset="0"/>
                  <a:ea typeface="Mali Light"/>
                  <a:cs typeface="Mali Light"/>
                  <a:sym typeface="Mali Light"/>
                </a:rPr>
                <a:t>Современные методы диагностики ВИЧ</a:t>
              </a:r>
            </a:p>
          </p:txBody>
        </p:sp>
        <p:sp>
          <p:nvSpPr>
            <p:cNvPr id="69" name="Google Shape;1892;p23"/>
            <p:cNvSpPr txBox="1"/>
            <p:nvPr/>
          </p:nvSpPr>
          <p:spPr>
            <a:xfrm>
              <a:off x="-87821" y="1336418"/>
              <a:ext cx="20843929" cy="13542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 algn="just"/>
              <a:r>
                <a:rPr lang="ru-RU" sz="1100" dirty="0">
                  <a:sym typeface="Mali Light"/>
                </a:rPr>
                <a:t>В настоящее время в диагностике ВИЧ используется двухуровневый подход – косвенные и прямые тесты. Косвенные тесты позволяют обнаружить в крови пациента специфические антитела к ВИЧ, а прямые тесты помогают выявить собственно сам ВИЧ и определить степень вирусной нагрузки на </a:t>
              </a:r>
              <a:r>
                <a:rPr lang="ru-RU" sz="1100" dirty="0" smtClean="0">
                  <a:sym typeface="Mali Light"/>
                </a:rPr>
                <a:t>организм.</a:t>
              </a:r>
              <a:endParaRPr sz="1100" dirty="0">
                <a:sym typeface="Mali Light"/>
              </a:endParaRPr>
            </a:p>
          </p:txBody>
        </p:sp>
      </p:grp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8209151"/>
              </p:ext>
            </p:extLst>
          </p:nvPr>
        </p:nvGraphicFramePr>
        <p:xfrm>
          <a:off x="2712294" y="1936786"/>
          <a:ext cx="3481388" cy="2636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73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1"/>
                          </a:solidFill>
                        </a:rPr>
                        <a:t>Метод исследования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Диагностический принцип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100" dirty="0" smtClean="0"/>
                        <a:t>Экспресс-тест ИХА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Выявление антител к ВИЧ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100" dirty="0" err="1" smtClean="0"/>
                        <a:t>Скрининговый</a:t>
                      </a:r>
                      <a:r>
                        <a:rPr lang="ru-RU" sz="1100" dirty="0" smtClean="0"/>
                        <a:t> тест ИФА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Выявление антител к ВИЧ и антигенов вируса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100" dirty="0" err="1" smtClean="0"/>
                        <a:t>Иммуноблот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Антитела к нескольким белкам ВИЧ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100" dirty="0" smtClean="0"/>
                        <a:t>ПЦР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Исследуется генетический материал вируса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111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16"/>
          <p:cNvSpPr txBox="1"/>
          <p:nvPr/>
        </p:nvSpPr>
        <p:spPr>
          <a:xfrm>
            <a:off x="514350" y="514350"/>
            <a:ext cx="862965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ru-RU" sz="2400" dirty="0">
                <a:solidFill>
                  <a:schemeClr val="dk1"/>
                </a:solidFill>
                <a:latin typeface="Comic Sans MS" pitchFamily="66" charset="0"/>
                <a:ea typeface="Mali Light"/>
                <a:cs typeface="Mali Light"/>
                <a:sym typeface="Mali Light"/>
              </a:rPr>
              <a:t>Мой тест на ВИЧ </a:t>
            </a:r>
            <a:r>
              <a:rPr lang="ru-RU" sz="2400" dirty="0" smtClean="0">
                <a:solidFill>
                  <a:schemeClr val="dk1"/>
                </a:solidFill>
                <a:latin typeface="Comic Sans MS" pitchFamily="66" charset="0"/>
                <a:ea typeface="Mali Light"/>
                <a:cs typeface="Mali Light"/>
                <a:sym typeface="Mali Light"/>
              </a:rPr>
              <a:t>положительный.</a:t>
            </a:r>
          </a:p>
          <a:p>
            <a:pPr lvl="0"/>
            <a:r>
              <a:rPr lang="ru-RU" sz="2400" dirty="0" smtClean="0">
                <a:solidFill>
                  <a:schemeClr val="dk1"/>
                </a:solidFill>
                <a:latin typeface="Comic Sans MS" pitchFamily="66" charset="0"/>
                <a:ea typeface="Mali Light"/>
                <a:cs typeface="Mali Light"/>
                <a:sym typeface="Mali Light"/>
              </a:rPr>
              <a:t>Что </a:t>
            </a:r>
            <a:r>
              <a:rPr lang="ru-RU" sz="2400" dirty="0">
                <a:solidFill>
                  <a:schemeClr val="dk1"/>
                </a:solidFill>
                <a:latin typeface="Comic Sans MS" pitchFamily="66" charset="0"/>
                <a:ea typeface="Mali Light"/>
                <a:cs typeface="Mali Light"/>
                <a:sym typeface="Mali Light"/>
              </a:rPr>
              <a:t>мне делать?</a:t>
            </a:r>
          </a:p>
        </p:txBody>
      </p:sp>
      <p:grpSp>
        <p:nvGrpSpPr>
          <p:cNvPr id="913" name="Google Shape;913;p16"/>
          <p:cNvGrpSpPr/>
          <p:nvPr/>
        </p:nvGrpSpPr>
        <p:grpSpPr>
          <a:xfrm>
            <a:off x="514350" y="2142392"/>
            <a:ext cx="2529675" cy="1893751"/>
            <a:chOff x="0" y="-66675"/>
            <a:chExt cx="6745800" cy="5050004"/>
          </a:xfrm>
        </p:grpSpPr>
        <p:sp>
          <p:nvSpPr>
            <p:cNvPr id="914" name="Google Shape;914;p16"/>
            <p:cNvSpPr txBox="1"/>
            <p:nvPr/>
          </p:nvSpPr>
          <p:spPr>
            <a:xfrm>
              <a:off x="0" y="-66675"/>
              <a:ext cx="6745800" cy="17727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>
                <a:lnSpc>
                  <a:spcPct val="120000"/>
                </a:lnSpc>
              </a:pPr>
              <a:r>
                <a:rPr lang="ru-RU" sz="1800" dirty="0">
                  <a:solidFill>
                    <a:schemeClr val="dk1"/>
                  </a:solidFill>
                  <a:latin typeface="Comic Sans MS" pitchFamily="66" charset="0"/>
                  <a:ea typeface="Mali Light"/>
                  <a:cs typeface="Mali Light"/>
                  <a:sym typeface="Mali Light"/>
                </a:rPr>
                <a:t>Самое главное — без паники!</a:t>
              </a:r>
            </a:p>
          </p:txBody>
        </p:sp>
        <p:sp>
          <p:nvSpPr>
            <p:cNvPr id="915" name="Google Shape;915;p16"/>
            <p:cNvSpPr txBox="1"/>
            <p:nvPr/>
          </p:nvSpPr>
          <p:spPr>
            <a:xfrm>
              <a:off x="0" y="2028672"/>
              <a:ext cx="6745800" cy="29546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>
                <a:lnSpc>
                  <a:spcPct val="120000"/>
                </a:lnSpc>
              </a:pPr>
              <a:r>
                <a:rPr lang="ru-RU" sz="1200" dirty="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rPr>
                <a:t>Современные программы лечения делают ВИЧ-инфекцию хорошо контролируемым заболеванием, поэтому не стоит воспринимать диагноз как </a:t>
              </a:r>
              <a:r>
                <a:rPr lang="ru-RU" sz="1200" dirty="0" smtClean="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rPr>
                <a:t>приговор.</a:t>
              </a:r>
              <a:endParaRPr sz="600" dirty="0">
                <a:solidFill>
                  <a:schemeClr val="dk1"/>
                </a:solidFill>
              </a:endParaRPr>
            </a:p>
          </p:txBody>
        </p:sp>
      </p:grpSp>
      <p:grpSp>
        <p:nvGrpSpPr>
          <p:cNvPr id="917" name="Google Shape;917;p16"/>
          <p:cNvGrpSpPr/>
          <p:nvPr/>
        </p:nvGrpSpPr>
        <p:grpSpPr>
          <a:xfrm>
            <a:off x="3307143" y="2142392"/>
            <a:ext cx="2529675" cy="2558549"/>
            <a:chOff x="0" y="-66675"/>
            <a:chExt cx="6745800" cy="6822796"/>
          </a:xfrm>
        </p:grpSpPr>
        <p:sp>
          <p:nvSpPr>
            <p:cNvPr id="918" name="Google Shape;918;p16"/>
            <p:cNvSpPr txBox="1"/>
            <p:nvPr/>
          </p:nvSpPr>
          <p:spPr>
            <a:xfrm>
              <a:off x="0" y="-66675"/>
              <a:ext cx="6745800" cy="17727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>
                <a:lnSpc>
                  <a:spcPct val="120000"/>
                </a:lnSpc>
              </a:pPr>
              <a:r>
                <a:rPr lang="ru-RU" sz="1800" dirty="0">
                  <a:solidFill>
                    <a:schemeClr val="dk1"/>
                  </a:solidFill>
                  <a:latin typeface="Comic Sans MS" pitchFamily="66" charset="0"/>
                  <a:ea typeface="Mali Light"/>
                  <a:cs typeface="Mali Light"/>
                  <a:sym typeface="Mali Light"/>
                </a:rPr>
                <a:t>АРВТ – совершенно бесплатна!</a:t>
              </a:r>
            </a:p>
          </p:txBody>
        </p:sp>
        <p:sp>
          <p:nvSpPr>
            <p:cNvPr id="920" name="Google Shape;920;p16"/>
            <p:cNvSpPr txBox="1"/>
            <p:nvPr/>
          </p:nvSpPr>
          <p:spPr>
            <a:xfrm>
              <a:off x="0" y="2028674"/>
              <a:ext cx="6745800" cy="47274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>
                <a:lnSpc>
                  <a:spcPct val="120000"/>
                </a:lnSpc>
              </a:pPr>
              <a:r>
                <a:rPr lang="ru-RU" sz="1200" dirty="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rPr>
                <a:t>Врач  </a:t>
              </a:r>
              <a:r>
                <a:rPr lang="ru-RU" sz="1200" dirty="0" smtClean="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rPr>
                <a:t>назначает индивидуальную схему лечения. </a:t>
              </a:r>
              <a:r>
                <a:rPr lang="ru-RU" sz="1200" dirty="0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rPr>
                <a:t>Лечение несложное и безболезненное. Вам нужно будет принимать таблетки по строгой схеме, не допуская самовольного увеличения или уменьшения интервалов между дозами препаратов.</a:t>
              </a:r>
            </a:p>
          </p:txBody>
        </p:sp>
      </p:grpSp>
      <p:sp>
        <p:nvSpPr>
          <p:cNvPr id="924" name="Google Shape;924;p16"/>
          <p:cNvSpPr txBox="1"/>
          <p:nvPr/>
        </p:nvSpPr>
        <p:spPr>
          <a:xfrm>
            <a:off x="6099938" y="2928148"/>
            <a:ext cx="2529675" cy="1440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20000"/>
              </a:lnSpc>
            </a:pPr>
            <a:r>
              <a:rPr lang="ru-RU" sz="1300" dirty="0">
                <a:solidFill>
                  <a:schemeClr val="dk1"/>
                </a:solidFill>
                <a:latin typeface="Comic Sans MS" pitchFamily="66" charset="0"/>
                <a:ea typeface="Nunito"/>
                <a:cs typeface="Nunito"/>
                <a:sym typeface="Nunito"/>
              </a:rPr>
              <a:t>Продолжительность и качество жизни пациентов с ВИЧ, которые соблюдают все назначения врача, ничем не отличается от жизни других людей.</a:t>
            </a:r>
          </a:p>
        </p:txBody>
      </p:sp>
      <p:grpSp>
        <p:nvGrpSpPr>
          <p:cNvPr id="925" name="Google Shape;925;p16"/>
          <p:cNvGrpSpPr/>
          <p:nvPr/>
        </p:nvGrpSpPr>
        <p:grpSpPr>
          <a:xfrm rot="1307957">
            <a:off x="5959278" y="125784"/>
            <a:ext cx="3796426" cy="1389522"/>
            <a:chOff x="11917437" y="249981"/>
            <a:chExt cx="7591957" cy="2778922"/>
          </a:xfrm>
        </p:grpSpPr>
        <p:sp>
          <p:nvSpPr>
            <p:cNvPr id="926" name="Google Shape;926;p16"/>
            <p:cNvSpPr/>
            <p:nvPr/>
          </p:nvSpPr>
          <p:spPr>
            <a:xfrm>
              <a:off x="16141855" y="400266"/>
              <a:ext cx="3062245" cy="2491046"/>
            </a:xfrm>
            <a:custGeom>
              <a:avLst/>
              <a:gdLst/>
              <a:ahLst/>
              <a:cxnLst/>
              <a:rect l="l" t="t" r="r" b="b"/>
              <a:pathLst>
                <a:path w="3062245" h="2491046" extrusionOk="0">
                  <a:moveTo>
                    <a:pt x="3034921" y="596972"/>
                  </a:moveTo>
                  <a:cubicBezTo>
                    <a:pt x="3061796" y="736835"/>
                    <a:pt x="3065015" y="882353"/>
                    <a:pt x="3060612" y="1023171"/>
                  </a:cubicBezTo>
                  <a:cubicBezTo>
                    <a:pt x="3052579" y="1279942"/>
                    <a:pt x="3020086" y="1540428"/>
                    <a:pt x="2915454" y="1775125"/>
                  </a:cubicBezTo>
                  <a:cubicBezTo>
                    <a:pt x="2672936" y="2319128"/>
                    <a:pt x="2055649" y="2486220"/>
                    <a:pt x="1506538" y="2490799"/>
                  </a:cubicBezTo>
                  <a:cubicBezTo>
                    <a:pt x="1213261" y="2493240"/>
                    <a:pt x="879791" y="2479777"/>
                    <a:pt x="610656" y="2351694"/>
                  </a:cubicBezTo>
                  <a:cubicBezTo>
                    <a:pt x="221918" y="2166681"/>
                    <a:pt x="140335" y="1757872"/>
                    <a:pt x="63382" y="1373533"/>
                  </a:cubicBezTo>
                  <a:cubicBezTo>
                    <a:pt x="34639" y="1230016"/>
                    <a:pt x="19015" y="1084180"/>
                    <a:pt x="11666" y="938101"/>
                  </a:cubicBezTo>
                  <a:cubicBezTo>
                    <a:pt x="10831" y="935053"/>
                    <a:pt x="10011" y="932264"/>
                    <a:pt x="9510" y="930247"/>
                  </a:cubicBezTo>
                  <a:cubicBezTo>
                    <a:pt x="-8620" y="865508"/>
                    <a:pt x="1964" y="795721"/>
                    <a:pt x="17998" y="731559"/>
                  </a:cubicBezTo>
                  <a:cubicBezTo>
                    <a:pt x="73328" y="546970"/>
                    <a:pt x="181028" y="398374"/>
                    <a:pt x="341476" y="290926"/>
                  </a:cubicBezTo>
                  <a:cubicBezTo>
                    <a:pt x="565287" y="141041"/>
                    <a:pt x="848847" y="75348"/>
                    <a:pt x="1112697" y="38111"/>
                  </a:cubicBezTo>
                  <a:cubicBezTo>
                    <a:pt x="1399901" y="-2430"/>
                    <a:pt x="1690947" y="-2445"/>
                    <a:pt x="1980367" y="1846"/>
                  </a:cubicBezTo>
                  <a:cubicBezTo>
                    <a:pt x="2137885" y="4180"/>
                    <a:pt x="2296178" y="7728"/>
                    <a:pt x="2451236" y="35579"/>
                  </a:cubicBezTo>
                  <a:cubicBezTo>
                    <a:pt x="2646698" y="70678"/>
                    <a:pt x="2851468" y="143740"/>
                    <a:pt x="2946581" y="331149"/>
                  </a:cubicBezTo>
                  <a:cubicBezTo>
                    <a:pt x="2989308" y="415324"/>
                    <a:pt x="3017231" y="504928"/>
                    <a:pt x="3034921" y="5969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7" name="Google Shape;927;p16"/>
            <p:cNvSpPr/>
            <p:nvPr/>
          </p:nvSpPr>
          <p:spPr>
            <a:xfrm>
              <a:off x="12242590" y="482956"/>
              <a:ext cx="3059286" cy="2485670"/>
            </a:xfrm>
            <a:custGeom>
              <a:avLst/>
              <a:gdLst/>
              <a:ahLst/>
              <a:cxnLst/>
              <a:rect l="l" t="t" r="r" b="b"/>
              <a:pathLst>
                <a:path w="3059286" h="2485670" extrusionOk="0">
                  <a:moveTo>
                    <a:pt x="16075" y="653478"/>
                  </a:moveTo>
                  <a:cubicBezTo>
                    <a:pt x="-5137" y="794311"/>
                    <a:pt x="-2480" y="939829"/>
                    <a:pt x="7602" y="1080359"/>
                  </a:cubicBezTo>
                  <a:cubicBezTo>
                    <a:pt x="25990" y="1336600"/>
                    <a:pt x="68975" y="1595555"/>
                    <a:pt x="182976" y="1825855"/>
                  </a:cubicBezTo>
                  <a:cubicBezTo>
                    <a:pt x="447237" y="2359654"/>
                    <a:pt x="1070780" y="2501791"/>
                    <a:pt x="1619633" y="2484264"/>
                  </a:cubicBezTo>
                  <a:cubicBezTo>
                    <a:pt x="1912758" y="2474909"/>
                    <a:pt x="2245423" y="2448044"/>
                    <a:pt x="2509167" y="2309227"/>
                  </a:cubicBezTo>
                  <a:cubicBezTo>
                    <a:pt x="2890117" y="2108734"/>
                    <a:pt x="2955149" y="1696969"/>
                    <a:pt x="3016538" y="1309840"/>
                  </a:cubicBezTo>
                  <a:cubicBezTo>
                    <a:pt x="3039466" y="1165277"/>
                    <a:pt x="3049199" y="1018940"/>
                    <a:pt x="3050656" y="872680"/>
                  </a:cubicBezTo>
                  <a:cubicBezTo>
                    <a:pt x="3051370" y="869602"/>
                    <a:pt x="3052068" y="866782"/>
                    <a:pt x="3052494" y="864750"/>
                  </a:cubicBezTo>
                  <a:cubicBezTo>
                    <a:pt x="3067996" y="799329"/>
                    <a:pt x="3054604" y="730027"/>
                    <a:pt x="3035989" y="666577"/>
                  </a:cubicBezTo>
                  <a:cubicBezTo>
                    <a:pt x="2973264" y="484369"/>
                    <a:pt x="2859643" y="340230"/>
                    <a:pt x="2695003" y="239317"/>
                  </a:cubicBezTo>
                  <a:cubicBezTo>
                    <a:pt x="2465332" y="98559"/>
                    <a:pt x="2179342" y="44327"/>
                    <a:pt x="1914201" y="17719"/>
                  </a:cubicBezTo>
                  <a:cubicBezTo>
                    <a:pt x="1625600" y="-11239"/>
                    <a:pt x="1334783" y="451"/>
                    <a:pt x="1045772" y="16385"/>
                  </a:cubicBezTo>
                  <a:cubicBezTo>
                    <a:pt x="888467" y="25057"/>
                    <a:pt x="730463" y="34973"/>
                    <a:pt x="576650" y="69025"/>
                  </a:cubicBezTo>
                  <a:cubicBezTo>
                    <a:pt x="382766" y="111947"/>
                    <a:pt x="181093" y="193196"/>
                    <a:pt x="93634" y="384274"/>
                  </a:cubicBezTo>
                  <a:cubicBezTo>
                    <a:pt x="54323" y="470147"/>
                    <a:pt x="30029" y="560797"/>
                    <a:pt x="16075" y="65347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928;p16"/>
            <p:cNvSpPr/>
            <p:nvPr/>
          </p:nvSpPr>
          <p:spPr>
            <a:xfrm>
              <a:off x="17217069" y="417259"/>
              <a:ext cx="1017415" cy="2155512"/>
            </a:xfrm>
            <a:custGeom>
              <a:avLst/>
              <a:gdLst/>
              <a:ahLst/>
              <a:cxnLst/>
              <a:rect l="l" t="t" r="r" b="b"/>
              <a:pathLst>
                <a:path w="1017415" h="2155512" extrusionOk="0">
                  <a:moveTo>
                    <a:pt x="893599" y="15615"/>
                  </a:moveTo>
                  <a:cubicBezTo>
                    <a:pt x="917847" y="-20712"/>
                    <a:pt x="976548" y="12522"/>
                    <a:pt x="956111" y="52305"/>
                  </a:cubicBezTo>
                  <a:cubicBezTo>
                    <a:pt x="934747" y="90117"/>
                    <a:pt x="914401" y="128278"/>
                    <a:pt x="896377" y="167789"/>
                  </a:cubicBezTo>
                  <a:cubicBezTo>
                    <a:pt x="844919" y="295932"/>
                    <a:pt x="803634" y="429518"/>
                    <a:pt x="779006" y="565454"/>
                  </a:cubicBezTo>
                  <a:cubicBezTo>
                    <a:pt x="740894" y="860296"/>
                    <a:pt x="922220" y="704893"/>
                    <a:pt x="1005337" y="865072"/>
                  </a:cubicBezTo>
                  <a:cubicBezTo>
                    <a:pt x="1047958" y="1007330"/>
                    <a:pt x="968091" y="1157700"/>
                    <a:pt x="916192" y="1287890"/>
                  </a:cubicBezTo>
                  <a:cubicBezTo>
                    <a:pt x="827473" y="1448736"/>
                    <a:pt x="554937" y="2239397"/>
                    <a:pt x="338323" y="2148217"/>
                  </a:cubicBezTo>
                  <a:cubicBezTo>
                    <a:pt x="258304" y="2109996"/>
                    <a:pt x="260141" y="2005185"/>
                    <a:pt x="256740" y="1928682"/>
                  </a:cubicBezTo>
                  <a:cubicBezTo>
                    <a:pt x="268583" y="1755206"/>
                    <a:pt x="334406" y="1589145"/>
                    <a:pt x="395065" y="1427601"/>
                  </a:cubicBezTo>
                  <a:cubicBezTo>
                    <a:pt x="425251" y="1344563"/>
                    <a:pt x="465974" y="1264693"/>
                    <a:pt x="486579" y="1178531"/>
                  </a:cubicBezTo>
                  <a:cubicBezTo>
                    <a:pt x="492015" y="1120069"/>
                    <a:pt x="392484" y="1154000"/>
                    <a:pt x="359080" y="1157017"/>
                  </a:cubicBezTo>
                  <a:cubicBezTo>
                    <a:pt x="290524" y="1165174"/>
                    <a:pt x="221969" y="1180184"/>
                    <a:pt x="152684" y="1178289"/>
                  </a:cubicBezTo>
                  <a:cubicBezTo>
                    <a:pt x="42252" y="1182868"/>
                    <a:pt x="-17193" y="1099480"/>
                    <a:pt x="4383" y="994701"/>
                  </a:cubicBezTo>
                  <a:cubicBezTo>
                    <a:pt x="74002" y="776939"/>
                    <a:pt x="174170" y="568820"/>
                    <a:pt x="254796" y="355288"/>
                  </a:cubicBezTo>
                  <a:cubicBezTo>
                    <a:pt x="291298" y="256452"/>
                    <a:pt x="334785" y="160163"/>
                    <a:pt x="373109" y="62160"/>
                  </a:cubicBezTo>
                  <a:cubicBezTo>
                    <a:pt x="389796" y="16161"/>
                    <a:pt x="448543" y="24560"/>
                    <a:pt x="462725" y="60144"/>
                  </a:cubicBezTo>
                  <a:cubicBezTo>
                    <a:pt x="469983" y="59492"/>
                    <a:pt x="477074" y="58597"/>
                    <a:pt x="483694" y="57187"/>
                  </a:cubicBezTo>
                  <a:cubicBezTo>
                    <a:pt x="612028" y="37811"/>
                    <a:pt x="742169" y="50031"/>
                    <a:pt x="871172" y="42769"/>
                  </a:cubicBezTo>
                  <a:cubicBezTo>
                    <a:pt x="871172" y="42829"/>
                    <a:pt x="871127" y="42905"/>
                    <a:pt x="871127" y="42966"/>
                  </a:cubicBezTo>
                  <a:lnTo>
                    <a:pt x="871066" y="42966"/>
                  </a:lnTo>
                  <a:cubicBezTo>
                    <a:pt x="871066" y="43027"/>
                    <a:pt x="871005" y="43027"/>
                    <a:pt x="871021" y="43102"/>
                  </a:cubicBezTo>
                  <a:cubicBezTo>
                    <a:pt x="872448" y="42966"/>
                    <a:pt x="873875" y="42905"/>
                    <a:pt x="875257" y="42966"/>
                  </a:cubicBezTo>
                  <a:cubicBezTo>
                    <a:pt x="881315" y="33824"/>
                    <a:pt x="887419" y="24666"/>
                    <a:pt x="893599" y="1561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9" name="Google Shape;929;p16"/>
            <p:cNvSpPr/>
            <p:nvPr/>
          </p:nvSpPr>
          <p:spPr>
            <a:xfrm>
              <a:off x="13569386" y="515155"/>
              <a:ext cx="1020482" cy="2131848"/>
            </a:xfrm>
            <a:custGeom>
              <a:avLst/>
              <a:gdLst/>
              <a:ahLst/>
              <a:cxnLst/>
              <a:rect l="l" t="t" r="r" b="b"/>
              <a:pathLst>
                <a:path w="1020482" h="2131848" extrusionOk="0">
                  <a:moveTo>
                    <a:pt x="934206" y="14494"/>
                  </a:moveTo>
                  <a:cubicBezTo>
                    <a:pt x="959912" y="-20832"/>
                    <a:pt x="1017216" y="14737"/>
                    <a:pt x="995184" y="53671"/>
                  </a:cubicBezTo>
                  <a:cubicBezTo>
                    <a:pt x="972302" y="90589"/>
                    <a:pt x="950453" y="127900"/>
                    <a:pt x="930835" y="166653"/>
                  </a:cubicBezTo>
                  <a:cubicBezTo>
                    <a:pt x="874245" y="292628"/>
                    <a:pt x="827615" y="424440"/>
                    <a:pt x="797520" y="559285"/>
                  </a:cubicBezTo>
                  <a:cubicBezTo>
                    <a:pt x="747550" y="852352"/>
                    <a:pt x="934995" y="704378"/>
                    <a:pt x="1011583" y="867771"/>
                  </a:cubicBezTo>
                  <a:cubicBezTo>
                    <a:pt x="1048434" y="1011637"/>
                    <a:pt x="962554" y="1158671"/>
                    <a:pt x="905447" y="1286663"/>
                  </a:cubicBezTo>
                  <a:cubicBezTo>
                    <a:pt x="810305" y="1443809"/>
                    <a:pt x="506111" y="2222857"/>
                    <a:pt x="293338" y="2123050"/>
                  </a:cubicBezTo>
                  <a:cubicBezTo>
                    <a:pt x="214928" y="2081630"/>
                    <a:pt x="220987" y="1976986"/>
                    <a:pt x="220683" y="1900422"/>
                  </a:cubicBezTo>
                  <a:cubicBezTo>
                    <a:pt x="239511" y="1727568"/>
                    <a:pt x="311984" y="1564281"/>
                    <a:pt x="379112" y="1405300"/>
                  </a:cubicBezTo>
                  <a:cubicBezTo>
                    <a:pt x="412623" y="1323550"/>
                    <a:pt x="456550" y="1245363"/>
                    <a:pt x="480601" y="1160111"/>
                  </a:cubicBezTo>
                  <a:cubicBezTo>
                    <a:pt x="488391" y="1101922"/>
                    <a:pt x="387585" y="1131805"/>
                    <a:pt x="354074" y="1133488"/>
                  </a:cubicBezTo>
                  <a:cubicBezTo>
                    <a:pt x="285245" y="1138870"/>
                    <a:pt x="216143" y="1151121"/>
                    <a:pt x="146980" y="1146436"/>
                  </a:cubicBezTo>
                  <a:cubicBezTo>
                    <a:pt x="36457" y="1146572"/>
                    <a:pt x="-19587" y="1060850"/>
                    <a:pt x="6210" y="957026"/>
                  </a:cubicBezTo>
                  <a:cubicBezTo>
                    <a:pt x="84559" y="742236"/>
                    <a:pt x="193048" y="538317"/>
                    <a:pt x="282208" y="328211"/>
                  </a:cubicBezTo>
                  <a:cubicBezTo>
                    <a:pt x="322674" y="230921"/>
                    <a:pt x="370002" y="136467"/>
                    <a:pt x="412243" y="40086"/>
                  </a:cubicBezTo>
                  <a:cubicBezTo>
                    <a:pt x="430768" y="-5201"/>
                    <a:pt x="489135" y="5549"/>
                    <a:pt x="501859" y="41678"/>
                  </a:cubicBezTo>
                  <a:cubicBezTo>
                    <a:pt x="509132" y="41314"/>
                    <a:pt x="516268" y="40708"/>
                    <a:pt x="522934" y="39556"/>
                  </a:cubicBezTo>
                  <a:cubicBezTo>
                    <a:pt x="651952" y="25365"/>
                    <a:pt x="781501" y="42800"/>
                    <a:pt x="910686" y="40738"/>
                  </a:cubicBezTo>
                  <a:cubicBezTo>
                    <a:pt x="910686" y="40799"/>
                    <a:pt x="910625" y="40859"/>
                    <a:pt x="910640" y="40920"/>
                  </a:cubicBezTo>
                  <a:lnTo>
                    <a:pt x="910580" y="40920"/>
                  </a:lnTo>
                  <a:cubicBezTo>
                    <a:pt x="910580" y="40981"/>
                    <a:pt x="910519" y="40981"/>
                    <a:pt x="910519" y="41041"/>
                  </a:cubicBezTo>
                  <a:cubicBezTo>
                    <a:pt x="911946" y="40966"/>
                    <a:pt x="913373" y="40966"/>
                    <a:pt x="914755" y="41072"/>
                  </a:cubicBezTo>
                  <a:cubicBezTo>
                    <a:pt x="921208" y="32202"/>
                    <a:pt x="927677" y="23288"/>
                    <a:pt x="934206" y="1449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0" name="Google Shape;930;p16"/>
            <p:cNvSpPr/>
            <p:nvPr/>
          </p:nvSpPr>
          <p:spPr>
            <a:xfrm>
              <a:off x="16914545" y="1992100"/>
              <a:ext cx="440270" cy="876108"/>
            </a:xfrm>
            <a:custGeom>
              <a:avLst/>
              <a:gdLst/>
              <a:ahLst/>
              <a:cxnLst/>
              <a:rect l="l" t="t" r="r" b="b"/>
              <a:pathLst>
                <a:path w="440270" h="876108" extrusionOk="0">
                  <a:moveTo>
                    <a:pt x="172528" y="875101"/>
                  </a:moveTo>
                  <a:cubicBezTo>
                    <a:pt x="133490" y="868066"/>
                    <a:pt x="129163" y="825145"/>
                    <a:pt x="139913" y="793700"/>
                  </a:cubicBezTo>
                  <a:cubicBezTo>
                    <a:pt x="129132" y="799098"/>
                    <a:pt x="116590" y="800401"/>
                    <a:pt x="104246" y="796187"/>
                  </a:cubicBezTo>
                  <a:cubicBezTo>
                    <a:pt x="97641" y="793943"/>
                    <a:pt x="91977" y="790440"/>
                    <a:pt x="87362" y="786059"/>
                  </a:cubicBezTo>
                  <a:cubicBezTo>
                    <a:pt x="67227" y="818398"/>
                    <a:pt x="13993" y="811499"/>
                    <a:pt x="2787" y="775052"/>
                  </a:cubicBezTo>
                  <a:cubicBezTo>
                    <a:pt x="-4000" y="756752"/>
                    <a:pt x="3136" y="738376"/>
                    <a:pt x="8010" y="720547"/>
                  </a:cubicBezTo>
                  <a:cubicBezTo>
                    <a:pt x="61306" y="566205"/>
                    <a:pt x="111200" y="410347"/>
                    <a:pt x="167563" y="257036"/>
                  </a:cubicBezTo>
                  <a:cubicBezTo>
                    <a:pt x="202714" y="173391"/>
                    <a:pt x="234585" y="81104"/>
                    <a:pt x="305236" y="20186"/>
                  </a:cubicBezTo>
                  <a:cubicBezTo>
                    <a:pt x="342299" y="-12471"/>
                    <a:pt x="409898" y="-5815"/>
                    <a:pt x="430108" y="42428"/>
                  </a:cubicBezTo>
                  <a:cubicBezTo>
                    <a:pt x="446188" y="80013"/>
                    <a:pt x="438763" y="123404"/>
                    <a:pt x="437199" y="163081"/>
                  </a:cubicBezTo>
                  <a:cubicBezTo>
                    <a:pt x="429835" y="297259"/>
                    <a:pt x="392164" y="426797"/>
                    <a:pt x="350180" y="553697"/>
                  </a:cubicBezTo>
                  <a:cubicBezTo>
                    <a:pt x="330031" y="615600"/>
                    <a:pt x="309244" y="677201"/>
                    <a:pt x="285952" y="737907"/>
                  </a:cubicBezTo>
                  <a:cubicBezTo>
                    <a:pt x="269371" y="766789"/>
                    <a:pt x="267777" y="814153"/>
                    <a:pt x="231806" y="825342"/>
                  </a:cubicBezTo>
                  <a:cubicBezTo>
                    <a:pt x="227889" y="854876"/>
                    <a:pt x="204429" y="881696"/>
                    <a:pt x="172528" y="875101"/>
                  </a:cubicBezTo>
                  <a:close/>
                </a:path>
              </a:pathLst>
            </a:custGeom>
            <a:solidFill>
              <a:srgbClr val="FDFBF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1" name="Google Shape;931;p16"/>
            <p:cNvSpPr/>
            <p:nvPr/>
          </p:nvSpPr>
          <p:spPr>
            <a:xfrm>
              <a:off x="13144808" y="2135525"/>
              <a:ext cx="466691" cy="868317"/>
            </a:xfrm>
            <a:custGeom>
              <a:avLst/>
              <a:gdLst/>
              <a:ahLst/>
              <a:cxnLst/>
              <a:rect l="l" t="t" r="r" b="b"/>
              <a:pathLst>
                <a:path w="466691" h="868317" extrusionOk="0">
                  <a:moveTo>
                    <a:pt x="167757" y="866884"/>
                  </a:moveTo>
                  <a:cubicBezTo>
                    <a:pt x="129038" y="858288"/>
                    <a:pt x="126441" y="815230"/>
                    <a:pt x="138452" y="784240"/>
                  </a:cubicBezTo>
                  <a:cubicBezTo>
                    <a:pt x="127458" y="789198"/>
                    <a:pt x="114886" y="790001"/>
                    <a:pt x="102709" y="785286"/>
                  </a:cubicBezTo>
                  <a:cubicBezTo>
                    <a:pt x="96195" y="782769"/>
                    <a:pt x="90683" y="779055"/>
                    <a:pt x="86249" y="774491"/>
                  </a:cubicBezTo>
                  <a:cubicBezTo>
                    <a:pt x="64825" y="805981"/>
                    <a:pt x="11909" y="796945"/>
                    <a:pt x="2176" y="760103"/>
                  </a:cubicBezTo>
                  <a:cubicBezTo>
                    <a:pt x="-3867" y="741546"/>
                    <a:pt x="4013" y="723473"/>
                    <a:pt x="9586" y="705841"/>
                  </a:cubicBezTo>
                  <a:cubicBezTo>
                    <a:pt x="69061" y="553773"/>
                    <a:pt x="125211" y="400038"/>
                    <a:pt x="187723" y="249122"/>
                  </a:cubicBezTo>
                  <a:cubicBezTo>
                    <a:pt x="226215" y="166963"/>
                    <a:pt x="261791" y="76026"/>
                    <a:pt x="334840" y="18003"/>
                  </a:cubicBezTo>
                  <a:cubicBezTo>
                    <a:pt x="373195" y="-13138"/>
                    <a:pt x="440475" y="-3768"/>
                    <a:pt x="458711" y="45248"/>
                  </a:cubicBezTo>
                  <a:cubicBezTo>
                    <a:pt x="473257" y="83455"/>
                    <a:pt x="464086" y="126513"/>
                    <a:pt x="460928" y="166084"/>
                  </a:cubicBezTo>
                  <a:cubicBezTo>
                    <a:pt x="448158" y="299852"/>
                    <a:pt x="405294" y="427768"/>
                    <a:pt x="358224" y="552879"/>
                  </a:cubicBezTo>
                  <a:cubicBezTo>
                    <a:pt x="335600" y="613918"/>
                    <a:pt x="312338" y="674639"/>
                    <a:pt x="286616" y="734359"/>
                  </a:cubicBezTo>
                  <a:cubicBezTo>
                    <a:pt x="268882" y="762544"/>
                    <a:pt x="265389" y="809802"/>
                    <a:pt x="228978" y="819551"/>
                  </a:cubicBezTo>
                  <a:cubicBezTo>
                    <a:pt x="223892" y="848903"/>
                    <a:pt x="199370" y="874768"/>
                    <a:pt x="167757" y="866884"/>
                  </a:cubicBezTo>
                  <a:close/>
                </a:path>
              </a:pathLst>
            </a:custGeom>
            <a:solidFill>
              <a:srgbClr val="FDFBF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2" name="Google Shape;932;p16"/>
            <p:cNvSpPr/>
            <p:nvPr/>
          </p:nvSpPr>
          <p:spPr>
            <a:xfrm>
              <a:off x="16133170" y="1311275"/>
              <a:ext cx="300583" cy="726688"/>
            </a:xfrm>
            <a:custGeom>
              <a:avLst/>
              <a:gdLst/>
              <a:ahLst/>
              <a:cxnLst/>
              <a:rect l="l" t="t" r="r" b="b"/>
              <a:pathLst>
                <a:path w="300583" h="726688" extrusionOk="0">
                  <a:moveTo>
                    <a:pt x="107947" y="2485"/>
                  </a:moveTo>
                  <a:cubicBezTo>
                    <a:pt x="134018" y="-3170"/>
                    <a:pt x="161774" y="514"/>
                    <a:pt x="185583" y="16752"/>
                  </a:cubicBezTo>
                  <a:cubicBezTo>
                    <a:pt x="257509" y="65784"/>
                    <a:pt x="277491" y="184830"/>
                    <a:pt x="289319" y="264942"/>
                  </a:cubicBezTo>
                  <a:cubicBezTo>
                    <a:pt x="304154" y="365386"/>
                    <a:pt x="301815" y="467543"/>
                    <a:pt x="296532" y="568623"/>
                  </a:cubicBezTo>
                  <a:cubicBezTo>
                    <a:pt x="294193" y="613288"/>
                    <a:pt x="289835" y="661744"/>
                    <a:pt x="259559" y="694720"/>
                  </a:cubicBezTo>
                  <a:cubicBezTo>
                    <a:pt x="237192" y="719084"/>
                    <a:pt x="202027" y="731000"/>
                    <a:pt x="169427" y="725270"/>
                  </a:cubicBezTo>
                  <a:cubicBezTo>
                    <a:pt x="106747" y="714247"/>
                    <a:pt x="78141" y="645294"/>
                    <a:pt x="60725" y="591820"/>
                  </a:cubicBezTo>
                  <a:cubicBezTo>
                    <a:pt x="21976" y="472849"/>
                    <a:pt x="3907" y="347890"/>
                    <a:pt x="323" y="223037"/>
                  </a:cubicBezTo>
                  <a:cubicBezTo>
                    <a:pt x="-1271" y="167895"/>
                    <a:pt x="2100" y="104582"/>
                    <a:pt x="31845" y="56293"/>
                  </a:cubicBezTo>
                  <a:cubicBezTo>
                    <a:pt x="48745" y="28851"/>
                    <a:pt x="77184" y="9156"/>
                    <a:pt x="107947" y="248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3" name="Google Shape;933;p16"/>
            <p:cNvSpPr/>
            <p:nvPr/>
          </p:nvSpPr>
          <p:spPr>
            <a:xfrm>
              <a:off x="15028470" y="1332956"/>
              <a:ext cx="292793" cy="728471"/>
            </a:xfrm>
            <a:custGeom>
              <a:avLst/>
              <a:gdLst/>
              <a:ahLst/>
              <a:cxnLst/>
              <a:rect l="l" t="t" r="r" b="b"/>
              <a:pathLst>
                <a:path w="292793" h="728471" extrusionOk="0">
                  <a:moveTo>
                    <a:pt x="176239" y="1651"/>
                  </a:moveTo>
                  <a:cubicBezTo>
                    <a:pt x="149956" y="-2958"/>
                    <a:pt x="122382" y="1848"/>
                    <a:pt x="99242" y="19026"/>
                  </a:cubicBezTo>
                  <a:cubicBezTo>
                    <a:pt x="29365" y="70908"/>
                    <a:pt x="14196" y="190667"/>
                    <a:pt x="5602" y="271189"/>
                  </a:cubicBezTo>
                  <a:cubicBezTo>
                    <a:pt x="-5163" y="372148"/>
                    <a:pt x="1290" y="474122"/>
                    <a:pt x="10659" y="574915"/>
                  </a:cubicBezTo>
                  <a:cubicBezTo>
                    <a:pt x="14804" y="619459"/>
                    <a:pt x="21105" y="667687"/>
                    <a:pt x="52688" y="699419"/>
                  </a:cubicBezTo>
                  <a:cubicBezTo>
                    <a:pt x="76010" y="722859"/>
                    <a:pt x="111632" y="733350"/>
                    <a:pt x="143973" y="726315"/>
                  </a:cubicBezTo>
                  <a:cubicBezTo>
                    <a:pt x="206151" y="712776"/>
                    <a:pt x="231964" y="642731"/>
                    <a:pt x="247209" y="588605"/>
                  </a:cubicBezTo>
                  <a:cubicBezTo>
                    <a:pt x="281115" y="468164"/>
                    <a:pt x="294142" y="342583"/>
                    <a:pt x="292685" y="217684"/>
                  </a:cubicBezTo>
                  <a:cubicBezTo>
                    <a:pt x="292047" y="162528"/>
                    <a:pt x="286125" y="99396"/>
                    <a:pt x="254467" y="52351"/>
                  </a:cubicBezTo>
                  <a:cubicBezTo>
                    <a:pt x="236459" y="25621"/>
                    <a:pt x="207245" y="7094"/>
                    <a:pt x="176239" y="165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4" name="Google Shape;934;p16"/>
            <p:cNvSpPr/>
            <p:nvPr/>
          </p:nvSpPr>
          <p:spPr>
            <a:xfrm>
              <a:off x="18262680" y="645634"/>
              <a:ext cx="971091" cy="1729316"/>
            </a:xfrm>
            <a:custGeom>
              <a:avLst/>
              <a:gdLst/>
              <a:ahLst/>
              <a:cxnLst/>
              <a:rect l="l" t="t" r="r" b="b"/>
              <a:pathLst>
                <a:path w="971091" h="1729316" extrusionOk="0">
                  <a:moveTo>
                    <a:pt x="969274" y="164893"/>
                  </a:moveTo>
                  <a:cubicBezTo>
                    <a:pt x="947835" y="329817"/>
                    <a:pt x="686869" y="375468"/>
                    <a:pt x="538993" y="607527"/>
                  </a:cubicBezTo>
                  <a:cubicBezTo>
                    <a:pt x="373139" y="867816"/>
                    <a:pt x="435529" y="1198468"/>
                    <a:pt x="381065" y="1499663"/>
                  </a:cubicBezTo>
                  <a:cubicBezTo>
                    <a:pt x="328027" y="1792927"/>
                    <a:pt x="69354" y="1761923"/>
                    <a:pt x="13690" y="1645484"/>
                  </a:cubicBezTo>
                  <a:cubicBezTo>
                    <a:pt x="-18105" y="1578971"/>
                    <a:pt x="-3058" y="1598757"/>
                    <a:pt x="151317" y="833748"/>
                  </a:cubicBezTo>
                  <a:cubicBezTo>
                    <a:pt x="171754" y="732456"/>
                    <a:pt x="143209" y="612030"/>
                    <a:pt x="293893" y="424409"/>
                  </a:cubicBezTo>
                  <a:cubicBezTo>
                    <a:pt x="408380" y="281862"/>
                    <a:pt x="574219" y="175172"/>
                    <a:pt x="767465" y="38114"/>
                  </a:cubicBezTo>
                  <a:cubicBezTo>
                    <a:pt x="906307" y="-60358"/>
                    <a:pt x="984200" y="50001"/>
                    <a:pt x="969274" y="1648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5" name="Google Shape;935;p16"/>
            <p:cNvSpPr/>
            <p:nvPr/>
          </p:nvSpPr>
          <p:spPr>
            <a:xfrm>
              <a:off x="12192886" y="783119"/>
              <a:ext cx="1029362" cy="1699892"/>
            </a:xfrm>
            <a:custGeom>
              <a:avLst/>
              <a:gdLst/>
              <a:ahLst/>
              <a:cxnLst/>
              <a:rect l="l" t="t" r="r" b="b"/>
              <a:pathLst>
                <a:path w="1029362" h="1699892" extrusionOk="0">
                  <a:moveTo>
                    <a:pt x="3115" y="168969"/>
                  </a:moveTo>
                  <a:cubicBezTo>
                    <a:pt x="31190" y="332893"/>
                    <a:pt x="293795" y="368021"/>
                    <a:pt x="450903" y="593940"/>
                  </a:cubicBezTo>
                  <a:cubicBezTo>
                    <a:pt x="627128" y="847346"/>
                    <a:pt x="578114" y="1180242"/>
                    <a:pt x="644696" y="1478995"/>
                  </a:cubicBezTo>
                  <a:cubicBezTo>
                    <a:pt x="709531" y="1769895"/>
                    <a:pt x="966747" y="1728505"/>
                    <a:pt x="1017658" y="1609913"/>
                  </a:cubicBezTo>
                  <a:cubicBezTo>
                    <a:pt x="1046751" y="1542172"/>
                    <a:pt x="1032508" y="1562549"/>
                    <a:pt x="847386" y="804379"/>
                  </a:cubicBezTo>
                  <a:cubicBezTo>
                    <a:pt x="822879" y="703980"/>
                    <a:pt x="846551" y="582523"/>
                    <a:pt x="688410" y="401103"/>
                  </a:cubicBezTo>
                  <a:cubicBezTo>
                    <a:pt x="568260" y="263272"/>
                    <a:pt x="398261" y="163359"/>
                    <a:pt x="199625" y="34170"/>
                  </a:cubicBezTo>
                  <a:cubicBezTo>
                    <a:pt x="56942" y="-58617"/>
                    <a:pt x="-16442" y="54789"/>
                    <a:pt x="3115" y="1689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6" name="Google Shape;936;p16"/>
            <p:cNvSpPr/>
            <p:nvPr/>
          </p:nvSpPr>
          <p:spPr>
            <a:xfrm>
              <a:off x="15281702" y="888362"/>
              <a:ext cx="872622" cy="333895"/>
            </a:xfrm>
            <a:custGeom>
              <a:avLst/>
              <a:gdLst/>
              <a:ahLst/>
              <a:cxnLst/>
              <a:rect l="l" t="t" r="r" b="b"/>
              <a:pathLst>
                <a:path w="872622" h="333895" extrusionOk="0">
                  <a:moveTo>
                    <a:pt x="365511" y="5112"/>
                  </a:moveTo>
                  <a:cubicBezTo>
                    <a:pt x="409423" y="-649"/>
                    <a:pt x="453927" y="-1544"/>
                    <a:pt x="498052" y="2444"/>
                  </a:cubicBezTo>
                  <a:cubicBezTo>
                    <a:pt x="498280" y="2459"/>
                    <a:pt x="498492" y="2489"/>
                    <a:pt x="498720" y="2504"/>
                  </a:cubicBezTo>
                  <a:cubicBezTo>
                    <a:pt x="588578" y="10767"/>
                    <a:pt x="678315" y="30598"/>
                    <a:pt x="758532" y="73035"/>
                  </a:cubicBezTo>
                  <a:cubicBezTo>
                    <a:pt x="791390" y="93730"/>
                    <a:pt x="881871" y="118337"/>
                    <a:pt x="842787" y="169839"/>
                  </a:cubicBezTo>
                  <a:cubicBezTo>
                    <a:pt x="843349" y="172568"/>
                    <a:pt x="843653" y="175313"/>
                    <a:pt x="843714" y="178102"/>
                  </a:cubicBezTo>
                  <a:cubicBezTo>
                    <a:pt x="844032" y="178224"/>
                    <a:pt x="844275" y="178406"/>
                    <a:pt x="844519" y="178542"/>
                  </a:cubicBezTo>
                  <a:cubicBezTo>
                    <a:pt x="845323" y="178845"/>
                    <a:pt x="846143" y="179164"/>
                    <a:pt x="846887" y="179543"/>
                  </a:cubicBezTo>
                  <a:cubicBezTo>
                    <a:pt x="846887" y="179603"/>
                    <a:pt x="846826" y="179664"/>
                    <a:pt x="846765" y="179725"/>
                  </a:cubicBezTo>
                  <a:cubicBezTo>
                    <a:pt x="866368" y="189610"/>
                    <a:pt x="877574" y="211472"/>
                    <a:pt x="870483" y="233593"/>
                  </a:cubicBezTo>
                  <a:cubicBezTo>
                    <a:pt x="867811" y="241977"/>
                    <a:pt x="862891" y="248936"/>
                    <a:pt x="856544" y="254167"/>
                  </a:cubicBezTo>
                  <a:cubicBezTo>
                    <a:pt x="882311" y="285611"/>
                    <a:pt x="846781" y="331898"/>
                    <a:pt x="809504" y="314448"/>
                  </a:cubicBezTo>
                  <a:cubicBezTo>
                    <a:pt x="743166" y="282882"/>
                    <a:pt x="673092" y="260140"/>
                    <a:pt x="601895" y="242553"/>
                  </a:cubicBezTo>
                  <a:cubicBezTo>
                    <a:pt x="601348" y="242417"/>
                    <a:pt x="600801" y="242295"/>
                    <a:pt x="600255" y="242159"/>
                  </a:cubicBezTo>
                  <a:cubicBezTo>
                    <a:pt x="492631" y="216294"/>
                    <a:pt x="379557" y="218568"/>
                    <a:pt x="273072" y="248739"/>
                  </a:cubicBezTo>
                  <a:cubicBezTo>
                    <a:pt x="272525" y="248890"/>
                    <a:pt x="271994" y="249042"/>
                    <a:pt x="271447" y="249194"/>
                  </a:cubicBezTo>
                  <a:cubicBezTo>
                    <a:pt x="201024" y="269631"/>
                    <a:pt x="131922" y="295178"/>
                    <a:pt x="66920" y="329382"/>
                  </a:cubicBezTo>
                  <a:cubicBezTo>
                    <a:pt x="30372" y="348333"/>
                    <a:pt x="-6996" y="303501"/>
                    <a:pt x="17481" y="271056"/>
                  </a:cubicBezTo>
                  <a:cubicBezTo>
                    <a:pt x="10921" y="266098"/>
                    <a:pt x="5729" y="259337"/>
                    <a:pt x="2722" y="251058"/>
                  </a:cubicBezTo>
                  <a:cubicBezTo>
                    <a:pt x="-5265" y="229241"/>
                    <a:pt x="5045" y="206939"/>
                    <a:pt x="24238" y="196281"/>
                  </a:cubicBezTo>
                  <a:cubicBezTo>
                    <a:pt x="24177" y="196220"/>
                    <a:pt x="24101" y="196159"/>
                    <a:pt x="24101" y="196099"/>
                  </a:cubicBezTo>
                  <a:cubicBezTo>
                    <a:pt x="24830" y="195689"/>
                    <a:pt x="25635" y="195356"/>
                    <a:pt x="26424" y="195007"/>
                  </a:cubicBezTo>
                  <a:cubicBezTo>
                    <a:pt x="26667" y="194871"/>
                    <a:pt x="26910" y="194674"/>
                    <a:pt x="27214" y="194537"/>
                  </a:cubicBezTo>
                  <a:cubicBezTo>
                    <a:pt x="27168" y="191747"/>
                    <a:pt x="27365" y="189003"/>
                    <a:pt x="27806" y="186244"/>
                  </a:cubicBezTo>
                  <a:cubicBezTo>
                    <a:pt x="-13327" y="136348"/>
                    <a:pt x="76091" y="108118"/>
                    <a:pt x="108098" y="86119"/>
                  </a:cubicBezTo>
                  <a:cubicBezTo>
                    <a:pt x="186538" y="40483"/>
                    <a:pt x="275395" y="17074"/>
                    <a:pt x="364858" y="5203"/>
                  </a:cubicBezTo>
                  <a:cubicBezTo>
                    <a:pt x="365071" y="5173"/>
                    <a:pt x="365284" y="5142"/>
                    <a:pt x="365511" y="511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7" name="Google Shape;937;p16"/>
            <p:cNvSpPr/>
            <p:nvPr/>
          </p:nvSpPr>
          <p:spPr>
            <a:xfrm>
              <a:off x="19185256" y="1022045"/>
              <a:ext cx="66611" cy="602571"/>
            </a:xfrm>
            <a:custGeom>
              <a:avLst/>
              <a:gdLst/>
              <a:ahLst/>
              <a:cxnLst/>
              <a:rect l="l" t="t" r="r" b="b"/>
              <a:pathLst>
                <a:path w="66611" h="602571" extrusionOk="0">
                  <a:moveTo>
                    <a:pt x="7918" y="602355"/>
                  </a:moveTo>
                  <a:cubicBezTo>
                    <a:pt x="-11775" y="595259"/>
                    <a:pt x="11380" y="554824"/>
                    <a:pt x="12109" y="539041"/>
                  </a:cubicBezTo>
                  <a:cubicBezTo>
                    <a:pt x="17408" y="515738"/>
                    <a:pt x="20809" y="492102"/>
                    <a:pt x="24180" y="468450"/>
                  </a:cubicBezTo>
                  <a:cubicBezTo>
                    <a:pt x="41125" y="317868"/>
                    <a:pt x="47214" y="163481"/>
                    <a:pt x="25106" y="13233"/>
                  </a:cubicBezTo>
                  <a:cubicBezTo>
                    <a:pt x="21994" y="-640"/>
                    <a:pt x="43661" y="-5704"/>
                    <a:pt x="46698" y="8381"/>
                  </a:cubicBezTo>
                  <a:cubicBezTo>
                    <a:pt x="75395" y="156188"/>
                    <a:pt x="68821" y="309333"/>
                    <a:pt x="53545" y="458444"/>
                  </a:cubicBezTo>
                  <a:cubicBezTo>
                    <a:pt x="49810" y="482899"/>
                    <a:pt x="38164" y="608480"/>
                    <a:pt x="7918" y="602355"/>
                  </a:cubicBezTo>
                  <a:close/>
                </a:path>
              </a:pathLst>
            </a:custGeom>
            <a:solidFill>
              <a:srgbClr val="5470D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8" name="Google Shape;938;p16"/>
            <p:cNvSpPr/>
            <p:nvPr/>
          </p:nvSpPr>
          <p:spPr>
            <a:xfrm>
              <a:off x="12192841" y="1163018"/>
              <a:ext cx="82128" cy="601039"/>
            </a:xfrm>
            <a:custGeom>
              <a:avLst/>
              <a:gdLst/>
              <a:ahLst/>
              <a:cxnLst/>
              <a:rect l="l" t="t" r="r" b="b"/>
              <a:pathLst>
                <a:path w="82128" h="601039" extrusionOk="0">
                  <a:moveTo>
                    <a:pt x="74736" y="600729"/>
                  </a:moveTo>
                  <a:cubicBezTo>
                    <a:pt x="94141" y="592845"/>
                    <a:pt x="69361" y="553381"/>
                    <a:pt x="67995" y="537643"/>
                  </a:cubicBezTo>
                  <a:cubicBezTo>
                    <a:pt x="61769" y="514568"/>
                    <a:pt x="57411" y="491083"/>
                    <a:pt x="53084" y="467583"/>
                  </a:cubicBezTo>
                  <a:cubicBezTo>
                    <a:pt x="30065" y="317804"/>
                    <a:pt x="17766" y="163796"/>
                    <a:pt x="33785" y="12774"/>
                  </a:cubicBezTo>
                  <a:cubicBezTo>
                    <a:pt x="36336" y="-1204"/>
                    <a:pt x="14486" y="-5404"/>
                    <a:pt x="12012" y="8802"/>
                  </a:cubicBezTo>
                  <a:cubicBezTo>
                    <a:pt x="-10704" y="157641"/>
                    <a:pt x="2051" y="310406"/>
                    <a:pt x="23339" y="458774"/>
                  </a:cubicBezTo>
                  <a:cubicBezTo>
                    <a:pt x="28061" y="483047"/>
                    <a:pt x="44763" y="608067"/>
                    <a:pt x="74736" y="600729"/>
                  </a:cubicBezTo>
                  <a:close/>
                </a:path>
              </a:pathLst>
            </a:custGeom>
            <a:solidFill>
              <a:srgbClr val="5470D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9" name="Google Shape;939;p16"/>
            <p:cNvSpPr/>
            <p:nvPr/>
          </p:nvSpPr>
          <p:spPr>
            <a:xfrm>
              <a:off x="16011613" y="249981"/>
              <a:ext cx="3497781" cy="2700780"/>
            </a:xfrm>
            <a:custGeom>
              <a:avLst/>
              <a:gdLst/>
              <a:ahLst/>
              <a:cxnLst/>
              <a:rect l="l" t="t" r="r" b="b"/>
              <a:pathLst>
                <a:path w="3497781" h="2700780" extrusionOk="0">
                  <a:moveTo>
                    <a:pt x="3465137" y="388571"/>
                  </a:moveTo>
                  <a:cubicBezTo>
                    <a:pt x="3344652" y="125796"/>
                    <a:pt x="2949294" y="95913"/>
                    <a:pt x="2704210" y="61391"/>
                  </a:cubicBezTo>
                  <a:cubicBezTo>
                    <a:pt x="1028558" y="-174610"/>
                    <a:pt x="-254361" y="294965"/>
                    <a:pt x="43015" y="1039263"/>
                  </a:cubicBezTo>
                  <a:cubicBezTo>
                    <a:pt x="178593" y="2090563"/>
                    <a:pt x="343718" y="2584669"/>
                    <a:pt x="1188885" y="2675970"/>
                  </a:cubicBezTo>
                  <a:cubicBezTo>
                    <a:pt x="2597087" y="2828084"/>
                    <a:pt x="3329347" y="2287386"/>
                    <a:pt x="3273318" y="869912"/>
                  </a:cubicBezTo>
                  <a:cubicBezTo>
                    <a:pt x="3401410" y="825216"/>
                    <a:pt x="3569495" y="616173"/>
                    <a:pt x="3465137" y="388571"/>
                  </a:cubicBezTo>
                  <a:close/>
                  <a:moveTo>
                    <a:pt x="3125897" y="1421631"/>
                  </a:moveTo>
                  <a:cubicBezTo>
                    <a:pt x="2972510" y="2406691"/>
                    <a:pt x="2349650" y="2642055"/>
                    <a:pt x="1355210" y="2582107"/>
                  </a:cubicBezTo>
                  <a:cubicBezTo>
                    <a:pt x="1008318" y="2561199"/>
                    <a:pt x="666604" y="2495233"/>
                    <a:pt x="456413" y="2190597"/>
                  </a:cubicBezTo>
                  <a:cubicBezTo>
                    <a:pt x="283727" y="1940329"/>
                    <a:pt x="213288" y="1601505"/>
                    <a:pt x="192851" y="1303313"/>
                  </a:cubicBezTo>
                  <a:cubicBezTo>
                    <a:pt x="168830" y="952950"/>
                    <a:pt x="246632" y="654682"/>
                    <a:pt x="572099" y="471367"/>
                  </a:cubicBezTo>
                  <a:cubicBezTo>
                    <a:pt x="714828" y="390982"/>
                    <a:pt x="874442" y="345316"/>
                    <a:pt x="1034480" y="310066"/>
                  </a:cubicBezTo>
                  <a:cubicBezTo>
                    <a:pt x="1412089" y="226906"/>
                    <a:pt x="1801678" y="198418"/>
                    <a:pt x="2187410" y="225057"/>
                  </a:cubicBezTo>
                  <a:cubicBezTo>
                    <a:pt x="2463955" y="244145"/>
                    <a:pt x="2909618" y="256880"/>
                    <a:pt x="3057479" y="542201"/>
                  </a:cubicBezTo>
                  <a:cubicBezTo>
                    <a:pt x="3197565" y="812542"/>
                    <a:pt x="3171312" y="1129958"/>
                    <a:pt x="3125897" y="14216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0" name="Google Shape;940;p16"/>
            <p:cNvSpPr/>
            <p:nvPr/>
          </p:nvSpPr>
          <p:spPr>
            <a:xfrm>
              <a:off x="11917437" y="333025"/>
              <a:ext cx="3507534" cy="2695878"/>
            </a:xfrm>
            <a:custGeom>
              <a:avLst/>
              <a:gdLst/>
              <a:ahLst/>
              <a:cxnLst/>
              <a:rect l="l" t="t" r="r" b="b"/>
              <a:pathLst>
                <a:path w="3507534" h="2695878" extrusionOk="0">
                  <a:moveTo>
                    <a:pt x="27026" y="457079"/>
                  </a:moveTo>
                  <a:cubicBezTo>
                    <a:pt x="136806" y="189665"/>
                    <a:pt x="530647" y="143908"/>
                    <a:pt x="774136" y="99561"/>
                  </a:cubicBezTo>
                  <a:cubicBezTo>
                    <a:pt x="2438916" y="-203650"/>
                    <a:pt x="3739737" y="213923"/>
                    <a:pt x="3472621" y="969592"/>
                  </a:cubicBezTo>
                  <a:cubicBezTo>
                    <a:pt x="3379559" y="2025500"/>
                    <a:pt x="3234522" y="2525837"/>
                    <a:pt x="2393713" y="2651055"/>
                  </a:cubicBezTo>
                  <a:cubicBezTo>
                    <a:pt x="992784" y="2859704"/>
                    <a:pt x="239313" y="2348890"/>
                    <a:pt x="238113" y="930309"/>
                  </a:cubicBezTo>
                  <a:cubicBezTo>
                    <a:pt x="108321" y="890814"/>
                    <a:pt x="-68070" y="688698"/>
                    <a:pt x="27026" y="457079"/>
                  </a:cubicBezTo>
                  <a:close/>
                  <a:moveTo>
                    <a:pt x="407672" y="1475660"/>
                  </a:moveTo>
                  <a:cubicBezTo>
                    <a:pt x="600690" y="2453746"/>
                    <a:pt x="1232523" y="2663866"/>
                    <a:pt x="2223744" y="2563968"/>
                  </a:cubicBezTo>
                  <a:cubicBezTo>
                    <a:pt x="2569512" y="2529128"/>
                    <a:pt x="2908281" y="2449470"/>
                    <a:pt x="3106021" y="2136632"/>
                  </a:cubicBezTo>
                  <a:cubicBezTo>
                    <a:pt x="3268474" y="1879618"/>
                    <a:pt x="3325170" y="1538246"/>
                    <a:pt x="3333582" y="1239463"/>
                  </a:cubicBezTo>
                  <a:cubicBezTo>
                    <a:pt x="3343452" y="888418"/>
                    <a:pt x="3253669" y="593516"/>
                    <a:pt x="2921081" y="423452"/>
                  </a:cubicBezTo>
                  <a:cubicBezTo>
                    <a:pt x="2775224" y="348873"/>
                    <a:pt x="2613895" y="309666"/>
                    <a:pt x="2452581" y="280890"/>
                  </a:cubicBezTo>
                  <a:cubicBezTo>
                    <a:pt x="2071920" y="212983"/>
                    <a:pt x="1681511" y="200202"/>
                    <a:pt x="1297146" y="242320"/>
                  </a:cubicBezTo>
                  <a:cubicBezTo>
                    <a:pt x="1021603" y="272521"/>
                    <a:pt x="576821" y="303162"/>
                    <a:pt x="440576" y="594198"/>
                  </a:cubicBezTo>
                  <a:cubicBezTo>
                    <a:pt x="311482" y="869952"/>
                    <a:pt x="350520" y="1186049"/>
                    <a:pt x="407672" y="14756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1" name="Google Shape;941;p16"/>
          <p:cNvGrpSpPr/>
          <p:nvPr/>
        </p:nvGrpSpPr>
        <p:grpSpPr>
          <a:xfrm rot="-491209">
            <a:off x="-138623" y="4415033"/>
            <a:ext cx="2295744" cy="1457560"/>
            <a:chOff x="-277481" y="8830230"/>
            <a:chExt cx="4591529" cy="2915147"/>
          </a:xfrm>
        </p:grpSpPr>
        <p:sp>
          <p:nvSpPr>
            <p:cNvPr id="942" name="Google Shape;942;p16"/>
            <p:cNvSpPr/>
            <p:nvPr/>
          </p:nvSpPr>
          <p:spPr>
            <a:xfrm>
              <a:off x="-277481" y="8830230"/>
              <a:ext cx="4584723" cy="2900410"/>
            </a:xfrm>
            <a:custGeom>
              <a:avLst/>
              <a:gdLst/>
              <a:ahLst/>
              <a:cxnLst/>
              <a:rect l="l" t="t" r="r" b="b"/>
              <a:pathLst>
                <a:path w="4584723" h="2900410" extrusionOk="0">
                  <a:moveTo>
                    <a:pt x="4578582" y="360757"/>
                  </a:moveTo>
                  <a:cubicBezTo>
                    <a:pt x="4583311" y="446518"/>
                    <a:pt x="4586185" y="532536"/>
                    <a:pt x="4583954" y="618352"/>
                  </a:cubicBezTo>
                  <a:cubicBezTo>
                    <a:pt x="4556092" y="1193660"/>
                    <a:pt x="4533668" y="1768334"/>
                    <a:pt x="4525357" y="2344157"/>
                  </a:cubicBezTo>
                  <a:cubicBezTo>
                    <a:pt x="4520820" y="2472445"/>
                    <a:pt x="4512262" y="2600668"/>
                    <a:pt x="4503124" y="2728698"/>
                  </a:cubicBezTo>
                  <a:cubicBezTo>
                    <a:pt x="4500443" y="2762208"/>
                    <a:pt x="4499102" y="2795911"/>
                    <a:pt x="4493538" y="2829036"/>
                  </a:cubicBezTo>
                  <a:cubicBezTo>
                    <a:pt x="4487532" y="2855450"/>
                    <a:pt x="4456860" y="2858520"/>
                    <a:pt x="4434178" y="2860119"/>
                  </a:cubicBezTo>
                  <a:cubicBezTo>
                    <a:pt x="4421148" y="2884099"/>
                    <a:pt x="4393479" y="2879880"/>
                    <a:pt x="4370916" y="2876553"/>
                  </a:cubicBezTo>
                  <a:cubicBezTo>
                    <a:pt x="4316414" y="2871884"/>
                    <a:pt x="4261840" y="2878851"/>
                    <a:pt x="4207403" y="2881157"/>
                  </a:cubicBezTo>
                  <a:cubicBezTo>
                    <a:pt x="3954308" y="2895229"/>
                    <a:pt x="3700828" y="2904880"/>
                    <a:pt x="3447348" y="2898299"/>
                  </a:cubicBezTo>
                  <a:cubicBezTo>
                    <a:pt x="2917136" y="2886727"/>
                    <a:pt x="2388192" y="2848033"/>
                    <a:pt x="1859064" y="2816058"/>
                  </a:cubicBezTo>
                  <a:cubicBezTo>
                    <a:pt x="1331276" y="2802051"/>
                    <a:pt x="804003" y="2775259"/>
                    <a:pt x="276023" y="2782998"/>
                  </a:cubicBezTo>
                  <a:cubicBezTo>
                    <a:pt x="203505" y="2784276"/>
                    <a:pt x="132446" y="2790093"/>
                    <a:pt x="61204" y="2797005"/>
                  </a:cubicBezTo>
                  <a:cubicBezTo>
                    <a:pt x="25169" y="2795084"/>
                    <a:pt x="20569" y="2751151"/>
                    <a:pt x="18714" y="2722439"/>
                  </a:cubicBezTo>
                  <a:cubicBezTo>
                    <a:pt x="8107" y="2362585"/>
                    <a:pt x="20376" y="2002088"/>
                    <a:pt x="17823" y="1642041"/>
                  </a:cubicBezTo>
                  <a:cubicBezTo>
                    <a:pt x="15904" y="1371266"/>
                    <a:pt x="22644" y="1100427"/>
                    <a:pt x="19779" y="829569"/>
                  </a:cubicBezTo>
                  <a:cubicBezTo>
                    <a:pt x="18209" y="681282"/>
                    <a:pt x="10908" y="533152"/>
                    <a:pt x="9099" y="384883"/>
                  </a:cubicBezTo>
                  <a:cubicBezTo>
                    <a:pt x="7988" y="293534"/>
                    <a:pt x="-34631" y="43071"/>
                    <a:pt x="74657" y="8256"/>
                  </a:cubicBezTo>
                  <a:cubicBezTo>
                    <a:pt x="104777" y="-1340"/>
                    <a:pt x="137093" y="-411"/>
                    <a:pt x="168682" y="618"/>
                  </a:cubicBezTo>
                  <a:cubicBezTo>
                    <a:pt x="571387" y="618"/>
                    <a:pt x="973908" y="36858"/>
                    <a:pt x="1376512" y="41380"/>
                  </a:cubicBezTo>
                  <a:cubicBezTo>
                    <a:pt x="1939379" y="53337"/>
                    <a:pt x="2502438" y="55580"/>
                    <a:pt x="3065112" y="72776"/>
                  </a:cubicBezTo>
                  <a:cubicBezTo>
                    <a:pt x="3528113" y="96057"/>
                    <a:pt x="3990848" y="122977"/>
                    <a:pt x="4454418" y="128602"/>
                  </a:cubicBezTo>
                  <a:cubicBezTo>
                    <a:pt x="4477614" y="129494"/>
                    <a:pt x="4500618" y="131608"/>
                    <a:pt x="4523171" y="137297"/>
                  </a:cubicBezTo>
                  <a:cubicBezTo>
                    <a:pt x="4584578" y="165688"/>
                    <a:pt x="4574670" y="265198"/>
                    <a:pt x="4576075" y="332090"/>
                  </a:cubicBezTo>
                  <a:cubicBezTo>
                    <a:pt x="4577177" y="341695"/>
                    <a:pt x="4577948" y="351290"/>
                    <a:pt x="4578582" y="3607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3" name="Google Shape;943;p16"/>
            <p:cNvSpPr/>
            <p:nvPr/>
          </p:nvSpPr>
          <p:spPr>
            <a:xfrm>
              <a:off x="-152343" y="8977761"/>
              <a:ext cx="4305316" cy="1230079"/>
            </a:xfrm>
            <a:custGeom>
              <a:avLst/>
              <a:gdLst/>
              <a:ahLst/>
              <a:cxnLst/>
              <a:rect l="l" t="t" r="r" b="b"/>
              <a:pathLst>
                <a:path w="4305316" h="1230079" extrusionOk="0">
                  <a:moveTo>
                    <a:pt x="2272916" y="1229379"/>
                  </a:moveTo>
                  <a:cubicBezTo>
                    <a:pt x="1961445" y="1227853"/>
                    <a:pt x="606144" y="370033"/>
                    <a:pt x="255627" y="179927"/>
                  </a:cubicBezTo>
                  <a:cubicBezTo>
                    <a:pt x="16307" y="44296"/>
                    <a:pt x="-11922" y="54654"/>
                    <a:pt x="3423" y="16530"/>
                  </a:cubicBezTo>
                  <a:cubicBezTo>
                    <a:pt x="20201" y="-24884"/>
                    <a:pt x="45996" y="-20096"/>
                    <a:pt x="774598" y="418341"/>
                  </a:cubicBezTo>
                  <a:cubicBezTo>
                    <a:pt x="2276874" y="1307998"/>
                    <a:pt x="2259637" y="1201300"/>
                    <a:pt x="2487736" y="1111064"/>
                  </a:cubicBezTo>
                  <a:cubicBezTo>
                    <a:pt x="3779241" y="586085"/>
                    <a:pt x="4031932" y="280504"/>
                    <a:pt x="4261958" y="200708"/>
                  </a:cubicBezTo>
                  <a:cubicBezTo>
                    <a:pt x="4318058" y="184771"/>
                    <a:pt x="4314091" y="243446"/>
                    <a:pt x="4281931" y="242113"/>
                  </a:cubicBezTo>
                  <a:cubicBezTo>
                    <a:pt x="4064219" y="346063"/>
                    <a:pt x="3554201" y="756632"/>
                    <a:pt x="2733419" y="1076331"/>
                  </a:cubicBezTo>
                  <a:cubicBezTo>
                    <a:pt x="2448965" y="1185575"/>
                    <a:pt x="2360486" y="1236777"/>
                    <a:pt x="2272916" y="122937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4" name="Google Shape;944;p16"/>
            <p:cNvSpPr/>
            <p:nvPr/>
          </p:nvSpPr>
          <p:spPr>
            <a:xfrm>
              <a:off x="2242348" y="10368833"/>
              <a:ext cx="1541156" cy="1226852"/>
            </a:xfrm>
            <a:custGeom>
              <a:avLst/>
              <a:gdLst/>
              <a:ahLst/>
              <a:cxnLst/>
              <a:rect l="l" t="t" r="r" b="b"/>
              <a:pathLst>
                <a:path w="1541156" h="1226852" extrusionOk="0">
                  <a:moveTo>
                    <a:pt x="1499135" y="1223063"/>
                  </a:moveTo>
                  <a:cubicBezTo>
                    <a:pt x="570544" y="481490"/>
                    <a:pt x="31636" y="114890"/>
                    <a:pt x="1139" y="31059"/>
                  </a:cubicBezTo>
                  <a:cubicBezTo>
                    <a:pt x="-6942" y="4608"/>
                    <a:pt x="30121" y="-12589"/>
                    <a:pt x="44804" y="11547"/>
                  </a:cubicBezTo>
                  <a:cubicBezTo>
                    <a:pt x="183671" y="162940"/>
                    <a:pt x="825347" y="592112"/>
                    <a:pt x="1532415" y="1177007"/>
                  </a:cubicBezTo>
                  <a:cubicBezTo>
                    <a:pt x="1555657" y="1199038"/>
                    <a:pt x="1528402" y="1239386"/>
                    <a:pt x="1499135" y="12230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5" name="Google Shape;945;p16"/>
            <p:cNvSpPr/>
            <p:nvPr/>
          </p:nvSpPr>
          <p:spPr>
            <a:xfrm>
              <a:off x="87698" y="10337512"/>
              <a:ext cx="1782213" cy="1100707"/>
            </a:xfrm>
            <a:custGeom>
              <a:avLst/>
              <a:gdLst/>
              <a:ahLst/>
              <a:cxnLst/>
              <a:rect l="l" t="t" r="r" b="b"/>
              <a:pathLst>
                <a:path w="1782213" h="1100707" extrusionOk="0">
                  <a:moveTo>
                    <a:pt x="5998" y="1087650"/>
                  </a:moveTo>
                  <a:cubicBezTo>
                    <a:pt x="-18218" y="1046622"/>
                    <a:pt x="5071" y="1060638"/>
                    <a:pt x="580876" y="714874"/>
                  </a:cubicBezTo>
                  <a:cubicBezTo>
                    <a:pt x="973369" y="478124"/>
                    <a:pt x="1752102" y="-32296"/>
                    <a:pt x="1752102" y="1610"/>
                  </a:cubicBezTo>
                  <a:cubicBezTo>
                    <a:pt x="1775602" y="-5706"/>
                    <a:pt x="1793904" y="28079"/>
                    <a:pt x="1773187" y="43318"/>
                  </a:cubicBezTo>
                  <a:cubicBezTo>
                    <a:pt x="-3763" y="1141611"/>
                    <a:pt x="30756" y="1128367"/>
                    <a:pt x="5998" y="108765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946;p16"/>
            <p:cNvSpPr/>
            <p:nvPr/>
          </p:nvSpPr>
          <p:spPr>
            <a:xfrm>
              <a:off x="-217629" y="11599149"/>
              <a:ext cx="3849505" cy="124971"/>
            </a:xfrm>
            <a:custGeom>
              <a:avLst/>
              <a:gdLst/>
              <a:ahLst/>
              <a:cxnLst/>
              <a:rect l="l" t="t" r="r" b="b"/>
              <a:pathLst>
                <a:path w="3849505" h="124971" extrusionOk="0">
                  <a:moveTo>
                    <a:pt x="3814196" y="124527"/>
                  </a:moveTo>
                  <a:cubicBezTo>
                    <a:pt x="1947032" y="38637"/>
                    <a:pt x="2561323" y="154425"/>
                    <a:pt x="741589" y="65052"/>
                  </a:cubicBezTo>
                  <a:cubicBezTo>
                    <a:pt x="531132" y="58104"/>
                    <a:pt x="-25279" y="93452"/>
                    <a:pt x="893" y="14539"/>
                  </a:cubicBezTo>
                  <a:cubicBezTo>
                    <a:pt x="8542" y="-11021"/>
                    <a:pt x="12123" y="4769"/>
                    <a:pt x="234436" y="5385"/>
                  </a:cubicBezTo>
                  <a:cubicBezTo>
                    <a:pt x="1164919" y="62561"/>
                    <a:pt x="3079661" y="16460"/>
                    <a:pt x="3825950" y="67102"/>
                  </a:cubicBezTo>
                  <a:cubicBezTo>
                    <a:pt x="3862269" y="75392"/>
                    <a:pt x="3855226" y="130446"/>
                    <a:pt x="3814196" y="12452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947;p16"/>
            <p:cNvSpPr/>
            <p:nvPr/>
          </p:nvSpPr>
          <p:spPr>
            <a:xfrm>
              <a:off x="3956357" y="9107176"/>
              <a:ext cx="357691" cy="2638201"/>
            </a:xfrm>
            <a:custGeom>
              <a:avLst/>
              <a:gdLst/>
              <a:ahLst/>
              <a:cxnLst/>
              <a:rect l="l" t="t" r="r" b="b"/>
              <a:pathLst>
                <a:path w="357691" h="2638201" extrusionOk="0">
                  <a:moveTo>
                    <a:pt x="353089" y="17305"/>
                  </a:moveTo>
                  <a:cubicBezTo>
                    <a:pt x="352125" y="8556"/>
                    <a:pt x="347176" y="1387"/>
                    <a:pt x="337947" y="137"/>
                  </a:cubicBezTo>
                  <a:cubicBezTo>
                    <a:pt x="330279" y="-902"/>
                    <a:pt x="319994" y="4043"/>
                    <a:pt x="318791" y="12655"/>
                  </a:cubicBezTo>
                  <a:cubicBezTo>
                    <a:pt x="306182" y="103278"/>
                    <a:pt x="308230" y="196686"/>
                    <a:pt x="305971" y="288062"/>
                  </a:cubicBezTo>
                  <a:cubicBezTo>
                    <a:pt x="303675" y="380293"/>
                    <a:pt x="301490" y="472515"/>
                    <a:pt x="299561" y="564756"/>
                  </a:cubicBezTo>
                  <a:cubicBezTo>
                    <a:pt x="295741" y="747233"/>
                    <a:pt x="291333" y="929692"/>
                    <a:pt x="286356" y="1112142"/>
                  </a:cubicBezTo>
                  <a:cubicBezTo>
                    <a:pt x="276402" y="1477042"/>
                    <a:pt x="264142" y="1841868"/>
                    <a:pt x="249569" y="2206611"/>
                  </a:cubicBezTo>
                  <a:cubicBezTo>
                    <a:pt x="245446" y="2309688"/>
                    <a:pt x="241148" y="2412764"/>
                    <a:pt x="236657" y="2515823"/>
                  </a:cubicBezTo>
                  <a:cubicBezTo>
                    <a:pt x="236171" y="2527146"/>
                    <a:pt x="235840" y="2538488"/>
                    <a:pt x="235151" y="2549802"/>
                  </a:cubicBezTo>
                  <a:cubicBezTo>
                    <a:pt x="234766" y="2556134"/>
                    <a:pt x="234903" y="2568000"/>
                    <a:pt x="229568" y="2572660"/>
                  </a:cubicBezTo>
                  <a:cubicBezTo>
                    <a:pt x="226106" y="2575683"/>
                    <a:pt x="219118" y="2576180"/>
                    <a:pt x="214949" y="2576648"/>
                  </a:cubicBezTo>
                  <a:cubicBezTo>
                    <a:pt x="202386" y="2578073"/>
                    <a:pt x="189484" y="2577935"/>
                    <a:pt x="176857" y="2578524"/>
                  </a:cubicBezTo>
                  <a:cubicBezTo>
                    <a:pt x="126130" y="2580858"/>
                    <a:pt x="75458" y="2583293"/>
                    <a:pt x="24795" y="2586694"/>
                  </a:cubicBezTo>
                  <a:cubicBezTo>
                    <a:pt x="-7915" y="2588882"/>
                    <a:pt x="-8613" y="2639037"/>
                    <a:pt x="24795" y="2638191"/>
                  </a:cubicBezTo>
                  <a:cubicBezTo>
                    <a:pt x="71619" y="2637006"/>
                    <a:pt x="118370" y="2635029"/>
                    <a:pt x="165158" y="2632860"/>
                  </a:cubicBezTo>
                  <a:cubicBezTo>
                    <a:pt x="204048" y="2631059"/>
                    <a:pt x="255905" y="2636233"/>
                    <a:pt x="278045" y="2596299"/>
                  </a:cubicBezTo>
                  <a:cubicBezTo>
                    <a:pt x="286604" y="2580858"/>
                    <a:pt x="288174" y="2562853"/>
                    <a:pt x="289056" y="2545565"/>
                  </a:cubicBezTo>
                  <a:cubicBezTo>
                    <a:pt x="290268" y="2521797"/>
                    <a:pt x="291113" y="2497992"/>
                    <a:pt x="292132" y="2474215"/>
                  </a:cubicBezTo>
                  <a:cubicBezTo>
                    <a:pt x="294162" y="2426643"/>
                    <a:pt x="296145" y="2379080"/>
                    <a:pt x="298101" y="2331507"/>
                  </a:cubicBezTo>
                  <a:cubicBezTo>
                    <a:pt x="305741" y="2145188"/>
                    <a:pt x="312776" y="1958832"/>
                    <a:pt x="319213" y="1772467"/>
                  </a:cubicBezTo>
                  <a:cubicBezTo>
                    <a:pt x="332143" y="1397742"/>
                    <a:pt x="342648" y="1022935"/>
                    <a:pt x="350711" y="648081"/>
                  </a:cubicBezTo>
                  <a:cubicBezTo>
                    <a:pt x="352970" y="542964"/>
                    <a:pt x="355036" y="437847"/>
                    <a:pt x="356175" y="332712"/>
                  </a:cubicBezTo>
                  <a:cubicBezTo>
                    <a:pt x="356735" y="281141"/>
                    <a:pt x="357350" y="229571"/>
                    <a:pt x="357470" y="177991"/>
                  </a:cubicBezTo>
                  <a:cubicBezTo>
                    <a:pt x="357598" y="124509"/>
                    <a:pt x="358939" y="70484"/>
                    <a:pt x="353089" y="173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" name="Google Shape;915;p16"/>
          <p:cNvSpPr txBox="1"/>
          <p:nvPr/>
        </p:nvSpPr>
        <p:spPr>
          <a:xfrm>
            <a:off x="537534" y="1324691"/>
            <a:ext cx="6827241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20000"/>
              </a:lnSpc>
            </a:pPr>
            <a:r>
              <a:rPr lang="ru-RU" sz="1200" dirty="0" smtClean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Необходимо обратиться Центр СПИД или его филиалы (Набережные челны, Альметьевск) или в Центральную Районную Больницу к врачу-инфекционисту для получения консультации и назначения профилактического лечения (при необходимости).</a:t>
            </a:r>
            <a:endParaRPr sz="600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" name="Google Shape;795;p13"/>
          <p:cNvGrpSpPr/>
          <p:nvPr/>
        </p:nvGrpSpPr>
        <p:grpSpPr>
          <a:xfrm rot="-384435">
            <a:off x="441956" y="368536"/>
            <a:ext cx="3276885" cy="4406552"/>
            <a:chOff x="883753" y="737154"/>
            <a:chExt cx="6553465" cy="8812694"/>
          </a:xfrm>
        </p:grpSpPr>
        <p:sp>
          <p:nvSpPr>
            <p:cNvPr id="796" name="Google Shape;796;p13"/>
            <p:cNvSpPr/>
            <p:nvPr/>
          </p:nvSpPr>
          <p:spPr>
            <a:xfrm>
              <a:off x="890760" y="737154"/>
              <a:ext cx="6546458" cy="8812694"/>
            </a:xfrm>
            <a:custGeom>
              <a:avLst/>
              <a:gdLst/>
              <a:ahLst/>
              <a:cxnLst/>
              <a:rect l="l" t="t" r="r" b="b"/>
              <a:pathLst>
                <a:path w="6546458" h="8812694" extrusionOk="0">
                  <a:moveTo>
                    <a:pt x="6509747" y="8493649"/>
                  </a:moveTo>
                  <a:cubicBezTo>
                    <a:pt x="6497186" y="8280013"/>
                    <a:pt x="6531081" y="8028869"/>
                    <a:pt x="6517111" y="7768631"/>
                  </a:cubicBezTo>
                  <a:cubicBezTo>
                    <a:pt x="6482811" y="7166002"/>
                    <a:pt x="6502383" y="7603798"/>
                    <a:pt x="6502383" y="7009823"/>
                  </a:cubicBezTo>
                  <a:cubicBezTo>
                    <a:pt x="6503704" y="6340729"/>
                    <a:pt x="6414053" y="5917033"/>
                    <a:pt x="6445851" y="4835541"/>
                  </a:cubicBezTo>
                  <a:cubicBezTo>
                    <a:pt x="6457724" y="4582106"/>
                    <a:pt x="6462410" y="4716041"/>
                    <a:pt x="6428128" y="4111667"/>
                  </a:cubicBezTo>
                  <a:cubicBezTo>
                    <a:pt x="6368690" y="3255339"/>
                    <a:pt x="6362929" y="11021"/>
                    <a:pt x="6299332" y="9452"/>
                  </a:cubicBezTo>
                  <a:cubicBezTo>
                    <a:pt x="5761405" y="-5353"/>
                    <a:pt x="5142194" y="20838"/>
                    <a:pt x="5145541" y="20838"/>
                  </a:cubicBezTo>
                  <a:cubicBezTo>
                    <a:pt x="4538732" y="20838"/>
                    <a:pt x="5100953" y="-38753"/>
                    <a:pt x="4361067" y="43610"/>
                  </a:cubicBezTo>
                  <a:cubicBezTo>
                    <a:pt x="4032216" y="80042"/>
                    <a:pt x="3221317" y="34886"/>
                    <a:pt x="3183176" y="32594"/>
                  </a:cubicBezTo>
                  <a:cubicBezTo>
                    <a:pt x="3152735" y="34868"/>
                    <a:pt x="2469293" y="88396"/>
                    <a:pt x="2398368" y="82316"/>
                  </a:cubicBezTo>
                  <a:cubicBezTo>
                    <a:pt x="1698789" y="22671"/>
                    <a:pt x="353786" y="114535"/>
                    <a:pt x="437324" y="108154"/>
                  </a:cubicBezTo>
                  <a:cubicBezTo>
                    <a:pt x="415585" y="108154"/>
                    <a:pt x="60308" y="101316"/>
                    <a:pt x="63655" y="101703"/>
                  </a:cubicBezTo>
                  <a:cubicBezTo>
                    <a:pt x="61400" y="101703"/>
                    <a:pt x="59639" y="1156017"/>
                    <a:pt x="59639" y="1930952"/>
                  </a:cubicBezTo>
                  <a:cubicBezTo>
                    <a:pt x="59568" y="1932256"/>
                    <a:pt x="18046" y="2560829"/>
                    <a:pt x="14469" y="2844615"/>
                  </a:cubicBezTo>
                  <a:cubicBezTo>
                    <a:pt x="14469" y="2880307"/>
                    <a:pt x="58635" y="3298891"/>
                    <a:pt x="52944" y="3354411"/>
                  </a:cubicBezTo>
                  <a:cubicBezTo>
                    <a:pt x="-21610" y="4093883"/>
                    <a:pt x="93657" y="4823239"/>
                    <a:pt x="25180" y="6297741"/>
                  </a:cubicBezTo>
                  <a:cubicBezTo>
                    <a:pt x="-1897" y="6825779"/>
                    <a:pt x="34482" y="6747206"/>
                    <a:pt x="25515" y="7021615"/>
                  </a:cubicBezTo>
                  <a:cubicBezTo>
                    <a:pt x="-19566" y="8267358"/>
                    <a:pt x="5450" y="7622234"/>
                    <a:pt x="22168" y="8426092"/>
                  </a:cubicBezTo>
                  <a:cubicBezTo>
                    <a:pt x="29497" y="8768764"/>
                    <a:pt x="15509" y="8783657"/>
                    <a:pt x="37547" y="8784045"/>
                  </a:cubicBezTo>
                  <a:cubicBezTo>
                    <a:pt x="1449230" y="8805601"/>
                    <a:pt x="2660593" y="8818855"/>
                    <a:pt x="4495853" y="8786318"/>
                  </a:cubicBezTo>
                  <a:cubicBezTo>
                    <a:pt x="5224130" y="8772271"/>
                    <a:pt x="5234506" y="8818203"/>
                    <a:pt x="5312442" y="8812140"/>
                  </a:cubicBezTo>
                  <a:cubicBezTo>
                    <a:pt x="6794768" y="8699002"/>
                    <a:pt x="6543536" y="8995849"/>
                    <a:pt x="6509747" y="8493649"/>
                  </a:cubicBezTo>
                  <a:close/>
                  <a:moveTo>
                    <a:pt x="354702" y="992207"/>
                  </a:moveTo>
                  <a:cubicBezTo>
                    <a:pt x="292814" y="967162"/>
                    <a:pt x="260029" y="883653"/>
                    <a:pt x="286789" y="815689"/>
                  </a:cubicBezTo>
                  <a:cubicBezTo>
                    <a:pt x="331624" y="700666"/>
                    <a:pt x="485841" y="712828"/>
                    <a:pt x="525972" y="824044"/>
                  </a:cubicBezTo>
                  <a:cubicBezTo>
                    <a:pt x="565451" y="918956"/>
                    <a:pt x="468770" y="1038897"/>
                    <a:pt x="354702" y="992207"/>
                  </a:cubicBezTo>
                  <a:close/>
                  <a:moveTo>
                    <a:pt x="342987" y="1713437"/>
                  </a:moveTo>
                  <a:cubicBezTo>
                    <a:pt x="293483" y="1686858"/>
                    <a:pt x="267710" y="1620816"/>
                    <a:pt x="282103" y="1561224"/>
                  </a:cubicBezTo>
                  <a:cubicBezTo>
                    <a:pt x="313884" y="1431026"/>
                    <a:pt x="483832" y="1430638"/>
                    <a:pt x="527311" y="1551354"/>
                  </a:cubicBezTo>
                  <a:cubicBezTo>
                    <a:pt x="569467" y="1652312"/>
                    <a:pt x="458411" y="1775690"/>
                    <a:pt x="342987" y="1713437"/>
                  </a:cubicBezTo>
                  <a:close/>
                  <a:moveTo>
                    <a:pt x="357379" y="2447181"/>
                  </a:moveTo>
                  <a:cubicBezTo>
                    <a:pt x="295492" y="2422135"/>
                    <a:pt x="262707" y="2339384"/>
                    <a:pt x="289132" y="2271051"/>
                  </a:cubicBezTo>
                  <a:cubicBezTo>
                    <a:pt x="333632" y="2155270"/>
                    <a:pt x="488853" y="2167801"/>
                    <a:pt x="528649" y="2279017"/>
                  </a:cubicBezTo>
                  <a:cubicBezTo>
                    <a:pt x="568463" y="2374300"/>
                    <a:pt x="471113" y="2493483"/>
                    <a:pt x="357379" y="2447181"/>
                  </a:cubicBezTo>
                  <a:close/>
                  <a:moveTo>
                    <a:pt x="359053" y="3174844"/>
                  </a:moveTo>
                  <a:cubicBezTo>
                    <a:pt x="297165" y="3149798"/>
                    <a:pt x="264381" y="3067047"/>
                    <a:pt x="290806" y="2999102"/>
                  </a:cubicBezTo>
                  <a:cubicBezTo>
                    <a:pt x="335306" y="2882950"/>
                    <a:pt x="490527" y="2895482"/>
                    <a:pt x="530323" y="3006698"/>
                  </a:cubicBezTo>
                  <a:cubicBezTo>
                    <a:pt x="570472" y="3102721"/>
                    <a:pt x="471783" y="3220776"/>
                    <a:pt x="359053" y="3174844"/>
                  </a:cubicBezTo>
                  <a:close/>
                  <a:moveTo>
                    <a:pt x="286454" y="3744231"/>
                  </a:moveTo>
                  <a:cubicBezTo>
                    <a:pt x="318235" y="3614033"/>
                    <a:pt x="488184" y="3613275"/>
                    <a:pt x="531662" y="3734361"/>
                  </a:cubicBezTo>
                  <a:cubicBezTo>
                    <a:pt x="619305" y="3944279"/>
                    <a:pt x="228249" y="3983760"/>
                    <a:pt x="286454" y="3744231"/>
                  </a:cubicBezTo>
                  <a:close/>
                  <a:moveTo>
                    <a:pt x="288128" y="4471524"/>
                  </a:moveTo>
                  <a:cubicBezTo>
                    <a:pt x="319909" y="4341713"/>
                    <a:pt x="489523" y="4340180"/>
                    <a:pt x="533336" y="4461654"/>
                  </a:cubicBezTo>
                  <a:cubicBezTo>
                    <a:pt x="621314" y="4672700"/>
                    <a:pt x="230257" y="4711053"/>
                    <a:pt x="288128" y="4471524"/>
                  </a:cubicBezTo>
                  <a:close/>
                  <a:moveTo>
                    <a:pt x="363404" y="5357481"/>
                  </a:moveTo>
                  <a:cubicBezTo>
                    <a:pt x="301517" y="5332435"/>
                    <a:pt x="268732" y="5249684"/>
                    <a:pt x="295157" y="5181739"/>
                  </a:cubicBezTo>
                  <a:cubicBezTo>
                    <a:pt x="339657" y="5065588"/>
                    <a:pt x="494878" y="5078119"/>
                    <a:pt x="534674" y="5189335"/>
                  </a:cubicBezTo>
                  <a:cubicBezTo>
                    <a:pt x="574488" y="5284988"/>
                    <a:pt x="476469" y="5403413"/>
                    <a:pt x="363404" y="5357481"/>
                  </a:cubicBezTo>
                  <a:close/>
                  <a:moveTo>
                    <a:pt x="290806" y="5926868"/>
                  </a:moveTo>
                  <a:cubicBezTo>
                    <a:pt x="322586" y="5796282"/>
                    <a:pt x="492535" y="5796282"/>
                    <a:pt x="536013" y="5916998"/>
                  </a:cubicBezTo>
                  <a:cubicBezTo>
                    <a:pt x="623657" y="6126916"/>
                    <a:pt x="232600" y="6166397"/>
                    <a:pt x="290806" y="5926868"/>
                  </a:cubicBezTo>
                  <a:close/>
                  <a:moveTo>
                    <a:pt x="353363" y="6806374"/>
                  </a:moveTo>
                  <a:cubicBezTo>
                    <a:pt x="303860" y="6779795"/>
                    <a:pt x="278086" y="6713752"/>
                    <a:pt x="292479" y="6654161"/>
                  </a:cubicBezTo>
                  <a:cubicBezTo>
                    <a:pt x="324260" y="6523962"/>
                    <a:pt x="494209" y="6523575"/>
                    <a:pt x="537687" y="6644291"/>
                  </a:cubicBezTo>
                  <a:cubicBezTo>
                    <a:pt x="579844" y="6745267"/>
                    <a:pt x="469105" y="6868626"/>
                    <a:pt x="353363" y="6806374"/>
                  </a:cubicBezTo>
                  <a:close/>
                  <a:moveTo>
                    <a:pt x="367738" y="7540118"/>
                  </a:moveTo>
                  <a:cubicBezTo>
                    <a:pt x="305850" y="7515072"/>
                    <a:pt x="273066" y="7432321"/>
                    <a:pt x="299491" y="7364375"/>
                  </a:cubicBezTo>
                  <a:cubicBezTo>
                    <a:pt x="343991" y="7248224"/>
                    <a:pt x="499212" y="7260756"/>
                    <a:pt x="539008" y="7371972"/>
                  </a:cubicBezTo>
                  <a:cubicBezTo>
                    <a:pt x="578840" y="7467625"/>
                    <a:pt x="480820" y="7586049"/>
                    <a:pt x="367738" y="7540118"/>
                  </a:cubicBezTo>
                  <a:close/>
                  <a:moveTo>
                    <a:pt x="369077" y="8267798"/>
                  </a:moveTo>
                  <a:cubicBezTo>
                    <a:pt x="238273" y="8214658"/>
                    <a:pt x="282103" y="7984999"/>
                    <a:pt x="438663" y="8011578"/>
                  </a:cubicBezTo>
                  <a:cubicBezTo>
                    <a:pt x="628343" y="8044590"/>
                    <a:pt x="548063" y="8340679"/>
                    <a:pt x="369077" y="82677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97" name="Google Shape;797;p13"/>
            <p:cNvGrpSpPr/>
            <p:nvPr/>
          </p:nvGrpSpPr>
          <p:grpSpPr>
            <a:xfrm>
              <a:off x="883753" y="1196477"/>
              <a:ext cx="6527328" cy="8034326"/>
              <a:chOff x="883753" y="1196477"/>
              <a:chExt cx="6527328" cy="8034326"/>
            </a:xfrm>
          </p:grpSpPr>
          <p:sp>
            <p:nvSpPr>
              <p:cNvPr id="798" name="Google Shape;798;p13"/>
              <p:cNvSpPr/>
              <p:nvPr/>
            </p:nvSpPr>
            <p:spPr>
              <a:xfrm>
                <a:off x="943146" y="1196477"/>
                <a:ext cx="6288424" cy="63714"/>
              </a:xfrm>
              <a:custGeom>
                <a:avLst/>
                <a:gdLst/>
                <a:ahLst/>
                <a:cxnLst/>
                <a:rect l="l" t="t" r="r" b="b"/>
                <a:pathLst>
                  <a:path w="6288424" h="63714" extrusionOk="0">
                    <a:moveTo>
                      <a:pt x="6285404" y="63715"/>
                    </a:moveTo>
                    <a:cubicBezTo>
                      <a:pt x="6283713" y="63732"/>
                      <a:pt x="11146" y="42476"/>
                      <a:pt x="8927" y="42459"/>
                    </a:cubicBezTo>
                    <a:cubicBezTo>
                      <a:pt x="8927" y="-22174"/>
                      <a:pt x="-443701" y="228"/>
                      <a:pt x="5097154" y="23476"/>
                    </a:cubicBezTo>
                    <a:cubicBezTo>
                      <a:pt x="6415768" y="28552"/>
                      <a:pt x="6283854" y="9023"/>
                      <a:pt x="6285404" y="6371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9" name="Google Shape;799;p13"/>
              <p:cNvSpPr/>
              <p:nvPr/>
            </p:nvSpPr>
            <p:spPr>
              <a:xfrm>
                <a:off x="943560" y="1918236"/>
                <a:ext cx="6306493" cy="66587"/>
              </a:xfrm>
              <a:custGeom>
                <a:avLst/>
                <a:gdLst/>
                <a:ahLst/>
                <a:cxnLst/>
                <a:rect l="l" t="t" r="r" b="b"/>
                <a:pathLst>
                  <a:path w="6306493" h="66587" extrusionOk="0">
                    <a:moveTo>
                      <a:pt x="6303064" y="66588"/>
                    </a:moveTo>
                    <a:cubicBezTo>
                      <a:pt x="6301056" y="66623"/>
                      <a:pt x="8459" y="45349"/>
                      <a:pt x="7173" y="45331"/>
                    </a:cubicBezTo>
                    <a:cubicBezTo>
                      <a:pt x="8670" y="-22368"/>
                      <a:pt x="-419610" y="-1517"/>
                      <a:pt x="5113792" y="26349"/>
                    </a:cubicBezTo>
                    <a:cubicBezTo>
                      <a:pt x="6431666" y="31407"/>
                      <a:pt x="6303064" y="11226"/>
                      <a:pt x="6303064" y="6658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0" name="Google Shape;800;p13"/>
              <p:cNvSpPr/>
              <p:nvPr/>
            </p:nvSpPr>
            <p:spPr>
              <a:xfrm>
                <a:off x="945379" y="2642655"/>
                <a:ext cx="6348399" cy="52716"/>
              </a:xfrm>
              <a:custGeom>
                <a:avLst/>
                <a:gdLst/>
                <a:ahLst/>
                <a:cxnLst/>
                <a:rect l="l" t="t" r="r" b="b"/>
                <a:pathLst>
                  <a:path w="6348399" h="52716" extrusionOk="0">
                    <a:moveTo>
                      <a:pt x="842696" y="48593"/>
                    </a:moveTo>
                    <a:cubicBezTo>
                      <a:pt x="-117205" y="48593"/>
                      <a:pt x="5037" y="61301"/>
                      <a:pt x="5037" y="0"/>
                    </a:cubicBezTo>
                    <a:cubicBezTo>
                      <a:pt x="7733522" y="43993"/>
                      <a:pt x="8852361" y="61442"/>
                      <a:pt x="842696" y="4859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1" name="Google Shape;801;p13"/>
              <p:cNvSpPr/>
              <p:nvPr/>
            </p:nvSpPr>
            <p:spPr>
              <a:xfrm>
                <a:off x="903595" y="3369507"/>
                <a:ext cx="6373533" cy="64597"/>
              </a:xfrm>
              <a:custGeom>
                <a:avLst/>
                <a:gdLst/>
                <a:ahLst/>
                <a:cxnLst/>
                <a:rect l="l" t="t" r="r" b="b"/>
                <a:pathLst>
                  <a:path w="6373533" h="64597" extrusionOk="0">
                    <a:moveTo>
                      <a:pt x="6370124" y="64597"/>
                    </a:moveTo>
                    <a:cubicBezTo>
                      <a:pt x="6368750" y="64615"/>
                      <a:pt x="8576" y="42971"/>
                      <a:pt x="6655" y="42953"/>
                    </a:cubicBezTo>
                    <a:cubicBezTo>
                      <a:pt x="9773" y="-22701"/>
                      <a:pt x="-423158" y="441"/>
                      <a:pt x="5188217" y="23971"/>
                    </a:cubicBezTo>
                    <a:cubicBezTo>
                      <a:pt x="6497951" y="29029"/>
                      <a:pt x="6370124" y="9483"/>
                      <a:pt x="6370124" y="6459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2" name="Google Shape;802;p13"/>
              <p:cNvSpPr/>
              <p:nvPr/>
            </p:nvSpPr>
            <p:spPr>
              <a:xfrm>
                <a:off x="932933" y="4094239"/>
                <a:ext cx="6360531" cy="64126"/>
              </a:xfrm>
              <a:custGeom>
                <a:avLst/>
                <a:gdLst/>
                <a:ahLst/>
                <a:cxnLst/>
                <a:rect l="l" t="t" r="r" b="b"/>
                <a:pathLst>
                  <a:path w="6360531" h="64126" extrusionOk="0">
                    <a:moveTo>
                      <a:pt x="6357504" y="64126"/>
                    </a:moveTo>
                    <a:cubicBezTo>
                      <a:pt x="6355954" y="64144"/>
                      <a:pt x="6596" y="42500"/>
                      <a:pt x="4746" y="42483"/>
                    </a:cubicBezTo>
                    <a:cubicBezTo>
                      <a:pt x="14488" y="-22449"/>
                      <a:pt x="-425349" y="376"/>
                      <a:pt x="5176266" y="23888"/>
                    </a:cubicBezTo>
                    <a:cubicBezTo>
                      <a:pt x="6487709" y="28946"/>
                      <a:pt x="6355918" y="9858"/>
                      <a:pt x="6357504" y="6412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3" name="Google Shape;803;p13"/>
              <p:cNvSpPr/>
              <p:nvPr/>
            </p:nvSpPr>
            <p:spPr>
              <a:xfrm>
                <a:off x="910051" y="4818452"/>
                <a:ext cx="6413352" cy="64545"/>
              </a:xfrm>
              <a:custGeom>
                <a:avLst/>
                <a:gdLst/>
                <a:ahLst/>
                <a:cxnLst/>
                <a:rect l="l" t="t" r="r" b="b"/>
                <a:pathLst>
                  <a:path w="6413352" h="64545" extrusionOk="0">
                    <a:moveTo>
                      <a:pt x="6411498" y="64546"/>
                    </a:moveTo>
                    <a:cubicBezTo>
                      <a:pt x="6410212" y="64563"/>
                      <a:pt x="157305" y="43554"/>
                      <a:pt x="8567" y="42531"/>
                    </a:cubicBezTo>
                    <a:cubicBezTo>
                      <a:pt x="7123" y="-22806"/>
                      <a:pt x="-434195" y="601"/>
                      <a:pt x="5216219" y="24307"/>
                    </a:cubicBezTo>
                    <a:cubicBezTo>
                      <a:pt x="6542126" y="29383"/>
                      <a:pt x="6406530" y="9854"/>
                      <a:pt x="6411498" y="6454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4" name="Google Shape;804;p13"/>
              <p:cNvSpPr/>
              <p:nvPr/>
            </p:nvSpPr>
            <p:spPr>
              <a:xfrm>
                <a:off x="929522" y="5540811"/>
                <a:ext cx="6426617" cy="58761"/>
              </a:xfrm>
              <a:custGeom>
                <a:avLst/>
                <a:gdLst/>
                <a:ahLst/>
                <a:cxnLst/>
                <a:rect l="l" t="t" r="r" b="b"/>
                <a:pathLst>
                  <a:path w="6426617" h="58761" extrusionOk="0">
                    <a:moveTo>
                      <a:pt x="2347890" y="51255"/>
                    </a:moveTo>
                    <a:cubicBezTo>
                      <a:pt x="-214571" y="41402"/>
                      <a:pt x="5709" y="70519"/>
                      <a:pt x="4158" y="0"/>
                    </a:cubicBezTo>
                    <a:cubicBezTo>
                      <a:pt x="6854748" y="19053"/>
                      <a:pt x="9116421" y="79808"/>
                      <a:pt x="2347890" y="5125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5" name="Google Shape;805;p13"/>
              <p:cNvSpPr/>
              <p:nvPr/>
            </p:nvSpPr>
            <p:spPr>
              <a:xfrm>
                <a:off x="928380" y="6266283"/>
                <a:ext cx="6412630" cy="65977"/>
              </a:xfrm>
              <a:custGeom>
                <a:avLst/>
                <a:gdLst/>
                <a:ahLst/>
                <a:cxnLst/>
                <a:rect l="l" t="t" r="r" b="b"/>
                <a:pathLst>
                  <a:path w="6412630" h="65977" extrusionOk="0">
                    <a:moveTo>
                      <a:pt x="6409235" y="65977"/>
                    </a:moveTo>
                    <a:cubicBezTo>
                      <a:pt x="6407949" y="65994"/>
                      <a:pt x="144914" y="44897"/>
                      <a:pt x="7626" y="43963"/>
                    </a:cubicBezTo>
                    <a:cubicBezTo>
                      <a:pt x="7626" y="-24582"/>
                      <a:pt x="-425288" y="1627"/>
                      <a:pt x="5232349" y="25368"/>
                    </a:cubicBezTo>
                    <a:cubicBezTo>
                      <a:pt x="6536534" y="31678"/>
                      <a:pt x="6409235" y="8553"/>
                      <a:pt x="6409235" y="6597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6" name="Google Shape;806;p13"/>
              <p:cNvSpPr/>
              <p:nvPr/>
            </p:nvSpPr>
            <p:spPr>
              <a:xfrm>
                <a:off x="909355" y="6989920"/>
                <a:ext cx="6460822" cy="66971"/>
              </a:xfrm>
              <a:custGeom>
                <a:avLst/>
                <a:gdLst/>
                <a:ahLst/>
                <a:cxnLst/>
                <a:rect l="l" t="t" r="r" b="b"/>
                <a:pathLst>
                  <a:path w="6460822" h="66971" extrusionOk="0">
                    <a:moveTo>
                      <a:pt x="6459371" y="66971"/>
                    </a:moveTo>
                    <a:cubicBezTo>
                      <a:pt x="6458085" y="66989"/>
                      <a:pt x="120865" y="45698"/>
                      <a:pt x="6585" y="44957"/>
                    </a:cubicBezTo>
                    <a:cubicBezTo>
                      <a:pt x="9880" y="-25985"/>
                      <a:pt x="-426857" y="2462"/>
                      <a:pt x="5268761" y="26363"/>
                    </a:cubicBezTo>
                    <a:cubicBezTo>
                      <a:pt x="6589101" y="31439"/>
                      <a:pt x="6453293" y="11857"/>
                      <a:pt x="6459371" y="6697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7" name="Google Shape;807;p13"/>
              <p:cNvSpPr/>
              <p:nvPr/>
            </p:nvSpPr>
            <p:spPr>
              <a:xfrm>
                <a:off x="910632" y="7713965"/>
                <a:ext cx="6500449" cy="59902"/>
              </a:xfrm>
              <a:custGeom>
                <a:avLst/>
                <a:gdLst/>
                <a:ahLst/>
                <a:cxnLst/>
                <a:rect l="l" t="t" r="r" b="b"/>
                <a:pathLst>
                  <a:path w="6500449" h="59902" extrusionOk="0">
                    <a:moveTo>
                      <a:pt x="2418627" y="51625"/>
                    </a:moveTo>
                    <a:cubicBezTo>
                      <a:pt x="-254221" y="41367"/>
                      <a:pt x="6982" y="72899"/>
                      <a:pt x="6982" y="0"/>
                    </a:cubicBezTo>
                    <a:cubicBezTo>
                      <a:pt x="6816172" y="26244"/>
                      <a:pt x="9283609" y="80601"/>
                      <a:pt x="2418627" y="5162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8" name="Google Shape;808;p13"/>
              <p:cNvSpPr/>
              <p:nvPr/>
            </p:nvSpPr>
            <p:spPr>
              <a:xfrm>
                <a:off x="883753" y="8440259"/>
                <a:ext cx="6526567" cy="65525"/>
              </a:xfrm>
              <a:custGeom>
                <a:avLst/>
                <a:gdLst/>
                <a:ahLst/>
                <a:cxnLst/>
                <a:rect l="l" t="t" r="r" b="b"/>
                <a:pathLst>
                  <a:path w="6526567" h="65525" extrusionOk="0">
                    <a:moveTo>
                      <a:pt x="6524117" y="65525"/>
                    </a:moveTo>
                    <a:cubicBezTo>
                      <a:pt x="6522779" y="65543"/>
                      <a:pt x="276760" y="45027"/>
                      <a:pt x="8105" y="42753"/>
                    </a:cubicBezTo>
                    <a:cubicBezTo>
                      <a:pt x="8105" y="-23624"/>
                      <a:pt x="-440065" y="1087"/>
                      <a:pt x="5328839" y="25286"/>
                    </a:cubicBezTo>
                    <a:cubicBezTo>
                      <a:pt x="6654358" y="30363"/>
                      <a:pt x="6520999" y="10816"/>
                      <a:pt x="6524117" y="6552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9" name="Google Shape;809;p13"/>
              <p:cNvSpPr/>
              <p:nvPr/>
            </p:nvSpPr>
            <p:spPr>
              <a:xfrm>
                <a:off x="905593" y="9163074"/>
                <a:ext cx="6497258" cy="67729"/>
              </a:xfrm>
              <a:custGeom>
                <a:avLst/>
                <a:gdLst/>
                <a:ahLst/>
                <a:cxnLst/>
                <a:rect l="l" t="t" r="r" b="b"/>
                <a:pathLst>
                  <a:path w="6497258" h="67729" extrusionOk="0">
                    <a:moveTo>
                      <a:pt x="6494914" y="67730"/>
                    </a:moveTo>
                    <a:cubicBezTo>
                      <a:pt x="6493646" y="67748"/>
                      <a:pt x="178658" y="45998"/>
                      <a:pt x="8339" y="44570"/>
                    </a:cubicBezTo>
                    <a:cubicBezTo>
                      <a:pt x="6754" y="-21983"/>
                      <a:pt x="-434352" y="-1890"/>
                      <a:pt x="5324052" y="27103"/>
                    </a:cubicBezTo>
                    <a:cubicBezTo>
                      <a:pt x="6623076" y="32179"/>
                      <a:pt x="6491584" y="11153"/>
                      <a:pt x="6494914" y="6773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10" name="Google Shape;810;p13"/>
            <p:cNvSpPr/>
            <p:nvPr/>
          </p:nvSpPr>
          <p:spPr>
            <a:xfrm>
              <a:off x="1743570" y="814551"/>
              <a:ext cx="175291" cy="8727904"/>
            </a:xfrm>
            <a:custGeom>
              <a:avLst/>
              <a:gdLst/>
              <a:ahLst/>
              <a:cxnLst/>
              <a:rect l="l" t="t" r="r" b="b"/>
              <a:pathLst>
                <a:path w="175291" h="8727904" extrusionOk="0">
                  <a:moveTo>
                    <a:pt x="175292" y="8727905"/>
                  </a:moveTo>
                  <a:cubicBezTo>
                    <a:pt x="78540" y="8727905"/>
                    <a:pt x="-73792" y="3686082"/>
                    <a:pt x="41140" y="2"/>
                  </a:cubicBezTo>
                  <a:cubicBezTo>
                    <a:pt x="139089" y="-2977"/>
                    <a:pt x="-96887" y="3400745"/>
                    <a:pt x="175292" y="87279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1" name="Google Shape;811;p13"/>
          <p:cNvGrpSpPr/>
          <p:nvPr/>
        </p:nvGrpSpPr>
        <p:grpSpPr>
          <a:xfrm rot="865684">
            <a:off x="8524802" y="2642418"/>
            <a:ext cx="2829437" cy="3504211"/>
            <a:chOff x="17047059" y="5284049"/>
            <a:chExt cx="5658063" cy="7007417"/>
          </a:xfrm>
        </p:grpSpPr>
        <p:sp>
          <p:nvSpPr>
            <p:cNvPr id="812" name="Google Shape;812;p13"/>
            <p:cNvSpPr/>
            <p:nvPr/>
          </p:nvSpPr>
          <p:spPr>
            <a:xfrm>
              <a:off x="21935480" y="7531387"/>
              <a:ext cx="769643" cy="4685389"/>
            </a:xfrm>
            <a:custGeom>
              <a:avLst/>
              <a:gdLst/>
              <a:ahLst/>
              <a:cxnLst/>
              <a:rect l="l" t="t" r="r" b="b"/>
              <a:pathLst>
                <a:path w="769643" h="4685389" extrusionOk="0">
                  <a:moveTo>
                    <a:pt x="317361" y="4681288"/>
                  </a:moveTo>
                  <a:cubicBezTo>
                    <a:pt x="665680" y="4648185"/>
                    <a:pt x="656663" y="4667498"/>
                    <a:pt x="709787" y="4651493"/>
                  </a:cubicBezTo>
                  <a:cubicBezTo>
                    <a:pt x="822617" y="4617479"/>
                    <a:pt x="755659" y="4559051"/>
                    <a:pt x="675020" y="2176976"/>
                  </a:cubicBezTo>
                  <a:cubicBezTo>
                    <a:pt x="670287" y="2037094"/>
                    <a:pt x="609545" y="179273"/>
                    <a:pt x="578460" y="40064"/>
                  </a:cubicBezTo>
                  <a:cubicBezTo>
                    <a:pt x="548566" y="-93792"/>
                    <a:pt x="411148" y="130908"/>
                    <a:pt x="115771" y="372496"/>
                  </a:cubicBezTo>
                  <a:cubicBezTo>
                    <a:pt x="-76536" y="538529"/>
                    <a:pt x="20234" y="285141"/>
                    <a:pt x="57871" y="1174271"/>
                  </a:cubicBezTo>
                  <a:cubicBezTo>
                    <a:pt x="312880" y="4688086"/>
                    <a:pt x="77475" y="4709696"/>
                    <a:pt x="317361" y="46812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13;p13"/>
            <p:cNvSpPr/>
            <p:nvPr/>
          </p:nvSpPr>
          <p:spPr>
            <a:xfrm>
              <a:off x="22376045" y="10533207"/>
              <a:ext cx="140" cy="5283"/>
            </a:xfrm>
            <a:custGeom>
              <a:avLst/>
              <a:gdLst/>
              <a:ahLst/>
              <a:cxnLst/>
              <a:rect l="l" t="t" r="r" b="b"/>
              <a:pathLst>
                <a:path w="140" h="5283" extrusionOk="0">
                  <a:moveTo>
                    <a:pt x="0" y="0"/>
                  </a:moveTo>
                  <a:cubicBezTo>
                    <a:pt x="0" y="1682"/>
                    <a:pt x="126" y="3475"/>
                    <a:pt x="140" y="5284"/>
                  </a:cubicBezTo>
                  <a:cubicBezTo>
                    <a:pt x="14" y="3490"/>
                    <a:pt x="0" y="1696"/>
                    <a:pt x="0" y="0"/>
                  </a:cubicBezTo>
                  <a:close/>
                </a:path>
              </a:pathLst>
            </a:custGeom>
            <a:solidFill>
              <a:srgbClr val="E64FA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13"/>
            <p:cNvSpPr/>
            <p:nvPr/>
          </p:nvSpPr>
          <p:spPr>
            <a:xfrm>
              <a:off x="17047059" y="5284049"/>
              <a:ext cx="5656788" cy="7007417"/>
            </a:xfrm>
            <a:custGeom>
              <a:avLst/>
              <a:gdLst/>
              <a:ahLst/>
              <a:cxnLst/>
              <a:rect l="l" t="t" r="r" b="b"/>
              <a:pathLst>
                <a:path w="5656788" h="7007417" extrusionOk="0">
                  <a:moveTo>
                    <a:pt x="5093569" y="3342298"/>
                  </a:moveTo>
                  <a:cubicBezTo>
                    <a:pt x="5076584" y="3087677"/>
                    <a:pt x="5191598" y="3109442"/>
                    <a:pt x="5558737" y="2735190"/>
                  </a:cubicBezTo>
                  <a:cubicBezTo>
                    <a:pt x="5708462" y="2582554"/>
                    <a:pt x="5655114" y="2593682"/>
                    <a:pt x="5604636" y="1659494"/>
                  </a:cubicBezTo>
                  <a:cubicBezTo>
                    <a:pt x="5591236" y="1411586"/>
                    <a:pt x="5553080" y="145948"/>
                    <a:pt x="5515428" y="62643"/>
                  </a:cubicBezTo>
                  <a:cubicBezTo>
                    <a:pt x="5475465" y="-25790"/>
                    <a:pt x="5398733" y="-1446"/>
                    <a:pt x="4950438" y="21118"/>
                  </a:cubicBezTo>
                  <a:cubicBezTo>
                    <a:pt x="2627259" y="138113"/>
                    <a:pt x="37295" y="164728"/>
                    <a:pt x="7148" y="266195"/>
                  </a:cubicBezTo>
                  <a:cubicBezTo>
                    <a:pt x="-29370" y="389091"/>
                    <a:pt x="81038" y="2901588"/>
                    <a:pt x="179403" y="5830353"/>
                  </a:cubicBezTo>
                  <a:cubicBezTo>
                    <a:pt x="222222" y="7111338"/>
                    <a:pt x="157588" y="6995281"/>
                    <a:pt x="601487" y="7007417"/>
                  </a:cubicBezTo>
                  <a:cubicBezTo>
                    <a:pt x="5397165" y="6965023"/>
                    <a:pt x="5167374" y="7031915"/>
                    <a:pt x="5220891" y="6967153"/>
                  </a:cubicBezTo>
                  <a:cubicBezTo>
                    <a:pt x="5341618" y="6821076"/>
                    <a:pt x="5128966" y="3873026"/>
                    <a:pt x="5093569" y="334229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15;p13"/>
            <p:cNvSpPr/>
            <p:nvPr/>
          </p:nvSpPr>
          <p:spPr>
            <a:xfrm>
              <a:off x="18282236" y="6619200"/>
              <a:ext cx="3235806" cy="602195"/>
            </a:xfrm>
            <a:custGeom>
              <a:avLst/>
              <a:gdLst/>
              <a:ahLst/>
              <a:cxnLst/>
              <a:rect l="l" t="t" r="r" b="b"/>
              <a:pathLst>
                <a:path w="3235806" h="602195" extrusionOk="0">
                  <a:moveTo>
                    <a:pt x="3153505" y="685"/>
                  </a:moveTo>
                  <a:cubicBezTo>
                    <a:pt x="3223068" y="-9714"/>
                    <a:pt x="3194742" y="99644"/>
                    <a:pt x="3209262" y="235041"/>
                  </a:cubicBezTo>
                  <a:cubicBezTo>
                    <a:pt x="3238218" y="458914"/>
                    <a:pt x="3248188" y="498408"/>
                    <a:pt x="3215031" y="501996"/>
                  </a:cubicBezTo>
                  <a:cubicBezTo>
                    <a:pt x="3199236" y="503622"/>
                    <a:pt x="82859" y="628662"/>
                    <a:pt x="60231" y="597087"/>
                  </a:cubicBezTo>
                  <a:cubicBezTo>
                    <a:pt x="59559" y="594242"/>
                    <a:pt x="288" y="189984"/>
                    <a:pt x="8" y="187082"/>
                  </a:cubicBezTo>
                  <a:cubicBezTo>
                    <a:pt x="-5551" y="96378"/>
                    <a:pt x="2938347" y="-5061"/>
                    <a:pt x="3153505" y="6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6" name="Google Shape;816;p13"/>
          <p:cNvGrpSpPr/>
          <p:nvPr/>
        </p:nvGrpSpPr>
        <p:grpSpPr>
          <a:xfrm rot="-189150">
            <a:off x="839632" y="840877"/>
            <a:ext cx="3416445" cy="3462072"/>
            <a:chOff x="1678844" y="1681815"/>
            <a:chExt cx="6832114" cy="6923359"/>
          </a:xfrm>
        </p:grpSpPr>
        <p:sp>
          <p:nvSpPr>
            <p:cNvPr id="817" name="Google Shape;817;p13"/>
            <p:cNvSpPr/>
            <p:nvPr/>
          </p:nvSpPr>
          <p:spPr>
            <a:xfrm>
              <a:off x="1678844" y="1681815"/>
              <a:ext cx="6832114" cy="6923359"/>
            </a:xfrm>
            <a:custGeom>
              <a:avLst/>
              <a:gdLst/>
              <a:ahLst/>
              <a:cxnLst/>
              <a:rect l="l" t="t" r="r" b="b"/>
              <a:pathLst>
                <a:path w="6832114" h="6923359" extrusionOk="0">
                  <a:moveTo>
                    <a:pt x="6702602" y="5165094"/>
                  </a:moveTo>
                  <a:cubicBezTo>
                    <a:pt x="6163393" y="6195469"/>
                    <a:pt x="5827234" y="6434145"/>
                    <a:pt x="5305736" y="6778582"/>
                  </a:cubicBezTo>
                  <a:cubicBezTo>
                    <a:pt x="4893864" y="7004118"/>
                    <a:pt x="5456803" y="6890824"/>
                    <a:pt x="116208" y="6920192"/>
                  </a:cubicBezTo>
                  <a:cubicBezTo>
                    <a:pt x="-77531" y="6921287"/>
                    <a:pt x="38309" y="7150657"/>
                    <a:pt x="1462" y="1456347"/>
                  </a:cubicBezTo>
                  <a:cubicBezTo>
                    <a:pt x="5447" y="734643"/>
                    <a:pt x="3690" y="1050736"/>
                    <a:pt x="8436" y="203773"/>
                  </a:cubicBezTo>
                  <a:cubicBezTo>
                    <a:pt x="9321" y="-1573"/>
                    <a:pt x="-60484" y="126772"/>
                    <a:pt x="6715580" y="19"/>
                  </a:cubicBezTo>
                  <a:cubicBezTo>
                    <a:pt x="6778647" y="-1130"/>
                    <a:pt x="6830244" y="49881"/>
                    <a:pt x="6829967" y="112897"/>
                  </a:cubicBezTo>
                  <a:cubicBezTo>
                    <a:pt x="6800647" y="5404572"/>
                    <a:pt x="6906787" y="4771182"/>
                    <a:pt x="6702602" y="51650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13"/>
            <p:cNvSpPr/>
            <p:nvPr/>
          </p:nvSpPr>
          <p:spPr>
            <a:xfrm>
              <a:off x="6677367" y="6572882"/>
              <a:ext cx="1829160" cy="2027975"/>
            </a:xfrm>
            <a:custGeom>
              <a:avLst/>
              <a:gdLst/>
              <a:ahLst/>
              <a:cxnLst/>
              <a:rect l="l" t="t" r="r" b="b"/>
              <a:pathLst>
                <a:path w="1829160" h="2027975" extrusionOk="0">
                  <a:moveTo>
                    <a:pt x="1829161" y="0"/>
                  </a:moveTo>
                  <a:cubicBezTo>
                    <a:pt x="1718676" y="377392"/>
                    <a:pt x="950638" y="1729413"/>
                    <a:pt x="0" y="2027976"/>
                  </a:cubicBezTo>
                  <a:cubicBezTo>
                    <a:pt x="517541" y="1674733"/>
                    <a:pt x="708264" y="1042672"/>
                    <a:pt x="807430" y="419085"/>
                  </a:cubicBezTo>
                  <a:cubicBezTo>
                    <a:pt x="821364" y="331366"/>
                    <a:pt x="1048283" y="403715"/>
                    <a:pt x="1285828" y="302758"/>
                  </a:cubicBezTo>
                  <a:cubicBezTo>
                    <a:pt x="1477242" y="220731"/>
                    <a:pt x="1687834" y="168390"/>
                    <a:pt x="18291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p13"/>
            <p:cNvSpPr/>
            <p:nvPr/>
          </p:nvSpPr>
          <p:spPr>
            <a:xfrm>
              <a:off x="1683489" y="1681815"/>
              <a:ext cx="6825336" cy="880891"/>
            </a:xfrm>
            <a:custGeom>
              <a:avLst/>
              <a:gdLst/>
              <a:ahLst/>
              <a:cxnLst/>
              <a:rect l="l" t="t" r="r" b="b"/>
              <a:pathLst>
                <a:path w="6825336" h="880891" extrusionOk="0">
                  <a:moveTo>
                    <a:pt x="6825336" y="112911"/>
                  </a:moveTo>
                  <a:lnTo>
                    <a:pt x="6821808" y="750165"/>
                  </a:lnTo>
                  <a:lnTo>
                    <a:pt x="0" y="880892"/>
                  </a:lnTo>
                  <a:lnTo>
                    <a:pt x="3791" y="203773"/>
                  </a:lnTo>
                  <a:cubicBezTo>
                    <a:pt x="4691" y="-4329"/>
                    <a:pt x="-50628" y="126495"/>
                    <a:pt x="6710936" y="19"/>
                  </a:cubicBezTo>
                  <a:cubicBezTo>
                    <a:pt x="6774017" y="-1130"/>
                    <a:pt x="6825599" y="49881"/>
                    <a:pt x="6825336" y="1129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20" name="Google Shape;820;p13"/>
          <p:cNvSpPr txBox="1"/>
          <p:nvPr/>
        </p:nvSpPr>
        <p:spPr>
          <a:xfrm>
            <a:off x="924938" y="1658938"/>
            <a:ext cx="3256518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/>
            <a:r>
              <a:rPr lang="ru-RU" sz="3600" dirty="0" smtClean="0">
                <a:solidFill>
                  <a:schemeClr val="dk1"/>
                </a:solidFill>
                <a:latin typeface="Comic Sans MS" pitchFamily="66" charset="0"/>
                <a:ea typeface="Mali Light"/>
                <a:cs typeface="Mali Light"/>
                <a:sym typeface="Mali Light"/>
              </a:rPr>
              <a:t>Всемирный день </a:t>
            </a:r>
            <a:r>
              <a:rPr lang="ru-RU" sz="3600" dirty="0">
                <a:solidFill>
                  <a:schemeClr val="dk1"/>
                </a:solidFill>
                <a:latin typeface="Comic Sans MS" pitchFamily="66" charset="0"/>
                <a:ea typeface="Mali Light"/>
                <a:cs typeface="Mali Light"/>
                <a:sym typeface="Mali Light"/>
              </a:rPr>
              <a:t>борьбы со СПИДом</a:t>
            </a:r>
            <a:endParaRPr sz="600" dirty="0">
              <a:solidFill>
                <a:schemeClr val="dk1"/>
              </a:solidFill>
              <a:latin typeface="Comic Sans MS" pitchFamily="66" charset="0"/>
              <a:ea typeface="Mali Light"/>
              <a:cs typeface="Mali Light"/>
              <a:sym typeface="Mali Light"/>
            </a:endParaRPr>
          </a:p>
        </p:txBody>
      </p:sp>
      <p:sp>
        <p:nvSpPr>
          <p:cNvPr id="821" name="Google Shape;821;p13"/>
          <p:cNvSpPr txBox="1"/>
          <p:nvPr/>
        </p:nvSpPr>
        <p:spPr>
          <a:xfrm>
            <a:off x="4499992" y="1849488"/>
            <a:ext cx="3383740" cy="3080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39700" lvl="1">
              <a:lnSpc>
                <a:spcPct val="130000"/>
              </a:lnSpc>
              <a:buClr>
                <a:schemeClr val="dk1"/>
              </a:buClr>
              <a:buSzPts val="1400"/>
            </a:pPr>
            <a:r>
              <a:rPr lang="ru-RU" dirty="0">
                <a:solidFill>
                  <a:schemeClr val="dk1"/>
                </a:solidFill>
                <a:latin typeface="Comic Sans MS" pitchFamily="66" charset="0"/>
                <a:ea typeface="Nunito"/>
                <a:cs typeface="Nunito"/>
                <a:sym typeface="Nunito"/>
              </a:rPr>
              <a:t>Всемирной организацией здравоохранения 1 декабря 1988 года был объявлен Всемирным днём борьбы со СПИДом. Ежегодно эта дата отмечается многими странами мира для того, чтобы привлечь внимание людей к этой проблеме, выразить солидарность с людьми, затронутыми эпидемией и поддержать усилия в борьбе с ВИЧ-инфекцией во всем мире.</a:t>
            </a:r>
            <a:endParaRPr lang="ru-RU" sz="800" dirty="0">
              <a:solidFill>
                <a:schemeClr val="dk1"/>
              </a:solidFill>
              <a:latin typeface="Comic Sans MS" pitchFamily="66" charset="0"/>
              <a:ea typeface="Nunito"/>
            </a:endParaRPr>
          </a:p>
        </p:txBody>
      </p:sp>
      <p:grpSp>
        <p:nvGrpSpPr>
          <p:cNvPr id="37" name="Google Shape;4350;p38"/>
          <p:cNvGrpSpPr/>
          <p:nvPr/>
        </p:nvGrpSpPr>
        <p:grpSpPr>
          <a:xfrm>
            <a:off x="3439351" y="-3120"/>
            <a:ext cx="529831" cy="700361"/>
            <a:chOff x="11284091" y="2547095"/>
            <a:chExt cx="1059661" cy="1400721"/>
          </a:xfrm>
        </p:grpSpPr>
        <p:sp>
          <p:nvSpPr>
            <p:cNvPr id="38" name="Google Shape;4351;p38"/>
            <p:cNvSpPr/>
            <p:nvPr/>
          </p:nvSpPr>
          <p:spPr>
            <a:xfrm>
              <a:off x="11447349" y="2584687"/>
              <a:ext cx="729281" cy="1048376"/>
            </a:xfrm>
            <a:custGeom>
              <a:avLst/>
              <a:gdLst/>
              <a:ahLst/>
              <a:cxnLst/>
              <a:rect l="l" t="t" r="r" b="b"/>
              <a:pathLst>
                <a:path w="729281" h="1048376" extrusionOk="0">
                  <a:moveTo>
                    <a:pt x="334847" y="723"/>
                  </a:moveTo>
                  <a:cubicBezTo>
                    <a:pt x="419216" y="-4902"/>
                    <a:pt x="505447" y="22428"/>
                    <a:pt x="571792" y="78452"/>
                  </a:cubicBezTo>
                  <a:cubicBezTo>
                    <a:pt x="635424" y="132186"/>
                    <a:pt x="683312" y="205156"/>
                    <a:pt x="708212" y="284546"/>
                  </a:cubicBezTo>
                  <a:cubicBezTo>
                    <a:pt x="736840" y="375834"/>
                    <a:pt x="735980" y="475770"/>
                    <a:pt x="707551" y="566990"/>
                  </a:cubicBezTo>
                  <a:cubicBezTo>
                    <a:pt x="702467" y="583303"/>
                    <a:pt x="696769" y="599353"/>
                    <a:pt x="690751" y="615256"/>
                  </a:cubicBezTo>
                  <a:cubicBezTo>
                    <a:pt x="661994" y="691232"/>
                    <a:pt x="625875" y="763890"/>
                    <a:pt x="613980" y="846252"/>
                  </a:cubicBezTo>
                  <a:cubicBezTo>
                    <a:pt x="609083" y="880153"/>
                    <a:pt x="609588" y="913588"/>
                    <a:pt x="608380" y="947665"/>
                  </a:cubicBezTo>
                  <a:cubicBezTo>
                    <a:pt x="605728" y="1022441"/>
                    <a:pt x="512572" y="1034356"/>
                    <a:pt x="452945" y="1041970"/>
                  </a:cubicBezTo>
                  <a:cubicBezTo>
                    <a:pt x="441255" y="1043463"/>
                    <a:pt x="426279" y="1044990"/>
                    <a:pt x="409544" y="1045951"/>
                  </a:cubicBezTo>
                  <a:cubicBezTo>
                    <a:pt x="392839" y="1047371"/>
                    <a:pt x="377799" y="1047979"/>
                    <a:pt x="366016" y="1048158"/>
                  </a:cubicBezTo>
                  <a:cubicBezTo>
                    <a:pt x="305911" y="1049066"/>
                    <a:pt x="212009" y="1050472"/>
                    <a:pt x="198779" y="976825"/>
                  </a:cubicBezTo>
                  <a:cubicBezTo>
                    <a:pt x="192751" y="943264"/>
                    <a:pt x="188510" y="910095"/>
                    <a:pt x="178854" y="877231"/>
                  </a:cubicBezTo>
                  <a:cubicBezTo>
                    <a:pt x="155398" y="797381"/>
                    <a:pt x="109339" y="730575"/>
                    <a:pt x="70100" y="659441"/>
                  </a:cubicBezTo>
                  <a:cubicBezTo>
                    <a:pt x="61885" y="644551"/>
                    <a:pt x="53970" y="629471"/>
                    <a:pt x="46624" y="614041"/>
                  </a:cubicBezTo>
                  <a:cubicBezTo>
                    <a:pt x="5546" y="527770"/>
                    <a:pt x="-9477" y="428971"/>
                    <a:pt x="5914" y="334552"/>
                  </a:cubicBezTo>
                  <a:cubicBezTo>
                    <a:pt x="24922" y="217930"/>
                    <a:pt x="93865" y="103203"/>
                    <a:pt x="198014" y="42305"/>
                  </a:cubicBezTo>
                  <a:cubicBezTo>
                    <a:pt x="240449" y="17498"/>
                    <a:pt x="287353" y="3888"/>
                    <a:pt x="334847" y="72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4352;p38"/>
            <p:cNvSpPr/>
            <p:nvPr/>
          </p:nvSpPr>
          <p:spPr>
            <a:xfrm>
              <a:off x="11750883" y="3208347"/>
              <a:ext cx="160988" cy="431194"/>
            </a:xfrm>
            <a:custGeom>
              <a:avLst/>
              <a:gdLst/>
              <a:ahLst/>
              <a:cxnLst/>
              <a:rect l="l" t="t" r="r" b="b"/>
              <a:pathLst>
                <a:path w="160988" h="431194" extrusionOk="0">
                  <a:moveTo>
                    <a:pt x="144114" y="8913"/>
                  </a:moveTo>
                  <a:cubicBezTo>
                    <a:pt x="117516" y="-14877"/>
                    <a:pt x="97515" y="14700"/>
                    <a:pt x="78044" y="30898"/>
                  </a:cubicBezTo>
                  <a:cubicBezTo>
                    <a:pt x="65067" y="21298"/>
                    <a:pt x="56401" y="6579"/>
                    <a:pt x="39009" y="3041"/>
                  </a:cubicBezTo>
                  <a:cubicBezTo>
                    <a:pt x="24354" y="57"/>
                    <a:pt x="10239" y="7092"/>
                    <a:pt x="3753" y="20432"/>
                  </a:cubicBezTo>
                  <a:cubicBezTo>
                    <a:pt x="-3108" y="34543"/>
                    <a:pt x="269" y="49811"/>
                    <a:pt x="7206" y="63126"/>
                  </a:cubicBezTo>
                  <a:cubicBezTo>
                    <a:pt x="18126" y="84084"/>
                    <a:pt x="31543" y="102153"/>
                    <a:pt x="39091" y="124991"/>
                  </a:cubicBezTo>
                  <a:cubicBezTo>
                    <a:pt x="53747" y="169343"/>
                    <a:pt x="55529" y="217018"/>
                    <a:pt x="59187" y="263217"/>
                  </a:cubicBezTo>
                  <a:cubicBezTo>
                    <a:pt x="63318" y="315405"/>
                    <a:pt x="66129" y="367904"/>
                    <a:pt x="71883" y="419938"/>
                  </a:cubicBezTo>
                  <a:cubicBezTo>
                    <a:pt x="73660" y="436004"/>
                    <a:pt x="97846" y="434396"/>
                    <a:pt x="97010" y="418148"/>
                  </a:cubicBezTo>
                  <a:cubicBezTo>
                    <a:pt x="93039" y="340758"/>
                    <a:pt x="87321" y="261707"/>
                    <a:pt x="77127" y="184874"/>
                  </a:cubicBezTo>
                  <a:cubicBezTo>
                    <a:pt x="72797" y="152243"/>
                    <a:pt x="65874" y="119517"/>
                    <a:pt x="51434" y="89734"/>
                  </a:cubicBezTo>
                  <a:cubicBezTo>
                    <a:pt x="44402" y="75231"/>
                    <a:pt x="32518" y="62409"/>
                    <a:pt x="26705" y="47500"/>
                  </a:cubicBezTo>
                  <a:cubicBezTo>
                    <a:pt x="21464" y="38213"/>
                    <a:pt x="25024" y="31859"/>
                    <a:pt x="37378" y="28439"/>
                  </a:cubicBezTo>
                  <a:cubicBezTo>
                    <a:pt x="42418" y="31246"/>
                    <a:pt x="46810" y="34820"/>
                    <a:pt x="50551" y="39163"/>
                  </a:cubicBezTo>
                  <a:cubicBezTo>
                    <a:pt x="57087" y="45326"/>
                    <a:pt x="62727" y="51638"/>
                    <a:pt x="69927" y="57131"/>
                  </a:cubicBezTo>
                  <a:cubicBezTo>
                    <a:pt x="75196" y="61151"/>
                    <a:pt x="80603" y="60980"/>
                    <a:pt x="86248" y="58064"/>
                  </a:cubicBezTo>
                  <a:cubicBezTo>
                    <a:pt x="97123" y="52450"/>
                    <a:pt x="106478" y="33240"/>
                    <a:pt x="116885" y="30086"/>
                  </a:cubicBezTo>
                  <a:cubicBezTo>
                    <a:pt x="137926" y="23710"/>
                    <a:pt x="133374" y="63236"/>
                    <a:pt x="131970" y="74637"/>
                  </a:cubicBezTo>
                  <a:cubicBezTo>
                    <a:pt x="127771" y="108765"/>
                    <a:pt x="118839" y="141656"/>
                    <a:pt x="116476" y="176170"/>
                  </a:cubicBezTo>
                  <a:cubicBezTo>
                    <a:pt x="111829" y="244069"/>
                    <a:pt x="116714" y="313654"/>
                    <a:pt x="129977" y="380337"/>
                  </a:cubicBezTo>
                  <a:cubicBezTo>
                    <a:pt x="132570" y="393369"/>
                    <a:pt x="151886" y="392901"/>
                    <a:pt x="151186" y="378827"/>
                  </a:cubicBezTo>
                  <a:cubicBezTo>
                    <a:pt x="146612" y="286802"/>
                    <a:pt x="135218" y="198111"/>
                    <a:pt x="153910" y="106636"/>
                  </a:cubicBezTo>
                  <a:cubicBezTo>
                    <a:pt x="159872" y="77439"/>
                    <a:pt x="170088" y="32142"/>
                    <a:pt x="144114" y="89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353;p38"/>
            <p:cNvSpPr/>
            <p:nvPr/>
          </p:nvSpPr>
          <p:spPr>
            <a:xfrm>
              <a:off x="11696420" y="3792978"/>
              <a:ext cx="355325" cy="154838"/>
            </a:xfrm>
            <a:custGeom>
              <a:avLst/>
              <a:gdLst/>
              <a:ahLst/>
              <a:cxnLst/>
              <a:rect l="l" t="t" r="r" b="b"/>
              <a:pathLst>
                <a:path w="355325" h="154838" extrusionOk="0">
                  <a:moveTo>
                    <a:pt x="176973" y="30080"/>
                  </a:moveTo>
                  <a:cubicBezTo>
                    <a:pt x="183823" y="29390"/>
                    <a:pt x="190659" y="28578"/>
                    <a:pt x="197481" y="27637"/>
                  </a:cubicBezTo>
                  <a:cubicBezTo>
                    <a:pt x="224262" y="23942"/>
                    <a:pt x="251667" y="18924"/>
                    <a:pt x="277419" y="10537"/>
                  </a:cubicBezTo>
                  <a:cubicBezTo>
                    <a:pt x="296986" y="4163"/>
                    <a:pt x="323024" y="-7157"/>
                    <a:pt x="342304" y="6307"/>
                  </a:cubicBezTo>
                  <a:cubicBezTo>
                    <a:pt x="363597" y="21177"/>
                    <a:pt x="355502" y="42930"/>
                    <a:pt x="341301" y="61727"/>
                  </a:cubicBezTo>
                  <a:cubicBezTo>
                    <a:pt x="331805" y="74295"/>
                    <a:pt x="319582" y="85543"/>
                    <a:pt x="311585" y="92529"/>
                  </a:cubicBezTo>
                  <a:cubicBezTo>
                    <a:pt x="277781" y="122065"/>
                    <a:pt x="234755" y="152464"/>
                    <a:pt x="188571" y="154635"/>
                  </a:cubicBezTo>
                  <a:cubicBezTo>
                    <a:pt x="137557" y="157033"/>
                    <a:pt x="94324" y="138075"/>
                    <a:pt x="52579" y="110968"/>
                  </a:cubicBezTo>
                  <a:cubicBezTo>
                    <a:pt x="43672" y="105186"/>
                    <a:pt x="29978" y="95785"/>
                    <a:pt x="18797" y="84688"/>
                  </a:cubicBezTo>
                  <a:cubicBezTo>
                    <a:pt x="2073" y="68092"/>
                    <a:pt x="-9023" y="47706"/>
                    <a:pt x="9946" y="29967"/>
                  </a:cubicBezTo>
                  <a:cubicBezTo>
                    <a:pt x="27121" y="13907"/>
                    <a:pt x="54502" y="21426"/>
                    <a:pt x="74775" y="24964"/>
                  </a:cubicBezTo>
                  <a:cubicBezTo>
                    <a:pt x="101457" y="29617"/>
                    <a:pt x="129297" y="30704"/>
                    <a:pt x="156330" y="30567"/>
                  </a:cubicBezTo>
                  <a:cubicBezTo>
                    <a:pt x="163211" y="30531"/>
                    <a:pt x="170095" y="30368"/>
                    <a:pt x="176973" y="300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354;p38"/>
            <p:cNvSpPr/>
            <p:nvPr/>
          </p:nvSpPr>
          <p:spPr>
            <a:xfrm>
              <a:off x="11638405" y="3712575"/>
              <a:ext cx="452656" cy="164059"/>
            </a:xfrm>
            <a:custGeom>
              <a:avLst/>
              <a:gdLst/>
              <a:ahLst/>
              <a:cxnLst/>
              <a:rect l="l" t="t" r="r" b="b"/>
              <a:pathLst>
                <a:path w="452656" h="164059" extrusionOk="0">
                  <a:moveTo>
                    <a:pt x="437072" y="0"/>
                  </a:moveTo>
                  <a:cubicBezTo>
                    <a:pt x="437072" y="0"/>
                    <a:pt x="366520" y="42139"/>
                    <a:pt x="213857" y="44442"/>
                  </a:cubicBezTo>
                  <a:cubicBezTo>
                    <a:pt x="61195" y="46745"/>
                    <a:pt x="16897" y="16349"/>
                    <a:pt x="16897" y="16349"/>
                  </a:cubicBezTo>
                  <a:cubicBezTo>
                    <a:pt x="16897" y="16349"/>
                    <a:pt x="-20767" y="49011"/>
                    <a:pt x="16370" y="109181"/>
                  </a:cubicBezTo>
                  <a:cubicBezTo>
                    <a:pt x="53507" y="169350"/>
                    <a:pt x="271533" y="181786"/>
                    <a:pt x="376193" y="137812"/>
                  </a:cubicBezTo>
                  <a:cubicBezTo>
                    <a:pt x="498921" y="86248"/>
                    <a:pt x="437072" y="0"/>
                    <a:pt x="4370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355;p38"/>
            <p:cNvSpPr/>
            <p:nvPr/>
          </p:nvSpPr>
          <p:spPr>
            <a:xfrm>
              <a:off x="11632029" y="3623091"/>
              <a:ext cx="452655" cy="164059"/>
            </a:xfrm>
            <a:custGeom>
              <a:avLst/>
              <a:gdLst/>
              <a:ahLst/>
              <a:cxnLst/>
              <a:rect l="l" t="t" r="r" b="b"/>
              <a:pathLst>
                <a:path w="452655" h="164059" extrusionOk="0">
                  <a:moveTo>
                    <a:pt x="437072" y="0"/>
                  </a:moveTo>
                  <a:cubicBezTo>
                    <a:pt x="437072" y="0"/>
                    <a:pt x="366520" y="42139"/>
                    <a:pt x="213857" y="44442"/>
                  </a:cubicBezTo>
                  <a:cubicBezTo>
                    <a:pt x="61195" y="46745"/>
                    <a:pt x="16897" y="16349"/>
                    <a:pt x="16897" y="16349"/>
                  </a:cubicBezTo>
                  <a:cubicBezTo>
                    <a:pt x="16897" y="16349"/>
                    <a:pt x="-20767" y="49011"/>
                    <a:pt x="16370" y="109181"/>
                  </a:cubicBezTo>
                  <a:cubicBezTo>
                    <a:pt x="53507" y="169350"/>
                    <a:pt x="271533" y="181786"/>
                    <a:pt x="376192" y="137812"/>
                  </a:cubicBezTo>
                  <a:cubicBezTo>
                    <a:pt x="498918" y="86248"/>
                    <a:pt x="437072" y="0"/>
                    <a:pt x="4370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56;p38"/>
            <p:cNvSpPr/>
            <p:nvPr/>
          </p:nvSpPr>
          <p:spPr>
            <a:xfrm>
              <a:off x="11626260" y="3547873"/>
              <a:ext cx="452653" cy="158315"/>
            </a:xfrm>
            <a:custGeom>
              <a:avLst/>
              <a:gdLst/>
              <a:ahLst/>
              <a:cxnLst/>
              <a:rect l="l" t="t" r="r" b="b"/>
              <a:pathLst>
                <a:path w="452653" h="158315" extrusionOk="0">
                  <a:moveTo>
                    <a:pt x="445845" y="10980"/>
                  </a:moveTo>
                  <a:cubicBezTo>
                    <a:pt x="442095" y="1741"/>
                    <a:pt x="431391" y="-2483"/>
                    <a:pt x="422246" y="1498"/>
                  </a:cubicBezTo>
                  <a:cubicBezTo>
                    <a:pt x="394321" y="13653"/>
                    <a:pt x="326401" y="37000"/>
                    <a:pt x="213858" y="38698"/>
                  </a:cubicBezTo>
                  <a:cubicBezTo>
                    <a:pt x="104462" y="40348"/>
                    <a:pt x="50710" y="25209"/>
                    <a:pt x="29028" y="16494"/>
                  </a:cubicBezTo>
                  <a:cubicBezTo>
                    <a:pt x="20518" y="13073"/>
                    <a:pt x="10720" y="16628"/>
                    <a:pt x="6580" y="24806"/>
                  </a:cubicBezTo>
                  <a:cubicBezTo>
                    <a:pt x="-1010" y="39796"/>
                    <a:pt x="-6484" y="66407"/>
                    <a:pt x="16370" y="103437"/>
                  </a:cubicBezTo>
                  <a:cubicBezTo>
                    <a:pt x="53507" y="163606"/>
                    <a:pt x="271534" y="176042"/>
                    <a:pt x="376193" y="132067"/>
                  </a:cubicBezTo>
                  <a:cubicBezTo>
                    <a:pt x="465521" y="94536"/>
                    <a:pt x="457062" y="38631"/>
                    <a:pt x="445845" y="10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357;p38"/>
            <p:cNvSpPr/>
            <p:nvPr/>
          </p:nvSpPr>
          <p:spPr>
            <a:xfrm>
              <a:off x="11802706" y="2650689"/>
              <a:ext cx="336250" cy="534196"/>
            </a:xfrm>
            <a:custGeom>
              <a:avLst/>
              <a:gdLst/>
              <a:ahLst/>
              <a:cxnLst/>
              <a:rect l="l" t="t" r="r" b="b"/>
              <a:pathLst>
                <a:path w="336250" h="534196" extrusionOk="0">
                  <a:moveTo>
                    <a:pt x="317613" y="475510"/>
                  </a:moveTo>
                  <a:cubicBezTo>
                    <a:pt x="311254" y="490492"/>
                    <a:pt x="302938" y="504841"/>
                    <a:pt x="291163" y="516038"/>
                  </a:cubicBezTo>
                  <a:cubicBezTo>
                    <a:pt x="267539" y="538506"/>
                    <a:pt x="232543" y="542254"/>
                    <a:pt x="210720" y="515130"/>
                  </a:cubicBezTo>
                  <a:cubicBezTo>
                    <a:pt x="192141" y="491985"/>
                    <a:pt x="190994" y="459743"/>
                    <a:pt x="185840" y="431827"/>
                  </a:cubicBezTo>
                  <a:cubicBezTo>
                    <a:pt x="180248" y="401549"/>
                    <a:pt x="171927" y="371780"/>
                    <a:pt x="161069" y="342970"/>
                  </a:cubicBezTo>
                  <a:cubicBezTo>
                    <a:pt x="139356" y="285350"/>
                    <a:pt x="107493" y="231518"/>
                    <a:pt x="67049" y="185050"/>
                  </a:cubicBezTo>
                  <a:cubicBezTo>
                    <a:pt x="50364" y="165883"/>
                    <a:pt x="32160" y="147796"/>
                    <a:pt x="18625" y="126290"/>
                  </a:cubicBezTo>
                  <a:cubicBezTo>
                    <a:pt x="5091" y="104783"/>
                    <a:pt x="-3542" y="78833"/>
                    <a:pt x="1413" y="53914"/>
                  </a:cubicBezTo>
                  <a:cubicBezTo>
                    <a:pt x="9253" y="14501"/>
                    <a:pt x="50625" y="-955"/>
                    <a:pt x="86924" y="45"/>
                  </a:cubicBezTo>
                  <a:cubicBezTo>
                    <a:pt x="150925" y="1810"/>
                    <a:pt x="197385" y="50152"/>
                    <a:pt x="233297" y="97743"/>
                  </a:cubicBezTo>
                  <a:cubicBezTo>
                    <a:pt x="272239" y="149348"/>
                    <a:pt x="301819" y="208033"/>
                    <a:pt x="319819" y="270130"/>
                  </a:cubicBezTo>
                  <a:cubicBezTo>
                    <a:pt x="338962" y="336177"/>
                    <a:pt x="344697" y="408846"/>
                    <a:pt x="318835" y="472562"/>
                  </a:cubicBezTo>
                  <a:cubicBezTo>
                    <a:pt x="318437" y="473546"/>
                    <a:pt x="318028" y="474529"/>
                    <a:pt x="317613" y="4755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358;p38"/>
            <p:cNvSpPr/>
            <p:nvPr/>
          </p:nvSpPr>
          <p:spPr>
            <a:xfrm>
              <a:off x="11990333" y="3234168"/>
              <a:ext cx="74293" cy="105752"/>
            </a:xfrm>
            <a:custGeom>
              <a:avLst/>
              <a:gdLst/>
              <a:ahLst/>
              <a:cxnLst/>
              <a:rect l="l" t="t" r="r" b="b"/>
              <a:pathLst>
                <a:path w="74293" h="105752" extrusionOk="0">
                  <a:moveTo>
                    <a:pt x="65961" y="10444"/>
                  </a:moveTo>
                  <a:cubicBezTo>
                    <a:pt x="50941" y="-8068"/>
                    <a:pt x="24228" y="71"/>
                    <a:pt x="12263" y="18927"/>
                  </a:cubicBezTo>
                  <a:cubicBezTo>
                    <a:pt x="982" y="36705"/>
                    <a:pt x="-1964" y="61358"/>
                    <a:pt x="1183" y="81878"/>
                  </a:cubicBezTo>
                  <a:cubicBezTo>
                    <a:pt x="7232" y="121289"/>
                    <a:pt x="41005" y="105074"/>
                    <a:pt x="56379" y="82063"/>
                  </a:cubicBezTo>
                  <a:cubicBezTo>
                    <a:pt x="63161" y="71911"/>
                    <a:pt x="69504" y="61218"/>
                    <a:pt x="72537" y="49393"/>
                  </a:cubicBezTo>
                  <a:cubicBezTo>
                    <a:pt x="75569" y="37568"/>
                    <a:pt x="74956" y="24354"/>
                    <a:pt x="68490" y="13997"/>
                  </a:cubicBezTo>
                  <a:cubicBezTo>
                    <a:pt x="67691" y="12719"/>
                    <a:pt x="66844" y="11537"/>
                    <a:pt x="65961" y="104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359;p38"/>
            <p:cNvSpPr/>
            <p:nvPr/>
          </p:nvSpPr>
          <p:spPr>
            <a:xfrm>
              <a:off x="12204654" y="2617696"/>
              <a:ext cx="111200" cy="121285"/>
            </a:xfrm>
            <a:custGeom>
              <a:avLst/>
              <a:gdLst/>
              <a:ahLst/>
              <a:cxnLst/>
              <a:rect l="l" t="t" r="r" b="b"/>
              <a:pathLst>
                <a:path w="111200" h="121285" extrusionOk="0">
                  <a:moveTo>
                    <a:pt x="92799" y="3312"/>
                  </a:moveTo>
                  <a:cubicBezTo>
                    <a:pt x="60446" y="36588"/>
                    <a:pt x="30770" y="73077"/>
                    <a:pt x="1775" y="109274"/>
                  </a:cubicBezTo>
                  <a:cubicBezTo>
                    <a:pt x="-4618" y="117255"/>
                    <a:pt x="7815" y="125839"/>
                    <a:pt x="14399" y="118494"/>
                  </a:cubicBezTo>
                  <a:cubicBezTo>
                    <a:pt x="44403" y="85014"/>
                    <a:pt x="76335" y="53716"/>
                    <a:pt x="107634" y="21522"/>
                  </a:cubicBezTo>
                  <a:cubicBezTo>
                    <a:pt x="118060" y="10798"/>
                    <a:pt x="103335" y="-7527"/>
                    <a:pt x="92799" y="331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360;p38"/>
            <p:cNvSpPr/>
            <p:nvPr/>
          </p:nvSpPr>
          <p:spPr>
            <a:xfrm>
              <a:off x="12265472" y="2804065"/>
              <a:ext cx="78280" cy="49863"/>
            </a:xfrm>
            <a:custGeom>
              <a:avLst/>
              <a:gdLst/>
              <a:ahLst/>
              <a:cxnLst/>
              <a:rect l="l" t="t" r="r" b="b"/>
              <a:pathLst>
                <a:path w="78280" h="49863" extrusionOk="0">
                  <a:moveTo>
                    <a:pt x="68372" y="695"/>
                  </a:moveTo>
                  <a:cubicBezTo>
                    <a:pt x="48035" y="10979"/>
                    <a:pt x="26022" y="18397"/>
                    <a:pt x="6024" y="29110"/>
                  </a:cubicBezTo>
                  <a:cubicBezTo>
                    <a:pt x="-6239" y="35679"/>
                    <a:pt x="1968" y="54281"/>
                    <a:pt x="15029" y="48899"/>
                  </a:cubicBezTo>
                  <a:cubicBezTo>
                    <a:pt x="36336" y="40120"/>
                    <a:pt x="56499" y="25163"/>
                    <a:pt x="75631" y="12391"/>
                  </a:cubicBezTo>
                  <a:cubicBezTo>
                    <a:pt x="82187" y="8012"/>
                    <a:pt x="75354" y="-2835"/>
                    <a:pt x="68372" y="6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361;p38"/>
            <p:cNvSpPr/>
            <p:nvPr/>
          </p:nvSpPr>
          <p:spPr>
            <a:xfrm>
              <a:off x="12244773" y="3009535"/>
              <a:ext cx="69639" cy="28629"/>
            </a:xfrm>
            <a:custGeom>
              <a:avLst/>
              <a:gdLst/>
              <a:ahLst/>
              <a:cxnLst/>
              <a:rect l="l" t="t" r="r" b="b"/>
              <a:pathLst>
                <a:path w="69639" h="28629" extrusionOk="0">
                  <a:moveTo>
                    <a:pt x="63686" y="14786"/>
                  </a:moveTo>
                  <a:cubicBezTo>
                    <a:pt x="46418" y="11458"/>
                    <a:pt x="30229" y="6107"/>
                    <a:pt x="13594" y="569"/>
                  </a:cubicBezTo>
                  <a:cubicBezTo>
                    <a:pt x="1276" y="-3533"/>
                    <a:pt x="-5908" y="15775"/>
                    <a:pt x="6341" y="19204"/>
                  </a:cubicBezTo>
                  <a:cubicBezTo>
                    <a:pt x="24503" y="24286"/>
                    <a:pt x="43523" y="26872"/>
                    <a:pt x="62273" y="28592"/>
                  </a:cubicBezTo>
                  <a:cubicBezTo>
                    <a:pt x="71298" y="29418"/>
                    <a:pt x="72335" y="16453"/>
                    <a:pt x="63686" y="147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362;p38"/>
            <p:cNvSpPr/>
            <p:nvPr/>
          </p:nvSpPr>
          <p:spPr>
            <a:xfrm>
              <a:off x="12216521" y="3210853"/>
              <a:ext cx="89988" cy="48529"/>
            </a:xfrm>
            <a:custGeom>
              <a:avLst/>
              <a:gdLst/>
              <a:ahLst/>
              <a:cxnLst/>
              <a:rect l="l" t="t" r="r" b="b"/>
              <a:pathLst>
                <a:path w="89988" h="48529" extrusionOk="0">
                  <a:moveTo>
                    <a:pt x="85579" y="34364"/>
                  </a:moveTo>
                  <a:cubicBezTo>
                    <a:pt x="62111" y="23307"/>
                    <a:pt x="38893" y="11320"/>
                    <a:pt x="15111" y="982"/>
                  </a:cubicBezTo>
                  <a:cubicBezTo>
                    <a:pt x="1767" y="-4819"/>
                    <a:pt x="-6681" y="16749"/>
                    <a:pt x="6907" y="22060"/>
                  </a:cubicBezTo>
                  <a:cubicBezTo>
                    <a:pt x="31011" y="31482"/>
                    <a:pt x="55875" y="39337"/>
                    <a:pt x="80262" y="48024"/>
                  </a:cubicBezTo>
                  <a:cubicBezTo>
                    <a:pt x="89234" y="51221"/>
                    <a:pt x="94052" y="38356"/>
                    <a:pt x="85579" y="343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4363;p38"/>
            <p:cNvSpPr/>
            <p:nvPr/>
          </p:nvSpPr>
          <p:spPr>
            <a:xfrm>
              <a:off x="12150970" y="3420052"/>
              <a:ext cx="120850" cy="115693"/>
            </a:xfrm>
            <a:custGeom>
              <a:avLst/>
              <a:gdLst/>
              <a:ahLst/>
              <a:cxnLst/>
              <a:rect l="l" t="t" r="r" b="b"/>
              <a:pathLst>
                <a:path w="120850" h="115693" extrusionOk="0">
                  <a:moveTo>
                    <a:pt x="119231" y="104380"/>
                  </a:moveTo>
                  <a:cubicBezTo>
                    <a:pt x="89351" y="70889"/>
                    <a:pt x="57559" y="39168"/>
                    <a:pt x="27723" y="5624"/>
                  </a:cubicBezTo>
                  <a:cubicBezTo>
                    <a:pt x="12708" y="-11258"/>
                    <a:pt x="-11575" y="13899"/>
                    <a:pt x="6312" y="28175"/>
                  </a:cubicBezTo>
                  <a:cubicBezTo>
                    <a:pt x="41406" y="56184"/>
                    <a:pt x="74776" y="86241"/>
                    <a:pt x="109819" y="114297"/>
                  </a:cubicBezTo>
                  <a:cubicBezTo>
                    <a:pt x="115890" y="119155"/>
                    <a:pt x="124456" y="110235"/>
                    <a:pt x="119231" y="1043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4364;p38"/>
            <p:cNvSpPr/>
            <p:nvPr/>
          </p:nvSpPr>
          <p:spPr>
            <a:xfrm>
              <a:off x="11368340" y="3365032"/>
              <a:ext cx="121715" cy="110474"/>
            </a:xfrm>
            <a:custGeom>
              <a:avLst/>
              <a:gdLst/>
              <a:ahLst/>
              <a:cxnLst/>
              <a:rect l="l" t="t" r="r" b="b"/>
              <a:pathLst>
                <a:path w="121715" h="110474" extrusionOk="0">
                  <a:moveTo>
                    <a:pt x="96456" y="4083"/>
                  </a:moveTo>
                  <a:cubicBezTo>
                    <a:pt x="65323" y="36070"/>
                    <a:pt x="32079" y="65880"/>
                    <a:pt x="1848" y="98758"/>
                  </a:cubicBezTo>
                  <a:cubicBezTo>
                    <a:pt x="-4251" y="105391"/>
                    <a:pt x="6150" y="113832"/>
                    <a:pt x="12745" y="109092"/>
                  </a:cubicBezTo>
                  <a:cubicBezTo>
                    <a:pt x="48310" y="83535"/>
                    <a:pt x="81203" y="54629"/>
                    <a:pt x="116011" y="28086"/>
                  </a:cubicBezTo>
                  <a:cubicBezTo>
                    <a:pt x="132220" y="15726"/>
                    <a:pt x="110120" y="-9955"/>
                    <a:pt x="96456" y="408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4365;p38"/>
            <p:cNvSpPr/>
            <p:nvPr/>
          </p:nvSpPr>
          <p:spPr>
            <a:xfrm>
              <a:off x="11349096" y="3222436"/>
              <a:ext cx="58705" cy="43693"/>
            </a:xfrm>
            <a:custGeom>
              <a:avLst/>
              <a:gdLst/>
              <a:ahLst/>
              <a:cxnLst/>
              <a:rect l="l" t="t" r="r" b="b"/>
              <a:pathLst>
                <a:path w="58705" h="43693" extrusionOk="0">
                  <a:moveTo>
                    <a:pt x="41922" y="1499"/>
                  </a:moveTo>
                  <a:cubicBezTo>
                    <a:pt x="34974" y="5051"/>
                    <a:pt x="29766" y="11483"/>
                    <a:pt x="23631" y="16330"/>
                  </a:cubicBezTo>
                  <a:cubicBezTo>
                    <a:pt x="17462" y="21204"/>
                    <a:pt x="10724" y="25510"/>
                    <a:pt x="4045" y="29648"/>
                  </a:cubicBezTo>
                  <a:cubicBezTo>
                    <a:pt x="-4016" y="34637"/>
                    <a:pt x="978" y="46305"/>
                    <a:pt x="10197" y="43165"/>
                  </a:cubicBezTo>
                  <a:cubicBezTo>
                    <a:pt x="18005" y="40504"/>
                    <a:pt x="25450" y="37302"/>
                    <a:pt x="32955" y="33903"/>
                  </a:cubicBezTo>
                  <a:cubicBezTo>
                    <a:pt x="40136" y="30651"/>
                    <a:pt x="49248" y="27942"/>
                    <a:pt x="54865" y="22359"/>
                  </a:cubicBezTo>
                  <a:cubicBezTo>
                    <a:pt x="64125" y="13150"/>
                    <a:pt x="55392" y="-5384"/>
                    <a:pt x="41922" y="14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4366;p38"/>
            <p:cNvSpPr/>
            <p:nvPr/>
          </p:nvSpPr>
          <p:spPr>
            <a:xfrm>
              <a:off x="11284091" y="2961440"/>
              <a:ext cx="81891" cy="28595"/>
            </a:xfrm>
            <a:custGeom>
              <a:avLst/>
              <a:gdLst/>
              <a:ahLst/>
              <a:cxnLst/>
              <a:rect l="l" t="t" r="r" b="b"/>
              <a:pathLst>
                <a:path w="81891" h="28595" extrusionOk="0">
                  <a:moveTo>
                    <a:pt x="70888" y="0"/>
                  </a:moveTo>
                  <a:cubicBezTo>
                    <a:pt x="49293" y="50"/>
                    <a:pt x="24595" y="6827"/>
                    <a:pt x="3980" y="13195"/>
                  </a:cubicBezTo>
                  <a:cubicBezTo>
                    <a:pt x="-2996" y="15349"/>
                    <a:pt x="154" y="25182"/>
                    <a:pt x="6102" y="26137"/>
                  </a:cubicBezTo>
                  <a:cubicBezTo>
                    <a:pt x="27240" y="29527"/>
                    <a:pt x="54254" y="30026"/>
                    <a:pt x="74767" y="23667"/>
                  </a:cubicBezTo>
                  <a:cubicBezTo>
                    <a:pt x="86379" y="20064"/>
                    <a:pt x="82876" y="-28"/>
                    <a:pt x="708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4367;p38"/>
            <p:cNvSpPr/>
            <p:nvPr/>
          </p:nvSpPr>
          <p:spPr>
            <a:xfrm>
              <a:off x="11367640" y="2729520"/>
              <a:ext cx="48652" cy="28200"/>
            </a:xfrm>
            <a:custGeom>
              <a:avLst/>
              <a:gdLst/>
              <a:ahLst/>
              <a:cxnLst/>
              <a:rect l="l" t="t" r="r" b="b"/>
              <a:pathLst>
                <a:path w="48652" h="28200" extrusionOk="0">
                  <a:moveTo>
                    <a:pt x="39119" y="6375"/>
                  </a:moveTo>
                  <a:cubicBezTo>
                    <a:pt x="29477" y="4591"/>
                    <a:pt x="20567" y="5801"/>
                    <a:pt x="11570" y="865"/>
                  </a:cubicBezTo>
                  <a:cubicBezTo>
                    <a:pt x="5373" y="-2536"/>
                    <a:pt x="-4207" y="4778"/>
                    <a:pt x="2024" y="10919"/>
                  </a:cubicBezTo>
                  <a:cubicBezTo>
                    <a:pt x="12013" y="20761"/>
                    <a:pt x="25267" y="29641"/>
                    <a:pt x="39819" y="28005"/>
                  </a:cubicBezTo>
                  <a:cubicBezTo>
                    <a:pt x="52757" y="26548"/>
                    <a:pt x="50588" y="8496"/>
                    <a:pt x="39119" y="63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4368;p38"/>
            <p:cNvSpPr/>
            <p:nvPr/>
          </p:nvSpPr>
          <p:spPr>
            <a:xfrm>
              <a:off x="11416889" y="2547095"/>
              <a:ext cx="118424" cy="101481"/>
            </a:xfrm>
            <a:custGeom>
              <a:avLst/>
              <a:gdLst/>
              <a:ahLst/>
              <a:cxnLst/>
              <a:rect l="l" t="t" r="r" b="b"/>
              <a:pathLst>
                <a:path w="118424" h="101481" extrusionOk="0">
                  <a:moveTo>
                    <a:pt x="108430" y="70526"/>
                  </a:moveTo>
                  <a:cubicBezTo>
                    <a:pt x="99212" y="68030"/>
                    <a:pt x="91288" y="59326"/>
                    <a:pt x="83844" y="53555"/>
                  </a:cubicBezTo>
                  <a:cubicBezTo>
                    <a:pt x="75111" y="46784"/>
                    <a:pt x="66380" y="40012"/>
                    <a:pt x="57646" y="33241"/>
                  </a:cubicBezTo>
                  <a:cubicBezTo>
                    <a:pt x="43027" y="21904"/>
                    <a:pt x="26799" y="5541"/>
                    <a:pt x="8797" y="280"/>
                  </a:cubicBezTo>
                  <a:cubicBezTo>
                    <a:pt x="3693" y="-1214"/>
                    <a:pt x="-1921" y="3507"/>
                    <a:pt x="640" y="8902"/>
                  </a:cubicBezTo>
                  <a:cubicBezTo>
                    <a:pt x="9413" y="27398"/>
                    <a:pt x="30117" y="41923"/>
                    <a:pt x="44927" y="55740"/>
                  </a:cubicBezTo>
                  <a:cubicBezTo>
                    <a:pt x="60416" y="70187"/>
                    <a:pt x="77165" y="91923"/>
                    <a:pt x="96877" y="100196"/>
                  </a:cubicBezTo>
                  <a:cubicBezTo>
                    <a:pt x="116141" y="108281"/>
                    <a:pt x="127904" y="75798"/>
                    <a:pt x="108430" y="7052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" name="Google Shape;826;p14"/>
          <p:cNvGrpSpPr/>
          <p:nvPr/>
        </p:nvGrpSpPr>
        <p:grpSpPr>
          <a:xfrm>
            <a:off x="7608347" y="404893"/>
            <a:ext cx="1671751" cy="1693743"/>
            <a:chOff x="4704572" y="1963292"/>
            <a:chExt cx="1671751" cy="1693743"/>
          </a:xfrm>
        </p:grpSpPr>
        <p:sp>
          <p:nvSpPr>
            <p:cNvPr id="57" name="Google Shape;827;p14"/>
            <p:cNvSpPr/>
            <p:nvPr/>
          </p:nvSpPr>
          <p:spPr>
            <a:xfrm rot="-80445">
              <a:off x="4723722" y="1982175"/>
              <a:ext cx="1633452" cy="1655976"/>
            </a:xfrm>
            <a:custGeom>
              <a:avLst/>
              <a:gdLst/>
              <a:ahLst/>
              <a:cxnLst/>
              <a:rect l="l" t="t" r="r" b="b"/>
              <a:pathLst>
                <a:path w="3266662" h="3311708" extrusionOk="0">
                  <a:moveTo>
                    <a:pt x="1" y="54024"/>
                  </a:moveTo>
                  <a:cubicBezTo>
                    <a:pt x="-165" y="23841"/>
                    <a:pt x="24540" y="-553"/>
                    <a:pt x="54700" y="10"/>
                  </a:cubicBezTo>
                  <a:cubicBezTo>
                    <a:pt x="3319322" y="61031"/>
                    <a:pt x="3263729" y="3758"/>
                    <a:pt x="3264252" y="97500"/>
                  </a:cubicBezTo>
                  <a:cubicBezTo>
                    <a:pt x="3265007" y="233975"/>
                    <a:pt x="3266662" y="3257271"/>
                    <a:pt x="3266662" y="3256828"/>
                  </a:cubicBezTo>
                  <a:cubicBezTo>
                    <a:pt x="3266827" y="3286732"/>
                    <a:pt x="3242559" y="3311014"/>
                    <a:pt x="3212671" y="3310848"/>
                  </a:cubicBezTo>
                  <a:cubicBezTo>
                    <a:pt x="-50237" y="3292846"/>
                    <a:pt x="2933" y="3349748"/>
                    <a:pt x="2410" y="3255026"/>
                  </a:cubicBezTo>
                  <a:cubicBezTo>
                    <a:pt x="1649" y="3116643"/>
                    <a:pt x="1" y="53586"/>
                    <a:pt x="1" y="540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828;p14"/>
            <p:cNvSpPr/>
            <p:nvPr/>
          </p:nvSpPr>
          <p:spPr>
            <a:xfrm rot="-80445">
              <a:off x="4837043" y="2115274"/>
              <a:ext cx="1414825" cy="1424308"/>
            </a:xfrm>
            <a:custGeom>
              <a:avLst/>
              <a:gdLst/>
              <a:ahLst/>
              <a:cxnLst/>
              <a:rect l="l" t="t" r="r" b="b"/>
              <a:pathLst>
                <a:path w="2829441" h="2848406" extrusionOk="0">
                  <a:moveTo>
                    <a:pt x="818017" y="338359"/>
                  </a:moveTo>
                  <a:cubicBezTo>
                    <a:pt x="818672" y="357103"/>
                    <a:pt x="794431" y="371582"/>
                    <a:pt x="776762" y="355136"/>
                  </a:cubicBezTo>
                  <a:cubicBezTo>
                    <a:pt x="762457" y="341817"/>
                    <a:pt x="771407" y="313932"/>
                    <a:pt x="794080" y="314084"/>
                  </a:cubicBezTo>
                  <a:cubicBezTo>
                    <a:pt x="805923" y="314164"/>
                    <a:pt x="817494" y="323125"/>
                    <a:pt x="818017" y="338359"/>
                  </a:cubicBezTo>
                  <a:close/>
                  <a:moveTo>
                    <a:pt x="796112" y="4982"/>
                  </a:moveTo>
                  <a:cubicBezTo>
                    <a:pt x="773486" y="4830"/>
                    <a:pt x="764463" y="32695"/>
                    <a:pt x="778795" y="46034"/>
                  </a:cubicBezTo>
                  <a:cubicBezTo>
                    <a:pt x="796476" y="62487"/>
                    <a:pt x="820691" y="47981"/>
                    <a:pt x="820056" y="29250"/>
                  </a:cubicBezTo>
                  <a:cubicBezTo>
                    <a:pt x="819526" y="14023"/>
                    <a:pt x="807961" y="5055"/>
                    <a:pt x="796112" y="4982"/>
                  </a:cubicBezTo>
                  <a:close/>
                  <a:moveTo>
                    <a:pt x="792034" y="623186"/>
                  </a:moveTo>
                  <a:cubicBezTo>
                    <a:pt x="769428" y="623041"/>
                    <a:pt x="760372" y="650885"/>
                    <a:pt x="774724" y="664245"/>
                  </a:cubicBezTo>
                  <a:cubicBezTo>
                    <a:pt x="792398" y="680698"/>
                    <a:pt x="816633" y="666179"/>
                    <a:pt x="815978" y="647468"/>
                  </a:cubicBezTo>
                  <a:cubicBezTo>
                    <a:pt x="815455" y="632254"/>
                    <a:pt x="803910" y="623266"/>
                    <a:pt x="792034" y="623186"/>
                  </a:cubicBezTo>
                  <a:close/>
                  <a:moveTo>
                    <a:pt x="789995" y="932288"/>
                  </a:moveTo>
                  <a:cubicBezTo>
                    <a:pt x="767376" y="932136"/>
                    <a:pt x="758340" y="959994"/>
                    <a:pt x="772678" y="973340"/>
                  </a:cubicBezTo>
                  <a:cubicBezTo>
                    <a:pt x="790353" y="989793"/>
                    <a:pt x="814588" y="975294"/>
                    <a:pt x="813932" y="956563"/>
                  </a:cubicBezTo>
                  <a:cubicBezTo>
                    <a:pt x="813416" y="941329"/>
                    <a:pt x="801845" y="932368"/>
                    <a:pt x="789995" y="932288"/>
                  </a:cubicBezTo>
                  <a:close/>
                  <a:moveTo>
                    <a:pt x="1028936" y="2788570"/>
                  </a:moveTo>
                  <a:cubicBezTo>
                    <a:pt x="1006356" y="2788417"/>
                    <a:pt x="997254" y="2816256"/>
                    <a:pt x="1011618" y="2829622"/>
                  </a:cubicBezTo>
                  <a:cubicBezTo>
                    <a:pt x="1029300" y="2846074"/>
                    <a:pt x="1053515" y="2831569"/>
                    <a:pt x="1052879" y="2812838"/>
                  </a:cubicBezTo>
                  <a:cubicBezTo>
                    <a:pt x="1052350" y="2797611"/>
                    <a:pt x="1040785" y="2788649"/>
                    <a:pt x="1028936" y="2788570"/>
                  </a:cubicBezTo>
                  <a:close/>
                  <a:moveTo>
                    <a:pt x="1033014" y="2170366"/>
                  </a:moveTo>
                  <a:cubicBezTo>
                    <a:pt x="1010400" y="2170213"/>
                    <a:pt x="1001351" y="2198065"/>
                    <a:pt x="1015703" y="2211418"/>
                  </a:cubicBezTo>
                  <a:cubicBezTo>
                    <a:pt x="1033371" y="2227864"/>
                    <a:pt x="1057599" y="2213385"/>
                    <a:pt x="1056957" y="2194641"/>
                  </a:cubicBezTo>
                  <a:cubicBezTo>
                    <a:pt x="1056434" y="2179407"/>
                    <a:pt x="1044863" y="2170445"/>
                    <a:pt x="1033014" y="2170366"/>
                  </a:cubicBezTo>
                  <a:close/>
                  <a:moveTo>
                    <a:pt x="1030975" y="2479468"/>
                  </a:moveTo>
                  <a:cubicBezTo>
                    <a:pt x="1008368" y="2479315"/>
                    <a:pt x="999312" y="2507167"/>
                    <a:pt x="1013664" y="2520520"/>
                  </a:cubicBezTo>
                  <a:cubicBezTo>
                    <a:pt x="1031332" y="2536966"/>
                    <a:pt x="1055560" y="2522487"/>
                    <a:pt x="1054918" y="2503736"/>
                  </a:cubicBezTo>
                  <a:cubicBezTo>
                    <a:pt x="1054395" y="2488509"/>
                    <a:pt x="1042824" y="2479547"/>
                    <a:pt x="1030975" y="2479468"/>
                  </a:cubicBezTo>
                  <a:close/>
                  <a:moveTo>
                    <a:pt x="783879" y="1859601"/>
                  </a:moveTo>
                  <a:cubicBezTo>
                    <a:pt x="761266" y="1859449"/>
                    <a:pt x="752216" y="1887300"/>
                    <a:pt x="766568" y="1900653"/>
                  </a:cubicBezTo>
                  <a:cubicBezTo>
                    <a:pt x="784144" y="1917013"/>
                    <a:pt x="808471" y="1902720"/>
                    <a:pt x="807829" y="1883876"/>
                  </a:cubicBezTo>
                  <a:cubicBezTo>
                    <a:pt x="807293" y="1868635"/>
                    <a:pt x="795728" y="1859681"/>
                    <a:pt x="783879" y="1859601"/>
                  </a:cubicBezTo>
                  <a:close/>
                  <a:moveTo>
                    <a:pt x="777756" y="2786914"/>
                  </a:moveTo>
                  <a:cubicBezTo>
                    <a:pt x="755149" y="2786762"/>
                    <a:pt x="746093" y="2814620"/>
                    <a:pt x="760445" y="2827966"/>
                  </a:cubicBezTo>
                  <a:cubicBezTo>
                    <a:pt x="778113" y="2844412"/>
                    <a:pt x="802341" y="2829933"/>
                    <a:pt x="801699" y="2811182"/>
                  </a:cubicBezTo>
                  <a:cubicBezTo>
                    <a:pt x="801176" y="2795955"/>
                    <a:pt x="789605" y="2786993"/>
                    <a:pt x="777756" y="2786914"/>
                  </a:cubicBezTo>
                  <a:close/>
                  <a:moveTo>
                    <a:pt x="779794" y="2477805"/>
                  </a:moveTo>
                  <a:cubicBezTo>
                    <a:pt x="757181" y="2477653"/>
                    <a:pt x="748132" y="2505505"/>
                    <a:pt x="762484" y="2518857"/>
                  </a:cubicBezTo>
                  <a:cubicBezTo>
                    <a:pt x="780152" y="2535303"/>
                    <a:pt x="804380" y="2520824"/>
                    <a:pt x="803738" y="2502080"/>
                  </a:cubicBezTo>
                  <a:cubicBezTo>
                    <a:pt x="803215" y="2486853"/>
                    <a:pt x="791644" y="2477885"/>
                    <a:pt x="779794" y="2477805"/>
                  </a:cubicBezTo>
                  <a:close/>
                  <a:moveTo>
                    <a:pt x="542900" y="312422"/>
                  </a:moveTo>
                  <a:cubicBezTo>
                    <a:pt x="520313" y="312269"/>
                    <a:pt x="511224" y="340108"/>
                    <a:pt x="525582" y="353474"/>
                  </a:cubicBezTo>
                  <a:cubicBezTo>
                    <a:pt x="543264" y="369926"/>
                    <a:pt x="567479" y="355421"/>
                    <a:pt x="566843" y="336690"/>
                  </a:cubicBezTo>
                  <a:cubicBezTo>
                    <a:pt x="566314" y="321463"/>
                    <a:pt x="554742" y="312501"/>
                    <a:pt x="542900" y="312422"/>
                  </a:cubicBezTo>
                  <a:close/>
                  <a:moveTo>
                    <a:pt x="1035052" y="1861264"/>
                  </a:moveTo>
                  <a:cubicBezTo>
                    <a:pt x="1012439" y="1861111"/>
                    <a:pt x="1003397" y="1888969"/>
                    <a:pt x="1017742" y="1902316"/>
                  </a:cubicBezTo>
                  <a:cubicBezTo>
                    <a:pt x="1035430" y="1918775"/>
                    <a:pt x="1059652" y="1904223"/>
                    <a:pt x="1058996" y="1885532"/>
                  </a:cubicBezTo>
                  <a:cubicBezTo>
                    <a:pt x="1058473" y="1870305"/>
                    <a:pt x="1046902" y="1861336"/>
                    <a:pt x="1035052" y="1861264"/>
                  </a:cubicBezTo>
                  <a:close/>
                  <a:moveTo>
                    <a:pt x="785918" y="1550499"/>
                  </a:moveTo>
                  <a:cubicBezTo>
                    <a:pt x="763318" y="1550347"/>
                    <a:pt x="754249" y="1578198"/>
                    <a:pt x="768607" y="1591551"/>
                  </a:cubicBezTo>
                  <a:cubicBezTo>
                    <a:pt x="786288" y="1608017"/>
                    <a:pt x="810503" y="1593472"/>
                    <a:pt x="809861" y="1574767"/>
                  </a:cubicBezTo>
                  <a:cubicBezTo>
                    <a:pt x="809338" y="1559540"/>
                    <a:pt x="797767" y="1550579"/>
                    <a:pt x="785918" y="1550499"/>
                  </a:cubicBezTo>
                  <a:close/>
                  <a:moveTo>
                    <a:pt x="781840" y="2168703"/>
                  </a:moveTo>
                  <a:cubicBezTo>
                    <a:pt x="759227" y="2168551"/>
                    <a:pt x="750178" y="2196402"/>
                    <a:pt x="764529" y="2209755"/>
                  </a:cubicBezTo>
                  <a:cubicBezTo>
                    <a:pt x="782217" y="2226214"/>
                    <a:pt x="806439" y="2211663"/>
                    <a:pt x="805784" y="2192972"/>
                  </a:cubicBezTo>
                  <a:cubicBezTo>
                    <a:pt x="805254" y="2177744"/>
                    <a:pt x="793683" y="2168783"/>
                    <a:pt x="781840" y="2168703"/>
                  </a:cubicBezTo>
                  <a:close/>
                  <a:moveTo>
                    <a:pt x="787957" y="1241397"/>
                  </a:moveTo>
                  <a:cubicBezTo>
                    <a:pt x="765350" y="1241245"/>
                    <a:pt x="756294" y="1269103"/>
                    <a:pt x="770646" y="1282449"/>
                  </a:cubicBezTo>
                  <a:cubicBezTo>
                    <a:pt x="788314" y="1298895"/>
                    <a:pt x="812542" y="1284416"/>
                    <a:pt x="811900" y="1265665"/>
                  </a:cubicBezTo>
                  <a:cubicBezTo>
                    <a:pt x="811377" y="1250431"/>
                    <a:pt x="799806" y="1241470"/>
                    <a:pt x="787957" y="1241397"/>
                  </a:cubicBezTo>
                  <a:close/>
                  <a:moveTo>
                    <a:pt x="544938" y="3320"/>
                  </a:moveTo>
                  <a:cubicBezTo>
                    <a:pt x="522332" y="3167"/>
                    <a:pt x="513269" y="31019"/>
                    <a:pt x="527628" y="44372"/>
                  </a:cubicBezTo>
                  <a:cubicBezTo>
                    <a:pt x="545183" y="60712"/>
                    <a:pt x="569531" y="46458"/>
                    <a:pt x="568882" y="27595"/>
                  </a:cubicBezTo>
                  <a:cubicBezTo>
                    <a:pt x="568353" y="12361"/>
                    <a:pt x="556781" y="3399"/>
                    <a:pt x="544938" y="3320"/>
                  </a:cubicBezTo>
                  <a:close/>
                  <a:moveTo>
                    <a:pt x="1286233" y="1862920"/>
                  </a:moveTo>
                  <a:cubicBezTo>
                    <a:pt x="1263620" y="1862767"/>
                    <a:pt x="1254570" y="1890619"/>
                    <a:pt x="1268915" y="1903972"/>
                  </a:cubicBezTo>
                  <a:cubicBezTo>
                    <a:pt x="1286584" y="1920418"/>
                    <a:pt x="1310825" y="1905932"/>
                    <a:pt x="1310170" y="1887194"/>
                  </a:cubicBezTo>
                  <a:cubicBezTo>
                    <a:pt x="1309653" y="1871960"/>
                    <a:pt x="1298082" y="1862999"/>
                    <a:pt x="1286233" y="1862920"/>
                  </a:cubicBezTo>
                  <a:close/>
                  <a:moveTo>
                    <a:pt x="1282155" y="2481124"/>
                  </a:moveTo>
                  <a:cubicBezTo>
                    <a:pt x="1259575" y="2480971"/>
                    <a:pt x="1250473" y="2508810"/>
                    <a:pt x="1264838" y="2522176"/>
                  </a:cubicBezTo>
                  <a:cubicBezTo>
                    <a:pt x="1282519" y="2538628"/>
                    <a:pt x="1306734" y="2524123"/>
                    <a:pt x="1306099" y="2505398"/>
                  </a:cubicBezTo>
                  <a:cubicBezTo>
                    <a:pt x="1305569" y="2490165"/>
                    <a:pt x="1294004" y="2481203"/>
                    <a:pt x="1282155" y="2481124"/>
                  </a:cubicBezTo>
                  <a:close/>
                  <a:moveTo>
                    <a:pt x="1288272" y="1553818"/>
                  </a:moveTo>
                  <a:cubicBezTo>
                    <a:pt x="1265659" y="1553665"/>
                    <a:pt x="1256616" y="1581523"/>
                    <a:pt x="1270961" y="1594870"/>
                  </a:cubicBezTo>
                  <a:cubicBezTo>
                    <a:pt x="1288649" y="1611329"/>
                    <a:pt x="1312871" y="1596777"/>
                    <a:pt x="1312215" y="1578092"/>
                  </a:cubicBezTo>
                  <a:cubicBezTo>
                    <a:pt x="1311692" y="1562858"/>
                    <a:pt x="1300121" y="1553897"/>
                    <a:pt x="1288272" y="1553818"/>
                  </a:cubicBezTo>
                  <a:close/>
                  <a:moveTo>
                    <a:pt x="1284194" y="2172022"/>
                  </a:moveTo>
                  <a:cubicBezTo>
                    <a:pt x="1261587" y="2171869"/>
                    <a:pt x="1252532" y="2199721"/>
                    <a:pt x="1266883" y="2213074"/>
                  </a:cubicBezTo>
                  <a:cubicBezTo>
                    <a:pt x="1284551" y="2229520"/>
                    <a:pt x="1308780" y="2215041"/>
                    <a:pt x="1308138" y="2196290"/>
                  </a:cubicBezTo>
                  <a:cubicBezTo>
                    <a:pt x="1307615" y="2181063"/>
                    <a:pt x="1296043" y="2172101"/>
                    <a:pt x="1284194" y="2172022"/>
                  </a:cubicBezTo>
                  <a:close/>
                  <a:moveTo>
                    <a:pt x="1296427" y="317403"/>
                  </a:moveTo>
                  <a:cubicBezTo>
                    <a:pt x="1273774" y="317250"/>
                    <a:pt x="1264798" y="345128"/>
                    <a:pt x="1279117" y="358455"/>
                  </a:cubicBezTo>
                  <a:cubicBezTo>
                    <a:pt x="1296791" y="374907"/>
                    <a:pt x="1321026" y="360389"/>
                    <a:pt x="1320371" y="341671"/>
                  </a:cubicBezTo>
                  <a:cubicBezTo>
                    <a:pt x="1319848" y="326444"/>
                    <a:pt x="1308277" y="317482"/>
                    <a:pt x="1296427" y="317403"/>
                  </a:cubicBezTo>
                  <a:close/>
                  <a:moveTo>
                    <a:pt x="1292349" y="935607"/>
                  </a:moveTo>
                  <a:cubicBezTo>
                    <a:pt x="1269723" y="935454"/>
                    <a:pt x="1260694" y="963319"/>
                    <a:pt x="1275039" y="976659"/>
                  </a:cubicBezTo>
                  <a:cubicBezTo>
                    <a:pt x="1292707" y="993105"/>
                    <a:pt x="1316935" y="978626"/>
                    <a:pt x="1316293" y="959882"/>
                  </a:cubicBezTo>
                  <a:cubicBezTo>
                    <a:pt x="1315770" y="944648"/>
                    <a:pt x="1304199" y="935686"/>
                    <a:pt x="1292349" y="935607"/>
                  </a:cubicBezTo>
                  <a:close/>
                  <a:moveTo>
                    <a:pt x="1290310" y="1244715"/>
                  </a:moveTo>
                  <a:cubicBezTo>
                    <a:pt x="1267737" y="1244563"/>
                    <a:pt x="1258622" y="1272388"/>
                    <a:pt x="1272993" y="1285767"/>
                  </a:cubicBezTo>
                  <a:cubicBezTo>
                    <a:pt x="1290569" y="1302127"/>
                    <a:pt x="1314896" y="1287834"/>
                    <a:pt x="1314254" y="1268984"/>
                  </a:cubicBezTo>
                  <a:cubicBezTo>
                    <a:pt x="1313725" y="1253723"/>
                    <a:pt x="1302061" y="1244788"/>
                    <a:pt x="1290310" y="1244715"/>
                  </a:cubicBezTo>
                  <a:close/>
                  <a:moveTo>
                    <a:pt x="1047292" y="6638"/>
                  </a:moveTo>
                  <a:cubicBezTo>
                    <a:pt x="1024686" y="6486"/>
                    <a:pt x="1015630" y="34337"/>
                    <a:pt x="1029975" y="47690"/>
                  </a:cubicBezTo>
                  <a:cubicBezTo>
                    <a:pt x="1047637" y="64129"/>
                    <a:pt x="1071885" y="49664"/>
                    <a:pt x="1071229" y="30913"/>
                  </a:cubicBezTo>
                  <a:cubicBezTo>
                    <a:pt x="1070713" y="15679"/>
                    <a:pt x="1059142" y="6718"/>
                    <a:pt x="1047292" y="6638"/>
                  </a:cubicBezTo>
                  <a:close/>
                  <a:moveTo>
                    <a:pt x="1041176" y="933951"/>
                  </a:moveTo>
                  <a:cubicBezTo>
                    <a:pt x="1018569" y="933798"/>
                    <a:pt x="1009513" y="961657"/>
                    <a:pt x="1023865" y="975003"/>
                  </a:cubicBezTo>
                  <a:cubicBezTo>
                    <a:pt x="1041533" y="991449"/>
                    <a:pt x="1065761" y="976970"/>
                    <a:pt x="1065119" y="958219"/>
                  </a:cubicBezTo>
                  <a:cubicBezTo>
                    <a:pt x="1064590" y="942992"/>
                    <a:pt x="1053019" y="934030"/>
                    <a:pt x="1041176" y="933951"/>
                  </a:cubicBezTo>
                  <a:close/>
                  <a:moveTo>
                    <a:pt x="1280116" y="2790232"/>
                  </a:moveTo>
                  <a:cubicBezTo>
                    <a:pt x="1257503" y="2790080"/>
                    <a:pt x="1248454" y="2817931"/>
                    <a:pt x="1262799" y="2831284"/>
                  </a:cubicBezTo>
                  <a:cubicBezTo>
                    <a:pt x="1280467" y="2847730"/>
                    <a:pt x="1304708" y="2833252"/>
                    <a:pt x="1304053" y="2814500"/>
                  </a:cubicBezTo>
                  <a:cubicBezTo>
                    <a:pt x="1303530" y="2799273"/>
                    <a:pt x="1291959" y="2790312"/>
                    <a:pt x="1280116" y="2790232"/>
                  </a:cubicBezTo>
                  <a:close/>
                  <a:moveTo>
                    <a:pt x="1043215" y="624842"/>
                  </a:moveTo>
                  <a:cubicBezTo>
                    <a:pt x="1020608" y="624696"/>
                    <a:pt x="1011552" y="652541"/>
                    <a:pt x="1025904" y="665901"/>
                  </a:cubicBezTo>
                  <a:cubicBezTo>
                    <a:pt x="1043579" y="682353"/>
                    <a:pt x="1067814" y="667835"/>
                    <a:pt x="1067158" y="649124"/>
                  </a:cubicBezTo>
                  <a:cubicBezTo>
                    <a:pt x="1066629" y="633890"/>
                    <a:pt x="1055057" y="624922"/>
                    <a:pt x="1043215" y="624842"/>
                  </a:cubicBezTo>
                  <a:close/>
                  <a:moveTo>
                    <a:pt x="1039137" y="1243053"/>
                  </a:moveTo>
                  <a:cubicBezTo>
                    <a:pt x="1016537" y="1242901"/>
                    <a:pt x="1007468" y="1270752"/>
                    <a:pt x="1021819" y="1284105"/>
                  </a:cubicBezTo>
                  <a:cubicBezTo>
                    <a:pt x="1039488" y="1300551"/>
                    <a:pt x="1063716" y="1286072"/>
                    <a:pt x="1063074" y="1267321"/>
                  </a:cubicBezTo>
                  <a:cubicBezTo>
                    <a:pt x="1062551" y="1252094"/>
                    <a:pt x="1050980" y="1243132"/>
                    <a:pt x="1039137" y="1243053"/>
                  </a:cubicBezTo>
                  <a:close/>
                  <a:moveTo>
                    <a:pt x="1037091" y="1552155"/>
                  </a:moveTo>
                  <a:cubicBezTo>
                    <a:pt x="1014511" y="1552003"/>
                    <a:pt x="1005409" y="1579834"/>
                    <a:pt x="1019774" y="1593207"/>
                  </a:cubicBezTo>
                  <a:cubicBezTo>
                    <a:pt x="1037349" y="1609567"/>
                    <a:pt x="1061677" y="1595273"/>
                    <a:pt x="1061035" y="1576423"/>
                  </a:cubicBezTo>
                  <a:cubicBezTo>
                    <a:pt x="1060512" y="1561196"/>
                    <a:pt x="1048941" y="1552234"/>
                    <a:pt x="1037091" y="1552155"/>
                  </a:cubicBezTo>
                  <a:close/>
                  <a:moveTo>
                    <a:pt x="1045253" y="315740"/>
                  </a:moveTo>
                  <a:cubicBezTo>
                    <a:pt x="1022587" y="315588"/>
                    <a:pt x="1013631" y="343479"/>
                    <a:pt x="1027943" y="356792"/>
                  </a:cubicBezTo>
                  <a:cubicBezTo>
                    <a:pt x="1045618" y="373245"/>
                    <a:pt x="1069853" y="358726"/>
                    <a:pt x="1069197" y="340008"/>
                  </a:cubicBezTo>
                  <a:cubicBezTo>
                    <a:pt x="1068674" y="324808"/>
                    <a:pt x="1057129" y="315820"/>
                    <a:pt x="1045253" y="315740"/>
                  </a:cubicBezTo>
                  <a:close/>
                  <a:moveTo>
                    <a:pt x="1294388" y="626505"/>
                  </a:moveTo>
                  <a:cubicBezTo>
                    <a:pt x="1271795" y="626359"/>
                    <a:pt x="1262713" y="654197"/>
                    <a:pt x="1277078" y="667557"/>
                  </a:cubicBezTo>
                  <a:cubicBezTo>
                    <a:pt x="1294752" y="684009"/>
                    <a:pt x="1318987" y="669497"/>
                    <a:pt x="1318332" y="650773"/>
                  </a:cubicBezTo>
                  <a:cubicBezTo>
                    <a:pt x="1317809" y="635546"/>
                    <a:pt x="1306238" y="626584"/>
                    <a:pt x="1294388" y="626505"/>
                  </a:cubicBezTo>
                  <a:close/>
                  <a:moveTo>
                    <a:pt x="38500" y="618212"/>
                  </a:moveTo>
                  <a:cubicBezTo>
                    <a:pt x="15887" y="618060"/>
                    <a:pt x="6838" y="645918"/>
                    <a:pt x="21189" y="659264"/>
                  </a:cubicBezTo>
                  <a:cubicBezTo>
                    <a:pt x="38858" y="675710"/>
                    <a:pt x="63086" y="661231"/>
                    <a:pt x="62444" y="642487"/>
                  </a:cubicBezTo>
                  <a:cubicBezTo>
                    <a:pt x="61914" y="627253"/>
                    <a:pt x="50349" y="618285"/>
                    <a:pt x="38500" y="618212"/>
                  </a:cubicBezTo>
                  <a:close/>
                  <a:moveTo>
                    <a:pt x="279479" y="2165385"/>
                  </a:moveTo>
                  <a:cubicBezTo>
                    <a:pt x="256906" y="2165232"/>
                    <a:pt x="247790" y="2193058"/>
                    <a:pt x="262162" y="2206437"/>
                  </a:cubicBezTo>
                  <a:cubicBezTo>
                    <a:pt x="279738" y="2222797"/>
                    <a:pt x="304065" y="2208503"/>
                    <a:pt x="303423" y="2189653"/>
                  </a:cubicBezTo>
                  <a:cubicBezTo>
                    <a:pt x="302893" y="2174426"/>
                    <a:pt x="291329" y="2165464"/>
                    <a:pt x="279479" y="2165385"/>
                  </a:cubicBezTo>
                  <a:close/>
                  <a:moveTo>
                    <a:pt x="40539" y="309103"/>
                  </a:moveTo>
                  <a:cubicBezTo>
                    <a:pt x="17886" y="308951"/>
                    <a:pt x="8910" y="336829"/>
                    <a:pt x="23228" y="350155"/>
                  </a:cubicBezTo>
                  <a:cubicBezTo>
                    <a:pt x="40896" y="366601"/>
                    <a:pt x="65125" y="352123"/>
                    <a:pt x="64483" y="333372"/>
                  </a:cubicBezTo>
                  <a:cubicBezTo>
                    <a:pt x="63960" y="318144"/>
                    <a:pt x="52388" y="309183"/>
                    <a:pt x="40539" y="309103"/>
                  </a:cubicBezTo>
                  <a:close/>
                  <a:moveTo>
                    <a:pt x="36461" y="927314"/>
                  </a:moveTo>
                  <a:cubicBezTo>
                    <a:pt x="13947" y="927168"/>
                    <a:pt x="4733" y="954954"/>
                    <a:pt x="19144" y="968366"/>
                  </a:cubicBezTo>
                  <a:cubicBezTo>
                    <a:pt x="36812" y="984812"/>
                    <a:pt x="61047" y="970333"/>
                    <a:pt x="60405" y="951589"/>
                  </a:cubicBezTo>
                  <a:cubicBezTo>
                    <a:pt x="59875" y="936322"/>
                    <a:pt x="48211" y="927394"/>
                    <a:pt x="36461" y="927314"/>
                  </a:cubicBezTo>
                  <a:close/>
                  <a:moveTo>
                    <a:pt x="277440" y="2474487"/>
                  </a:moveTo>
                  <a:cubicBezTo>
                    <a:pt x="254788" y="2474335"/>
                    <a:pt x="245811" y="2502213"/>
                    <a:pt x="260130" y="2515539"/>
                  </a:cubicBezTo>
                  <a:cubicBezTo>
                    <a:pt x="277818" y="2531998"/>
                    <a:pt x="302039" y="2517446"/>
                    <a:pt x="301384" y="2498755"/>
                  </a:cubicBezTo>
                  <a:cubicBezTo>
                    <a:pt x="300861" y="2483528"/>
                    <a:pt x="289290" y="2474566"/>
                    <a:pt x="277440" y="2474487"/>
                  </a:cubicBezTo>
                  <a:close/>
                  <a:moveTo>
                    <a:pt x="275402" y="2783596"/>
                  </a:moveTo>
                  <a:cubicBezTo>
                    <a:pt x="252735" y="2783443"/>
                    <a:pt x="243779" y="2811334"/>
                    <a:pt x="258091" y="2824648"/>
                  </a:cubicBezTo>
                  <a:cubicBezTo>
                    <a:pt x="275766" y="2841100"/>
                    <a:pt x="300001" y="2826601"/>
                    <a:pt x="299345" y="2807864"/>
                  </a:cubicBezTo>
                  <a:cubicBezTo>
                    <a:pt x="298822" y="2792637"/>
                    <a:pt x="287251" y="2783675"/>
                    <a:pt x="275402" y="2783596"/>
                  </a:cubicBezTo>
                  <a:close/>
                  <a:moveTo>
                    <a:pt x="25492" y="6949"/>
                  </a:moveTo>
                  <a:cubicBezTo>
                    <a:pt x="10889" y="20342"/>
                    <a:pt x="19779" y="48081"/>
                    <a:pt x="42260" y="48227"/>
                  </a:cubicBezTo>
                  <a:cubicBezTo>
                    <a:pt x="64920" y="48379"/>
                    <a:pt x="73883" y="20494"/>
                    <a:pt x="59571" y="7175"/>
                  </a:cubicBezTo>
                  <a:cubicBezTo>
                    <a:pt x="48655" y="-2986"/>
                    <a:pt x="34263" y="-1707"/>
                    <a:pt x="25492" y="6949"/>
                  </a:cubicBezTo>
                  <a:close/>
                  <a:moveTo>
                    <a:pt x="34422" y="1236416"/>
                  </a:moveTo>
                  <a:cubicBezTo>
                    <a:pt x="11809" y="1236264"/>
                    <a:pt x="2760" y="1264115"/>
                    <a:pt x="17112" y="1277468"/>
                  </a:cubicBezTo>
                  <a:cubicBezTo>
                    <a:pt x="34786" y="1293921"/>
                    <a:pt x="59021" y="1279402"/>
                    <a:pt x="58366" y="1260684"/>
                  </a:cubicBezTo>
                  <a:cubicBezTo>
                    <a:pt x="57843" y="1245484"/>
                    <a:pt x="46298" y="1236496"/>
                    <a:pt x="34422" y="1236416"/>
                  </a:cubicBezTo>
                  <a:close/>
                  <a:moveTo>
                    <a:pt x="26260" y="2472831"/>
                  </a:moveTo>
                  <a:cubicBezTo>
                    <a:pt x="3680" y="2472679"/>
                    <a:pt x="-5422" y="2500510"/>
                    <a:pt x="8949" y="2513883"/>
                  </a:cubicBezTo>
                  <a:cubicBezTo>
                    <a:pt x="26525" y="2530243"/>
                    <a:pt x="50853" y="2515950"/>
                    <a:pt x="50210" y="2497106"/>
                  </a:cubicBezTo>
                  <a:cubicBezTo>
                    <a:pt x="49681" y="2481866"/>
                    <a:pt x="38116" y="2472911"/>
                    <a:pt x="26260" y="2472831"/>
                  </a:cubicBezTo>
                  <a:close/>
                  <a:moveTo>
                    <a:pt x="32383" y="1545518"/>
                  </a:moveTo>
                  <a:cubicBezTo>
                    <a:pt x="9764" y="1545366"/>
                    <a:pt x="728" y="1573224"/>
                    <a:pt x="15066" y="1586570"/>
                  </a:cubicBezTo>
                  <a:cubicBezTo>
                    <a:pt x="32754" y="1603030"/>
                    <a:pt x="56976" y="1588478"/>
                    <a:pt x="56320" y="1569793"/>
                  </a:cubicBezTo>
                  <a:cubicBezTo>
                    <a:pt x="55804" y="1554559"/>
                    <a:pt x="44226" y="1545598"/>
                    <a:pt x="32383" y="1545518"/>
                  </a:cubicBezTo>
                  <a:close/>
                  <a:moveTo>
                    <a:pt x="2805217" y="66487"/>
                  </a:moveTo>
                  <a:cubicBezTo>
                    <a:pt x="2827850" y="66633"/>
                    <a:pt x="2836859" y="38768"/>
                    <a:pt x="2822534" y="25435"/>
                  </a:cubicBezTo>
                  <a:cubicBezTo>
                    <a:pt x="2804945" y="9069"/>
                    <a:pt x="2780690" y="23322"/>
                    <a:pt x="2781273" y="42219"/>
                  </a:cubicBezTo>
                  <a:cubicBezTo>
                    <a:pt x="2781856" y="57506"/>
                    <a:pt x="2793447" y="66408"/>
                    <a:pt x="2805217" y="66487"/>
                  </a:cubicBezTo>
                  <a:close/>
                  <a:moveTo>
                    <a:pt x="24221" y="2781933"/>
                  </a:moveTo>
                  <a:cubicBezTo>
                    <a:pt x="1568" y="2781781"/>
                    <a:pt x="-7408" y="2809659"/>
                    <a:pt x="6911" y="2822985"/>
                  </a:cubicBezTo>
                  <a:cubicBezTo>
                    <a:pt x="24486" y="2839345"/>
                    <a:pt x="48754" y="2825098"/>
                    <a:pt x="48165" y="2806201"/>
                  </a:cubicBezTo>
                  <a:cubicBezTo>
                    <a:pt x="47582" y="2790915"/>
                    <a:pt x="35991" y="2782013"/>
                    <a:pt x="24221" y="2781933"/>
                  </a:cubicBezTo>
                  <a:close/>
                  <a:moveTo>
                    <a:pt x="540861" y="621530"/>
                  </a:moveTo>
                  <a:cubicBezTo>
                    <a:pt x="518248" y="621378"/>
                    <a:pt x="509198" y="649230"/>
                    <a:pt x="523543" y="662582"/>
                  </a:cubicBezTo>
                  <a:cubicBezTo>
                    <a:pt x="541212" y="679028"/>
                    <a:pt x="565453" y="664550"/>
                    <a:pt x="564798" y="645799"/>
                  </a:cubicBezTo>
                  <a:cubicBezTo>
                    <a:pt x="564275" y="630571"/>
                    <a:pt x="552703" y="621603"/>
                    <a:pt x="540861" y="621530"/>
                  </a:cubicBezTo>
                  <a:close/>
                  <a:moveTo>
                    <a:pt x="30345" y="1854627"/>
                  </a:moveTo>
                  <a:cubicBezTo>
                    <a:pt x="7738" y="1854475"/>
                    <a:pt x="-1324" y="1882326"/>
                    <a:pt x="13034" y="1895679"/>
                  </a:cubicBezTo>
                  <a:cubicBezTo>
                    <a:pt x="30702" y="1912125"/>
                    <a:pt x="54930" y="1897646"/>
                    <a:pt x="54288" y="1878895"/>
                  </a:cubicBezTo>
                  <a:cubicBezTo>
                    <a:pt x="53759" y="1863668"/>
                    <a:pt x="42187" y="1854700"/>
                    <a:pt x="30345" y="1854627"/>
                  </a:cubicBezTo>
                  <a:close/>
                  <a:moveTo>
                    <a:pt x="28306" y="2163729"/>
                  </a:moveTo>
                  <a:cubicBezTo>
                    <a:pt x="5679" y="2163577"/>
                    <a:pt x="-3350" y="2191441"/>
                    <a:pt x="10995" y="2204781"/>
                  </a:cubicBezTo>
                  <a:cubicBezTo>
                    <a:pt x="28663" y="2221227"/>
                    <a:pt x="52891" y="2206748"/>
                    <a:pt x="52249" y="2188004"/>
                  </a:cubicBezTo>
                  <a:cubicBezTo>
                    <a:pt x="51720" y="2172770"/>
                    <a:pt x="40148" y="2163808"/>
                    <a:pt x="28306" y="2163729"/>
                  </a:cubicBezTo>
                  <a:close/>
                  <a:moveTo>
                    <a:pt x="526582" y="2785252"/>
                  </a:moveTo>
                  <a:cubicBezTo>
                    <a:pt x="503969" y="2785099"/>
                    <a:pt x="494926" y="2812957"/>
                    <a:pt x="509271" y="2826303"/>
                  </a:cubicBezTo>
                  <a:cubicBezTo>
                    <a:pt x="526939" y="2842749"/>
                    <a:pt x="551168" y="2828271"/>
                    <a:pt x="550526" y="2809526"/>
                  </a:cubicBezTo>
                  <a:cubicBezTo>
                    <a:pt x="549996" y="2794292"/>
                    <a:pt x="538425" y="2785331"/>
                    <a:pt x="526582" y="2785252"/>
                  </a:cubicBezTo>
                  <a:close/>
                  <a:moveTo>
                    <a:pt x="532698" y="1857939"/>
                  </a:moveTo>
                  <a:cubicBezTo>
                    <a:pt x="510125" y="1857793"/>
                    <a:pt x="501010" y="1885611"/>
                    <a:pt x="515381" y="1898991"/>
                  </a:cubicBezTo>
                  <a:cubicBezTo>
                    <a:pt x="533049" y="1915437"/>
                    <a:pt x="557284" y="1900958"/>
                    <a:pt x="556642" y="1882207"/>
                  </a:cubicBezTo>
                  <a:cubicBezTo>
                    <a:pt x="556113" y="1866986"/>
                    <a:pt x="544548" y="1858018"/>
                    <a:pt x="532698" y="1857939"/>
                  </a:cubicBezTo>
                  <a:close/>
                  <a:moveTo>
                    <a:pt x="528621" y="2476149"/>
                  </a:moveTo>
                  <a:cubicBezTo>
                    <a:pt x="506008" y="2475997"/>
                    <a:pt x="496958" y="2503849"/>
                    <a:pt x="511303" y="2517201"/>
                  </a:cubicBezTo>
                  <a:cubicBezTo>
                    <a:pt x="528978" y="2533654"/>
                    <a:pt x="553213" y="2519155"/>
                    <a:pt x="552558" y="2500418"/>
                  </a:cubicBezTo>
                  <a:cubicBezTo>
                    <a:pt x="552041" y="2485190"/>
                    <a:pt x="540463" y="2476229"/>
                    <a:pt x="528621" y="2476149"/>
                  </a:cubicBezTo>
                  <a:close/>
                  <a:moveTo>
                    <a:pt x="530660" y="2167047"/>
                  </a:moveTo>
                  <a:cubicBezTo>
                    <a:pt x="507994" y="2166895"/>
                    <a:pt x="499037" y="2194786"/>
                    <a:pt x="513349" y="2208099"/>
                  </a:cubicBezTo>
                  <a:cubicBezTo>
                    <a:pt x="531037" y="2224559"/>
                    <a:pt x="555259" y="2210007"/>
                    <a:pt x="554603" y="2191322"/>
                  </a:cubicBezTo>
                  <a:cubicBezTo>
                    <a:pt x="554080" y="2176115"/>
                    <a:pt x="542535" y="2167127"/>
                    <a:pt x="530660" y="2167047"/>
                  </a:cubicBezTo>
                  <a:close/>
                  <a:moveTo>
                    <a:pt x="538815" y="930633"/>
                  </a:moveTo>
                  <a:cubicBezTo>
                    <a:pt x="516202" y="930480"/>
                    <a:pt x="507153" y="958332"/>
                    <a:pt x="521504" y="971684"/>
                  </a:cubicBezTo>
                  <a:cubicBezTo>
                    <a:pt x="539192" y="988144"/>
                    <a:pt x="563414" y="973592"/>
                    <a:pt x="562759" y="954901"/>
                  </a:cubicBezTo>
                  <a:cubicBezTo>
                    <a:pt x="562236" y="939700"/>
                    <a:pt x="550691" y="930712"/>
                    <a:pt x="538815" y="930633"/>
                  </a:cubicBezTo>
                  <a:close/>
                  <a:moveTo>
                    <a:pt x="536776" y="1239735"/>
                  </a:moveTo>
                  <a:cubicBezTo>
                    <a:pt x="514170" y="1239582"/>
                    <a:pt x="505114" y="1267434"/>
                    <a:pt x="519466" y="1280787"/>
                  </a:cubicBezTo>
                  <a:cubicBezTo>
                    <a:pt x="537140" y="1297239"/>
                    <a:pt x="561375" y="1282740"/>
                    <a:pt x="560720" y="1264009"/>
                  </a:cubicBezTo>
                  <a:cubicBezTo>
                    <a:pt x="560197" y="1248776"/>
                    <a:pt x="548626" y="1239814"/>
                    <a:pt x="536776" y="1239735"/>
                  </a:cubicBezTo>
                  <a:close/>
                  <a:moveTo>
                    <a:pt x="534737" y="1548837"/>
                  </a:moveTo>
                  <a:cubicBezTo>
                    <a:pt x="512131" y="1548684"/>
                    <a:pt x="503075" y="1576542"/>
                    <a:pt x="517427" y="1589889"/>
                  </a:cubicBezTo>
                  <a:cubicBezTo>
                    <a:pt x="535095" y="1606335"/>
                    <a:pt x="559323" y="1591856"/>
                    <a:pt x="558681" y="1573112"/>
                  </a:cubicBezTo>
                  <a:cubicBezTo>
                    <a:pt x="558158" y="1557878"/>
                    <a:pt x="546587" y="1548916"/>
                    <a:pt x="534737" y="1548837"/>
                  </a:cubicBezTo>
                  <a:close/>
                  <a:moveTo>
                    <a:pt x="281518" y="1856283"/>
                  </a:moveTo>
                  <a:cubicBezTo>
                    <a:pt x="258912" y="1856130"/>
                    <a:pt x="249856" y="1883989"/>
                    <a:pt x="264201" y="1897335"/>
                  </a:cubicBezTo>
                  <a:cubicBezTo>
                    <a:pt x="281869" y="1913781"/>
                    <a:pt x="306097" y="1899302"/>
                    <a:pt x="305455" y="1880558"/>
                  </a:cubicBezTo>
                  <a:cubicBezTo>
                    <a:pt x="304939" y="1865324"/>
                    <a:pt x="293368" y="1856362"/>
                    <a:pt x="281518" y="1856283"/>
                  </a:cubicBezTo>
                  <a:close/>
                  <a:moveTo>
                    <a:pt x="285596" y="1238079"/>
                  </a:moveTo>
                  <a:cubicBezTo>
                    <a:pt x="262930" y="1237926"/>
                    <a:pt x="253973" y="1265818"/>
                    <a:pt x="268285" y="1279131"/>
                  </a:cubicBezTo>
                  <a:cubicBezTo>
                    <a:pt x="285973" y="1295590"/>
                    <a:pt x="310195" y="1281038"/>
                    <a:pt x="309540" y="1262347"/>
                  </a:cubicBezTo>
                  <a:cubicBezTo>
                    <a:pt x="309017" y="1247120"/>
                    <a:pt x="297445" y="1238152"/>
                    <a:pt x="285596" y="1238079"/>
                  </a:cubicBezTo>
                  <a:close/>
                  <a:moveTo>
                    <a:pt x="283557" y="1547181"/>
                  </a:moveTo>
                  <a:cubicBezTo>
                    <a:pt x="260951" y="1547028"/>
                    <a:pt x="251895" y="1574880"/>
                    <a:pt x="266246" y="1588233"/>
                  </a:cubicBezTo>
                  <a:cubicBezTo>
                    <a:pt x="283921" y="1604685"/>
                    <a:pt x="308156" y="1590187"/>
                    <a:pt x="307501" y="1571449"/>
                  </a:cubicBezTo>
                  <a:cubicBezTo>
                    <a:pt x="306978" y="1556222"/>
                    <a:pt x="295406" y="1547260"/>
                    <a:pt x="283557" y="1547181"/>
                  </a:cubicBezTo>
                  <a:close/>
                  <a:moveTo>
                    <a:pt x="287642" y="928970"/>
                  </a:moveTo>
                  <a:cubicBezTo>
                    <a:pt x="264975" y="928818"/>
                    <a:pt x="256019" y="956709"/>
                    <a:pt x="270331" y="970022"/>
                  </a:cubicBezTo>
                  <a:cubicBezTo>
                    <a:pt x="288019" y="986481"/>
                    <a:pt x="312241" y="971930"/>
                    <a:pt x="311585" y="953238"/>
                  </a:cubicBezTo>
                  <a:cubicBezTo>
                    <a:pt x="311056" y="938037"/>
                    <a:pt x="299511" y="929050"/>
                    <a:pt x="287642" y="928970"/>
                  </a:cubicBezTo>
                  <a:close/>
                  <a:moveTo>
                    <a:pt x="289680" y="619868"/>
                  </a:moveTo>
                  <a:cubicBezTo>
                    <a:pt x="267074" y="619716"/>
                    <a:pt x="258018" y="647567"/>
                    <a:pt x="272363" y="660920"/>
                  </a:cubicBezTo>
                  <a:cubicBezTo>
                    <a:pt x="290044" y="677373"/>
                    <a:pt x="314260" y="662867"/>
                    <a:pt x="313624" y="644136"/>
                  </a:cubicBezTo>
                  <a:cubicBezTo>
                    <a:pt x="313094" y="628909"/>
                    <a:pt x="301523" y="619947"/>
                    <a:pt x="289680" y="619868"/>
                  </a:cubicBezTo>
                  <a:close/>
                  <a:moveTo>
                    <a:pt x="293758" y="1664"/>
                  </a:moveTo>
                  <a:cubicBezTo>
                    <a:pt x="271145" y="1512"/>
                    <a:pt x="262096" y="29363"/>
                    <a:pt x="276447" y="42716"/>
                  </a:cubicBezTo>
                  <a:cubicBezTo>
                    <a:pt x="294116" y="59162"/>
                    <a:pt x="318344" y="44683"/>
                    <a:pt x="317702" y="25932"/>
                  </a:cubicBezTo>
                  <a:cubicBezTo>
                    <a:pt x="317179" y="10705"/>
                    <a:pt x="305608" y="1737"/>
                    <a:pt x="293758" y="1664"/>
                  </a:cubicBezTo>
                  <a:close/>
                  <a:moveTo>
                    <a:pt x="291719" y="310766"/>
                  </a:moveTo>
                  <a:cubicBezTo>
                    <a:pt x="269113" y="310614"/>
                    <a:pt x="260050" y="338465"/>
                    <a:pt x="274409" y="351818"/>
                  </a:cubicBezTo>
                  <a:cubicBezTo>
                    <a:pt x="292077" y="368264"/>
                    <a:pt x="316305" y="353785"/>
                    <a:pt x="315663" y="335041"/>
                  </a:cubicBezTo>
                  <a:cubicBezTo>
                    <a:pt x="315140" y="319807"/>
                    <a:pt x="303569" y="310845"/>
                    <a:pt x="291719" y="310766"/>
                  </a:cubicBezTo>
                  <a:close/>
                  <a:moveTo>
                    <a:pt x="2544166" y="1562110"/>
                  </a:moveTo>
                  <a:cubicBezTo>
                    <a:pt x="2521653" y="1561964"/>
                    <a:pt x="2512438" y="1589750"/>
                    <a:pt x="2526849" y="1603162"/>
                  </a:cubicBezTo>
                  <a:cubicBezTo>
                    <a:pt x="2544517" y="1619608"/>
                    <a:pt x="2568759" y="1605129"/>
                    <a:pt x="2568104" y="1586378"/>
                  </a:cubicBezTo>
                  <a:cubicBezTo>
                    <a:pt x="2567581" y="1571151"/>
                    <a:pt x="2556009" y="1562189"/>
                    <a:pt x="2544166" y="1562110"/>
                  </a:cubicBezTo>
                  <a:close/>
                  <a:moveTo>
                    <a:pt x="2301142" y="324039"/>
                  </a:moveTo>
                  <a:cubicBezTo>
                    <a:pt x="2278515" y="323894"/>
                    <a:pt x="2269493" y="351745"/>
                    <a:pt x="2283831" y="365091"/>
                  </a:cubicBezTo>
                  <a:cubicBezTo>
                    <a:pt x="2301407" y="381451"/>
                    <a:pt x="2325734" y="367158"/>
                    <a:pt x="2325092" y="348314"/>
                  </a:cubicBezTo>
                  <a:cubicBezTo>
                    <a:pt x="2324556" y="333074"/>
                    <a:pt x="2312991" y="324119"/>
                    <a:pt x="2301142" y="324039"/>
                  </a:cubicBezTo>
                  <a:close/>
                  <a:moveTo>
                    <a:pt x="2303181" y="14937"/>
                  </a:moveTo>
                  <a:cubicBezTo>
                    <a:pt x="2280561" y="14785"/>
                    <a:pt x="2271525" y="42650"/>
                    <a:pt x="2285870" y="55989"/>
                  </a:cubicBezTo>
                  <a:cubicBezTo>
                    <a:pt x="2303538" y="72435"/>
                    <a:pt x="2327766" y="57956"/>
                    <a:pt x="2327124" y="39212"/>
                  </a:cubicBezTo>
                  <a:cubicBezTo>
                    <a:pt x="2326601" y="23978"/>
                    <a:pt x="2315030" y="15010"/>
                    <a:pt x="2303181" y="14937"/>
                  </a:cubicBezTo>
                  <a:close/>
                  <a:moveTo>
                    <a:pt x="2299103" y="633141"/>
                  </a:moveTo>
                  <a:cubicBezTo>
                    <a:pt x="2276490" y="632989"/>
                    <a:pt x="2267440" y="660840"/>
                    <a:pt x="2281792" y="674193"/>
                  </a:cubicBezTo>
                  <a:cubicBezTo>
                    <a:pt x="2299460" y="690639"/>
                    <a:pt x="2323702" y="676147"/>
                    <a:pt x="2323046" y="657410"/>
                  </a:cubicBezTo>
                  <a:cubicBezTo>
                    <a:pt x="2322524" y="642182"/>
                    <a:pt x="2310952" y="633221"/>
                    <a:pt x="2299103" y="633141"/>
                  </a:cubicBezTo>
                  <a:close/>
                  <a:moveTo>
                    <a:pt x="2297064" y="942243"/>
                  </a:moveTo>
                  <a:cubicBezTo>
                    <a:pt x="2274398" y="942091"/>
                    <a:pt x="2265441" y="969982"/>
                    <a:pt x="2279753" y="983295"/>
                  </a:cubicBezTo>
                  <a:cubicBezTo>
                    <a:pt x="2297428" y="999748"/>
                    <a:pt x="2321663" y="985249"/>
                    <a:pt x="2321008" y="966518"/>
                  </a:cubicBezTo>
                  <a:cubicBezTo>
                    <a:pt x="2320485" y="951284"/>
                    <a:pt x="2308913" y="942323"/>
                    <a:pt x="2297064" y="942243"/>
                  </a:cubicBezTo>
                  <a:close/>
                  <a:moveTo>
                    <a:pt x="2540082" y="2180321"/>
                  </a:moveTo>
                  <a:cubicBezTo>
                    <a:pt x="2517469" y="2180168"/>
                    <a:pt x="2508426" y="2208026"/>
                    <a:pt x="2522771" y="2221373"/>
                  </a:cubicBezTo>
                  <a:cubicBezTo>
                    <a:pt x="2540446" y="2237825"/>
                    <a:pt x="2564681" y="2223327"/>
                    <a:pt x="2564026" y="2204589"/>
                  </a:cubicBezTo>
                  <a:cubicBezTo>
                    <a:pt x="2563503" y="2189362"/>
                    <a:pt x="2551932" y="2180400"/>
                    <a:pt x="2540082" y="2180321"/>
                  </a:cubicBezTo>
                  <a:close/>
                  <a:moveTo>
                    <a:pt x="2536004" y="2798525"/>
                  </a:moveTo>
                  <a:cubicBezTo>
                    <a:pt x="2513404" y="2798372"/>
                    <a:pt x="2504335" y="2826224"/>
                    <a:pt x="2518694" y="2839577"/>
                  </a:cubicBezTo>
                  <a:cubicBezTo>
                    <a:pt x="2536382" y="2856049"/>
                    <a:pt x="2560590" y="2841484"/>
                    <a:pt x="2559948" y="2822800"/>
                  </a:cubicBezTo>
                  <a:cubicBezTo>
                    <a:pt x="2559425" y="2807566"/>
                    <a:pt x="2547854" y="2798604"/>
                    <a:pt x="2536004" y="2798525"/>
                  </a:cubicBezTo>
                  <a:close/>
                  <a:moveTo>
                    <a:pt x="2538043" y="2489423"/>
                  </a:moveTo>
                  <a:cubicBezTo>
                    <a:pt x="2515430" y="2489270"/>
                    <a:pt x="2506381" y="2517128"/>
                    <a:pt x="2520732" y="2530475"/>
                  </a:cubicBezTo>
                  <a:cubicBezTo>
                    <a:pt x="2538401" y="2546921"/>
                    <a:pt x="2562629" y="2532442"/>
                    <a:pt x="2561987" y="2513691"/>
                  </a:cubicBezTo>
                  <a:cubicBezTo>
                    <a:pt x="2561464" y="2498464"/>
                    <a:pt x="2549893" y="2489502"/>
                    <a:pt x="2538043" y="2489423"/>
                  </a:cubicBezTo>
                  <a:close/>
                  <a:moveTo>
                    <a:pt x="2288902" y="2178658"/>
                  </a:moveTo>
                  <a:cubicBezTo>
                    <a:pt x="2266249" y="2178506"/>
                    <a:pt x="2257272" y="2206384"/>
                    <a:pt x="2271591" y="2219710"/>
                  </a:cubicBezTo>
                  <a:cubicBezTo>
                    <a:pt x="2289279" y="2236170"/>
                    <a:pt x="2313501" y="2221618"/>
                    <a:pt x="2312846" y="2202926"/>
                  </a:cubicBezTo>
                  <a:cubicBezTo>
                    <a:pt x="2312322" y="2187726"/>
                    <a:pt x="2300778" y="2178738"/>
                    <a:pt x="2288902" y="2178658"/>
                  </a:cubicBezTo>
                  <a:close/>
                  <a:moveTo>
                    <a:pt x="2542121" y="1871219"/>
                  </a:moveTo>
                  <a:cubicBezTo>
                    <a:pt x="2519515" y="1871066"/>
                    <a:pt x="2510459" y="1898918"/>
                    <a:pt x="2524810" y="1912271"/>
                  </a:cubicBezTo>
                  <a:cubicBezTo>
                    <a:pt x="2542498" y="1928730"/>
                    <a:pt x="2566720" y="1914178"/>
                    <a:pt x="2566065" y="1895487"/>
                  </a:cubicBezTo>
                  <a:cubicBezTo>
                    <a:pt x="2565542" y="1880279"/>
                    <a:pt x="2553997" y="1871291"/>
                    <a:pt x="2542121" y="1871219"/>
                  </a:cubicBezTo>
                  <a:close/>
                  <a:moveTo>
                    <a:pt x="2286863" y="2487760"/>
                  </a:moveTo>
                  <a:cubicBezTo>
                    <a:pt x="2264250" y="2487608"/>
                    <a:pt x="2255201" y="2515466"/>
                    <a:pt x="2269552" y="2528812"/>
                  </a:cubicBezTo>
                  <a:cubicBezTo>
                    <a:pt x="2287227" y="2545265"/>
                    <a:pt x="2311462" y="2530766"/>
                    <a:pt x="2310807" y="2512035"/>
                  </a:cubicBezTo>
                  <a:cubicBezTo>
                    <a:pt x="2310284" y="2496808"/>
                    <a:pt x="2298712" y="2487840"/>
                    <a:pt x="2286863" y="2487760"/>
                  </a:cubicBezTo>
                  <a:close/>
                  <a:moveTo>
                    <a:pt x="2284824" y="2796869"/>
                  </a:moveTo>
                  <a:cubicBezTo>
                    <a:pt x="2262211" y="2796717"/>
                    <a:pt x="2253162" y="2824575"/>
                    <a:pt x="2267513" y="2837921"/>
                  </a:cubicBezTo>
                  <a:cubicBezTo>
                    <a:pt x="2285181" y="2854367"/>
                    <a:pt x="2309410" y="2839888"/>
                    <a:pt x="2308768" y="2821137"/>
                  </a:cubicBezTo>
                  <a:cubicBezTo>
                    <a:pt x="2308245" y="2805910"/>
                    <a:pt x="2296673" y="2796948"/>
                    <a:pt x="2284824" y="2796869"/>
                  </a:cubicBezTo>
                  <a:close/>
                  <a:moveTo>
                    <a:pt x="2295025" y="1251352"/>
                  </a:moveTo>
                  <a:cubicBezTo>
                    <a:pt x="2272419" y="1251200"/>
                    <a:pt x="2263363" y="1279051"/>
                    <a:pt x="2277714" y="1292404"/>
                  </a:cubicBezTo>
                  <a:cubicBezTo>
                    <a:pt x="2295383" y="1308850"/>
                    <a:pt x="2319611" y="1294371"/>
                    <a:pt x="2318969" y="1275620"/>
                  </a:cubicBezTo>
                  <a:cubicBezTo>
                    <a:pt x="2318446" y="1260393"/>
                    <a:pt x="2306868" y="1251425"/>
                    <a:pt x="2295025" y="1251352"/>
                  </a:cubicBezTo>
                  <a:close/>
                  <a:moveTo>
                    <a:pt x="2290947" y="1869556"/>
                  </a:moveTo>
                  <a:cubicBezTo>
                    <a:pt x="2268334" y="1869404"/>
                    <a:pt x="2259278" y="1897255"/>
                    <a:pt x="2273630" y="1910608"/>
                  </a:cubicBezTo>
                  <a:cubicBezTo>
                    <a:pt x="2291298" y="1927054"/>
                    <a:pt x="2315540" y="1912575"/>
                    <a:pt x="2314884" y="1893831"/>
                  </a:cubicBezTo>
                  <a:cubicBezTo>
                    <a:pt x="2314361" y="1878597"/>
                    <a:pt x="2302790" y="1869636"/>
                    <a:pt x="2290947" y="1869556"/>
                  </a:cubicBezTo>
                  <a:close/>
                  <a:moveTo>
                    <a:pt x="2292986" y="1560454"/>
                  </a:moveTo>
                  <a:cubicBezTo>
                    <a:pt x="2270406" y="1560308"/>
                    <a:pt x="2261304" y="1588140"/>
                    <a:pt x="2275669" y="1601506"/>
                  </a:cubicBezTo>
                  <a:cubicBezTo>
                    <a:pt x="2293350" y="1617959"/>
                    <a:pt x="2317565" y="1603453"/>
                    <a:pt x="2316930" y="1584729"/>
                  </a:cubicBezTo>
                  <a:cubicBezTo>
                    <a:pt x="2316400" y="1569462"/>
                    <a:pt x="2304730" y="1560527"/>
                    <a:pt x="2292986" y="1560454"/>
                  </a:cubicBezTo>
                  <a:close/>
                  <a:moveTo>
                    <a:pt x="2554361" y="16593"/>
                  </a:moveTo>
                  <a:cubicBezTo>
                    <a:pt x="2531788" y="16441"/>
                    <a:pt x="2522672" y="44266"/>
                    <a:pt x="2537044" y="57645"/>
                  </a:cubicBezTo>
                  <a:cubicBezTo>
                    <a:pt x="2554712" y="74091"/>
                    <a:pt x="2578947" y="59612"/>
                    <a:pt x="2578304" y="40861"/>
                  </a:cubicBezTo>
                  <a:cubicBezTo>
                    <a:pt x="2577775" y="25634"/>
                    <a:pt x="2566210" y="16673"/>
                    <a:pt x="2554361" y="16593"/>
                  </a:cubicBezTo>
                  <a:close/>
                  <a:moveTo>
                    <a:pt x="2795340" y="1563772"/>
                  </a:moveTo>
                  <a:cubicBezTo>
                    <a:pt x="2772674" y="1563620"/>
                    <a:pt x="2763717" y="1591511"/>
                    <a:pt x="2778029" y="1604824"/>
                  </a:cubicBezTo>
                  <a:cubicBezTo>
                    <a:pt x="2795717" y="1621284"/>
                    <a:pt x="2819939" y="1606732"/>
                    <a:pt x="2819284" y="1588047"/>
                  </a:cubicBezTo>
                  <a:cubicBezTo>
                    <a:pt x="2818761" y="1572840"/>
                    <a:pt x="2807216" y="1563852"/>
                    <a:pt x="2795340" y="1563772"/>
                  </a:cubicBezTo>
                  <a:close/>
                  <a:moveTo>
                    <a:pt x="2797379" y="1254670"/>
                  </a:moveTo>
                  <a:cubicBezTo>
                    <a:pt x="2774766" y="1254518"/>
                    <a:pt x="2765717" y="1282370"/>
                    <a:pt x="2780062" y="1295722"/>
                  </a:cubicBezTo>
                  <a:cubicBezTo>
                    <a:pt x="2797743" y="1312175"/>
                    <a:pt x="2821958" y="1297670"/>
                    <a:pt x="2821323" y="1278939"/>
                  </a:cubicBezTo>
                  <a:cubicBezTo>
                    <a:pt x="2820793" y="1263711"/>
                    <a:pt x="2809228" y="1254743"/>
                    <a:pt x="2797379" y="1254670"/>
                  </a:cubicBezTo>
                  <a:close/>
                  <a:moveTo>
                    <a:pt x="2793301" y="1872875"/>
                  </a:moveTo>
                  <a:cubicBezTo>
                    <a:pt x="2770688" y="1872722"/>
                    <a:pt x="2761639" y="1900574"/>
                    <a:pt x="2775991" y="1913926"/>
                  </a:cubicBezTo>
                  <a:cubicBezTo>
                    <a:pt x="2793678" y="1930386"/>
                    <a:pt x="2817900" y="1915834"/>
                    <a:pt x="2817245" y="1897143"/>
                  </a:cubicBezTo>
                  <a:cubicBezTo>
                    <a:pt x="2816722" y="1881915"/>
                    <a:pt x="2805151" y="1872954"/>
                    <a:pt x="2793301" y="1872875"/>
                  </a:cubicBezTo>
                  <a:close/>
                  <a:moveTo>
                    <a:pt x="2791262" y="2181977"/>
                  </a:moveTo>
                  <a:cubicBezTo>
                    <a:pt x="2768656" y="2181824"/>
                    <a:pt x="2759600" y="2209676"/>
                    <a:pt x="2773952" y="2223029"/>
                  </a:cubicBezTo>
                  <a:cubicBezTo>
                    <a:pt x="2791620" y="2239475"/>
                    <a:pt x="2815848" y="2224996"/>
                    <a:pt x="2815206" y="2206252"/>
                  </a:cubicBezTo>
                  <a:cubicBezTo>
                    <a:pt x="2814683" y="2191018"/>
                    <a:pt x="2803105" y="2182056"/>
                    <a:pt x="2791262" y="2181977"/>
                  </a:cubicBezTo>
                  <a:close/>
                  <a:moveTo>
                    <a:pt x="2803496" y="327358"/>
                  </a:moveTo>
                  <a:cubicBezTo>
                    <a:pt x="2780883" y="327205"/>
                    <a:pt x="2771833" y="355057"/>
                    <a:pt x="2786185" y="368410"/>
                  </a:cubicBezTo>
                  <a:cubicBezTo>
                    <a:pt x="2803860" y="384862"/>
                    <a:pt x="2828095" y="370363"/>
                    <a:pt x="2827439" y="351626"/>
                  </a:cubicBezTo>
                  <a:cubicBezTo>
                    <a:pt x="2826916" y="336399"/>
                    <a:pt x="2815345" y="327437"/>
                    <a:pt x="2803496" y="327358"/>
                  </a:cubicBezTo>
                  <a:close/>
                  <a:moveTo>
                    <a:pt x="2799418" y="945562"/>
                  </a:moveTo>
                  <a:cubicBezTo>
                    <a:pt x="2776811" y="945409"/>
                    <a:pt x="2767756" y="973267"/>
                    <a:pt x="2782107" y="986614"/>
                  </a:cubicBezTo>
                  <a:cubicBezTo>
                    <a:pt x="2799775" y="1003060"/>
                    <a:pt x="2824004" y="988581"/>
                    <a:pt x="2823362" y="969837"/>
                  </a:cubicBezTo>
                  <a:cubicBezTo>
                    <a:pt x="2822839" y="954603"/>
                    <a:pt x="2811267" y="945641"/>
                    <a:pt x="2799418" y="945562"/>
                  </a:cubicBezTo>
                  <a:close/>
                  <a:moveTo>
                    <a:pt x="2801457" y="636460"/>
                  </a:moveTo>
                  <a:cubicBezTo>
                    <a:pt x="2778804" y="636307"/>
                    <a:pt x="2769828" y="664185"/>
                    <a:pt x="2784139" y="677512"/>
                  </a:cubicBezTo>
                  <a:cubicBezTo>
                    <a:pt x="2801808" y="693958"/>
                    <a:pt x="2826036" y="679479"/>
                    <a:pt x="2825394" y="660728"/>
                  </a:cubicBezTo>
                  <a:cubicBezTo>
                    <a:pt x="2824878" y="645501"/>
                    <a:pt x="2813306" y="636539"/>
                    <a:pt x="2801457" y="636460"/>
                  </a:cubicBezTo>
                  <a:close/>
                  <a:moveTo>
                    <a:pt x="2550283" y="634804"/>
                  </a:moveTo>
                  <a:cubicBezTo>
                    <a:pt x="2527630" y="634651"/>
                    <a:pt x="2518654" y="662529"/>
                    <a:pt x="2532972" y="675856"/>
                  </a:cubicBezTo>
                  <a:cubicBezTo>
                    <a:pt x="2550660" y="692322"/>
                    <a:pt x="2574882" y="677777"/>
                    <a:pt x="2574227" y="659072"/>
                  </a:cubicBezTo>
                  <a:cubicBezTo>
                    <a:pt x="2573697" y="643845"/>
                    <a:pt x="2562126" y="634877"/>
                    <a:pt x="2550283" y="634804"/>
                  </a:cubicBezTo>
                  <a:close/>
                  <a:moveTo>
                    <a:pt x="2789223" y="2491079"/>
                  </a:moveTo>
                  <a:cubicBezTo>
                    <a:pt x="2766604" y="2490926"/>
                    <a:pt x="2757568" y="2518791"/>
                    <a:pt x="2771913" y="2532131"/>
                  </a:cubicBezTo>
                  <a:cubicBezTo>
                    <a:pt x="2789581" y="2548577"/>
                    <a:pt x="2813809" y="2534098"/>
                    <a:pt x="2813167" y="2515354"/>
                  </a:cubicBezTo>
                  <a:cubicBezTo>
                    <a:pt x="2812644" y="2500120"/>
                    <a:pt x="2801066" y="2491158"/>
                    <a:pt x="2789223" y="2491079"/>
                  </a:cubicBezTo>
                  <a:close/>
                  <a:moveTo>
                    <a:pt x="2548244" y="943906"/>
                  </a:moveTo>
                  <a:cubicBezTo>
                    <a:pt x="2525631" y="943754"/>
                    <a:pt x="2516588" y="971612"/>
                    <a:pt x="2530933" y="984958"/>
                  </a:cubicBezTo>
                  <a:cubicBezTo>
                    <a:pt x="2548602" y="1001404"/>
                    <a:pt x="2572830" y="986925"/>
                    <a:pt x="2572188" y="968174"/>
                  </a:cubicBezTo>
                  <a:cubicBezTo>
                    <a:pt x="2571658" y="952947"/>
                    <a:pt x="2560087" y="943985"/>
                    <a:pt x="2548244" y="943906"/>
                  </a:cubicBezTo>
                  <a:close/>
                  <a:moveTo>
                    <a:pt x="2552322" y="325695"/>
                  </a:moveTo>
                  <a:cubicBezTo>
                    <a:pt x="2529709" y="325549"/>
                    <a:pt x="2520660" y="353394"/>
                    <a:pt x="2535005" y="366747"/>
                  </a:cubicBezTo>
                  <a:cubicBezTo>
                    <a:pt x="2552693" y="383206"/>
                    <a:pt x="2576914" y="368655"/>
                    <a:pt x="2576259" y="349963"/>
                  </a:cubicBezTo>
                  <a:cubicBezTo>
                    <a:pt x="2575743" y="334763"/>
                    <a:pt x="2564191" y="325775"/>
                    <a:pt x="2552322" y="325695"/>
                  </a:cubicBezTo>
                  <a:close/>
                  <a:moveTo>
                    <a:pt x="2546205" y="1253008"/>
                  </a:moveTo>
                  <a:cubicBezTo>
                    <a:pt x="2523605" y="1252856"/>
                    <a:pt x="2514536" y="1280707"/>
                    <a:pt x="2528888" y="1294060"/>
                  </a:cubicBezTo>
                  <a:cubicBezTo>
                    <a:pt x="2546569" y="1310513"/>
                    <a:pt x="2570785" y="1296007"/>
                    <a:pt x="2570149" y="1277283"/>
                  </a:cubicBezTo>
                  <a:cubicBezTo>
                    <a:pt x="2569613" y="1262022"/>
                    <a:pt x="2557949" y="1253087"/>
                    <a:pt x="2546205" y="1253008"/>
                  </a:cubicBezTo>
                  <a:close/>
                  <a:moveTo>
                    <a:pt x="2787178" y="2800187"/>
                  </a:moveTo>
                  <a:cubicBezTo>
                    <a:pt x="2764558" y="2800035"/>
                    <a:pt x="2755522" y="2827893"/>
                    <a:pt x="2769867" y="2841239"/>
                  </a:cubicBezTo>
                  <a:cubicBezTo>
                    <a:pt x="2787443" y="2857599"/>
                    <a:pt x="2811704" y="2843365"/>
                    <a:pt x="2811128" y="2824456"/>
                  </a:cubicBezTo>
                  <a:cubicBezTo>
                    <a:pt x="2810539" y="2809162"/>
                    <a:pt x="2798954" y="2800260"/>
                    <a:pt x="2787178" y="2800187"/>
                  </a:cubicBezTo>
                  <a:close/>
                  <a:moveTo>
                    <a:pt x="2052007" y="13275"/>
                  </a:moveTo>
                  <a:cubicBezTo>
                    <a:pt x="2029400" y="13122"/>
                    <a:pt x="2020338" y="40981"/>
                    <a:pt x="2034696" y="54327"/>
                  </a:cubicBezTo>
                  <a:cubicBezTo>
                    <a:pt x="2052364" y="70773"/>
                    <a:pt x="2076593" y="56294"/>
                    <a:pt x="2075951" y="37543"/>
                  </a:cubicBezTo>
                  <a:cubicBezTo>
                    <a:pt x="2075421" y="22316"/>
                    <a:pt x="2063850" y="13354"/>
                    <a:pt x="2052007" y="13275"/>
                  </a:cubicBezTo>
                  <a:close/>
                  <a:moveTo>
                    <a:pt x="1792664" y="1248034"/>
                  </a:moveTo>
                  <a:cubicBezTo>
                    <a:pt x="1770051" y="1247881"/>
                    <a:pt x="1761002" y="1275733"/>
                    <a:pt x="1775354" y="1289086"/>
                  </a:cubicBezTo>
                  <a:cubicBezTo>
                    <a:pt x="1793022" y="1305532"/>
                    <a:pt x="1817263" y="1291046"/>
                    <a:pt x="1816608" y="1272302"/>
                  </a:cubicBezTo>
                  <a:cubicBezTo>
                    <a:pt x="1816085" y="1257068"/>
                    <a:pt x="1804514" y="1248107"/>
                    <a:pt x="1792664" y="1248034"/>
                  </a:cubicBezTo>
                  <a:close/>
                  <a:moveTo>
                    <a:pt x="1549646" y="9956"/>
                  </a:moveTo>
                  <a:cubicBezTo>
                    <a:pt x="1526993" y="9804"/>
                    <a:pt x="1518017" y="37682"/>
                    <a:pt x="1532336" y="51008"/>
                  </a:cubicBezTo>
                  <a:cubicBezTo>
                    <a:pt x="1550024" y="67468"/>
                    <a:pt x="1574245" y="52916"/>
                    <a:pt x="1573590" y="34231"/>
                  </a:cubicBezTo>
                  <a:cubicBezTo>
                    <a:pt x="1573067" y="18997"/>
                    <a:pt x="1561496" y="10036"/>
                    <a:pt x="1549646" y="9956"/>
                  </a:cubicBezTo>
                  <a:close/>
                  <a:moveTo>
                    <a:pt x="2049968" y="322377"/>
                  </a:moveTo>
                  <a:cubicBezTo>
                    <a:pt x="2027342" y="322231"/>
                    <a:pt x="2018319" y="350089"/>
                    <a:pt x="2032657" y="363435"/>
                  </a:cubicBezTo>
                  <a:cubicBezTo>
                    <a:pt x="2050319" y="379881"/>
                    <a:pt x="2074554" y="365409"/>
                    <a:pt x="2073912" y="346652"/>
                  </a:cubicBezTo>
                  <a:cubicBezTo>
                    <a:pt x="2073382" y="331418"/>
                    <a:pt x="2061811" y="322456"/>
                    <a:pt x="2049968" y="322377"/>
                  </a:cubicBezTo>
                  <a:close/>
                  <a:moveTo>
                    <a:pt x="1788587" y="1866238"/>
                  </a:moveTo>
                  <a:cubicBezTo>
                    <a:pt x="1765980" y="1866086"/>
                    <a:pt x="1756918" y="1893937"/>
                    <a:pt x="1771276" y="1907290"/>
                  </a:cubicBezTo>
                  <a:cubicBezTo>
                    <a:pt x="1788944" y="1923736"/>
                    <a:pt x="1813173" y="1909257"/>
                    <a:pt x="1812530" y="1890506"/>
                  </a:cubicBezTo>
                  <a:cubicBezTo>
                    <a:pt x="1812007" y="1875279"/>
                    <a:pt x="1800436" y="1866317"/>
                    <a:pt x="1788587" y="1866238"/>
                  </a:cubicBezTo>
                  <a:close/>
                  <a:moveTo>
                    <a:pt x="1786548" y="2175340"/>
                  </a:moveTo>
                  <a:cubicBezTo>
                    <a:pt x="1763941" y="2175188"/>
                    <a:pt x="1754885" y="2203039"/>
                    <a:pt x="1769231" y="2216392"/>
                  </a:cubicBezTo>
                  <a:cubicBezTo>
                    <a:pt x="1786912" y="2232844"/>
                    <a:pt x="1811127" y="2218339"/>
                    <a:pt x="1810491" y="2199608"/>
                  </a:cubicBezTo>
                  <a:cubicBezTo>
                    <a:pt x="1809962" y="2184354"/>
                    <a:pt x="1798298" y="2175419"/>
                    <a:pt x="1786548" y="2175340"/>
                  </a:cubicBezTo>
                  <a:close/>
                  <a:moveTo>
                    <a:pt x="1782470" y="2793551"/>
                  </a:moveTo>
                  <a:cubicBezTo>
                    <a:pt x="1759857" y="2793398"/>
                    <a:pt x="1750808" y="2821250"/>
                    <a:pt x="1765159" y="2834603"/>
                  </a:cubicBezTo>
                  <a:cubicBezTo>
                    <a:pt x="1782834" y="2851055"/>
                    <a:pt x="1807069" y="2836537"/>
                    <a:pt x="1806414" y="2817819"/>
                  </a:cubicBezTo>
                  <a:cubicBezTo>
                    <a:pt x="1805891" y="2802592"/>
                    <a:pt x="1794319" y="2793630"/>
                    <a:pt x="1782470" y="2793551"/>
                  </a:cubicBezTo>
                  <a:close/>
                  <a:moveTo>
                    <a:pt x="1543530" y="937269"/>
                  </a:moveTo>
                  <a:cubicBezTo>
                    <a:pt x="1520956" y="937117"/>
                    <a:pt x="1511841" y="964942"/>
                    <a:pt x="1526212" y="978321"/>
                  </a:cubicBezTo>
                  <a:cubicBezTo>
                    <a:pt x="1543880" y="994767"/>
                    <a:pt x="1568109" y="980288"/>
                    <a:pt x="1567473" y="961537"/>
                  </a:cubicBezTo>
                  <a:cubicBezTo>
                    <a:pt x="1566944" y="946310"/>
                    <a:pt x="1555379" y="937349"/>
                    <a:pt x="1543530" y="937269"/>
                  </a:cubicBezTo>
                  <a:close/>
                  <a:moveTo>
                    <a:pt x="1784509" y="2484442"/>
                  </a:moveTo>
                  <a:cubicBezTo>
                    <a:pt x="1761896" y="2484290"/>
                    <a:pt x="1752847" y="2512141"/>
                    <a:pt x="1767198" y="2525494"/>
                  </a:cubicBezTo>
                  <a:cubicBezTo>
                    <a:pt x="1784873" y="2541947"/>
                    <a:pt x="1809108" y="2527428"/>
                    <a:pt x="1808453" y="2508710"/>
                  </a:cubicBezTo>
                  <a:cubicBezTo>
                    <a:pt x="1807930" y="2493509"/>
                    <a:pt x="1796385" y="2484522"/>
                    <a:pt x="1784509" y="2484442"/>
                  </a:cubicBezTo>
                  <a:close/>
                  <a:moveTo>
                    <a:pt x="1545569" y="628167"/>
                  </a:moveTo>
                  <a:cubicBezTo>
                    <a:pt x="1522956" y="628015"/>
                    <a:pt x="1513906" y="655873"/>
                    <a:pt x="1528258" y="669219"/>
                  </a:cubicBezTo>
                  <a:cubicBezTo>
                    <a:pt x="1545926" y="685665"/>
                    <a:pt x="1570154" y="671186"/>
                    <a:pt x="1569512" y="652442"/>
                  </a:cubicBezTo>
                  <a:cubicBezTo>
                    <a:pt x="1568989" y="637208"/>
                    <a:pt x="1557418" y="628240"/>
                    <a:pt x="1545569" y="628167"/>
                  </a:cubicBezTo>
                  <a:close/>
                  <a:moveTo>
                    <a:pt x="1533335" y="2482786"/>
                  </a:moveTo>
                  <a:cubicBezTo>
                    <a:pt x="1510729" y="2482634"/>
                    <a:pt x="1501666" y="2510485"/>
                    <a:pt x="1516018" y="2523838"/>
                  </a:cubicBezTo>
                  <a:cubicBezTo>
                    <a:pt x="1533686" y="2540284"/>
                    <a:pt x="1557928" y="2525805"/>
                    <a:pt x="1557272" y="2507054"/>
                  </a:cubicBezTo>
                  <a:cubicBezTo>
                    <a:pt x="1556749" y="2491827"/>
                    <a:pt x="1545178" y="2482866"/>
                    <a:pt x="1533335" y="2482786"/>
                  </a:cubicBezTo>
                  <a:close/>
                  <a:moveTo>
                    <a:pt x="1541491" y="1246371"/>
                  </a:moveTo>
                  <a:cubicBezTo>
                    <a:pt x="1518878" y="1246219"/>
                    <a:pt x="1509829" y="1274070"/>
                    <a:pt x="1524180" y="1287423"/>
                  </a:cubicBezTo>
                  <a:cubicBezTo>
                    <a:pt x="1541855" y="1303876"/>
                    <a:pt x="1566090" y="1289357"/>
                    <a:pt x="1565434" y="1270646"/>
                  </a:cubicBezTo>
                  <a:cubicBezTo>
                    <a:pt x="1564911" y="1255439"/>
                    <a:pt x="1553367" y="1246451"/>
                    <a:pt x="1541491" y="1246371"/>
                  </a:cubicBezTo>
                  <a:close/>
                  <a:moveTo>
                    <a:pt x="1531290" y="2791888"/>
                  </a:moveTo>
                  <a:cubicBezTo>
                    <a:pt x="1508677" y="2791736"/>
                    <a:pt x="1499627" y="2819587"/>
                    <a:pt x="1513979" y="2832940"/>
                  </a:cubicBezTo>
                  <a:cubicBezTo>
                    <a:pt x="1531654" y="2849393"/>
                    <a:pt x="1555889" y="2834874"/>
                    <a:pt x="1555233" y="2816163"/>
                  </a:cubicBezTo>
                  <a:cubicBezTo>
                    <a:pt x="1554710" y="2800956"/>
                    <a:pt x="1543166" y="2791968"/>
                    <a:pt x="1531290" y="2791888"/>
                  </a:cubicBezTo>
                  <a:close/>
                  <a:moveTo>
                    <a:pt x="1535374" y="2173684"/>
                  </a:moveTo>
                  <a:cubicBezTo>
                    <a:pt x="1512768" y="2173532"/>
                    <a:pt x="1503705" y="2201383"/>
                    <a:pt x="1518063" y="2214736"/>
                  </a:cubicBezTo>
                  <a:cubicBezTo>
                    <a:pt x="1535732" y="2231182"/>
                    <a:pt x="1559960" y="2216703"/>
                    <a:pt x="1559318" y="2197959"/>
                  </a:cubicBezTo>
                  <a:cubicBezTo>
                    <a:pt x="1558782" y="2182692"/>
                    <a:pt x="1547118" y="2173757"/>
                    <a:pt x="1535374" y="2173684"/>
                  </a:cubicBezTo>
                  <a:close/>
                  <a:moveTo>
                    <a:pt x="1539452" y="1555473"/>
                  </a:moveTo>
                  <a:cubicBezTo>
                    <a:pt x="1516839" y="1555321"/>
                    <a:pt x="1507790" y="1583172"/>
                    <a:pt x="1522141" y="1596525"/>
                  </a:cubicBezTo>
                  <a:cubicBezTo>
                    <a:pt x="1539809" y="1612971"/>
                    <a:pt x="1564051" y="1598486"/>
                    <a:pt x="1563396" y="1579748"/>
                  </a:cubicBezTo>
                  <a:cubicBezTo>
                    <a:pt x="1562866" y="1564514"/>
                    <a:pt x="1551295" y="1555553"/>
                    <a:pt x="1539452" y="1555473"/>
                  </a:cubicBezTo>
                  <a:close/>
                  <a:moveTo>
                    <a:pt x="1537413" y="1864582"/>
                  </a:moveTo>
                  <a:cubicBezTo>
                    <a:pt x="1514760" y="1864430"/>
                    <a:pt x="1505784" y="1892308"/>
                    <a:pt x="1520102" y="1905634"/>
                  </a:cubicBezTo>
                  <a:cubicBezTo>
                    <a:pt x="1537770" y="1922080"/>
                    <a:pt x="1561999" y="1907601"/>
                    <a:pt x="1561357" y="1888850"/>
                  </a:cubicBezTo>
                  <a:cubicBezTo>
                    <a:pt x="1560827" y="1873616"/>
                    <a:pt x="1549256" y="1864655"/>
                    <a:pt x="1537413" y="1864582"/>
                  </a:cubicBezTo>
                  <a:close/>
                  <a:moveTo>
                    <a:pt x="1547608" y="319058"/>
                  </a:moveTo>
                  <a:cubicBezTo>
                    <a:pt x="1525001" y="318906"/>
                    <a:pt x="1515945" y="346758"/>
                    <a:pt x="1530290" y="360110"/>
                  </a:cubicBezTo>
                  <a:cubicBezTo>
                    <a:pt x="1547965" y="376556"/>
                    <a:pt x="1572200" y="362064"/>
                    <a:pt x="1571545" y="343333"/>
                  </a:cubicBezTo>
                  <a:cubicBezTo>
                    <a:pt x="1571028" y="328099"/>
                    <a:pt x="1559457" y="319138"/>
                    <a:pt x="1547608" y="319058"/>
                  </a:cubicBezTo>
                  <a:close/>
                  <a:moveTo>
                    <a:pt x="2041806" y="1558792"/>
                  </a:moveTo>
                  <a:cubicBezTo>
                    <a:pt x="2019199" y="1558639"/>
                    <a:pt x="2010137" y="1586491"/>
                    <a:pt x="2024495" y="1599844"/>
                  </a:cubicBezTo>
                  <a:cubicBezTo>
                    <a:pt x="2042163" y="1616290"/>
                    <a:pt x="2066392" y="1601811"/>
                    <a:pt x="2065750" y="1583060"/>
                  </a:cubicBezTo>
                  <a:cubicBezTo>
                    <a:pt x="2065227" y="1567833"/>
                    <a:pt x="2053655" y="1558871"/>
                    <a:pt x="2041806" y="1558792"/>
                  </a:cubicBezTo>
                  <a:close/>
                  <a:moveTo>
                    <a:pt x="2039767" y="1867894"/>
                  </a:moveTo>
                  <a:cubicBezTo>
                    <a:pt x="2017160" y="1867741"/>
                    <a:pt x="2008105" y="1895593"/>
                    <a:pt x="2022450" y="1908946"/>
                  </a:cubicBezTo>
                  <a:cubicBezTo>
                    <a:pt x="2040131" y="1925398"/>
                    <a:pt x="2064346" y="1910893"/>
                    <a:pt x="2063711" y="1892169"/>
                  </a:cubicBezTo>
                  <a:cubicBezTo>
                    <a:pt x="2063181" y="1876908"/>
                    <a:pt x="2051517" y="1867973"/>
                    <a:pt x="2039767" y="1867894"/>
                  </a:cubicBezTo>
                  <a:close/>
                  <a:moveTo>
                    <a:pt x="2035689" y="2486104"/>
                  </a:moveTo>
                  <a:cubicBezTo>
                    <a:pt x="2013036" y="2485952"/>
                    <a:pt x="2004060" y="2513830"/>
                    <a:pt x="2018379" y="2527156"/>
                  </a:cubicBezTo>
                  <a:cubicBezTo>
                    <a:pt x="2036067" y="2543616"/>
                    <a:pt x="2060288" y="2529064"/>
                    <a:pt x="2059633" y="2510373"/>
                  </a:cubicBezTo>
                  <a:cubicBezTo>
                    <a:pt x="2059103" y="2495145"/>
                    <a:pt x="2047532" y="2486184"/>
                    <a:pt x="2035689" y="2486104"/>
                  </a:cubicBezTo>
                  <a:close/>
                  <a:moveTo>
                    <a:pt x="2037728" y="2177002"/>
                  </a:moveTo>
                  <a:cubicBezTo>
                    <a:pt x="2015115" y="2176850"/>
                    <a:pt x="2006066" y="2204702"/>
                    <a:pt x="2020411" y="2218054"/>
                  </a:cubicBezTo>
                  <a:cubicBezTo>
                    <a:pt x="2038085" y="2234507"/>
                    <a:pt x="2062321" y="2219988"/>
                    <a:pt x="2061665" y="2201277"/>
                  </a:cubicBezTo>
                  <a:cubicBezTo>
                    <a:pt x="2061142" y="2186043"/>
                    <a:pt x="2049577" y="2177082"/>
                    <a:pt x="2037728" y="2177002"/>
                  </a:cubicBezTo>
                  <a:close/>
                  <a:moveTo>
                    <a:pt x="2047922" y="631485"/>
                  </a:moveTo>
                  <a:cubicBezTo>
                    <a:pt x="2025343" y="631333"/>
                    <a:pt x="2016240" y="659165"/>
                    <a:pt x="2030612" y="672537"/>
                  </a:cubicBezTo>
                  <a:cubicBezTo>
                    <a:pt x="2048187" y="688897"/>
                    <a:pt x="2072515" y="674604"/>
                    <a:pt x="2071873" y="655760"/>
                  </a:cubicBezTo>
                  <a:cubicBezTo>
                    <a:pt x="2071343" y="640520"/>
                    <a:pt x="2059772" y="631558"/>
                    <a:pt x="2047922" y="631485"/>
                  </a:cubicBezTo>
                  <a:close/>
                  <a:moveTo>
                    <a:pt x="1790626" y="1557136"/>
                  </a:moveTo>
                  <a:cubicBezTo>
                    <a:pt x="1767973" y="1556983"/>
                    <a:pt x="1758996" y="1584861"/>
                    <a:pt x="1773315" y="1598188"/>
                  </a:cubicBezTo>
                  <a:cubicBezTo>
                    <a:pt x="1790983" y="1614634"/>
                    <a:pt x="1815211" y="1600155"/>
                    <a:pt x="1814569" y="1581404"/>
                  </a:cubicBezTo>
                  <a:cubicBezTo>
                    <a:pt x="1814046" y="1566177"/>
                    <a:pt x="1802475" y="1557215"/>
                    <a:pt x="1790626" y="1557136"/>
                  </a:cubicBezTo>
                  <a:close/>
                  <a:moveTo>
                    <a:pt x="2043845" y="1249690"/>
                  </a:moveTo>
                  <a:cubicBezTo>
                    <a:pt x="2021179" y="1249537"/>
                    <a:pt x="2012222" y="1277428"/>
                    <a:pt x="2026527" y="1290742"/>
                  </a:cubicBezTo>
                  <a:cubicBezTo>
                    <a:pt x="2044196" y="1307188"/>
                    <a:pt x="2068424" y="1292709"/>
                    <a:pt x="2067782" y="1273964"/>
                  </a:cubicBezTo>
                  <a:cubicBezTo>
                    <a:pt x="2067265" y="1258731"/>
                    <a:pt x="2055694" y="1249769"/>
                    <a:pt x="2043845" y="1249690"/>
                  </a:cubicBezTo>
                  <a:close/>
                  <a:moveTo>
                    <a:pt x="2045884" y="940588"/>
                  </a:moveTo>
                  <a:cubicBezTo>
                    <a:pt x="2023231" y="940435"/>
                    <a:pt x="2014254" y="968313"/>
                    <a:pt x="2028573" y="981640"/>
                  </a:cubicBezTo>
                  <a:cubicBezTo>
                    <a:pt x="2046261" y="998099"/>
                    <a:pt x="2070483" y="983547"/>
                    <a:pt x="2069827" y="964856"/>
                  </a:cubicBezTo>
                  <a:cubicBezTo>
                    <a:pt x="2069304" y="949628"/>
                    <a:pt x="2057733" y="940667"/>
                    <a:pt x="2045884" y="940588"/>
                  </a:cubicBezTo>
                  <a:close/>
                  <a:moveTo>
                    <a:pt x="1794710" y="938925"/>
                  </a:moveTo>
                  <a:cubicBezTo>
                    <a:pt x="1772097" y="938773"/>
                    <a:pt x="1763048" y="966624"/>
                    <a:pt x="1777393" y="979977"/>
                  </a:cubicBezTo>
                  <a:cubicBezTo>
                    <a:pt x="1794968" y="996337"/>
                    <a:pt x="1819296" y="982043"/>
                    <a:pt x="1818654" y="963200"/>
                  </a:cubicBezTo>
                  <a:cubicBezTo>
                    <a:pt x="1818124" y="947966"/>
                    <a:pt x="1806559" y="939004"/>
                    <a:pt x="1794710" y="938925"/>
                  </a:cubicBezTo>
                  <a:close/>
                  <a:moveTo>
                    <a:pt x="2033650" y="2795206"/>
                  </a:moveTo>
                  <a:cubicBezTo>
                    <a:pt x="2011044" y="2795054"/>
                    <a:pt x="2001988" y="2822906"/>
                    <a:pt x="2016340" y="2836258"/>
                  </a:cubicBezTo>
                  <a:cubicBezTo>
                    <a:pt x="2034014" y="2852711"/>
                    <a:pt x="2058249" y="2838212"/>
                    <a:pt x="2057594" y="2819481"/>
                  </a:cubicBezTo>
                  <a:cubicBezTo>
                    <a:pt x="2057064" y="2804247"/>
                    <a:pt x="2045493" y="2795286"/>
                    <a:pt x="2033650" y="2795206"/>
                  </a:cubicBezTo>
                  <a:close/>
                  <a:moveTo>
                    <a:pt x="1796749" y="629823"/>
                  </a:moveTo>
                  <a:cubicBezTo>
                    <a:pt x="1774169" y="629671"/>
                    <a:pt x="1765060" y="657502"/>
                    <a:pt x="1779432" y="670875"/>
                  </a:cubicBezTo>
                  <a:cubicBezTo>
                    <a:pt x="1797113" y="687341"/>
                    <a:pt x="1821328" y="672796"/>
                    <a:pt x="1820686" y="654091"/>
                  </a:cubicBezTo>
                  <a:cubicBezTo>
                    <a:pt x="1820163" y="638831"/>
                    <a:pt x="1808572" y="629902"/>
                    <a:pt x="1796749" y="629823"/>
                  </a:cubicBezTo>
                  <a:close/>
                  <a:moveTo>
                    <a:pt x="1298473" y="8301"/>
                  </a:moveTo>
                  <a:cubicBezTo>
                    <a:pt x="1275820" y="8148"/>
                    <a:pt x="1266843" y="36026"/>
                    <a:pt x="1281162" y="49353"/>
                  </a:cubicBezTo>
                  <a:cubicBezTo>
                    <a:pt x="1298850" y="65812"/>
                    <a:pt x="1323072" y="51260"/>
                    <a:pt x="1322416" y="32569"/>
                  </a:cubicBezTo>
                  <a:cubicBezTo>
                    <a:pt x="1321887" y="17361"/>
                    <a:pt x="1310342" y="8373"/>
                    <a:pt x="1298473" y="8301"/>
                  </a:cubicBezTo>
                  <a:close/>
                  <a:moveTo>
                    <a:pt x="1800827" y="11619"/>
                  </a:moveTo>
                  <a:cubicBezTo>
                    <a:pt x="1778174" y="11467"/>
                    <a:pt x="1769197" y="39345"/>
                    <a:pt x="1783516" y="52671"/>
                  </a:cubicBezTo>
                  <a:cubicBezTo>
                    <a:pt x="1801191" y="69123"/>
                    <a:pt x="1825426" y="54625"/>
                    <a:pt x="1824770" y="35887"/>
                  </a:cubicBezTo>
                  <a:cubicBezTo>
                    <a:pt x="1824247" y="20660"/>
                    <a:pt x="1812676" y="11692"/>
                    <a:pt x="1800827" y="11619"/>
                  </a:cubicBezTo>
                  <a:close/>
                  <a:moveTo>
                    <a:pt x="1798788" y="320721"/>
                  </a:moveTo>
                  <a:cubicBezTo>
                    <a:pt x="1776194" y="320575"/>
                    <a:pt x="1767112" y="348413"/>
                    <a:pt x="1781477" y="361780"/>
                  </a:cubicBezTo>
                  <a:cubicBezTo>
                    <a:pt x="1799145" y="378226"/>
                    <a:pt x="1823374" y="363747"/>
                    <a:pt x="1822731" y="344996"/>
                  </a:cubicBezTo>
                  <a:cubicBezTo>
                    <a:pt x="1822208" y="329762"/>
                    <a:pt x="1810631" y="320800"/>
                    <a:pt x="1798788" y="3207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50" name="Picture 2" descr="C:\Users\larisa1\Downloads\9505bd99f80f920956b9b34e745bc7f13fa40ce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9827">
            <a:off x="5928965" y="-67862"/>
            <a:ext cx="3074287" cy="172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9" name="Google Shape;832;p14"/>
          <p:cNvGrpSpPr/>
          <p:nvPr/>
        </p:nvGrpSpPr>
        <p:grpSpPr>
          <a:xfrm rot="-854346">
            <a:off x="5805353" y="-217591"/>
            <a:ext cx="971187" cy="316973"/>
            <a:chOff x="5250385" y="2757522"/>
            <a:chExt cx="1942129" cy="633867"/>
          </a:xfrm>
        </p:grpSpPr>
        <p:sp>
          <p:nvSpPr>
            <p:cNvPr id="60" name="Google Shape;833;p14"/>
            <p:cNvSpPr/>
            <p:nvPr/>
          </p:nvSpPr>
          <p:spPr>
            <a:xfrm>
              <a:off x="5250385" y="2757522"/>
              <a:ext cx="1942129" cy="633867"/>
            </a:xfrm>
            <a:custGeom>
              <a:avLst/>
              <a:gdLst/>
              <a:ahLst/>
              <a:cxnLst/>
              <a:rect l="l" t="t" r="r" b="b"/>
              <a:pathLst>
                <a:path w="1942129" h="633867" extrusionOk="0">
                  <a:moveTo>
                    <a:pt x="1941251" y="609865"/>
                  </a:moveTo>
                  <a:cubicBezTo>
                    <a:pt x="1923253" y="573595"/>
                    <a:pt x="1892850" y="540268"/>
                    <a:pt x="1860756" y="437736"/>
                  </a:cubicBezTo>
                  <a:cubicBezTo>
                    <a:pt x="1814634" y="285157"/>
                    <a:pt x="1811614" y="337288"/>
                    <a:pt x="1863514" y="233395"/>
                  </a:cubicBezTo>
                  <a:cubicBezTo>
                    <a:pt x="1945278" y="68216"/>
                    <a:pt x="1935717" y="69091"/>
                    <a:pt x="1898505" y="62765"/>
                  </a:cubicBezTo>
                  <a:cubicBezTo>
                    <a:pt x="1787942" y="44181"/>
                    <a:pt x="1647732" y="43286"/>
                    <a:pt x="1539463" y="34496"/>
                  </a:cubicBezTo>
                  <a:cubicBezTo>
                    <a:pt x="693169" y="-39845"/>
                    <a:pt x="480431" y="29532"/>
                    <a:pt x="13154" y="26789"/>
                  </a:cubicBezTo>
                  <a:cubicBezTo>
                    <a:pt x="-14248" y="27284"/>
                    <a:pt x="3173" y="60262"/>
                    <a:pt x="46801" y="216184"/>
                  </a:cubicBezTo>
                  <a:cubicBezTo>
                    <a:pt x="93570" y="385315"/>
                    <a:pt x="74450" y="278651"/>
                    <a:pt x="16100" y="575667"/>
                  </a:cubicBezTo>
                  <a:cubicBezTo>
                    <a:pt x="13178" y="593804"/>
                    <a:pt x="-2067" y="626641"/>
                    <a:pt x="26497" y="629957"/>
                  </a:cubicBezTo>
                  <a:cubicBezTo>
                    <a:pt x="448679" y="597096"/>
                    <a:pt x="873120" y="641215"/>
                    <a:pt x="1296137" y="632770"/>
                  </a:cubicBezTo>
                  <a:cubicBezTo>
                    <a:pt x="1505259" y="629160"/>
                    <a:pt x="1714617" y="622238"/>
                    <a:pt x="1923719" y="629690"/>
                  </a:cubicBezTo>
                  <a:cubicBezTo>
                    <a:pt x="1934819" y="631856"/>
                    <a:pt x="1945271" y="620676"/>
                    <a:pt x="1941251" y="6098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834;p14"/>
            <p:cNvSpPr/>
            <p:nvPr/>
          </p:nvSpPr>
          <p:spPr>
            <a:xfrm>
              <a:off x="5250385" y="2757522"/>
              <a:ext cx="1942129" cy="633867"/>
            </a:xfrm>
            <a:custGeom>
              <a:avLst/>
              <a:gdLst/>
              <a:ahLst/>
              <a:cxnLst/>
              <a:rect l="l" t="t" r="r" b="b"/>
              <a:pathLst>
                <a:path w="1942129" h="633867" extrusionOk="0">
                  <a:moveTo>
                    <a:pt x="1941251" y="609865"/>
                  </a:moveTo>
                  <a:cubicBezTo>
                    <a:pt x="1923253" y="573595"/>
                    <a:pt x="1892850" y="540268"/>
                    <a:pt x="1860756" y="437736"/>
                  </a:cubicBezTo>
                  <a:cubicBezTo>
                    <a:pt x="1814634" y="285157"/>
                    <a:pt x="1811614" y="337288"/>
                    <a:pt x="1863514" y="233395"/>
                  </a:cubicBezTo>
                  <a:cubicBezTo>
                    <a:pt x="1945278" y="68216"/>
                    <a:pt x="1935717" y="69091"/>
                    <a:pt x="1898505" y="62765"/>
                  </a:cubicBezTo>
                  <a:cubicBezTo>
                    <a:pt x="1787942" y="44181"/>
                    <a:pt x="1647732" y="43286"/>
                    <a:pt x="1539463" y="34496"/>
                  </a:cubicBezTo>
                  <a:cubicBezTo>
                    <a:pt x="693169" y="-39845"/>
                    <a:pt x="480431" y="29532"/>
                    <a:pt x="13154" y="26789"/>
                  </a:cubicBezTo>
                  <a:cubicBezTo>
                    <a:pt x="-14248" y="27284"/>
                    <a:pt x="3173" y="60262"/>
                    <a:pt x="46801" y="216184"/>
                  </a:cubicBezTo>
                  <a:cubicBezTo>
                    <a:pt x="93570" y="385315"/>
                    <a:pt x="74450" y="278651"/>
                    <a:pt x="16100" y="575667"/>
                  </a:cubicBezTo>
                  <a:cubicBezTo>
                    <a:pt x="13178" y="593804"/>
                    <a:pt x="-2067" y="626641"/>
                    <a:pt x="26497" y="629957"/>
                  </a:cubicBezTo>
                  <a:cubicBezTo>
                    <a:pt x="448679" y="597096"/>
                    <a:pt x="873120" y="641215"/>
                    <a:pt x="1296137" y="632770"/>
                  </a:cubicBezTo>
                  <a:cubicBezTo>
                    <a:pt x="1505259" y="629160"/>
                    <a:pt x="1714617" y="622238"/>
                    <a:pt x="1923719" y="629690"/>
                  </a:cubicBezTo>
                  <a:cubicBezTo>
                    <a:pt x="1934819" y="631856"/>
                    <a:pt x="1945271" y="620676"/>
                    <a:pt x="1941251" y="6098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" name="Google Shape;835;p14"/>
          <p:cNvGrpSpPr/>
          <p:nvPr/>
        </p:nvGrpSpPr>
        <p:grpSpPr>
          <a:xfrm rot="-1917845">
            <a:off x="8172090" y="1527130"/>
            <a:ext cx="985809" cy="336043"/>
            <a:chOff x="11289602" y="6344253"/>
            <a:chExt cx="1971572" cy="671999"/>
          </a:xfrm>
        </p:grpSpPr>
        <p:grpSp>
          <p:nvGrpSpPr>
            <p:cNvPr id="63" name="Google Shape;836;p14"/>
            <p:cNvGrpSpPr/>
            <p:nvPr/>
          </p:nvGrpSpPr>
          <p:grpSpPr>
            <a:xfrm>
              <a:off x="11289602" y="6344253"/>
              <a:ext cx="1971572" cy="671999"/>
              <a:chOff x="11289602" y="6344253"/>
              <a:chExt cx="1971572" cy="671999"/>
            </a:xfrm>
          </p:grpSpPr>
          <p:sp>
            <p:nvSpPr>
              <p:cNvPr id="69" name="Google Shape;837;p14"/>
              <p:cNvSpPr/>
              <p:nvPr/>
            </p:nvSpPr>
            <p:spPr>
              <a:xfrm>
                <a:off x="12438149" y="6359346"/>
                <a:ext cx="366" cy="4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42" extrusionOk="0">
                    <a:moveTo>
                      <a:pt x="0" y="32"/>
                    </a:moveTo>
                    <a:cubicBezTo>
                      <a:pt x="264" y="51"/>
                      <a:pt x="106" y="47"/>
                      <a:pt x="367" y="0"/>
                    </a:cubicBezTo>
                    <a:cubicBezTo>
                      <a:pt x="256" y="20"/>
                      <a:pt x="114" y="12"/>
                      <a:pt x="0" y="3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838;p14"/>
              <p:cNvSpPr/>
              <p:nvPr/>
            </p:nvSpPr>
            <p:spPr>
              <a:xfrm>
                <a:off x="12412972" y="6360813"/>
                <a:ext cx="51" cy="3"/>
              </a:xfrm>
              <a:custGeom>
                <a:avLst/>
                <a:gdLst/>
                <a:ahLst/>
                <a:cxnLst/>
                <a:rect l="l" t="t" r="r" b="b"/>
                <a:pathLst>
                  <a:path w="51" h="3" extrusionOk="0">
                    <a:moveTo>
                      <a:pt x="51" y="0"/>
                    </a:moveTo>
                    <a:cubicBezTo>
                      <a:pt x="32" y="0"/>
                      <a:pt x="16" y="0"/>
                      <a:pt x="0" y="4"/>
                    </a:cubicBezTo>
                    <a:cubicBezTo>
                      <a:pt x="8" y="4"/>
                      <a:pt x="39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839;p14"/>
              <p:cNvSpPr/>
              <p:nvPr/>
            </p:nvSpPr>
            <p:spPr>
              <a:xfrm>
                <a:off x="12465021" y="6357690"/>
                <a:ext cx="7" cy="3"/>
              </a:xfrm>
              <a:custGeom>
                <a:avLst/>
                <a:gdLst/>
                <a:ahLst/>
                <a:cxnLst/>
                <a:rect l="l" t="t" r="r" b="b"/>
                <a:pathLst>
                  <a:path w="7" h="3" extrusionOk="0">
                    <a:moveTo>
                      <a:pt x="8" y="0"/>
                    </a:moveTo>
                    <a:lnTo>
                      <a:pt x="0" y="4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840;p14"/>
              <p:cNvSpPr/>
              <p:nvPr/>
            </p:nvSpPr>
            <p:spPr>
              <a:xfrm>
                <a:off x="11289602" y="6344253"/>
                <a:ext cx="1971572" cy="671999"/>
              </a:xfrm>
              <a:custGeom>
                <a:avLst/>
                <a:gdLst/>
                <a:ahLst/>
                <a:cxnLst/>
                <a:rect l="l" t="t" r="r" b="b"/>
                <a:pathLst>
                  <a:path w="1971572" h="671999" extrusionOk="0">
                    <a:moveTo>
                      <a:pt x="1949771" y="10641"/>
                    </a:moveTo>
                    <a:cubicBezTo>
                      <a:pt x="1662820" y="-7490"/>
                      <a:pt x="1232528" y="-3606"/>
                      <a:pt x="944780" y="31252"/>
                    </a:cubicBezTo>
                    <a:cubicBezTo>
                      <a:pt x="938164" y="31662"/>
                      <a:pt x="29343" y="67083"/>
                      <a:pt x="13085" y="68562"/>
                    </a:cubicBezTo>
                    <a:cubicBezTo>
                      <a:pt x="-16216" y="69575"/>
                      <a:pt x="5262" y="98269"/>
                      <a:pt x="61831" y="180070"/>
                    </a:cubicBezTo>
                    <a:cubicBezTo>
                      <a:pt x="13618" y="288538"/>
                      <a:pt x="-17537" y="246339"/>
                      <a:pt x="71338" y="331645"/>
                    </a:cubicBezTo>
                    <a:cubicBezTo>
                      <a:pt x="75572" y="336321"/>
                      <a:pt x="81692" y="339775"/>
                      <a:pt x="84626" y="345430"/>
                    </a:cubicBezTo>
                    <a:cubicBezTo>
                      <a:pt x="86389" y="366096"/>
                      <a:pt x="27841" y="477908"/>
                      <a:pt x="26248" y="488404"/>
                    </a:cubicBezTo>
                    <a:cubicBezTo>
                      <a:pt x="29662" y="508621"/>
                      <a:pt x="59753" y="502718"/>
                      <a:pt x="109208" y="531243"/>
                    </a:cubicBezTo>
                    <a:cubicBezTo>
                      <a:pt x="74185" y="645113"/>
                      <a:pt x="21595" y="667443"/>
                      <a:pt x="86337" y="671863"/>
                    </a:cubicBezTo>
                    <a:cubicBezTo>
                      <a:pt x="104196" y="673082"/>
                      <a:pt x="268310" y="665803"/>
                      <a:pt x="270892" y="663677"/>
                    </a:cubicBezTo>
                    <a:cubicBezTo>
                      <a:pt x="431871" y="651217"/>
                      <a:pt x="425393" y="660184"/>
                      <a:pt x="577926" y="663177"/>
                    </a:cubicBezTo>
                    <a:cubicBezTo>
                      <a:pt x="833927" y="667644"/>
                      <a:pt x="1620490" y="616825"/>
                      <a:pt x="1620782" y="616809"/>
                    </a:cubicBezTo>
                    <a:cubicBezTo>
                      <a:pt x="2053420" y="640712"/>
                      <a:pt x="1985594" y="664781"/>
                      <a:pt x="1917571" y="534949"/>
                    </a:cubicBezTo>
                    <a:cubicBezTo>
                      <a:pt x="1936167" y="514311"/>
                      <a:pt x="1970232" y="491997"/>
                      <a:pt x="1966430" y="461287"/>
                    </a:cubicBezTo>
                    <a:cubicBezTo>
                      <a:pt x="1946667" y="419163"/>
                      <a:pt x="1919799" y="379787"/>
                      <a:pt x="1903987" y="335824"/>
                    </a:cubicBezTo>
                    <a:cubicBezTo>
                      <a:pt x="1914625" y="302528"/>
                      <a:pt x="1962716" y="248898"/>
                      <a:pt x="1961805" y="227005"/>
                    </a:cubicBezTo>
                    <a:cubicBezTo>
                      <a:pt x="1948229" y="186064"/>
                      <a:pt x="1914176" y="148430"/>
                      <a:pt x="1914345" y="127196"/>
                    </a:cubicBezTo>
                    <a:cubicBezTo>
                      <a:pt x="1947807" y="81874"/>
                      <a:pt x="2002218" y="8535"/>
                      <a:pt x="1949771" y="1064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" name="Google Shape;841;p14"/>
            <p:cNvGrpSpPr/>
            <p:nvPr/>
          </p:nvGrpSpPr>
          <p:grpSpPr>
            <a:xfrm>
              <a:off x="11289602" y="6344253"/>
              <a:ext cx="1971572" cy="671999"/>
              <a:chOff x="11289602" y="6344253"/>
              <a:chExt cx="1971572" cy="671999"/>
            </a:xfrm>
          </p:grpSpPr>
          <p:sp>
            <p:nvSpPr>
              <p:cNvPr id="65" name="Google Shape;842;p14"/>
              <p:cNvSpPr/>
              <p:nvPr/>
            </p:nvSpPr>
            <p:spPr>
              <a:xfrm>
                <a:off x="12438149" y="6359346"/>
                <a:ext cx="366" cy="4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42" extrusionOk="0">
                    <a:moveTo>
                      <a:pt x="0" y="32"/>
                    </a:moveTo>
                    <a:cubicBezTo>
                      <a:pt x="264" y="51"/>
                      <a:pt x="106" y="47"/>
                      <a:pt x="367" y="0"/>
                    </a:cubicBezTo>
                    <a:cubicBezTo>
                      <a:pt x="256" y="20"/>
                      <a:pt x="114" y="12"/>
                      <a:pt x="0" y="3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" name="Google Shape;843;p14"/>
              <p:cNvSpPr/>
              <p:nvPr/>
            </p:nvSpPr>
            <p:spPr>
              <a:xfrm>
                <a:off x="12412972" y="6360813"/>
                <a:ext cx="51" cy="3"/>
              </a:xfrm>
              <a:custGeom>
                <a:avLst/>
                <a:gdLst/>
                <a:ahLst/>
                <a:cxnLst/>
                <a:rect l="l" t="t" r="r" b="b"/>
                <a:pathLst>
                  <a:path w="51" h="3" extrusionOk="0">
                    <a:moveTo>
                      <a:pt x="51" y="0"/>
                    </a:moveTo>
                    <a:cubicBezTo>
                      <a:pt x="32" y="0"/>
                      <a:pt x="16" y="0"/>
                      <a:pt x="0" y="4"/>
                    </a:cubicBezTo>
                    <a:cubicBezTo>
                      <a:pt x="8" y="4"/>
                      <a:pt x="39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844;p14"/>
              <p:cNvSpPr/>
              <p:nvPr/>
            </p:nvSpPr>
            <p:spPr>
              <a:xfrm>
                <a:off x="12465021" y="6357690"/>
                <a:ext cx="7" cy="3"/>
              </a:xfrm>
              <a:custGeom>
                <a:avLst/>
                <a:gdLst/>
                <a:ahLst/>
                <a:cxnLst/>
                <a:rect l="l" t="t" r="r" b="b"/>
                <a:pathLst>
                  <a:path w="7" h="3" extrusionOk="0">
                    <a:moveTo>
                      <a:pt x="8" y="0"/>
                    </a:moveTo>
                    <a:lnTo>
                      <a:pt x="0" y="4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845;p14"/>
              <p:cNvSpPr/>
              <p:nvPr/>
            </p:nvSpPr>
            <p:spPr>
              <a:xfrm>
                <a:off x="11289602" y="6344253"/>
                <a:ext cx="1971572" cy="671999"/>
              </a:xfrm>
              <a:custGeom>
                <a:avLst/>
                <a:gdLst/>
                <a:ahLst/>
                <a:cxnLst/>
                <a:rect l="l" t="t" r="r" b="b"/>
                <a:pathLst>
                  <a:path w="1971572" h="671999" extrusionOk="0">
                    <a:moveTo>
                      <a:pt x="1949771" y="10641"/>
                    </a:moveTo>
                    <a:cubicBezTo>
                      <a:pt x="1662820" y="-7490"/>
                      <a:pt x="1232528" y="-3606"/>
                      <a:pt x="944780" y="31252"/>
                    </a:cubicBezTo>
                    <a:cubicBezTo>
                      <a:pt x="938164" y="31662"/>
                      <a:pt x="29343" y="67083"/>
                      <a:pt x="13085" y="68562"/>
                    </a:cubicBezTo>
                    <a:cubicBezTo>
                      <a:pt x="-16216" y="69575"/>
                      <a:pt x="5262" y="98269"/>
                      <a:pt x="61831" y="180070"/>
                    </a:cubicBezTo>
                    <a:cubicBezTo>
                      <a:pt x="13618" y="288538"/>
                      <a:pt x="-17537" y="246339"/>
                      <a:pt x="71338" y="331645"/>
                    </a:cubicBezTo>
                    <a:cubicBezTo>
                      <a:pt x="75572" y="336321"/>
                      <a:pt x="81692" y="339775"/>
                      <a:pt x="84626" y="345430"/>
                    </a:cubicBezTo>
                    <a:cubicBezTo>
                      <a:pt x="86389" y="366096"/>
                      <a:pt x="27841" y="477908"/>
                      <a:pt x="26248" y="488404"/>
                    </a:cubicBezTo>
                    <a:cubicBezTo>
                      <a:pt x="29662" y="508621"/>
                      <a:pt x="59753" y="502718"/>
                      <a:pt x="109208" y="531243"/>
                    </a:cubicBezTo>
                    <a:cubicBezTo>
                      <a:pt x="74185" y="645113"/>
                      <a:pt x="21595" y="667443"/>
                      <a:pt x="86337" y="671863"/>
                    </a:cubicBezTo>
                    <a:cubicBezTo>
                      <a:pt x="104196" y="673082"/>
                      <a:pt x="268310" y="665803"/>
                      <a:pt x="270892" y="663677"/>
                    </a:cubicBezTo>
                    <a:cubicBezTo>
                      <a:pt x="431871" y="651217"/>
                      <a:pt x="425393" y="660184"/>
                      <a:pt x="577926" y="663177"/>
                    </a:cubicBezTo>
                    <a:cubicBezTo>
                      <a:pt x="833927" y="667644"/>
                      <a:pt x="1620490" y="616825"/>
                      <a:pt x="1620782" y="616809"/>
                    </a:cubicBezTo>
                    <a:cubicBezTo>
                      <a:pt x="2053420" y="640712"/>
                      <a:pt x="1985594" y="664781"/>
                      <a:pt x="1917571" y="534949"/>
                    </a:cubicBezTo>
                    <a:cubicBezTo>
                      <a:pt x="1936167" y="514311"/>
                      <a:pt x="1970232" y="491997"/>
                      <a:pt x="1966430" y="461287"/>
                    </a:cubicBezTo>
                    <a:cubicBezTo>
                      <a:pt x="1946667" y="419163"/>
                      <a:pt x="1919799" y="379787"/>
                      <a:pt x="1903987" y="335824"/>
                    </a:cubicBezTo>
                    <a:cubicBezTo>
                      <a:pt x="1914625" y="302528"/>
                      <a:pt x="1962716" y="248898"/>
                      <a:pt x="1961805" y="227005"/>
                    </a:cubicBezTo>
                    <a:cubicBezTo>
                      <a:pt x="1948229" y="186064"/>
                      <a:pt x="1914176" y="148430"/>
                      <a:pt x="1914345" y="127196"/>
                    </a:cubicBezTo>
                    <a:cubicBezTo>
                      <a:pt x="1947807" y="81874"/>
                      <a:pt x="2002218" y="8535"/>
                      <a:pt x="1949771" y="1064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1" name="Google Shape;851;p15"/>
          <p:cNvGrpSpPr/>
          <p:nvPr/>
        </p:nvGrpSpPr>
        <p:grpSpPr>
          <a:xfrm>
            <a:off x="5749741" y="523299"/>
            <a:ext cx="2725492" cy="3828407"/>
            <a:chOff x="5749741" y="523299"/>
            <a:chExt cx="2725492" cy="3828407"/>
          </a:xfrm>
        </p:grpSpPr>
        <p:sp>
          <p:nvSpPr>
            <p:cNvPr id="852" name="Google Shape;852;p15"/>
            <p:cNvSpPr/>
            <p:nvPr/>
          </p:nvSpPr>
          <p:spPr>
            <a:xfrm rot="-155436">
              <a:off x="5873295" y="671446"/>
              <a:ext cx="2521300" cy="3625133"/>
            </a:xfrm>
            <a:custGeom>
              <a:avLst/>
              <a:gdLst/>
              <a:ahLst/>
              <a:cxnLst/>
              <a:rect l="l" t="t" r="r" b="b"/>
              <a:pathLst>
                <a:path w="5042489" h="7250106" extrusionOk="0">
                  <a:moveTo>
                    <a:pt x="4824412" y="156435"/>
                  </a:moveTo>
                  <a:cubicBezTo>
                    <a:pt x="4797175" y="150385"/>
                    <a:pt x="4768759" y="149773"/>
                    <a:pt x="4740731" y="149220"/>
                  </a:cubicBezTo>
                  <a:cubicBezTo>
                    <a:pt x="4466216" y="143857"/>
                    <a:pt x="4192492" y="133923"/>
                    <a:pt x="3918156" y="124392"/>
                  </a:cubicBezTo>
                  <a:cubicBezTo>
                    <a:pt x="3643283" y="114846"/>
                    <a:pt x="3368410" y="104912"/>
                    <a:pt x="3093566" y="94485"/>
                  </a:cubicBezTo>
                  <a:cubicBezTo>
                    <a:pt x="2545118" y="73676"/>
                    <a:pt x="1996626" y="50581"/>
                    <a:pt x="1448103" y="32207"/>
                  </a:cubicBezTo>
                  <a:cubicBezTo>
                    <a:pt x="1447028" y="18553"/>
                    <a:pt x="1021294" y="16222"/>
                    <a:pt x="988085" y="15326"/>
                  </a:cubicBezTo>
                  <a:cubicBezTo>
                    <a:pt x="808584" y="10501"/>
                    <a:pt x="629128" y="3973"/>
                    <a:pt x="449582" y="1269"/>
                  </a:cubicBezTo>
                  <a:cubicBezTo>
                    <a:pt x="361108" y="-61"/>
                    <a:pt x="272545" y="-763"/>
                    <a:pt x="184116" y="1299"/>
                  </a:cubicBezTo>
                  <a:cubicBezTo>
                    <a:pt x="131017" y="2524"/>
                    <a:pt x="65957" y="821"/>
                    <a:pt x="56072" y="67387"/>
                  </a:cubicBezTo>
                  <a:cubicBezTo>
                    <a:pt x="39109" y="181562"/>
                    <a:pt x="59611" y="313454"/>
                    <a:pt x="61582" y="429003"/>
                  </a:cubicBezTo>
                  <a:cubicBezTo>
                    <a:pt x="69018" y="866896"/>
                    <a:pt x="68674" y="1305207"/>
                    <a:pt x="80575" y="1742876"/>
                  </a:cubicBezTo>
                  <a:cubicBezTo>
                    <a:pt x="80486" y="1751675"/>
                    <a:pt x="80381" y="1760458"/>
                    <a:pt x="80292" y="1769257"/>
                  </a:cubicBezTo>
                  <a:cubicBezTo>
                    <a:pt x="70631" y="2648434"/>
                    <a:pt x="60969" y="3527610"/>
                    <a:pt x="51308" y="4406787"/>
                  </a:cubicBezTo>
                  <a:lnTo>
                    <a:pt x="36824" y="5725544"/>
                  </a:lnTo>
                  <a:cubicBezTo>
                    <a:pt x="34270" y="5958196"/>
                    <a:pt x="41513" y="6194942"/>
                    <a:pt x="39945" y="6430223"/>
                  </a:cubicBezTo>
                  <a:cubicBezTo>
                    <a:pt x="34703" y="6493682"/>
                    <a:pt x="31179" y="6557305"/>
                    <a:pt x="28103" y="6621048"/>
                  </a:cubicBezTo>
                  <a:cubicBezTo>
                    <a:pt x="20518" y="6778306"/>
                    <a:pt x="-13662" y="6960093"/>
                    <a:pt x="6034" y="7116081"/>
                  </a:cubicBezTo>
                  <a:cubicBezTo>
                    <a:pt x="25102" y="7267049"/>
                    <a:pt x="184639" y="7238218"/>
                    <a:pt x="312369" y="7241191"/>
                  </a:cubicBezTo>
                  <a:cubicBezTo>
                    <a:pt x="1847258" y="7276834"/>
                    <a:pt x="3383730" y="7203665"/>
                    <a:pt x="4909884" y="7056446"/>
                  </a:cubicBezTo>
                  <a:cubicBezTo>
                    <a:pt x="5002075" y="7047558"/>
                    <a:pt x="5035434" y="7034651"/>
                    <a:pt x="5040272" y="6931276"/>
                  </a:cubicBezTo>
                  <a:cubicBezTo>
                    <a:pt x="5046664" y="6794275"/>
                    <a:pt x="5037629" y="6654436"/>
                    <a:pt x="5033389" y="6517420"/>
                  </a:cubicBezTo>
                  <a:cubicBezTo>
                    <a:pt x="5015992" y="5955208"/>
                    <a:pt x="4986233" y="5396583"/>
                    <a:pt x="4974615" y="4833849"/>
                  </a:cubicBezTo>
                  <a:cubicBezTo>
                    <a:pt x="4959085" y="3950789"/>
                    <a:pt x="4943571" y="3067743"/>
                    <a:pt x="4928042" y="2184682"/>
                  </a:cubicBezTo>
                  <a:cubicBezTo>
                    <a:pt x="4917753" y="1599720"/>
                    <a:pt x="4908286" y="1017880"/>
                    <a:pt x="4923830" y="433052"/>
                  </a:cubicBezTo>
                  <a:cubicBezTo>
                    <a:pt x="4926414" y="335951"/>
                    <a:pt x="4964909" y="201236"/>
                    <a:pt x="4841987" y="161216"/>
                  </a:cubicBezTo>
                  <a:cubicBezTo>
                    <a:pt x="4836193" y="159318"/>
                    <a:pt x="4830325" y="157750"/>
                    <a:pt x="4824412" y="1564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3" name="Google Shape;853;p15"/>
            <p:cNvSpPr/>
            <p:nvPr/>
          </p:nvSpPr>
          <p:spPr>
            <a:xfrm rot="-154594">
              <a:off x="5896120" y="818532"/>
              <a:ext cx="2468521" cy="3420871"/>
            </a:xfrm>
            <a:custGeom>
              <a:avLst/>
              <a:gdLst/>
              <a:ahLst/>
              <a:cxnLst/>
              <a:rect l="l" t="t" r="r" b="b"/>
              <a:pathLst>
                <a:path w="4932050" h="6834826" extrusionOk="0">
                  <a:moveTo>
                    <a:pt x="4930544" y="6567229"/>
                  </a:moveTo>
                  <a:cubicBezTo>
                    <a:pt x="4939667" y="6413705"/>
                    <a:pt x="4904905" y="6250099"/>
                    <a:pt x="4892227" y="6096815"/>
                  </a:cubicBezTo>
                  <a:cubicBezTo>
                    <a:pt x="4878072" y="5925694"/>
                    <a:pt x="4865887" y="5754409"/>
                    <a:pt x="4855643" y="5583020"/>
                  </a:cubicBezTo>
                  <a:cubicBezTo>
                    <a:pt x="4802201" y="4688815"/>
                    <a:pt x="4793032" y="3790637"/>
                    <a:pt x="4781654" y="2894998"/>
                  </a:cubicBezTo>
                  <a:cubicBezTo>
                    <a:pt x="4771709" y="2112728"/>
                    <a:pt x="4743935" y="1324243"/>
                    <a:pt x="4769096" y="542241"/>
                  </a:cubicBezTo>
                  <a:cubicBezTo>
                    <a:pt x="4769260" y="532143"/>
                    <a:pt x="4769424" y="522224"/>
                    <a:pt x="4769424" y="512140"/>
                  </a:cubicBezTo>
                  <a:cubicBezTo>
                    <a:pt x="4770410" y="359618"/>
                    <a:pt x="4766124" y="207111"/>
                    <a:pt x="4758837" y="54753"/>
                  </a:cubicBezTo>
                  <a:cubicBezTo>
                    <a:pt x="4757359" y="25309"/>
                    <a:pt x="4734692" y="-326"/>
                    <a:pt x="4703782" y="3"/>
                  </a:cubicBezTo>
                  <a:cubicBezTo>
                    <a:pt x="3963514" y="6950"/>
                    <a:pt x="3223232" y="14060"/>
                    <a:pt x="2482964" y="21171"/>
                  </a:cubicBezTo>
                  <a:cubicBezTo>
                    <a:pt x="1742696" y="28117"/>
                    <a:pt x="1002428" y="34078"/>
                    <a:pt x="262146" y="42175"/>
                  </a:cubicBezTo>
                  <a:cubicBezTo>
                    <a:pt x="225935" y="42668"/>
                    <a:pt x="188395" y="43160"/>
                    <a:pt x="156156" y="62028"/>
                  </a:cubicBezTo>
                  <a:cubicBezTo>
                    <a:pt x="123574" y="81045"/>
                    <a:pt x="103565" y="114298"/>
                    <a:pt x="95636" y="150688"/>
                  </a:cubicBezTo>
                  <a:cubicBezTo>
                    <a:pt x="87856" y="187407"/>
                    <a:pt x="90678" y="225291"/>
                    <a:pt x="91664" y="262338"/>
                  </a:cubicBezTo>
                  <a:cubicBezTo>
                    <a:pt x="92993" y="311307"/>
                    <a:pt x="94307" y="360260"/>
                    <a:pt x="95636" y="409229"/>
                  </a:cubicBezTo>
                  <a:cubicBezTo>
                    <a:pt x="100429" y="593839"/>
                    <a:pt x="104565" y="778449"/>
                    <a:pt x="108029" y="963044"/>
                  </a:cubicBezTo>
                  <a:cubicBezTo>
                    <a:pt x="114973" y="1330278"/>
                    <a:pt x="119438" y="1697332"/>
                    <a:pt x="121095" y="2064566"/>
                  </a:cubicBezTo>
                  <a:cubicBezTo>
                    <a:pt x="124574" y="2803320"/>
                    <a:pt x="117452" y="3542089"/>
                    <a:pt x="99608" y="4280679"/>
                  </a:cubicBezTo>
                  <a:cubicBezTo>
                    <a:pt x="81913" y="5019270"/>
                    <a:pt x="53646" y="5757531"/>
                    <a:pt x="14613" y="6495300"/>
                  </a:cubicBezTo>
                  <a:cubicBezTo>
                    <a:pt x="9984" y="6584124"/>
                    <a:pt x="5191" y="6672964"/>
                    <a:pt x="69" y="6761952"/>
                  </a:cubicBezTo>
                  <a:cubicBezTo>
                    <a:pt x="-1588" y="6792546"/>
                    <a:pt x="26858" y="6815551"/>
                    <a:pt x="55289" y="6816702"/>
                  </a:cubicBezTo>
                  <a:cubicBezTo>
                    <a:pt x="926079" y="6852166"/>
                    <a:pt x="1798020" y="6831043"/>
                    <a:pt x="2668318" y="6792442"/>
                  </a:cubicBezTo>
                  <a:cubicBezTo>
                    <a:pt x="3103714" y="6773126"/>
                    <a:pt x="3538900" y="6749359"/>
                    <a:pt x="3974101" y="6726085"/>
                  </a:cubicBezTo>
                  <a:cubicBezTo>
                    <a:pt x="4092410" y="6719766"/>
                    <a:pt x="4210867" y="6716644"/>
                    <a:pt x="4329236" y="6711520"/>
                  </a:cubicBezTo>
                  <a:cubicBezTo>
                    <a:pt x="4430447" y="6707128"/>
                    <a:pt x="4531404" y="6698254"/>
                    <a:pt x="4632212" y="6688470"/>
                  </a:cubicBezTo>
                  <a:cubicBezTo>
                    <a:pt x="4682653" y="6683570"/>
                    <a:pt x="4733064" y="6678446"/>
                    <a:pt x="4783505" y="6673531"/>
                  </a:cubicBezTo>
                  <a:cubicBezTo>
                    <a:pt x="4819253" y="6670050"/>
                    <a:pt x="4873906" y="6674905"/>
                    <a:pt x="4903740" y="6651512"/>
                  </a:cubicBezTo>
                  <a:cubicBezTo>
                    <a:pt x="4920584" y="6638411"/>
                    <a:pt x="4928199" y="6606711"/>
                    <a:pt x="4930544" y="656722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54;p15"/>
            <p:cNvSpPr/>
            <p:nvPr/>
          </p:nvSpPr>
          <p:spPr>
            <a:xfrm rot="-155436">
              <a:off x="5825195" y="737444"/>
              <a:ext cx="2415013" cy="3393351"/>
            </a:xfrm>
            <a:custGeom>
              <a:avLst/>
              <a:gdLst/>
              <a:ahLst/>
              <a:cxnLst/>
              <a:rect l="l" t="t" r="r" b="b"/>
              <a:pathLst>
                <a:path w="4829919" h="6786552" extrusionOk="0">
                  <a:moveTo>
                    <a:pt x="4752787" y="3393747"/>
                  </a:moveTo>
                  <a:cubicBezTo>
                    <a:pt x="4751652" y="4472637"/>
                    <a:pt x="4776141" y="5552721"/>
                    <a:pt x="4829882" y="6636286"/>
                  </a:cubicBezTo>
                  <a:cubicBezTo>
                    <a:pt x="4830927" y="6659306"/>
                    <a:pt x="4810276" y="6676785"/>
                    <a:pt x="4789207" y="6677636"/>
                  </a:cubicBezTo>
                  <a:cubicBezTo>
                    <a:pt x="4443106" y="6691066"/>
                    <a:pt x="4097020" y="6703211"/>
                    <a:pt x="3750726" y="6714295"/>
                  </a:cubicBezTo>
                  <a:cubicBezTo>
                    <a:pt x="3137607" y="6733909"/>
                    <a:pt x="2524278" y="6749684"/>
                    <a:pt x="1910950" y="6761830"/>
                  </a:cubicBezTo>
                  <a:cubicBezTo>
                    <a:pt x="1295531" y="6773974"/>
                    <a:pt x="679918" y="6785059"/>
                    <a:pt x="64290" y="6786553"/>
                  </a:cubicBezTo>
                  <a:cubicBezTo>
                    <a:pt x="35709" y="6786553"/>
                    <a:pt x="22569" y="6760545"/>
                    <a:pt x="25899" y="6734970"/>
                  </a:cubicBezTo>
                  <a:cubicBezTo>
                    <a:pt x="136652" y="5886402"/>
                    <a:pt x="22270" y="5016055"/>
                    <a:pt x="3575" y="4164350"/>
                  </a:cubicBezTo>
                  <a:cubicBezTo>
                    <a:pt x="-23378" y="2936210"/>
                    <a:pt x="112521" y="1704365"/>
                    <a:pt x="62826" y="479407"/>
                  </a:cubicBezTo>
                  <a:cubicBezTo>
                    <a:pt x="56361" y="336371"/>
                    <a:pt x="44878" y="193558"/>
                    <a:pt x="25899" y="51583"/>
                  </a:cubicBezTo>
                  <a:cubicBezTo>
                    <a:pt x="22569" y="26008"/>
                    <a:pt x="35709" y="0"/>
                    <a:pt x="64290" y="0"/>
                  </a:cubicBezTo>
                  <a:cubicBezTo>
                    <a:pt x="679918" y="1494"/>
                    <a:pt x="1295531" y="12578"/>
                    <a:pt x="1910950" y="24723"/>
                  </a:cubicBezTo>
                  <a:cubicBezTo>
                    <a:pt x="2524278" y="36868"/>
                    <a:pt x="3137607" y="52643"/>
                    <a:pt x="3750726" y="72258"/>
                  </a:cubicBezTo>
                  <a:cubicBezTo>
                    <a:pt x="4097020" y="83342"/>
                    <a:pt x="4443121" y="95487"/>
                    <a:pt x="4789207" y="108917"/>
                  </a:cubicBezTo>
                  <a:cubicBezTo>
                    <a:pt x="4810276" y="109768"/>
                    <a:pt x="4830927" y="127246"/>
                    <a:pt x="4829882" y="150267"/>
                  </a:cubicBezTo>
                  <a:cubicBezTo>
                    <a:pt x="4780830" y="1231785"/>
                    <a:pt x="4753922" y="2312169"/>
                    <a:pt x="4752787" y="33937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Google Shape;855;p15"/>
            <p:cNvSpPr/>
            <p:nvPr/>
          </p:nvSpPr>
          <p:spPr>
            <a:xfrm rot="-155436">
              <a:off x="6075923" y="1287189"/>
              <a:ext cx="465951" cy="535125"/>
            </a:xfrm>
            <a:custGeom>
              <a:avLst/>
              <a:gdLst/>
              <a:ahLst/>
              <a:cxnLst/>
              <a:rect l="l" t="t" r="r" b="b"/>
              <a:pathLst>
                <a:path w="931882" h="1070226" extrusionOk="0">
                  <a:moveTo>
                    <a:pt x="910685" y="13536"/>
                  </a:moveTo>
                  <a:cubicBezTo>
                    <a:pt x="882388" y="-9768"/>
                    <a:pt x="843594" y="-1596"/>
                    <a:pt x="823017" y="27444"/>
                  </a:cubicBezTo>
                  <a:cubicBezTo>
                    <a:pt x="800380" y="59383"/>
                    <a:pt x="784612" y="97491"/>
                    <a:pt x="764632" y="131297"/>
                  </a:cubicBezTo>
                  <a:cubicBezTo>
                    <a:pt x="759884" y="139334"/>
                    <a:pt x="754881" y="147236"/>
                    <a:pt x="750014" y="155213"/>
                  </a:cubicBezTo>
                  <a:cubicBezTo>
                    <a:pt x="723852" y="136600"/>
                    <a:pt x="674605" y="144338"/>
                    <a:pt x="645473" y="144398"/>
                  </a:cubicBezTo>
                  <a:cubicBezTo>
                    <a:pt x="514546" y="144711"/>
                    <a:pt x="273808" y="144144"/>
                    <a:pt x="149004" y="184687"/>
                  </a:cubicBezTo>
                  <a:cubicBezTo>
                    <a:pt x="-79923" y="259036"/>
                    <a:pt x="31756" y="537505"/>
                    <a:pt x="17794" y="713525"/>
                  </a:cubicBezTo>
                  <a:cubicBezTo>
                    <a:pt x="12493" y="780390"/>
                    <a:pt x="-27675" y="996087"/>
                    <a:pt x="33712" y="1051196"/>
                  </a:cubicBezTo>
                  <a:cubicBezTo>
                    <a:pt x="62128" y="1076710"/>
                    <a:pt x="118438" y="1064551"/>
                    <a:pt x="326265" y="1066702"/>
                  </a:cubicBezTo>
                  <a:cubicBezTo>
                    <a:pt x="426222" y="1067732"/>
                    <a:pt x="562912" y="1078175"/>
                    <a:pt x="665303" y="1057350"/>
                  </a:cubicBezTo>
                  <a:cubicBezTo>
                    <a:pt x="882149" y="1013252"/>
                    <a:pt x="822420" y="780674"/>
                    <a:pt x="824615" y="617037"/>
                  </a:cubicBezTo>
                  <a:cubicBezTo>
                    <a:pt x="828288" y="344634"/>
                    <a:pt x="887301" y="275707"/>
                    <a:pt x="833186" y="253688"/>
                  </a:cubicBezTo>
                  <a:cubicBezTo>
                    <a:pt x="845864" y="233625"/>
                    <a:pt x="858317" y="213414"/>
                    <a:pt x="870278" y="192903"/>
                  </a:cubicBezTo>
                  <a:cubicBezTo>
                    <a:pt x="891661" y="156229"/>
                    <a:pt x="917165" y="117180"/>
                    <a:pt x="929977" y="76562"/>
                  </a:cubicBezTo>
                  <a:cubicBezTo>
                    <a:pt x="929634" y="76502"/>
                    <a:pt x="929290" y="76442"/>
                    <a:pt x="928947" y="76383"/>
                  </a:cubicBezTo>
                  <a:cubicBezTo>
                    <a:pt x="935905" y="54408"/>
                    <a:pt x="930754" y="30073"/>
                    <a:pt x="910685" y="13536"/>
                  </a:cubicBezTo>
                  <a:close/>
                  <a:moveTo>
                    <a:pt x="555147" y="976846"/>
                  </a:moveTo>
                  <a:cubicBezTo>
                    <a:pt x="409229" y="984002"/>
                    <a:pt x="244840" y="986303"/>
                    <a:pt x="97010" y="973680"/>
                  </a:cubicBezTo>
                  <a:cubicBezTo>
                    <a:pt x="75179" y="898180"/>
                    <a:pt x="110389" y="786604"/>
                    <a:pt x="111240" y="681363"/>
                  </a:cubicBezTo>
                  <a:cubicBezTo>
                    <a:pt x="112823" y="484443"/>
                    <a:pt x="42806" y="316011"/>
                    <a:pt x="177420" y="272376"/>
                  </a:cubicBezTo>
                  <a:cubicBezTo>
                    <a:pt x="311796" y="228830"/>
                    <a:pt x="470735" y="237539"/>
                    <a:pt x="610038" y="236733"/>
                  </a:cubicBezTo>
                  <a:cubicBezTo>
                    <a:pt x="629391" y="236613"/>
                    <a:pt x="663884" y="241752"/>
                    <a:pt x="695690" y="240423"/>
                  </a:cubicBezTo>
                  <a:cubicBezTo>
                    <a:pt x="652595" y="305196"/>
                    <a:pt x="606992" y="368251"/>
                    <a:pt x="561314" y="431217"/>
                  </a:cubicBezTo>
                  <a:cubicBezTo>
                    <a:pt x="484667" y="536862"/>
                    <a:pt x="406078" y="643045"/>
                    <a:pt x="342885" y="757654"/>
                  </a:cubicBezTo>
                  <a:cubicBezTo>
                    <a:pt x="341556" y="755861"/>
                    <a:pt x="340048" y="754233"/>
                    <a:pt x="338734" y="752425"/>
                  </a:cubicBezTo>
                  <a:cubicBezTo>
                    <a:pt x="319262" y="725401"/>
                    <a:pt x="305375" y="695151"/>
                    <a:pt x="277287" y="675746"/>
                  </a:cubicBezTo>
                  <a:cubicBezTo>
                    <a:pt x="260533" y="664168"/>
                    <a:pt x="229370" y="672967"/>
                    <a:pt x="225547" y="694942"/>
                  </a:cubicBezTo>
                  <a:cubicBezTo>
                    <a:pt x="218604" y="734753"/>
                    <a:pt x="234058" y="769126"/>
                    <a:pt x="251320" y="804471"/>
                  </a:cubicBezTo>
                  <a:cubicBezTo>
                    <a:pt x="267985" y="838576"/>
                    <a:pt x="289338" y="870335"/>
                    <a:pt x="312438" y="900361"/>
                  </a:cubicBezTo>
                  <a:cubicBezTo>
                    <a:pt x="334956" y="929641"/>
                    <a:pt x="386801" y="921738"/>
                    <a:pt x="404062" y="891458"/>
                  </a:cubicBezTo>
                  <a:cubicBezTo>
                    <a:pt x="483980" y="751260"/>
                    <a:pt x="574320" y="619951"/>
                    <a:pt x="669334" y="489612"/>
                  </a:cubicBezTo>
                  <a:cubicBezTo>
                    <a:pt x="696153" y="452818"/>
                    <a:pt x="722867" y="415950"/>
                    <a:pt x="749103" y="378738"/>
                  </a:cubicBezTo>
                  <a:cubicBezTo>
                    <a:pt x="748162" y="392646"/>
                    <a:pt x="747490" y="404940"/>
                    <a:pt x="746400" y="413605"/>
                  </a:cubicBezTo>
                  <a:cubicBezTo>
                    <a:pt x="687806" y="876041"/>
                    <a:pt x="846133" y="962565"/>
                    <a:pt x="555147" y="9768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56;p15"/>
            <p:cNvSpPr/>
            <p:nvPr/>
          </p:nvSpPr>
          <p:spPr>
            <a:xfrm rot="-155436">
              <a:off x="6092922" y="1857348"/>
              <a:ext cx="418838" cy="588794"/>
            </a:xfrm>
            <a:custGeom>
              <a:avLst/>
              <a:gdLst/>
              <a:ahLst/>
              <a:cxnLst/>
              <a:rect l="l" t="t" r="r" b="b"/>
              <a:pathLst>
                <a:path w="837658" h="1177563" extrusionOk="0">
                  <a:moveTo>
                    <a:pt x="798116" y="370327"/>
                  </a:moveTo>
                  <a:cubicBezTo>
                    <a:pt x="802133" y="331233"/>
                    <a:pt x="825666" y="264458"/>
                    <a:pt x="768670" y="252716"/>
                  </a:cubicBezTo>
                  <a:cubicBezTo>
                    <a:pt x="763667" y="252089"/>
                    <a:pt x="759053" y="252163"/>
                    <a:pt x="754738" y="252731"/>
                  </a:cubicBezTo>
                  <a:cubicBezTo>
                    <a:pt x="768311" y="224915"/>
                    <a:pt x="781915" y="197130"/>
                    <a:pt x="795339" y="169240"/>
                  </a:cubicBezTo>
                  <a:cubicBezTo>
                    <a:pt x="815617" y="127083"/>
                    <a:pt x="861772" y="62788"/>
                    <a:pt x="822008" y="19078"/>
                  </a:cubicBezTo>
                  <a:cubicBezTo>
                    <a:pt x="802282" y="-2613"/>
                    <a:pt x="766952" y="-7558"/>
                    <a:pt x="744629" y="13401"/>
                  </a:cubicBezTo>
                  <a:cubicBezTo>
                    <a:pt x="735057" y="25068"/>
                    <a:pt x="733982" y="26338"/>
                    <a:pt x="741433" y="17210"/>
                  </a:cubicBezTo>
                  <a:cubicBezTo>
                    <a:pt x="736386" y="21991"/>
                    <a:pt x="732862" y="27727"/>
                    <a:pt x="730383" y="34121"/>
                  </a:cubicBezTo>
                  <a:cubicBezTo>
                    <a:pt x="725172" y="42576"/>
                    <a:pt x="719378" y="50852"/>
                    <a:pt x="714839" y="59666"/>
                  </a:cubicBezTo>
                  <a:cubicBezTo>
                    <a:pt x="705103" y="78608"/>
                    <a:pt x="695890" y="97878"/>
                    <a:pt x="686527" y="117000"/>
                  </a:cubicBezTo>
                  <a:cubicBezTo>
                    <a:pt x="677433" y="135553"/>
                    <a:pt x="668429" y="154167"/>
                    <a:pt x="659410" y="172765"/>
                  </a:cubicBezTo>
                  <a:cubicBezTo>
                    <a:pt x="627470" y="166341"/>
                    <a:pt x="585286" y="174438"/>
                    <a:pt x="560439" y="174184"/>
                  </a:cubicBezTo>
                  <a:cubicBezTo>
                    <a:pt x="415223" y="172705"/>
                    <a:pt x="249071" y="149461"/>
                    <a:pt x="109589" y="199968"/>
                  </a:cubicBezTo>
                  <a:cubicBezTo>
                    <a:pt x="-40048" y="254150"/>
                    <a:pt x="5750" y="448963"/>
                    <a:pt x="9453" y="606490"/>
                  </a:cubicBezTo>
                  <a:cubicBezTo>
                    <a:pt x="15306" y="855112"/>
                    <a:pt x="-9257" y="1064131"/>
                    <a:pt x="96359" y="1136867"/>
                  </a:cubicBezTo>
                  <a:cubicBezTo>
                    <a:pt x="142022" y="1168313"/>
                    <a:pt x="201392" y="1168731"/>
                    <a:pt x="254671" y="1168686"/>
                  </a:cubicBezTo>
                  <a:cubicBezTo>
                    <a:pt x="464589" y="1168477"/>
                    <a:pt x="703520" y="1211320"/>
                    <a:pt x="767326" y="1110605"/>
                  </a:cubicBezTo>
                  <a:cubicBezTo>
                    <a:pt x="818081" y="1030505"/>
                    <a:pt x="768879" y="655040"/>
                    <a:pt x="798116" y="370327"/>
                  </a:cubicBezTo>
                  <a:close/>
                  <a:moveTo>
                    <a:pt x="689230" y="1061233"/>
                  </a:moveTo>
                  <a:cubicBezTo>
                    <a:pt x="650555" y="1097818"/>
                    <a:pt x="496036" y="1077950"/>
                    <a:pt x="423809" y="1076142"/>
                  </a:cubicBezTo>
                  <a:cubicBezTo>
                    <a:pt x="249444" y="1071765"/>
                    <a:pt x="181114" y="1087301"/>
                    <a:pt x="145919" y="1058963"/>
                  </a:cubicBezTo>
                  <a:cubicBezTo>
                    <a:pt x="82248" y="1007723"/>
                    <a:pt x="111351" y="771366"/>
                    <a:pt x="100868" y="587533"/>
                  </a:cubicBezTo>
                  <a:cubicBezTo>
                    <a:pt x="96090" y="503758"/>
                    <a:pt x="79112" y="412648"/>
                    <a:pt x="100659" y="330038"/>
                  </a:cubicBezTo>
                  <a:cubicBezTo>
                    <a:pt x="113889" y="279336"/>
                    <a:pt x="172543" y="275781"/>
                    <a:pt x="217669" y="270254"/>
                  </a:cubicBezTo>
                  <a:cubicBezTo>
                    <a:pt x="384119" y="249893"/>
                    <a:pt x="526334" y="270777"/>
                    <a:pt x="612747" y="268715"/>
                  </a:cubicBezTo>
                  <a:lnTo>
                    <a:pt x="528589" y="441763"/>
                  </a:lnTo>
                  <a:cubicBezTo>
                    <a:pt x="493274" y="514394"/>
                    <a:pt x="457869" y="586995"/>
                    <a:pt x="422957" y="659820"/>
                  </a:cubicBezTo>
                  <a:cubicBezTo>
                    <a:pt x="401813" y="703919"/>
                    <a:pt x="379893" y="747868"/>
                    <a:pt x="358838" y="792191"/>
                  </a:cubicBezTo>
                  <a:cubicBezTo>
                    <a:pt x="341756" y="766601"/>
                    <a:pt x="324345" y="742027"/>
                    <a:pt x="298691" y="724250"/>
                  </a:cubicBezTo>
                  <a:cubicBezTo>
                    <a:pt x="278980" y="710596"/>
                    <a:pt x="243098" y="726177"/>
                    <a:pt x="245786" y="752454"/>
                  </a:cubicBezTo>
                  <a:cubicBezTo>
                    <a:pt x="249250" y="786350"/>
                    <a:pt x="262197" y="814942"/>
                    <a:pt x="277741" y="845028"/>
                  </a:cubicBezTo>
                  <a:cubicBezTo>
                    <a:pt x="292584" y="873755"/>
                    <a:pt x="305799" y="903124"/>
                    <a:pt x="319895" y="932224"/>
                  </a:cubicBezTo>
                  <a:cubicBezTo>
                    <a:pt x="338053" y="969660"/>
                    <a:pt x="396826" y="971378"/>
                    <a:pt x="417328" y="935287"/>
                  </a:cubicBezTo>
                  <a:cubicBezTo>
                    <a:pt x="463797" y="853468"/>
                    <a:pt x="502815" y="766825"/>
                    <a:pt x="544581" y="682512"/>
                  </a:cubicBezTo>
                  <a:cubicBezTo>
                    <a:pt x="587168" y="596526"/>
                    <a:pt x="628933" y="510107"/>
                    <a:pt x="671042" y="423882"/>
                  </a:cubicBezTo>
                  <a:cubicBezTo>
                    <a:pt x="680928" y="403640"/>
                    <a:pt x="690872" y="383413"/>
                    <a:pt x="700788" y="363171"/>
                  </a:cubicBezTo>
                  <a:cubicBezTo>
                    <a:pt x="698757" y="398800"/>
                    <a:pt x="700593" y="433502"/>
                    <a:pt x="699698" y="450816"/>
                  </a:cubicBezTo>
                  <a:cubicBezTo>
                    <a:pt x="684033" y="754904"/>
                    <a:pt x="718647" y="967703"/>
                    <a:pt x="689230" y="10612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57;p15"/>
            <p:cNvSpPr/>
            <p:nvPr/>
          </p:nvSpPr>
          <p:spPr>
            <a:xfrm rot="-155436">
              <a:off x="6110301" y="2519533"/>
              <a:ext cx="412907" cy="507453"/>
            </a:xfrm>
            <a:custGeom>
              <a:avLst/>
              <a:gdLst/>
              <a:ahLst/>
              <a:cxnLst/>
              <a:rect l="l" t="t" r="r" b="b"/>
              <a:pathLst>
                <a:path w="825795" h="1014883" extrusionOk="0">
                  <a:moveTo>
                    <a:pt x="768711" y="183985"/>
                  </a:moveTo>
                  <a:cubicBezTo>
                    <a:pt x="778073" y="163594"/>
                    <a:pt x="786958" y="143008"/>
                    <a:pt x="794633" y="121975"/>
                  </a:cubicBezTo>
                  <a:cubicBezTo>
                    <a:pt x="795216" y="120377"/>
                    <a:pt x="796201" y="118225"/>
                    <a:pt x="797052" y="116044"/>
                  </a:cubicBezTo>
                  <a:cubicBezTo>
                    <a:pt x="804862" y="109979"/>
                    <a:pt x="812238" y="101330"/>
                    <a:pt x="816076" y="94563"/>
                  </a:cubicBezTo>
                  <a:cubicBezTo>
                    <a:pt x="830023" y="69989"/>
                    <a:pt x="829829" y="39619"/>
                    <a:pt x="809804" y="18272"/>
                  </a:cubicBezTo>
                  <a:cubicBezTo>
                    <a:pt x="789661" y="-3195"/>
                    <a:pt x="753689" y="-7094"/>
                    <a:pt x="731425" y="13820"/>
                  </a:cubicBezTo>
                  <a:cubicBezTo>
                    <a:pt x="727393" y="17600"/>
                    <a:pt x="724004" y="22141"/>
                    <a:pt x="721256" y="27071"/>
                  </a:cubicBezTo>
                  <a:cubicBezTo>
                    <a:pt x="718494" y="28908"/>
                    <a:pt x="715851" y="30955"/>
                    <a:pt x="713357" y="33225"/>
                  </a:cubicBezTo>
                  <a:cubicBezTo>
                    <a:pt x="704517" y="40710"/>
                    <a:pt x="698768" y="48717"/>
                    <a:pt x="693616" y="58800"/>
                  </a:cubicBezTo>
                  <a:cubicBezTo>
                    <a:pt x="692497" y="61011"/>
                    <a:pt x="691421" y="63327"/>
                    <a:pt x="690316" y="65597"/>
                  </a:cubicBezTo>
                  <a:cubicBezTo>
                    <a:pt x="617059" y="64029"/>
                    <a:pt x="499064" y="80296"/>
                    <a:pt x="356147" y="65403"/>
                  </a:cubicBezTo>
                  <a:cubicBezTo>
                    <a:pt x="276364" y="57082"/>
                    <a:pt x="183485" y="35601"/>
                    <a:pt x="108465" y="72977"/>
                  </a:cubicBezTo>
                  <a:cubicBezTo>
                    <a:pt x="-31958" y="142949"/>
                    <a:pt x="4059" y="386536"/>
                    <a:pt x="4342" y="512572"/>
                  </a:cubicBezTo>
                  <a:cubicBezTo>
                    <a:pt x="4551" y="612257"/>
                    <a:pt x="6269" y="760238"/>
                    <a:pt x="12914" y="859968"/>
                  </a:cubicBezTo>
                  <a:cubicBezTo>
                    <a:pt x="23381" y="1017061"/>
                    <a:pt x="35028" y="984928"/>
                    <a:pt x="416428" y="999643"/>
                  </a:cubicBezTo>
                  <a:cubicBezTo>
                    <a:pt x="510995" y="1003288"/>
                    <a:pt x="715746" y="1054303"/>
                    <a:pt x="766471" y="946626"/>
                  </a:cubicBezTo>
                  <a:cubicBezTo>
                    <a:pt x="806639" y="861342"/>
                    <a:pt x="799098" y="653517"/>
                    <a:pt x="794185" y="356794"/>
                  </a:cubicBezTo>
                  <a:cubicBezTo>
                    <a:pt x="793528" y="318984"/>
                    <a:pt x="814344" y="208036"/>
                    <a:pt x="768711" y="183985"/>
                  </a:cubicBezTo>
                  <a:close/>
                  <a:moveTo>
                    <a:pt x="597258" y="926041"/>
                  </a:moveTo>
                  <a:cubicBezTo>
                    <a:pt x="413905" y="911281"/>
                    <a:pt x="125204" y="914254"/>
                    <a:pt x="99461" y="903528"/>
                  </a:cubicBezTo>
                  <a:cubicBezTo>
                    <a:pt x="83976" y="817139"/>
                    <a:pt x="86007" y="433488"/>
                    <a:pt x="87993" y="345141"/>
                  </a:cubicBezTo>
                  <a:cubicBezTo>
                    <a:pt x="89337" y="285193"/>
                    <a:pt x="81512" y="178279"/>
                    <a:pt x="145094" y="146669"/>
                  </a:cubicBezTo>
                  <a:cubicBezTo>
                    <a:pt x="197686" y="120526"/>
                    <a:pt x="269808" y="138587"/>
                    <a:pt x="325401" y="144846"/>
                  </a:cubicBezTo>
                  <a:cubicBezTo>
                    <a:pt x="424910" y="156050"/>
                    <a:pt x="523672" y="151150"/>
                    <a:pt x="623524" y="150418"/>
                  </a:cubicBezTo>
                  <a:cubicBezTo>
                    <a:pt x="630587" y="150373"/>
                    <a:pt x="639621" y="151031"/>
                    <a:pt x="649626" y="151807"/>
                  </a:cubicBezTo>
                  <a:cubicBezTo>
                    <a:pt x="640846" y="168807"/>
                    <a:pt x="631752" y="185643"/>
                    <a:pt x="622375" y="202255"/>
                  </a:cubicBezTo>
                  <a:cubicBezTo>
                    <a:pt x="586522" y="265743"/>
                    <a:pt x="546071" y="326468"/>
                    <a:pt x="504693" y="386447"/>
                  </a:cubicBezTo>
                  <a:cubicBezTo>
                    <a:pt x="439857" y="480440"/>
                    <a:pt x="372602" y="573208"/>
                    <a:pt x="316024" y="672355"/>
                  </a:cubicBezTo>
                  <a:cubicBezTo>
                    <a:pt x="294402" y="640521"/>
                    <a:pt x="275901" y="613542"/>
                    <a:pt x="241034" y="595541"/>
                  </a:cubicBezTo>
                  <a:cubicBezTo>
                    <a:pt x="217590" y="583441"/>
                    <a:pt x="187114" y="595885"/>
                    <a:pt x="186292" y="624731"/>
                  </a:cubicBezTo>
                  <a:cubicBezTo>
                    <a:pt x="185710" y="645436"/>
                    <a:pt x="186113" y="663317"/>
                    <a:pt x="194386" y="682797"/>
                  </a:cubicBezTo>
                  <a:cubicBezTo>
                    <a:pt x="201001" y="698348"/>
                    <a:pt x="208467" y="713570"/>
                    <a:pt x="216127" y="728628"/>
                  </a:cubicBezTo>
                  <a:cubicBezTo>
                    <a:pt x="232090" y="760014"/>
                    <a:pt x="249949" y="790743"/>
                    <a:pt x="267718" y="821143"/>
                  </a:cubicBezTo>
                  <a:cubicBezTo>
                    <a:pt x="288384" y="856487"/>
                    <a:pt x="350577" y="867138"/>
                    <a:pt x="371348" y="824399"/>
                  </a:cubicBezTo>
                  <a:cubicBezTo>
                    <a:pt x="430868" y="701918"/>
                    <a:pt x="510084" y="590865"/>
                    <a:pt x="587597" y="479409"/>
                  </a:cubicBezTo>
                  <a:cubicBezTo>
                    <a:pt x="627989" y="421343"/>
                    <a:pt x="669351" y="362067"/>
                    <a:pt x="706503" y="300520"/>
                  </a:cubicBezTo>
                  <a:cubicBezTo>
                    <a:pt x="708623" y="323989"/>
                    <a:pt x="711640" y="345291"/>
                    <a:pt x="711849" y="358153"/>
                  </a:cubicBezTo>
                  <a:cubicBezTo>
                    <a:pt x="722570" y="1003228"/>
                    <a:pt x="709594" y="935093"/>
                    <a:pt x="597258" y="9260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8" name="Google Shape;858;p15"/>
            <p:cNvSpPr/>
            <p:nvPr/>
          </p:nvSpPr>
          <p:spPr>
            <a:xfrm rot="-155436">
              <a:off x="6115635" y="3084941"/>
              <a:ext cx="472136" cy="495837"/>
            </a:xfrm>
            <a:custGeom>
              <a:avLst/>
              <a:gdLst/>
              <a:ahLst/>
              <a:cxnLst/>
              <a:rect l="l" t="t" r="r" b="b"/>
              <a:pathLst>
                <a:path w="944251" h="991653" extrusionOk="0">
                  <a:moveTo>
                    <a:pt x="944196" y="52356"/>
                  </a:moveTo>
                  <a:cubicBezTo>
                    <a:pt x="942747" y="14667"/>
                    <a:pt x="905043" y="-12895"/>
                    <a:pt x="869415" y="6241"/>
                  </a:cubicBezTo>
                  <a:cubicBezTo>
                    <a:pt x="832010" y="26348"/>
                    <a:pt x="809970" y="73121"/>
                    <a:pt x="786481" y="107166"/>
                  </a:cubicBezTo>
                  <a:cubicBezTo>
                    <a:pt x="784450" y="110109"/>
                    <a:pt x="782300" y="112947"/>
                    <a:pt x="780254" y="115860"/>
                  </a:cubicBezTo>
                  <a:cubicBezTo>
                    <a:pt x="761007" y="114142"/>
                    <a:pt x="738190" y="120207"/>
                    <a:pt x="720018" y="122344"/>
                  </a:cubicBezTo>
                  <a:cubicBezTo>
                    <a:pt x="433825" y="155806"/>
                    <a:pt x="166388" y="70193"/>
                    <a:pt x="48722" y="177362"/>
                  </a:cubicBezTo>
                  <a:cubicBezTo>
                    <a:pt x="117" y="221639"/>
                    <a:pt x="-465" y="293106"/>
                    <a:pt x="88" y="353950"/>
                  </a:cubicBezTo>
                  <a:cubicBezTo>
                    <a:pt x="4418" y="828517"/>
                    <a:pt x="8972" y="914294"/>
                    <a:pt x="67791" y="973630"/>
                  </a:cubicBezTo>
                  <a:cubicBezTo>
                    <a:pt x="86635" y="992646"/>
                    <a:pt x="124040" y="988419"/>
                    <a:pt x="148066" y="989360"/>
                  </a:cubicBezTo>
                  <a:cubicBezTo>
                    <a:pt x="213948" y="991944"/>
                    <a:pt x="279948" y="991765"/>
                    <a:pt x="345859" y="991526"/>
                  </a:cubicBezTo>
                  <a:cubicBezTo>
                    <a:pt x="906626" y="989494"/>
                    <a:pt x="856125" y="1001520"/>
                    <a:pt x="876209" y="365005"/>
                  </a:cubicBezTo>
                  <a:cubicBezTo>
                    <a:pt x="877314" y="330033"/>
                    <a:pt x="900519" y="236563"/>
                    <a:pt x="869116" y="200008"/>
                  </a:cubicBezTo>
                  <a:cubicBezTo>
                    <a:pt x="875896" y="190612"/>
                    <a:pt x="882794" y="181306"/>
                    <a:pt x="889335" y="171745"/>
                  </a:cubicBezTo>
                  <a:cubicBezTo>
                    <a:pt x="912166" y="138387"/>
                    <a:pt x="945809" y="94348"/>
                    <a:pt x="944196" y="52356"/>
                  </a:cubicBezTo>
                  <a:close/>
                  <a:moveTo>
                    <a:pt x="574995" y="904315"/>
                  </a:moveTo>
                  <a:cubicBezTo>
                    <a:pt x="425553" y="908214"/>
                    <a:pt x="268660" y="918462"/>
                    <a:pt x="119187" y="903389"/>
                  </a:cubicBezTo>
                  <a:cubicBezTo>
                    <a:pt x="78109" y="843141"/>
                    <a:pt x="92922" y="755303"/>
                    <a:pt x="89159" y="565151"/>
                  </a:cubicBezTo>
                  <a:cubicBezTo>
                    <a:pt x="80005" y="102879"/>
                    <a:pt x="14900" y="237295"/>
                    <a:pt x="661737" y="211227"/>
                  </a:cubicBezTo>
                  <a:cubicBezTo>
                    <a:pt x="672981" y="210779"/>
                    <a:pt x="690243" y="210973"/>
                    <a:pt x="709192" y="210212"/>
                  </a:cubicBezTo>
                  <a:cubicBezTo>
                    <a:pt x="665380" y="264693"/>
                    <a:pt x="617836" y="318262"/>
                    <a:pt x="571023" y="371593"/>
                  </a:cubicBezTo>
                  <a:cubicBezTo>
                    <a:pt x="490807" y="463001"/>
                    <a:pt x="409441" y="556232"/>
                    <a:pt x="343545" y="659084"/>
                  </a:cubicBezTo>
                  <a:cubicBezTo>
                    <a:pt x="339364" y="651316"/>
                    <a:pt x="335407" y="643444"/>
                    <a:pt x="331076" y="635765"/>
                  </a:cubicBezTo>
                  <a:cubicBezTo>
                    <a:pt x="319922" y="615942"/>
                    <a:pt x="308320" y="596641"/>
                    <a:pt x="295030" y="578192"/>
                  </a:cubicBezTo>
                  <a:cubicBezTo>
                    <a:pt x="281083" y="558847"/>
                    <a:pt x="269048" y="539128"/>
                    <a:pt x="247023" y="528118"/>
                  </a:cubicBezTo>
                  <a:cubicBezTo>
                    <a:pt x="229656" y="519424"/>
                    <a:pt x="201972" y="523517"/>
                    <a:pt x="197238" y="546582"/>
                  </a:cubicBezTo>
                  <a:cubicBezTo>
                    <a:pt x="187532" y="593877"/>
                    <a:pt x="211633" y="642906"/>
                    <a:pt x="229149" y="685973"/>
                  </a:cubicBezTo>
                  <a:cubicBezTo>
                    <a:pt x="246918" y="729639"/>
                    <a:pt x="267331" y="772199"/>
                    <a:pt x="287235" y="814923"/>
                  </a:cubicBezTo>
                  <a:cubicBezTo>
                    <a:pt x="305781" y="854719"/>
                    <a:pt x="371379" y="857766"/>
                    <a:pt x="392135" y="818209"/>
                  </a:cubicBezTo>
                  <a:cubicBezTo>
                    <a:pt x="464437" y="680371"/>
                    <a:pt x="562557" y="564643"/>
                    <a:pt x="664156" y="448899"/>
                  </a:cubicBezTo>
                  <a:cubicBezTo>
                    <a:pt x="705294" y="402037"/>
                    <a:pt x="746358" y="355085"/>
                    <a:pt x="786048" y="306983"/>
                  </a:cubicBezTo>
                  <a:cubicBezTo>
                    <a:pt x="787362" y="329675"/>
                    <a:pt x="789557" y="350275"/>
                    <a:pt x="789348" y="362913"/>
                  </a:cubicBezTo>
                  <a:cubicBezTo>
                    <a:pt x="780120" y="918611"/>
                    <a:pt x="790468" y="898683"/>
                    <a:pt x="574995" y="904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59;p15"/>
            <p:cNvSpPr/>
            <p:nvPr/>
          </p:nvSpPr>
          <p:spPr>
            <a:xfrm rot="-155436">
              <a:off x="6583247" y="1444526"/>
              <a:ext cx="1336539" cy="239076"/>
            </a:xfrm>
            <a:custGeom>
              <a:avLst/>
              <a:gdLst/>
              <a:ahLst/>
              <a:cxnLst/>
              <a:rect l="l" t="t" r="r" b="b"/>
              <a:pathLst>
                <a:path w="2673020" h="478141" extrusionOk="0">
                  <a:moveTo>
                    <a:pt x="2667795" y="376469"/>
                  </a:moveTo>
                  <a:cubicBezTo>
                    <a:pt x="2648099" y="330309"/>
                    <a:pt x="2622894" y="289602"/>
                    <a:pt x="2593193" y="249223"/>
                  </a:cubicBezTo>
                  <a:cubicBezTo>
                    <a:pt x="2563269" y="208545"/>
                    <a:pt x="2525699" y="156694"/>
                    <a:pt x="2467478" y="173544"/>
                  </a:cubicBezTo>
                  <a:cubicBezTo>
                    <a:pt x="2423234" y="186347"/>
                    <a:pt x="2403971" y="239274"/>
                    <a:pt x="2385545" y="280071"/>
                  </a:cubicBezTo>
                  <a:cubicBezTo>
                    <a:pt x="2380543" y="269748"/>
                    <a:pt x="2375690" y="258051"/>
                    <a:pt x="2371509" y="248924"/>
                  </a:cubicBezTo>
                  <a:cubicBezTo>
                    <a:pt x="2350290" y="202555"/>
                    <a:pt x="2329071" y="156201"/>
                    <a:pt x="2307852" y="109831"/>
                  </a:cubicBezTo>
                  <a:cubicBezTo>
                    <a:pt x="2289530" y="69796"/>
                    <a:pt x="2269715" y="20439"/>
                    <a:pt x="2222529" y="7532"/>
                  </a:cubicBezTo>
                  <a:cubicBezTo>
                    <a:pt x="2168743" y="-7182"/>
                    <a:pt x="2131099" y="29701"/>
                    <a:pt x="2106819" y="72515"/>
                  </a:cubicBezTo>
                  <a:cubicBezTo>
                    <a:pt x="2081658" y="116853"/>
                    <a:pt x="2056691" y="161295"/>
                    <a:pt x="2031620" y="205692"/>
                  </a:cubicBezTo>
                  <a:cubicBezTo>
                    <a:pt x="2012790" y="239035"/>
                    <a:pt x="1995350" y="283686"/>
                    <a:pt x="1966306" y="306930"/>
                  </a:cubicBezTo>
                  <a:cubicBezTo>
                    <a:pt x="1962484" y="309993"/>
                    <a:pt x="1959288" y="309948"/>
                    <a:pt x="1951374" y="305048"/>
                  </a:cubicBezTo>
                  <a:cubicBezTo>
                    <a:pt x="1938039" y="296787"/>
                    <a:pt x="1927796" y="282222"/>
                    <a:pt x="1918792" y="269390"/>
                  </a:cubicBezTo>
                  <a:cubicBezTo>
                    <a:pt x="1892033" y="231192"/>
                    <a:pt x="1868813" y="190171"/>
                    <a:pt x="1848401" y="148268"/>
                  </a:cubicBezTo>
                  <a:cubicBezTo>
                    <a:pt x="1838172" y="127265"/>
                    <a:pt x="1828601" y="105918"/>
                    <a:pt x="1819985" y="84197"/>
                  </a:cubicBezTo>
                  <a:cubicBezTo>
                    <a:pt x="1811578" y="63029"/>
                    <a:pt x="1805247" y="40845"/>
                    <a:pt x="1788911" y="23995"/>
                  </a:cubicBezTo>
                  <a:cubicBezTo>
                    <a:pt x="1768319" y="2737"/>
                    <a:pt x="1739141" y="-5912"/>
                    <a:pt x="1710979" y="4246"/>
                  </a:cubicBezTo>
                  <a:cubicBezTo>
                    <a:pt x="1685773" y="13344"/>
                    <a:pt x="1671663" y="35228"/>
                    <a:pt x="1663047" y="59504"/>
                  </a:cubicBezTo>
                  <a:cubicBezTo>
                    <a:pt x="1648517" y="100495"/>
                    <a:pt x="1643769" y="145042"/>
                    <a:pt x="1636288" y="187661"/>
                  </a:cubicBezTo>
                  <a:cubicBezTo>
                    <a:pt x="1629688" y="225202"/>
                    <a:pt x="1622610" y="265416"/>
                    <a:pt x="1604870" y="299700"/>
                  </a:cubicBezTo>
                  <a:cubicBezTo>
                    <a:pt x="1592671" y="283477"/>
                    <a:pt x="1583428" y="264086"/>
                    <a:pt x="1573169" y="246623"/>
                  </a:cubicBezTo>
                  <a:cubicBezTo>
                    <a:pt x="1558058" y="220884"/>
                    <a:pt x="1542931" y="195130"/>
                    <a:pt x="1527820" y="169391"/>
                  </a:cubicBezTo>
                  <a:cubicBezTo>
                    <a:pt x="1514679" y="147013"/>
                    <a:pt x="1502465" y="122723"/>
                    <a:pt x="1485054" y="103244"/>
                  </a:cubicBezTo>
                  <a:cubicBezTo>
                    <a:pt x="1444408" y="57771"/>
                    <a:pt x="1382350" y="61700"/>
                    <a:pt x="1338628" y="100106"/>
                  </a:cubicBezTo>
                  <a:cubicBezTo>
                    <a:pt x="1299401" y="134555"/>
                    <a:pt x="1273254" y="187586"/>
                    <a:pt x="1244808" y="230669"/>
                  </a:cubicBezTo>
                  <a:cubicBezTo>
                    <a:pt x="1230324" y="252614"/>
                    <a:pt x="1215929" y="274603"/>
                    <a:pt x="1201490" y="296578"/>
                  </a:cubicBezTo>
                  <a:cubicBezTo>
                    <a:pt x="1184347" y="258051"/>
                    <a:pt x="1167146" y="219540"/>
                    <a:pt x="1149630" y="181193"/>
                  </a:cubicBezTo>
                  <a:cubicBezTo>
                    <a:pt x="1121826" y="120288"/>
                    <a:pt x="1071579" y="60714"/>
                    <a:pt x="997261" y="71260"/>
                  </a:cubicBezTo>
                  <a:cubicBezTo>
                    <a:pt x="926512" y="81314"/>
                    <a:pt x="903113" y="153228"/>
                    <a:pt x="881849" y="211339"/>
                  </a:cubicBezTo>
                  <a:cubicBezTo>
                    <a:pt x="869844" y="244144"/>
                    <a:pt x="858869" y="277277"/>
                    <a:pt x="848819" y="310695"/>
                  </a:cubicBezTo>
                  <a:cubicBezTo>
                    <a:pt x="841010" y="284313"/>
                    <a:pt x="835873" y="256513"/>
                    <a:pt x="827824" y="233597"/>
                  </a:cubicBezTo>
                  <a:cubicBezTo>
                    <a:pt x="806008" y="171527"/>
                    <a:pt x="766811" y="105141"/>
                    <a:pt x="697346" y="90068"/>
                  </a:cubicBezTo>
                  <a:cubicBezTo>
                    <a:pt x="619474" y="73172"/>
                    <a:pt x="555699" y="123470"/>
                    <a:pt x="507855" y="179086"/>
                  </a:cubicBezTo>
                  <a:cubicBezTo>
                    <a:pt x="472690" y="219958"/>
                    <a:pt x="438002" y="261248"/>
                    <a:pt x="403344" y="302583"/>
                  </a:cubicBezTo>
                  <a:cubicBezTo>
                    <a:pt x="393071" y="255004"/>
                    <a:pt x="382514" y="207440"/>
                    <a:pt x="369538" y="160742"/>
                  </a:cubicBezTo>
                  <a:cubicBezTo>
                    <a:pt x="352201" y="98329"/>
                    <a:pt x="312273" y="31255"/>
                    <a:pt x="238447" y="33959"/>
                  </a:cubicBezTo>
                  <a:cubicBezTo>
                    <a:pt x="153886" y="37051"/>
                    <a:pt x="116257" y="114104"/>
                    <a:pt x="92216" y="183687"/>
                  </a:cubicBezTo>
                  <a:cubicBezTo>
                    <a:pt x="65860" y="260023"/>
                    <a:pt x="31994" y="333207"/>
                    <a:pt x="2711" y="408348"/>
                  </a:cubicBezTo>
                  <a:cubicBezTo>
                    <a:pt x="-13445" y="449802"/>
                    <a:pt x="46896" y="472553"/>
                    <a:pt x="70414" y="439435"/>
                  </a:cubicBezTo>
                  <a:cubicBezTo>
                    <a:pt x="109671" y="384162"/>
                    <a:pt x="138446" y="323034"/>
                    <a:pt x="164144" y="260397"/>
                  </a:cubicBezTo>
                  <a:cubicBezTo>
                    <a:pt x="175597" y="232477"/>
                    <a:pt x="184482" y="203197"/>
                    <a:pt x="197070" y="175785"/>
                  </a:cubicBezTo>
                  <a:cubicBezTo>
                    <a:pt x="204880" y="158770"/>
                    <a:pt x="217378" y="134226"/>
                    <a:pt x="238373" y="131119"/>
                  </a:cubicBezTo>
                  <a:cubicBezTo>
                    <a:pt x="249139" y="129520"/>
                    <a:pt x="254664" y="137079"/>
                    <a:pt x="261428" y="149598"/>
                  </a:cubicBezTo>
                  <a:cubicBezTo>
                    <a:pt x="272642" y="170332"/>
                    <a:pt x="277212" y="195399"/>
                    <a:pt x="282527" y="219181"/>
                  </a:cubicBezTo>
                  <a:cubicBezTo>
                    <a:pt x="297699" y="286987"/>
                    <a:pt x="313079" y="354734"/>
                    <a:pt x="328444" y="422495"/>
                  </a:cubicBezTo>
                  <a:cubicBezTo>
                    <a:pt x="336000" y="455807"/>
                    <a:pt x="385709" y="475930"/>
                    <a:pt x="410273" y="446874"/>
                  </a:cubicBezTo>
                  <a:cubicBezTo>
                    <a:pt x="461998" y="385671"/>
                    <a:pt x="513664" y="324393"/>
                    <a:pt x="565420" y="263220"/>
                  </a:cubicBezTo>
                  <a:cubicBezTo>
                    <a:pt x="592686" y="230998"/>
                    <a:pt x="640290" y="168286"/>
                    <a:pt x="684922" y="189708"/>
                  </a:cubicBezTo>
                  <a:cubicBezTo>
                    <a:pt x="697510" y="195743"/>
                    <a:pt x="712234" y="216194"/>
                    <a:pt x="721253" y="233776"/>
                  </a:cubicBezTo>
                  <a:cubicBezTo>
                    <a:pt x="733019" y="256722"/>
                    <a:pt x="739037" y="281370"/>
                    <a:pt x="745801" y="306407"/>
                  </a:cubicBezTo>
                  <a:cubicBezTo>
                    <a:pt x="762989" y="369986"/>
                    <a:pt x="785581" y="431876"/>
                    <a:pt x="842129" y="470582"/>
                  </a:cubicBezTo>
                  <a:cubicBezTo>
                    <a:pt x="867679" y="488060"/>
                    <a:pt x="908698" y="473719"/>
                    <a:pt x="916283" y="443080"/>
                  </a:cubicBezTo>
                  <a:cubicBezTo>
                    <a:pt x="930036" y="387509"/>
                    <a:pt x="946148" y="332580"/>
                    <a:pt x="964813" y="278457"/>
                  </a:cubicBezTo>
                  <a:cubicBezTo>
                    <a:pt x="973907" y="252106"/>
                    <a:pt x="983464" y="225889"/>
                    <a:pt x="993871" y="200030"/>
                  </a:cubicBezTo>
                  <a:cubicBezTo>
                    <a:pt x="998022" y="189708"/>
                    <a:pt x="1004772" y="170108"/>
                    <a:pt x="1014448" y="170392"/>
                  </a:cubicBezTo>
                  <a:cubicBezTo>
                    <a:pt x="1044925" y="171318"/>
                    <a:pt x="1064382" y="240185"/>
                    <a:pt x="1073879" y="261890"/>
                  </a:cubicBezTo>
                  <a:cubicBezTo>
                    <a:pt x="1098293" y="317656"/>
                    <a:pt x="1122722" y="373407"/>
                    <a:pt x="1147151" y="429172"/>
                  </a:cubicBezTo>
                  <a:cubicBezTo>
                    <a:pt x="1163517" y="466533"/>
                    <a:pt x="1216751" y="462067"/>
                    <a:pt x="1236834" y="431995"/>
                  </a:cubicBezTo>
                  <a:cubicBezTo>
                    <a:pt x="1279138" y="368596"/>
                    <a:pt x="1321351" y="305153"/>
                    <a:pt x="1363460" y="241619"/>
                  </a:cubicBezTo>
                  <a:cubicBezTo>
                    <a:pt x="1373749" y="226098"/>
                    <a:pt x="1383619" y="210144"/>
                    <a:pt x="1394460" y="194996"/>
                  </a:cubicBezTo>
                  <a:cubicBezTo>
                    <a:pt x="1397879" y="190216"/>
                    <a:pt x="1406420" y="182343"/>
                    <a:pt x="1410288" y="177757"/>
                  </a:cubicBezTo>
                  <a:cubicBezTo>
                    <a:pt x="1418082" y="192875"/>
                    <a:pt x="1428505" y="208485"/>
                    <a:pt x="1437345" y="223618"/>
                  </a:cubicBezTo>
                  <a:cubicBezTo>
                    <a:pt x="1456190" y="255826"/>
                    <a:pt x="1475019" y="288033"/>
                    <a:pt x="1493849" y="320255"/>
                  </a:cubicBezTo>
                  <a:cubicBezTo>
                    <a:pt x="1511962" y="351238"/>
                    <a:pt x="1530463" y="383864"/>
                    <a:pt x="1562119" y="403045"/>
                  </a:cubicBezTo>
                  <a:cubicBezTo>
                    <a:pt x="1597583" y="424511"/>
                    <a:pt x="1642067" y="420030"/>
                    <a:pt x="1671259" y="390227"/>
                  </a:cubicBezTo>
                  <a:cubicBezTo>
                    <a:pt x="1695181" y="365818"/>
                    <a:pt x="1709486" y="329114"/>
                    <a:pt x="1719715" y="297160"/>
                  </a:cubicBezTo>
                  <a:cubicBezTo>
                    <a:pt x="1731018" y="261861"/>
                    <a:pt x="1736782" y="225112"/>
                    <a:pt x="1743009" y="188662"/>
                  </a:cubicBezTo>
                  <a:cubicBezTo>
                    <a:pt x="1743606" y="185196"/>
                    <a:pt x="1744233" y="181745"/>
                    <a:pt x="1744831" y="178295"/>
                  </a:cubicBezTo>
                  <a:cubicBezTo>
                    <a:pt x="1752595" y="195309"/>
                    <a:pt x="1760659" y="212175"/>
                    <a:pt x="1769394" y="228727"/>
                  </a:cubicBezTo>
                  <a:cubicBezTo>
                    <a:pt x="1794421" y="276187"/>
                    <a:pt x="1822598" y="327411"/>
                    <a:pt x="1859391" y="366864"/>
                  </a:cubicBezTo>
                  <a:cubicBezTo>
                    <a:pt x="1899186" y="409528"/>
                    <a:pt x="1958661" y="432279"/>
                    <a:pt x="2013731" y="404105"/>
                  </a:cubicBezTo>
                  <a:cubicBezTo>
                    <a:pt x="2060723" y="380069"/>
                    <a:pt x="2085630" y="330966"/>
                    <a:pt x="2110507" y="287062"/>
                  </a:cubicBezTo>
                  <a:cubicBezTo>
                    <a:pt x="2139341" y="236196"/>
                    <a:pt x="2168176" y="185316"/>
                    <a:pt x="2197010" y="134450"/>
                  </a:cubicBezTo>
                  <a:cubicBezTo>
                    <a:pt x="2197174" y="134166"/>
                    <a:pt x="2197473" y="133748"/>
                    <a:pt x="2197682" y="133404"/>
                  </a:cubicBezTo>
                  <a:cubicBezTo>
                    <a:pt x="2203386" y="145818"/>
                    <a:pt x="2208762" y="158397"/>
                    <a:pt x="2214302" y="170885"/>
                  </a:cubicBezTo>
                  <a:cubicBezTo>
                    <a:pt x="2238611" y="225695"/>
                    <a:pt x="2261458" y="281460"/>
                    <a:pt x="2287335" y="335537"/>
                  </a:cubicBezTo>
                  <a:cubicBezTo>
                    <a:pt x="2310435" y="383774"/>
                    <a:pt x="2357965" y="428694"/>
                    <a:pt x="2415350" y="412590"/>
                  </a:cubicBezTo>
                  <a:cubicBezTo>
                    <a:pt x="2451546" y="402432"/>
                    <a:pt x="2467269" y="370404"/>
                    <a:pt x="2482530" y="339481"/>
                  </a:cubicBezTo>
                  <a:cubicBezTo>
                    <a:pt x="2487562" y="329278"/>
                    <a:pt x="2492609" y="319075"/>
                    <a:pt x="2497642" y="308857"/>
                  </a:cubicBezTo>
                  <a:cubicBezTo>
                    <a:pt x="2500434" y="312487"/>
                    <a:pt x="2503256" y="316087"/>
                    <a:pt x="2506019" y="319747"/>
                  </a:cubicBezTo>
                  <a:cubicBezTo>
                    <a:pt x="2513171" y="329263"/>
                    <a:pt x="2519980" y="339018"/>
                    <a:pt x="2526894" y="348728"/>
                  </a:cubicBezTo>
                  <a:cubicBezTo>
                    <a:pt x="2547217" y="377291"/>
                    <a:pt x="2568062" y="405360"/>
                    <a:pt x="2588669" y="433698"/>
                  </a:cubicBezTo>
                  <a:cubicBezTo>
                    <a:pt x="2602884" y="453253"/>
                    <a:pt x="2635571" y="452670"/>
                    <a:pt x="2653116" y="439569"/>
                  </a:cubicBezTo>
                  <a:cubicBezTo>
                    <a:pt x="2673917" y="424018"/>
                    <a:pt x="2677695" y="399683"/>
                    <a:pt x="2667795" y="3764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860;p15"/>
            <p:cNvSpPr/>
            <p:nvPr/>
          </p:nvSpPr>
          <p:spPr>
            <a:xfrm rot="-155436">
              <a:off x="6626105" y="2056467"/>
              <a:ext cx="1277496" cy="258417"/>
            </a:xfrm>
            <a:custGeom>
              <a:avLst/>
              <a:gdLst/>
              <a:ahLst/>
              <a:cxnLst/>
              <a:rect l="l" t="t" r="r" b="b"/>
              <a:pathLst>
                <a:path w="2554936" h="516823" extrusionOk="0">
                  <a:moveTo>
                    <a:pt x="2528756" y="225429"/>
                  </a:moveTo>
                  <a:cubicBezTo>
                    <a:pt x="2512256" y="191743"/>
                    <a:pt x="2498235" y="154531"/>
                    <a:pt x="2476030" y="124161"/>
                  </a:cubicBezTo>
                  <a:cubicBezTo>
                    <a:pt x="2447301" y="84858"/>
                    <a:pt x="2395949" y="70846"/>
                    <a:pt x="2354168" y="98975"/>
                  </a:cubicBezTo>
                  <a:cubicBezTo>
                    <a:pt x="2320033" y="121965"/>
                    <a:pt x="2304832" y="162882"/>
                    <a:pt x="2291916" y="200303"/>
                  </a:cubicBezTo>
                  <a:cubicBezTo>
                    <a:pt x="2286824" y="215032"/>
                    <a:pt x="2282523" y="230942"/>
                    <a:pt x="2275908" y="244775"/>
                  </a:cubicBezTo>
                  <a:cubicBezTo>
                    <a:pt x="2273400" y="250033"/>
                    <a:pt x="2269921" y="255919"/>
                    <a:pt x="2266202" y="260893"/>
                  </a:cubicBezTo>
                  <a:cubicBezTo>
                    <a:pt x="2266441" y="259892"/>
                    <a:pt x="2256108" y="270544"/>
                    <a:pt x="2258632" y="268572"/>
                  </a:cubicBezTo>
                  <a:cubicBezTo>
                    <a:pt x="2260767" y="266899"/>
                    <a:pt x="2252763" y="273218"/>
                    <a:pt x="2250717" y="274637"/>
                  </a:cubicBezTo>
                  <a:cubicBezTo>
                    <a:pt x="2250673" y="274592"/>
                    <a:pt x="2250673" y="274562"/>
                    <a:pt x="2250628" y="274502"/>
                  </a:cubicBezTo>
                  <a:cubicBezTo>
                    <a:pt x="2250927" y="274218"/>
                    <a:pt x="2251315" y="273875"/>
                    <a:pt x="2252091" y="273203"/>
                  </a:cubicBezTo>
                  <a:cubicBezTo>
                    <a:pt x="2252211" y="273098"/>
                    <a:pt x="2251285" y="273486"/>
                    <a:pt x="2250165" y="273965"/>
                  </a:cubicBezTo>
                  <a:cubicBezTo>
                    <a:pt x="2247611" y="270872"/>
                    <a:pt x="2243117" y="266361"/>
                    <a:pt x="2241295" y="263403"/>
                  </a:cubicBezTo>
                  <a:cubicBezTo>
                    <a:pt x="2220375" y="229522"/>
                    <a:pt x="2201083" y="194507"/>
                    <a:pt x="2181028" y="160103"/>
                  </a:cubicBezTo>
                  <a:cubicBezTo>
                    <a:pt x="2171203" y="143267"/>
                    <a:pt x="2161393" y="126417"/>
                    <a:pt x="2151567" y="109566"/>
                  </a:cubicBezTo>
                  <a:cubicBezTo>
                    <a:pt x="2140263" y="90176"/>
                    <a:pt x="2130110" y="67081"/>
                    <a:pt x="2115207" y="50245"/>
                  </a:cubicBezTo>
                  <a:cubicBezTo>
                    <a:pt x="2084297" y="15334"/>
                    <a:pt x="2029526" y="13780"/>
                    <a:pt x="1994659" y="44031"/>
                  </a:cubicBezTo>
                  <a:cubicBezTo>
                    <a:pt x="1964690" y="70024"/>
                    <a:pt x="1954222" y="112793"/>
                    <a:pt x="1940455" y="148511"/>
                  </a:cubicBezTo>
                  <a:cubicBezTo>
                    <a:pt x="1928419" y="179777"/>
                    <a:pt x="1915114" y="219753"/>
                    <a:pt x="1902721" y="246149"/>
                  </a:cubicBezTo>
                  <a:cubicBezTo>
                    <a:pt x="1899689" y="252588"/>
                    <a:pt x="1896165" y="259071"/>
                    <a:pt x="1892134" y="264927"/>
                  </a:cubicBezTo>
                  <a:cubicBezTo>
                    <a:pt x="1890148" y="267810"/>
                    <a:pt x="1886459" y="271903"/>
                    <a:pt x="1885414" y="273038"/>
                  </a:cubicBezTo>
                  <a:cubicBezTo>
                    <a:pt x="1885414" y="273038"/>
                    <a:pt x="1885414" y="273038"/>
                    <a:pt x="1885414" y="273038"/>
                  </a:cubicBezTo>
                  <a:cubicBezTo>
                    <a:pt x="1885743" y="272680"/>
                    <a:pt x="1885743" y="272575"/>
                    <a:pt x="1885295" y="272829"/>
                  </a:cubicBezTo>
                  <a:cubicBezTo>
                    <a:pt x="1883144" y="268930"/>
                    <a:pt x="1880979" y="265046"/>
                    <a:pt x="1878814" y="261162"/>
                  </a:cubicBezTo>
                  <a:cubicBezTo>
                    <a:pt x="1868645" y="242922"/>
                    <a:pt x="1858461" y="224682"/>
                    <a:pt x="1848277" y="206442"/>
                  </a:cubicBezTo>
                  <a:cubicBezTo>
                    <a:pt x="1829373" y="172562"/>
                    <a:pt x="1810484" y="138681"/>
                    <a:pt x="1791580" y="104801"/>
                  </a:cubicBezTo>
                  <a:cubicBezTo>
                    <a:pt x="1773228" y="71891"/>
                    <a:pt x="1755712" y="36845"/>
                    <a:pt x="1722966" y="15872"/>
                  </a:cubicBezTo>
                  <a:cubicBezTo>
                    <a:pt x="1688084" y="-6461"/>
                    <a:pt x="1638151" y="-5819"/>
                    <a:pt x="1606165" y="21578"/>
                  </a:cubicBezTo>
                  <a:cubicBezTo>
                    <a:pt x="1576644" y="46869"/>
                    <a:pt x="1564609" y="94717"/>
                    <a:pt x="1549497" y="129673"/>
                  </a:cubicBezTo>
                  <a:cubicBezTo>
                    <a:pt x="1533341" y="167049"/>
                    <a:pt x="1517199" y="204426"/>
                    <a:pt x="1501028" y="241787"/>
                  </a:cubicBezTo>
                  <a:cubicBezTo>
                    <a:pt x="1495219" y="255232"/>
                    <a:pt x="1492023" y="263522"/>
                    <a:pt x="1483706" y="277296"/>
                  </a:cubicBezTo>
                  <a:cubicBezTo>
                    <a:pt x="1480406" y="282748"/>
                    <a:pt x="1479077" y="285258"/>
                    <a:pt x="1476852" y="287813"/>
                  </a:cubicBezTo>
                  <a:cubicBezTo>
                    <a:pt x="1474567" y="290427"/>
                    <a:pt x="1471954" y="292697"/>
                    <a:pt x="1469416" y="295043"/>
                  </a:cubicBezTo>
                  <a:cubicBezTo>
                    <a:pt x="1473403" y="291338"/>
                    <a:pt x="1467400" y="294505"/>
                    <a:pt x="1466713" y="295625"/>
                  </a:cubicBezTo>
                  <a:cubicBezTo>
                    <a:pt x="1466519" y="295655"/>
                    <a:pt x="1466295" y="295700"/>
                    <a:pt x="1466086" y="295730"/>
                  </a:cubicBezTo>
                  <a:cubicBezTo>
                    <a:pt x="1464294" y="293399"/>
                    <a:pt x="1461830" y="290845"/>
                    <a:pt x="1460815" y="289471"/>
                  </a:cubicBezTo>
                  <a:cubicBezTo>
                    <a:pt x="1453528" y="279596"/>
                    <a:pt x="1446390" y="269602"/>
                    <a:pt x="1439178" y="259668"/>
                  </a:cubicBezTo>
                  <a:cubicBezTo>
                    <a:pt x="1415749" y="227386"/>
                    <a:pt x="1392305" y="195104"/>
                    <a:pt x="1368877" y="162822"/>
                  </a:cubicBezTo>
                  <a:cubicBezTo>
                    <a:pt x="1346538" y="132019"/>
                    <a:pt x="1325259" y="95509"/>
                    <a:pt x="1286719" y="83259"/>
                  </a:cubicBezTo>
                  <a:cubicBezTo>
                    <a:pt x="1244147" y="69740"/>
                    <a:pt x="1202247" y="92865"/>
                    <a:pt x="1183328" y="131511"/>
                  </a:cubicBezTo>
                  <a:cubicBezTo>
                    <a:pt x="1165633" y="167632"/>
                    <a:pt x="1155584" y="208429"/>
                    <a:pt x="1142921" y="246537"/>
                  </a:cubicBezTo>
                  <a:cubicBezTo>
                    <a:pt x="1130154" y="284929"/>
                    <a:pt x="1117163" y="323247"/>
                    <a:pt x="1104635" y="361728"/>
                  </a:cubicBezTo>
                  <a:cubicBezTo>
                    <a:pt x="1102978" y="361489"/>
                    <a:pt x="1100529" y="360832"/>
                    <a:pt x="1100633" y="361026"/>
                  </a:cubicBezTo>
                  <a:cubicBezTo>
                    <a:pt x="1099618" y="360608"/>
                    <a:pt x="1098752" y="360264"/>
                    <a:pt x="1098826" y="360324"/>
                  </a:cubicBezTo>
                  <a:cubicBezTo>
                    <a:pt x="1102619" y="363775"/>
                    <a:pt x="1095332" y="357635"/>
                    <a:pt x="1094735" y="357157"/>
                  </a:cubicBezTo>
                  <a:cubicBezTo>
                    <a:pt x="1072785" y="339291"/>
                    <a:pt x="1058718" y="308278"/>
                    <a:pt x="1043726" y="284003"/>
                  </a:cubicBezTo>
                  <a:cubicBezTo>
                    <a:pt x="1023030" y="250466"/>
                    <a:pt x="1002349" y="216914"/>
                    <a:pt x="981638" y="183377"/>
                  </a:cubicBezTo>
                  <a:cubicBezTo>
                    <a:pt x="961449" y="150722"/>
                    <a:pt x="938528" y="115422"/>
                    <a:pt x="899212" y="104278"/>
                  </a:cubicBezTo>
                  <a:cubicBezTo>
                    <a:pt x="862195" y="93791"/>
                    <a:pt x="818159" y="104875"/>
                    <a:pt x="796567" y="138562"/>
                  </a:cubicBezTo>
                  <a:cubicBezTo>
                    <a:pt x="786115" y="154860"/>
                    <a:pt x="779798" y="175445"/>
                    <a:pt x="772183" y="193207"/>
                  </a:cubicBezTo>
                  <a:cubicBezTo>
                    <a:pt x="763895" y="212522"/>
                    <a:pt x="755608" y="231853"/>
                    <a:pt x="747335" y="251168"/>
                  </a:cubicBezTo>
                  <a:cubicBezTo>
                    <a:pt x="735046" y="279820"/>
                    <a:pt x="722563" y="314747"/>
                    <a:pt x="709169" y="339410"/>
                  </a:cubicBezTo>
                  <a:cubicBezTo>
                    <a:pt x="704256" y="331986"/>
                    <a:pt x="699119" y="323784"/>
                    <a:pt x="697417" y="321215"/>
                  </a:cubicBezTo>
                  <a:cubicBezTo>
                    <a:pt x="652889" y="254037"/>
                    <a:pt x="608361" y="186858"/>
                    <a:pt x="563848" y="119679"/>
                  </a:cubicBezTo>
                  <a:cubicBezTo>
                    <a:pt x="541210" y="85515"/>
                    <a:pt x="517916" y="54055"/>
                    <a:pt x="472582" y="54323"/>
                  </a:cubicBezTo>
                  <a:cubicBezTo>
                    <a:pt x="432832" y="54562"/>
                    <a:pt x="398189" y="75312"/>
                    <a:pt x="377149" y="108789"/>
                  </a:cubicBezTo>
                  <a:cubicBezTo>
                    <a:pt x="357648" y="139832"/>
                    <a:pt x="350122" y="177910"/>
                    <a:pt x="340132" y="212687"/>
                  </a:cubicBezTo>
                  <a:cubicBezTo>
                    <a:pt x="330635" y="245790"/>
                    <a:pt x="321153" y="278894"/>
                    <a:pt x="311656" y="311998"/>
                  </a:cubicBezTo>
                  <a:cubicBezTo>
                    <a:pt x="297008" y="280507"/>
                    <a:pt x="282404" y="249002"/>
                    <a:pt x="267666" y="217571"/>
                  </a:cubicBezTo>
                  <a:cubicBezTo>
                    <a:pt x="238593" y="155577"/>
                    <a:pt x="209415" y="69083"/>
                    <a:pt x="126556" y="70636"/>
                  </a:cubicBezTo>
                  <a:cubicBezTo>
                    <a:pt x="41711" y="72235"/>
                    <a:pt x="25420" y="175789"/>
                    <a:pt x="12727" y="241533"/>
                  </a:cubicBezTo>
                  <a:cubicBezTo>
                    <a:pt x="-2205" y="318900"/>
                    <a:pt x="-4161" y="397894"/>
                    <a:pt x="7725" y="475784"/>
                  </a:cubicBezTo>
                  <a:cubicBezTo>
                    <a:pt x="13548" y="513967"/>
                    <a:pt x="73113" y="506154"/>
                    <a:pt x="74203" y="468897"/>
                  </a:cubicBezTo>
                  <a:cubicBezTo>
                    <a:pt x="75980" y="408291"/>
                    <a:pt x="82386" y="348791"/>
                    <a:pt x="96691" y="289859"/>
                  </a:cubicBezTo>
                  <a:cubicBezTo>
                    <a:pt x="103784" y="260669"/>
                    <a:pt x="112146" y="232181"/>
                    <a:pt x="122226" y="203873"/>
                  </a:cubicBezTo>
                  <a:cubicBezTo>
                    <a:pt x="122987" y="201737"/>
                    <a:pt x="127989" y="187261"/>
                    <a:pt x="132096" y="176207"/>
                  </a:cubicBezTo>
                  <a:cubicBezTo>
                    <a:pt x="138800" y="187067"/>
                    <a:pt x="149671" y="208638"/>
                    <a:pt x="155733" y="221948"/>
                  </a:cubicBezTo>
                  <a:cubicBezTo>
                    <a:pt x="168859" y="250735"/>
                    <a:pt x="181984" y="279507"/>
                    <a:pt x="195110" y="308293"/>
                  </a:cubicBezTo>
                  <a:cubicBezTo>
                    <a:pt x="222600" y="368585"/>
                    <a:pt x="250763" y="428638"/>
                    <a:pt x="277372" y="489333"/>
                  </a:cubicBezTo>
                  <a:cubicBezTo>
                    <a:pt x="296410" y="532774"/>
                    <a:pt x="362710" y="521107"/>
                    <a:pt x="375537" y="479623"/>
                  </a:cubicBezTo>
                  <a:cubicBezTo>
                    <a:pt x="397831" y="407545"/>
                    <a:pt x="417915" y="334719"/>
                    <a:pt x="438820" y="262223"/>
                  </a:cubicBezTo>
                  <a:cubicBezTo>
                    <a:pt x="447047" y="233660"/>
                    <a:pt x="451960" y="199346"/>
                    <a:pt x="465623" y="172831"/>
                  </a:cubicBezTo>
                  <a:cubicBezTo>
                    <a:pt x="466071" y="171949"/>
                    <a:pt x="466370" y="171352"/>
                    <a:pt x="466728" y="170635"/>
                  </a:cubicBezTo>
                  <a:cubicBezTo>
                    <a:pt x="469640" y="174534"/>
                    <a:pt x="472343" y="177999"/>
                    <a:pt x="473089" y="179135"/>
                  </a:cubicBezTo>
                  <a:cubicBezTo>
                    <a:pt x="514213" y="241398"/>
                    <a:pt x="555351" y="303647"/>
                    <a:pt x="596475" y="365911"/>
                  </a:cubicBezTo>
                  <a:cubicBezTo>
                    <a:pt x="615006" y="393965"/>
                    <a:pt x="632327" y="427114"/>
                    <a:pt x="661520" y="445638"/>
                  </a:cubicBezTo>
                  <a:cubicBezTo>
                    <a:pt x="696506" y="467837"/>
                    <a:pt x="741527" y="463579"/>
                    <a:pt x="772302" y="436047"/>
                  </a:cubicBezTo>
                  <a:cubicBezTo>
                    <a:pt x="796985" y="413968"/>
                    <a:pt x="808946" y="383643"/>
                    <a:pt x="821624" y="353930"/>
                  </a:cubicBezTo>
                  <a:cubicBezTo>
                    <a:pt x="836944" y="318033"/>
                    <a:pt x="852265" y="282136"/>
                    <a:pt x="867600" y="246239"/>
                  </a:cubicBezTo>
                  <a:cubicBezTo>
                    <a:pt x="868675" y="243714"/>
                    <a:pt x="873633" y="234064"/>
                    <a:pt x="878516" y="223920"/>
                  </a:cubicBezTo>
                  <a:cubicBezTo>
                    <a:pt x="892552" y="244416"/>
                    <a:pt x="904557" y="266943"/>
                    <a:pt x="917354" y="288007"/>
                  </a:cubicBezTo>
                  <a:cubicBezTo>
                    <a:pt x="951654" y="344414"/>
                    <a:pt x="983489" y="419197"/>
                    <a:pt x="1041546" y="455198"/>
                  </a:cubicBezTo>
                  <a:cubicBezTo>
                    <a:pt x="1101425" y="492336"/>
                    <a:pt x="1183224" y="471287"/>
                    <a:pt x="1209221" y="404094"/>
                  </a:cubicBezTo>
                  <a:cubicBezTo>
                    <a:pt x="1232411" y="344160"/>
                    <a:pt x="1248806" y="281598"/>
                    <a:pt x="1269891" y="220858"/>
                  </a:cubicBezTo>
                  <a:cubicBezTo>
                    <a:pt x="1270398" y="221530"/>
                    <a:pt x="1270876" y="222158"/>
                    <a:pt x="1270981" y="222292"/>
                  </a:cubicBezTo>
                  <a:cubicBezTo>
                    <a:pt x="1293827" y="255007"/>
                    <a:pt x="1316688" y="287693"/>
                    <a:pt x="1339535" y="320408"/>
                  </a:cubicBezTo>
                  <a:cubicBezTo>
                    <a:pt x="1358141" y="347044"/>
                    <a:pt x="1375477" y="381193"/>
                    <a:pt x="1403609" y="398925"/>
                  </a:cubicBezTo>
                  <a:cubicBezTo>
                    <a:pt x="1432996" y="417464"/>
                    <a:pt x="1471193" y="420198"/>
                    <a:pt x="1503715" y="409233"/>
                  </a:cubicBezTo>
                  <a:cubicBezTo>
                    <a:pt x="1576839" y="384569"/>
                    <a:pt x="1601581" y="308293"/>
                    <a:pt x="1629445" y="243953"/>
                  </a:cubicBezTo>
                  <a:cubicBezTo>
                    <a:pt x="1643825" y="210745"/>
                    <a:pt x="1658204" y="177521"/>
                    <a:pt x="1672599" y="144313"/>
                  </a:cubicBezTo>
                  <a:cubicBezTo>
                    <a:pt x="1673092" y="143178"/>
                    <a:pt x="1673585" y="142042"/>
                    <a:pt x="1674078" y="140922"/>
                  </a:cubicBezTo>
                  <a:cubicBezTo>
                    <a:pt x="1676541" y="145448"/>
                    <a:pt x="1679020" y="149960"/>
                    <a:pt x="1681499" y="154471"/>
                  </a:cubicBezTo>
                  <a:cubicBezTo>
                    <a:pt x="1690070" y="170187"/>
                    <a:pt x="1698656" y="185902"/>
                    <a:pt x="1707227" y="201617"/>
                  </a:cubicBezTo>
                  <a:cubicBezTo>
                    <a:pt x="1725818" y="235662"/>
                    <a:pt x="1744394" y="269722"/>
                    <a:pt x="1762984" y="303767"/>
                  </a:cubicBezTo>
                  <a:cubicBezTo>
                    <a:pt x="1779425" y="333883"/>
                    <a:pt x="1793342" y="365717"/>
                    <a:pt x="1824789" y="382971"/>
                  </a:cubicBezTo>
                  <a:cubicBezTo>
                    <a:pt x="1858700" y="401569"/>
                    <a:pt x="1899764" y="400613"/>
                    <a:pt x="1934586" y="385047"/>
                  </a:cubicBezTo>
                  <a:cubicBezTo>
                    <a:pt x="2001199" y="355260"/>
                    <a:pt x="2022149" y="275906"/>
                    <a:pt x="2046130" y="213702"/>
                  </a:cubicBezTo>
                  <a:cubicBezTo>
                    <a:pt x="2049385" y="205247"/>
                    <a:pt x="2052641" y="196807"/>
                    <a:pt x="2055911" y="188352"/>
                  </a:cubicBezTo>
                  <a:cubicBezTo>
                    <a:pt x="2065557" y="204904"/>
                    <a:pt x="2075188" y="221456"/>
                    <a:pt x="2084835" y="238007"/>
                  </a:cubicBezTo>
                  <a:cubicBezTo>
                    <a:pt x="2123121" y="303722"/>
                    <a:pt x="2161258" y="402451"/>
                    <a:pt x="2252853" y="396669"/>
                  </a:cubicBezTo>
                  <a:cubicBezTo>
                    <a:pt x="2292438" y="394175"/>
                    <a:pt x="2328962" y="374247"/>
                    <a:pt x="2355079" y="344653"/>
                  </a:cubicBezTo>
                  <a:cubicBezTo>
                    <a:pt x="2379389" y="317107"/>
                    <a:pt x="2392395" y="283973"/>
                    <a:pt x="2404356" y="249958"/>
                  </a:cubicBezTo>
                  <a:cubicBezTo>
                    <a:pt x="2408627" y="258697"/>
                    <a:pt x="2412912" y="267436"/>
                    <a:pt x="2417183" y="276175"/>
                  </a:cubicBezTo>
                  <a:cubicBezTo>
                    <a:pt x="2420602" y="283181"/>
                    <a:pt x="2423977" y="290218"/>
                    <a:pt x="2427471" y="297194"/>
                  </a:cubicBezTo>
                  <a:cubicBezTo>
                    <a:pt x="2427366" y="298299"/>
                    <a:pt x="2427112" y="299375"/>
                    <a:pt x="2427068" y="300495"/>
                  </a:cubicBezTo>
                  <a:cubicBezTo>
                    <a:pt x="2425052" y="352750"/>
                    <a:pt x="2486498" y="388543"/>
                    <a:pt x="2529294" y="355678"/>
                  </a:cubicBezTo>
                  <a:cubicBezTo>
                    <a:pt x="2575510" y="320154"/>
                    <a:pt x="2549094" y="266943"/>
                    <a:pt x="2528756" y="2254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61" name="Google Shape;861;p15"/>
            <p:cNvGrpSpPr/>
            <p:nvPr/>
          </p:nvGrpSpPr>
          <p:grpSpPr>
            <a:xfrm rot="-155436">
              <a:off x="6637334" y="2657274"/>
              <a:ext cx="1365211" cy="296952"/>
              <a:chOff x="13240303" y="5332892"/>
              <a:chExt cx="2730362" cy="593891"/>
            </a:xfrm>
          </p:grpSpPr>
          <p:sp>
            <p:nvSpPr>
              <p:cNvPr id="862" name="Google Shape;862;p15"/>
              <p:cNvSpPr/>
              <p:nvPr/>
            </p:nvSpPr>
            <p:spPr>
              <a:xfrm>
                <a:off x="15615502" y="5684820"/>
                <a:ext cx="298" cy="89"/>
              </a:xfrm>
              <a:custGeom>
                <a:avLst/>
                <a:gdLst/>
                <a:ahLst/>
                <a:cxnLst/>
                <a:rect l="l" t="t" r="r" b="b"/>
                <a:pathLst>
                  <a:path w="298" h="89" extrusionOk="0">
                    <a:moveTo>
                      <a:pt x="298" y="90"/>
                    </a:moveTo>
                    <a:cubicBezTo>
                      <a:pt x="164" y="45"/>
                      <a:pt x="134" y="4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4" y="30"/>
                      <a:pt x="194" y="60"/>
                      <a:pt x="298" y="90"/>
                    </a:cubicBezTo>
                    <a:cubicBezTo>
                      <a:pt x="298" y="90"/>
                      <a:pt x="298" y="90"/>
                      <a:pt x="298" y="9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3" name="Google Shape;863;p15"/>
              <p:cNvSpPr/>
              <p:nvPr/>
            </p:nvSpPr>
            <p:spPr>
              <a:xfrm>
                <a:off x="13830602" y="5531820"/>
                <a:ext cx="1567" cy="478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78" extrusionOk="0">
                    <a:moveTo>
                      <a:pt x="0" y="478"/>
                    </a:moveTo>
                    <a:cubicBezTo>
                      <a:pt x="314" y="388"/>
                      <a:pt x="836" y="224"/>
                      <a:pt x="1568" y="0"/>
                    </a:cubicBezTo>
                    <a:cubicBezTo>
                      <a:pt x="1030" y="134"/>
                      <a:pt x="552" y="269"/>
                      <a:pt x="194" y="374"/>
                    </a:cubicBezTo>
                    <a:cubicBezTo>
                      <a:pt x="119" y="403"/>
                      <a:pt x="60" y="434"/>
                      <a:pt x="0" y="47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4" name="Google Shape;864;p15"/>
              <p:cNvSpPr/>
              <p:nvPr/>
            </p:nvSpPr>
            <p:spPr>
              <a:xfrm>
                <a:off x="13240303" y="5332892"/>
                <a:ext cx="2730362" cy="593891"/>
              </a:xfrm>
              <a:custGeom>
                <a:avLst/>
                <a:gdLst/>
                <a:ahLst/>
                <a:cxnLst/>
                <a:rect l="l" t="t" r="r" b="b"/>
                <a:pathLst>
                  <a:path w="2730362" h="593891" extrusionOk="0">
                    <a:moveTo>
                      <a:pt x="2729855" y="235632"/>
                    </a:moveTo>
                    <a:cubicBezTo>
                      <a:pt x="2728526" y="223562"/>
                      <a:pt x="2727182" y="211491"/>
                      <a:pt x="2725853" y="199421"/>
                    </a:cubicBezTo>
                    <a:cubicBezTo>
                      <a:pt x="2723135" y="174832"/>
                      <a:pt x="2695675" y="158534"/>
                      <a:pt x="2672709" y="158624"/>
                    </a:cubicBezTo>
                    <a:cubicBezTo>
                      <a:pt x="2657881" y="142341"/>
                      <a:pt x="2642710" y="126342"/>
                      <a:pt x="2627823" y="110119"/>
                    </a:cubicBezTo>
                    <a:cubicBezTo>
                      <a:pt x="2592433" y="71548"/>
                      <a:pt x="2548427" y="25298"/>
                      <a:pt x="2491103" y="53756"/>
                    </a:cubicBezTo>
                    <a:cubicBezTo>
                      <a:pt x="2451278" y="73519"/>
                      <a:pt x="2436226" y="122443"/>
                      <a:pt x="2424863" y="162299"/>
                    </a:cubicBezTo>
                    <a:cubicBezTo>
                      <a:pt x="2413425" y="202394"/>
                      <a:pt x="2406914" y="243714"/>
                      <a:pt x="2395177" y="283719"/>
                    </a:cubicBezTo>
                    <a:cubicBezTo>
                      <a:pt x="2390101" y="301033"/>
                      <a:pt x="2384008" y="319019"/>
                      <a:pt x="2375989" y="333554"/>
                    </a:cubicBezTo>
                    <a:cubicBezTo>
                      <a:pt x="2374914" y="335511"/>
                      <a:pt x="2371659" y="340680"/>
                      <a:pt x="2368957" y="344862"/>
                    </a:cubicBezTo>
                    <a:cubicBezTo>
                      <a:pt x="2366926" y="342397"/>
                      <a:pt x="2365029" y="340127"/>
                      <a:pt x="2364970" y="340247"/>
                    </a:cubicBezTo>
                    <a:cubicBezTo>
                      <a:pt x="2353487" y="323710"/>
                      <a:pt x="2345319" y="304424"/>
                      <a:pt x="2336180" y="286587"/>
                    </a:cubicBezTo>
                    <a:cubicBezTo>
                      <a:pt x="2292563" y="201393"/>
                      <a:pt x="2248946" y="116198"/>
                      <a:pt x="2205329" y="31004"/>
                    </a:cubicBezTo>
                    <a:cubicBezTo>
                      <a:pt x="2182184" y="-14185"/>
                      <a:pt x="2105372" y="-9554"/>
                      <a:pt x="2092874" y="42134"/>
                    </a:cubicBezTo>
                    <a:cubicBezTo>
                      <a:pt x="2071879" y="128986"/>
                      <a:pt x="2050899" y="215854"/>
                      <a:pt x="2029904" y="302706"/>
                    </a:cubicBezTo>
                    <a:cubicBezTo>
                      <a:pt x="2028082" y="310250"/>
                      <a:pt x="2026306" y="317809"/>
                      <a:pt x="2024245" y="325278"/>
                    </a:cubicBezTo>
                    <a:cubicBezTo>
                      <a:pt x="2021228" y="321618"/>
                      <a:pt x="2016734" y="316136"/>
                      <a:pt x="2016390" y="315867"/>
                    </a:cubicBezTo>
                    <a:cubicBezTo>
                      <a:pt x="2005609" y="301242"/>
                      <a:pt x="1996605" y="285019"/>
                      <a:pt x="1988183" y="268960"/>
                    </a:cubicBezTo>
                    <a:cubicBezTo>
                      <a:pt x="1956049" y="207742"/>
                      <a:pt x="1934830" y="140996"/>
                      <a:pt x="1897276" y="82602"/>
                    </a:cubicBezTo>
                    <a:cubicBezTo>
                      <a:pt x="1870099" y="40341"/>
                      <a:pt x="1831917" y="-949"/>
                      <a:pt x="1776817" y="20129"/>
                    </a:cubicBezTo>
                    <a:cubicBezTo>
                      <a:pt x="1733468" y="36711"/>
                      <a:pt x="1716237" y="82826"/>
                      <a:pt x="1700797" y="122846"/>
                    </a:cubicBezTo>
                    <a:cubicBezTo>
                      <a:pt x="1674844" y="190114"/>
                      <a:pt x="1661361" y="264404"/>
                      <a:pt x="1623880" y="324651"/>
                    </a:cubicBezTo>
                    <a:cubicBezTo>
                      <a:pt x="1621686" y="321917"/>
                      <a:pt x="1620162" y="319826"/>
                      <a:pt x="1617908" y="316016"/>
                    </a:cubicBezTo>
                    <a:cubicBezTo>
                      <a:pt x="1595434" y="278312"/>
                      <a:pt x="1575455" y="238889"/>
                      <a:pt x="1554341" y="200407"/>
                    </a:cubicBezTo>
                    <a:cubicBezTo>
                      <a:pt x="1533958" y="163270"/>
                      <a:pt x="1515233" y="124385"/>
                      <a:pt x="1492417" y="88682"/>
                    </a:cubicBezTo>
                    <a:cubicBezTo>
                      <a:pt x="1467868" y="50275"/>
                      <a:pt x="1433882" y="16992"/>
                      <a:pt x="1385964" y="13736"/>
                    </a:cubicBezTo>
                    <a:cubicBezTo>
                      <a:pt x="1306779" y="8342"/>
                      <a:pt x="1263356" y="82916"/>
                      <a:pt x="1245377" y="149347"/>
                    </a:cubicBezTo>
                    <a:cubicBezTo>
                      <a:pt x="1233551" y="193042"/>
                      <a:pt x="1222307" y="236020"/>
                      <a:pt x="1204806" y="277938"/>
                    </a:cubicBezTo>
                    <a:cubicBezTo>
                      <a:pt x="1200730" y="287708"/>
                      <a:pt x="1196444" y="297493"/>
                      <a:pt x="1191546" y="306934"/>
                    </a:cubicBezTo>
                    <a:cubicBezTo>
                      <a:pt x="1183438" y="295312"/>
                      <a:pt x="1172717" y="280074"/>
                      <a:pt x="1164653" y="268303"/>
                    </a:cubicBezTo>
                    <a:cubicBezTo>
                      <a:pt x="1150064" y="247015"/>
                      <a:pt x="1135460" y="225713"/>
                      <a:pt x="1120872" y="204425"/>
                    </a:cubicBezTo>
                    <a:cubicBezTo>
                      <a:pt x="1091679" y="161836"/>
                      <a:pt x="1062487" y="119261"/>
                      <a:pt x="1033309" y="76671"/>
                    </a:cubicBezTo>
                    <a:cubicBezTo>
                      <a:pt x="1007192" y="38563"/>
                      <a:pt x="955945" y="33260"/>
                      <a:pt x="928051" y="73370"/>
                    </a:cubicBezTo>
                    <a:cubicBezTo>
                      <a:pt x="889660" y="128568"/>
                      <a:pt x="878207" y="194954"/>
                      <a:pt x="872832" y="260639"/>
                    </a:cubicBezTo>
                    <a:cubicBezTo>
                      <a:pt x="870368" y="290651"/>
                      <a:pt x="869054" y="320767"/>
                      <a:pt x="865709" y="350703"/>
                    </a:cubicBezTo>
                    <a:cubicBezTo>
                      <a:pt x="857869" y="338648"/>
                      <a:pt x="850030" y="326593"/>
                      <a:pt x="842176" y="314522"/>
                    </a:cubicBezTo>
                    <a:cubicBezTo>
                      <a:pt x="817776" y="277012"/>
                      <a:pt x="793690" y="239277"/>
                      <a:pt x="768978" y="201976"/>
                    </a:cubicBezTo>
                    <a:cubicBezTo>
                      <a:pt x="724390" y="134692"/>
                      <a:pt x="657269" y="60314"/>
                      <a:pt x="567317" y="79151"/>
                    </a:cubicBezTo>
                    <a:cubicBezTo>
                      <a:pt x="483428" y="96734"/>
                      <a:pt x="442543" y="188411"/>
                      <a:pt x="415381" y="260535"/>
                    </a:cubicBezTo>
                    <a:cubicBezTo>
                      <a:pt x="406168" y="285004"/>
                      <a:pt x="397955" y="309862"/>
                      <a:pt x="388817" y="334376"/>
                    </a:cubicBezTo>
                    <a:cubicBezTo>
                      <a:pt x="372466" y="286766"/>
                      <a:pt x="356145" y="239158"/>
                      <a:pt x="339719" y="191564"/>
                    </a:cubicBezTo>
                    <a:cubicBezTo>
                      <a:pt x="325414" y="150109"/>
                      <a:pt x="313080" y="106862"/>
                      <a:pt x="285067" y="72219"/>
                    </a:cubicBezTo>
                    <a:cubicBezTo>
                      <a:pt x="255516" y="35665"/>
                      <a:pt x="206180" y="16753"/>
                      <a:pt x="159935" y="28435"/>
                    </a:cubicBezTo>
                    <a:cubicBezTo>
                      <a:pt x="111017" y="40789"/>
                      <a:pt x="75060" y="76985"/>
                      <a:pt x="55259" y="122219"/>
                    </a:cubicBezTo>
                    <a:cubicBezTo>
                      <a:pt x="36699" y="164629"/>
                      <a:pt x="33503" y="212238"/>
                      <a:pt x="27246" y="257651"/>
                    </a:cubicBezTo>
                    <a:cubicBezTo>
                      <a:pt x="20602" y="305993"/>
                      <a:pt x="13539" y="354513"/>
                      <a:pt x="9104" y="403108"/>
                    </a:cubicBezTo>
                    <a:cubicBezTo>
                      <a:pt x="4684" y="451583"/>
                      <a:pt x="3624" y="500253"/>
                      <a:pt x="115" y="548848"/>
                    </a:cubicBezTo>
                    <a:cubicBezTo>
                      <a:pt x="-3424" y="597921"/>
                      <a:pt x="76165" y="612875"/>
                      <a:pt x="86901" y="563383"/>
                    </a:cubicBezTo>
                    <a:cubicBezTo>
                      <a:pt x="95890" y="521973"/>
                      <a:pt x="107761" y="481012"/>
                      <a:pt x="115765" y="439468"/>
                    </a:cubicBezTo>
                    <a:cubicBezTo>
                      <a:pt x="123679" y="398387"/>
                      <a:pt x="130324" y="357187"/>
                      <a:pt x="136894" y="315867"/>
                    </a:cubicBezTo>
                    <a:cubicBezTo>
                      <a:pt x="142509" y="280642"/>
                      <a:pt x="146839" y="244087"/>
                      <a:pt x="153499" y="209729"/>
                    </a:cubicBezTo>
                    <a:cubicBezTo>
                      <a:pt x="156530" y="194118"/>
                      <a:pt x="160637" y="178955"/>
                      <a:pt x="167057" y="165062"/>
                    </a:cubicBezTo>
                    <a:cubicBezTo>
                      <a:pt x="171179" y="156159"/>
                      <a:pt x="168222" y="160820"/>
                      <a:pt x="174509" y="154546"/>
                    </a:cubicBezTo>
                    <a:cubicBezTo>
                      <a:pt x="177839" y="151229"/>
                      <a:pt x="181691" y="148675"/>
                      <a:pt x="183125" y="147794"/>
                    </a:cubicBezTo>
                    <a:cubicBezTo>
                      <a:pt x="179974" y="148481"/>
                      <a:pt x="181631" y="148018"/>
                      <a:pt x="187858" y="146449"/>
                    </a:cubicBezTo>
                    <a:cubicBezTo>
                      <a:pt x="188246" y="146464"/>
                      <a:pt x="188859" y="146464"/>
                      <a:pt x="189336" y="146479"/>
                    </a:cubicBezTo>
                    <a:cubicBezTo>
                      <a:pt x="189874" y="147151"/>
                      <a:pt x="190695" y="148152"/>
                      <a:pt x="191367" y="148959"/>
                    </a:cubicBezTo>
                    <a:cubicBezTo>
                      <a:pt x="196265" y="155517"/>
                      <a:pt x="199565" y="163464"/>
                      <a:pt x="203149" y="170739"/>
                    </a:cubicBezTo>
                    <a:cubicBezTo>
                      <a:pt x="206479" y="177462"/>
                      <a:pt x="210227" y="189636"/>
                      <a:pt x="214900" y="203350"/>
                    </a:cubicBezTo>
                    <a:cubicBezTo>
                      <a:pt x="221680" y="223233"/>
                      <a:pt x="228534" y="243101"/>
                      <a:pt x="235373" y="262970"/>
                    </a:cubicBezTo>
                    <a:cubicBezTo>
                      <a:pt x="261743" y="339619"/>
                      <a:pt x="288113" y="416253"/>
                      <a:pt x="314484" y="492903"/>
                    </a:cubicBezTo>
                    <a:cubicBezTo>
                      <a:pt x="328625" y="533999"/>
                      <a:pt x="380768" y="558423"/>
                      <a:pt x="415799" y="523094"/>
                    </a:cubicBezTo>
                    <a:cubicBezTo>
                      <a:pt x="476350" y="462025"/>
                      <a:pt x="500689" y="381865"/>
                      <a:pt x="529718" y="303244"/>
                    </a:cubicBezTo>
                    <a:cubicBezTo>
                      <a:pt x="541873" y="270304"/>
                      <a:pt x="553774" y="238590"/>
                      <a:pt x="574141" y="213927"/>
                    </a:cubicBezTo>
                    <a:cubicBezTo>
                      <a:pt x="577068" y="210386"/>
                      <a:pt x="580682" y="206696"/>
                      <a:pt x="584101" y="203738"/>
                    </a:cubicBezTo>
                    <a:cubicBezTo>
                      <a:pt x="600601" y="189502"/>
                      <a:pt x="589133" y="200048"/>
                      <a:pt x="588432" y="200452"/>
                    </a:cubicBezTo>
                    <a:cubicBezTo>
                      <a:pt x="589193" y="200004"/>
                      <a:pt x="589626" y="199764"/>
                      <a:pt x="590268" y="199391"/>
                    </a:cubicBezTo>
                    <a:cubicBezTo>
                      <a:pt x="589566" y="199585"/>
                      <a:pt x="589731" y="199496"/>
                      <a:pt x="590462" y="199287"/>
                    </a:cubicBezTo>
                    <a:cubicBezTo>
                      <a:pt x="602542" y="192355"/>
                      <a:pt x="594225" y="198152"/>
                      <a:pt x="592866" y="198585"/>
                    </a:cubicBezTo>
                    <a:cubicBezTo>
                      <a:pt x="592418" y="198734"/>
                      <a:pt x="592179" y="198808"/>
                      <a:pt x="591836" y="198913"/>
                    </a:cubicBezTo>
                    <a:cubicBezTo>
                      <a:pt x="592986" y="198629"/>
                      <a:pt x="594359" y="198346"/>
                      <a:pt x="595435" y="198331"/>
                    </a:cubicBezTo>
                    <a:cubicBezTo>
                      <a:pt x="607575" y="198181"/>
                      <a:pt x="600601" y="198868"/>
                      <a:pt x="597585" y="198540"/>
                    </a:cubicBezTo>
                    <a:cubicBezTo>
                      <a:pt x="599108" y="198704"/>
                      <a:pt x="600273" y="198928"/>
                      <a:pt x="601213" y="199137"/>
                    </a:cubicBezTo>
                    <a:cubicBezTo>
                      <a:pt x="610770" y="203425"/>
                      <a:pt x="616489" y="208115"/>
                      <a:pt x="621596" y="212627"/>
                    </a:cubicBezTo>
                    <a:cubicBezTo>
                      <a:pt x="654104" y="241354"/>
                      <a:pt x="671634" y="275697"/>
                      <a:pt x="695780" y="312804"/>
                    </a:cubicBezTo>
                    <a:cubicBezTo>
                      <a:pt x="723449" y="355305"/>
                      <a:pt x="751134" y="397820"/>
                      <a:pt x="778803" y="440320"/>
                    </a:cubicBezTo>
                    <a:cubicBezTo>
                      <a:pt x="807563" y="484478"/>
                      <a:pt x="843953" y="535762"/>
                      <a:pt x="904876" y="519957"/>
                    </a:cubicBezTo>
                    <a:cubicBezTo>
                      <a:pt x="960902" y="505422"/>
                      <a:pt x="973968" y="441351"/>
                      <a:pt x="982166" y="392247"/>
                    </a:cubicBezTo>
                    <a:cubicBezTo>
                      <a:pt x="990035" y="345101"/>
                      <a:pt x="991319" y="297508"/>
                      <a:pt x="995918" y="250033"/>
                    </a:cubicBezTo>
                    <a:cubicBezTo>
                      <a:pt x="996277" y="246373"/>
                      <a:pt x="996710" y="242773"/>
                      <a:pt x="997143" y="239158"/>
                    </a:cubicBezTo>
                    <a:cubicBezTo>
                      <a:pt x="1028172" y="284720"/>
                      <a:pt x="1059276" y="330238"/>
                      <a:pt x="1090843" y="375427"/>
                    </a:cubicBezTo>
                    <a:cubicBezTo>
                      <a:pt x="1118020" y="414342"/>
                      <a:pt x="1152349" y="449059"/>
                      <a:pt x="1204074" y="443083"/>
                    </a:cubicBezTo>
                    <a:cubicBezTo>
                      <a:pt x="1249887" y="437795"/>
                      <a:pt x="1280498" y="402002"/>
                      <a:pt x="1299492" y="362669"/>
                    </a:cubicBezTo>
                    <a:cubicBezTo>
                      <a:pt x="1319919" y="320364"/>
                      <a:pt x="1337479" y="276773"/>
                      <a:pt x="1350246" y="231524"/>
                    </a:cubicBezTo>
                    <a:cubicBezTo>
                      <a:pt x="1355085" y="214404"/>
                      <a:pt x="1358668" y="196956"/>
                      <a:pt x="1363611" y="179867"/>
                    </a:cubicBezTo>
                    <a:cubicBezTo>
                      <a:pt x="1365821" y="172233"/>
                      <a:pt x="1368344" y="164749"/>
                      <a:pt x="1371047" y="157279"/>
                    </a:cubicBezTo>
                    <a:cubicBezTo>
                      <a:pt x="1371301" y="156592"/>
                      <a:pt x="1372660" y="153381"/>
                      <a:pt x="1373571" y="151155"/>
                    </a:cubicBezTo>
                    <a:cubicBezTo>
                      <a:pt x="1374959" y="148735"/>
                      <a:pt x="1378200" y="142565"/>
                      <a:pt x="1378110" y="142714"/>
                    </a:cubicBezTo>
                    <a:cubicBezTo>
                      <a:pt x="1378633" y="141863"/>
                      <a:pt x="1379245" y="141056"/>
                      <a:pt x="1379768" y="140205"/>
                    </a:cubicBezTo>
                    <a:cubicBezTo>
                      <a:pt x="1381097" y="141579"/>
                      <a:pt x="1382127" y="142625"/>
                      <a:pt x="1381754" y="142147"/>
                    </a:cubicBezTo>
                    <a:cubicBezTo>
                      <a:pt x="1404973" y="171860"/>
                      <a:pt x="1424983" y="218811"/>
                      <a:pt x="1444738" y="254828"/>
                    </a:cubicBezTo>
                    <a:cubicBezTo>
                      <a:pt x="1466554" y="294610"/>
                      <a:pt x="1487101" y="335466"/>
                      <a:pt x="1510425" y="374381"/>
                    </a:cubicBezTo>
                    <a:cubicBezTo>
                      <a:pt x="1534197" y="414043"/>
                      <a:pt x="1570274" y="453182"/>
                      <a:pt x="1619147" y="457305"/>
                    </a:cubicBezTo>
                    <a:cubicBezTo>
                      <a:pt x="1714893" y="465372"/>
                      <a:pt x="1756987" y="340844"/>
                      <a:pt x="1781102" y="268512"/>
                    </a:cubicBezTo>
                    <a:cubicBezTo>
                      <a:pt x="1791152" y="238381"/>
                      <a:pt x="1800141" y="207891"/>
                      <a:pt x="1810758" y="177954"/>
                    </a:cubicBezTo>
                    <a:cubicBezTo>
                      <a:pt x="1843609" y="241010"/>
                      <a:pt x="1865231" y="309936"/>
                      <a:pt x="1905175" y="369197"/>
                    </a:cubicBezTo>
                    <a:cubicBezTo>
                      <a:pt x="1932471" y="409711"/>
                      <a:pt x="1967413" y="456617"/>
                      <a:pt x="2019332" y="463459"/>
                    </a:cubicBezTo>
                    <a:cubicBezTo>
                      <a:pt x="2076373" y="470974"/>
                      <a:pt x="2116257" y="429071"/>
                      <a:pt x="2135460" y="379639"/>
                    </a:cubicBezTo>
                    <a:cubicBezTo>
                      <a:pt x="2153170" y="334047"/>
                      <a:pt x="2160621" y="282674"/>
                      <a:pt x="2172089" y="235169"/>
                    </a:cubicBezTo>
                    <a:cubicBezTo>
                      <a:pt x="2190859" y="271828"/>
                      <a:pt x="2209614" y="308487"/>
                      <a:pt x="2228384" y="345146"/>
                    </a:cubicBezTo>
                    <a:cubicBezTo>
                      <a:pt x="2248557" y="384554"/>
                      <a:pt x="2268253" y="425814"/>
                      <a:pt x="2305255" y="452375"/>
                    </a:cubicBezTo>
                    <a:cubicBezTo>
                      <a:pt x="2347200" y="482476"/>
                      <a:pt x="2401195" y="478980"/>
                      <a:pt x="2440915" y="446952"/>
                    </a:cubicBezTo>
                    <a:cubicBezTo>
                      <a:pt x="2508260" y="392636"/>
                      <a:pt x="2517846" y="291696"/>
                      <a:pt x="2537945" y="213687"/>
                    </a:cubicBezTo>
                    <a:cubicBezTo>
                      <a:pt x="2539214" y="208743"/>
                      <a:pt x="2540797" y="203798"/>
                      <a:pt x="2542514" y="198868"/>
                    </a:cubicBezTo>
                    <a:cubicBezTo>
                      <a:pt x="2570408" y="230075"/>
                      <a:pt x="2597749" y="263059"/>
                      <a:pt x="2629510" y="289904"/>
                    </a:cubicBezTo>
                    <a:cubicBezTo>
                      <a:pt x="2676293" y="329431"/>
                      <a:pt x="2736515" y="295700"/>
                      <a:pt x="2729855" y="2356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65" name="Google Shape;865;p15"/>
            <p:cNvGrpSpPr/>
            <p:nvPr/>
          </p:nvGrpSpPr>
          <p:grpSpPr>
            <a:xfrm rot="-155436">
              <a:off x="6690789" y="3197968"/>
              <a:ext cx="1267463" cy="281065"/>
              <a:chOff x="13299044" y="6413583"/>
              <a:chExt cx="2534871" cy="562117"/>
            </a:xfrm>
          </p:grpSpPr>
          <p:sp>
            <p:nvSpPr>
              <p:cNvPr id="866" name="Google Shape;866;p15"/>
              <p:cNvSpPr/>
              <p:nvPr/>
            </p:nvSpPr>
            <p:spPr>
              <a:xfrm>
                <a:off x="13299044" y="6413583"/>
                <a:ext cx="2534871" cy="562117"/>
              </a:xfrm>
              <a:custGeom>
                <a:avLst/>
                <a:gdLst/>
                <a:ahLst/>
                <a:cxnLst/>
                <a:rect l="l" t="t" r="r" b="b"/>
                <a:pathLst>
                  <a:path w="2534871" h="562117" extrusionOk="0">
                    <a:moveTo>
                      <a:pt x="2513324" y="179290"/>
                    </a:moveTo>
                    <a:cubicBezTo>
                      <a:pt x="2496466" y="168698"/>
                      <a:pt x="2469722" y="169535"/>
                      <a:pt x="2455686" y="184892"/>
                    </a:cubicBezTo>
                    <a:cubicBezTo>
                      <a:pt x="2436274" y="206119"/>
                      <a:pt x="2417220" y="225510"/>
                      <a:pt x="2400466" y="249038"/>
                    </a:cubicBezTo>
                    <a:cubicBezTo>
                      <a:pt x="2386564" y="268563"/>
                      <a:pt x="2372170" y="287938"/>
                      <a:pt x="2356162" y="305774"/>
                    </a:cubicBezTo>
                    <a:cubicBezTo>
                      <a:pt x="2354296" y="307851"/>
                      <a:pt x="2346815" y="315275"/>
                      <a:pt x="2341514" y="320579"/>
                    </a:cubicBezTo>
                    <a:cubicBezTo>
                      <a:pt x="2337691" y="317247"/>
                      <a:pt x="2333256" y="313617"/>
                      <a:pt x="2328075" y="307910"/>
                    </a:cubicBezTo>
                    <a:cubicBezTo>
                      <a:pt x="2320026" y="299067"/>
                      <a:pt x="2316965" y="295198"/>
                      <a:pt x="2312814" y="289073"/>
                    </a:cubicBezTo>
                    <a:cubicBezTo>
                      <a:pt x="2287324" y="251443"/>
                      <a:pt x="2270690" y="208480"/>
                      <a:pt x="2252039" y="167280"/>
                    </a:cubicBezTo>
                    <a:cubicBezTo>
                      <a:pt x="2232747" y="124660"/>
                      <a:pt x="2209931" y="69342"/>
                      <a:pt x="2168852" y="43588"/>
                    </a:cubicBezTo>
                    <a:cubicBezTo>
                      <a:pt x="2138375" y="24482"/>
                      <a:pt x="2097057" y="26095"/>
                      <a:pt x="2069925" y="50654"/>
                    </a:cubicBezTo>
                    <a:cubicBezTo>
                      <a:pt x="2049886" y="68790"/>
                      <a:pt x="2040673" y="93229"/>
                      <a:pt x="2035163" y="118998"/>
                    </a:cubicBezTo>
                    <a:cubicBezTo>
                      <a:pt x="2023202" y="174793"/>
                      <a:pt x="2009629" y="230200"/>
                      <a:pt x="1993950" y="285069"/>
                    </a:cubicBezTo>
                    <a:cubicBezTo>
                      <a:pt x="1986320" y="311794"/>
                      <a:pt x="1978226" y="338385"/>
                      <a:pt x="1969685" y="364841"/>
                    </a:cubicBezTo>
                    <a:cubicBezTo>
                      <a:pt x="1969103" y="366679"/>
                      <a:pt x="1968535" y="368576"/>
                      <a:pt x="1967968" y="370443"/>
                    </a:cubicBezTo>
                    <a:cubicBezTo>
                      <a:pt x="1966430" y="367993"/>
                      <a:pt x="1964832" y="365573"/>
                      <a:pt x="1963339" y="363093"/>
                    </a:cubicBezTo>
                    <a:cubicBezTo>
                      <a:pt x="1951184" y="342717"/>
                      <a:pt x="1941090" y="321176"/>
                      <a:pt x="1932190" y="299186"/>
                    </a:cubicBezTo>
                    <a:cubicBezTo>
                      <a:pt x="1926337" y="284726"/>
                      <a:pt x="1917153" y="257478"/>
                      <a:pt x="1910090" y="236370"/>
                    </a:cubicBezTo>
                    <a:cubicBezTo>
                      <a:pt x="1902445" y="213529"/>
                      <a:pt x="1894829" y="190673"/>
                      <a:pt x="1886333" y="168131"/>
                    </a:cubicBezTo>
                    <a:cubicBezTo>
                      <a:pt x="1865995" y="114143"/>
                      <a:pt x="1841865" y="64398"/>
                      <a:pt x="1804922" y="19612"/>
                    </a:cubicBezTo>
                    <a:cubicBezTo>
                      <a:pt x="1774251" y="-17555"/>
                      <a:pt x="1715896" y="2433"/>
                      <a:pt x="1701636" y="43454"/>
                    </a:cubicBezTo>
                    <a:cubicBezTo>
                      <a:pt x="1679820" y="106270"/>
                      <a:pt x="1658004" y="169087"/>
                      <a:pt x="1636187" y="231903"/>
                    </a:cubicBezTo>
                    <a:cubicBezTo>
                      <a:pt x="1625615" y="262318"/>
                      <a:pt x="1615551" y="292972"/>
                      <a:pt x="1604441" y="323193"/>
                    </a:cubicBezTo>
                    <a:cubicBezTo>
                      <a:pt x="1602679" y="327988"/>
                      <a:pt x="1600858" y="332753"/>
                      <a:pt x="1598901" y="337474"/>
                    </a:cubicBezTo>
                    <a:cubicBezTo>
                      <a:pt x="1598304" y="338908"/>
                      <a:pt x="1598050" y="339640"/>
                      <a:pt x="1597946" y="340028"/>
                    </a:cubicBezTo>
                    <a:cubicBezTo>
                      <a:pt x="1597453" y="340880"/>
                      <a:pt x="1597080" y="341522"/>
                      <a:pt x="1596378" y="342762"/>
                    </a:cubicBezTo>
                    <a:cubicBezTo>
                      <a:pt x="1593362" y="348125"/>
                      <a:pt x="1590136" y="353294"/>
                      <a:pt x="1587015" y="358567"/>
                    </a:cubicBezTo>
                    <a:cubicBezTo>
                      <a:pt x="1586134" y="360061"/>
                      <a:pt x="1585567" y="361092"/>
                      <a:pt x="1585179" y="361854"/>
                    </a:cubicBezTo>
                    <a:cubicBezTo>
                      <a:pt x="1584537" y="362302"/>
                      <a:pt x="1583626" y="363004"/>
                      <a:pt x="1582028" y="364468"/>
                    </a:cubicBezTo>
                    <a:cubicBezTo>
                      <a:pt x="1581505" y="364946"/>
                      <a:pt x="1580968" y="365409"/>
                      <a:pt x="1580445" y="365887"/>
                    </a:cubicBezTo>
                    <a:cubicBezTo>
                      <a:pt x="1580221" y="366006"/>
                      <a:pt x="1580072" y="366066"/>
                      <a:pt x="1579758" y="366245"/>
                    </a:cubicBezTo>
                    <a:cubicBezTo>
                      <a:pt x="1579818" y="366275"/>
                      <a:pt x="1579878" y="366320"/>
                      <a:pt x="1579938" y="366350"/>
                    </a:cubicBezTo>
                    <a:cubicBezTo>
                      <a:pt x="1579908" y="366380"/>
                      <a:pt x="1579863" y="366410"/>
                      <a:pt x="1579833" y="366439"/>
                    </a:cubicBezTo>
                    <a:cubicBezTo>
                      <a:pt x="1579594" y="366500"/>
                      <a:pt x="1579385" y="366544"/>
                      <a:pt x="1579146" y="366589"/>
                    </a:cubicBezTo>
                    <a:cubicBezTo>
                      <a:pt x="1579116" y="366604"/>
                      <a:pt x="1579072" y="366634"/>
                      <a:pt x="1579041" y="366649"/>
                    </a:cubicBezTo>
                    <a:cubicBezTo>
                      <a:pt x="1579027" y="366634"/>
                      <a:pt x="1579012" y="366634"/>
                      <a:pt x="1578997" y="366619"/>
                    </a:cubicBezTo>
                    <a:cubicBezTo>
                      <a:pt x="1574875" y="367545"/>
                      <a:pt x="1574189" y="367650"/>
                      <a:pt x="1577384" y="366798"/>
                    </a:cubicBezTo>
                    <a:cubicBezTo>
                      <a:pt x="1577205" y="366126"/>
                      <a:pt x="1577339" y="365812"/>
                      <a:pt x="1577608" y="365663"/>
                    </a:cubicBezTo>
                    <a:cubicBezTo>
                      <a:pt x="1576996" y="365229"/>
                      <a:pt x="1576682" y="365035"/>
                      <a:pt x="1575966" y="364512"/>
                    </a:cubicBezTo>
                    <a:cubicBezTo>
                      <a:pt x="1576876" y="365170"/>
                      <a:pt x="1577369" y="365498"/>
                      <a:pt x="1577608" y="365648"/>
                    </a:cubicBezTo>
                    <a:cubicBezTo>
                      <a:pt x="1577638" y="365633"/>
                      <a:pt x="1577653" y="365603"/>
                      <a:pt x="1577683" y="365588"/>
                    </a:cubicBezTo>
                    <a:cubicBezTo>
                      <a:pt x="1576847" y="364752"/>
                      <a:pt x="1572217" y="361077"/>
                      <a:pt x="1572427" y="361495"/>
                    </a:cubicBezTo>
                    <a:cubicBezTo>
                      <a:pt x="1554194" y="344600"/>
                      <a:pt x="1540680" y="326061"/>
                      <a:pt x="1527794" y="305102"/>
                    </a:cubicBezTo>
                    <a:cubicBezTo>
                      <a:pt x="1498138" y="256896"/>
                      <a:pt x="1476442" y="204432"/>
                      <a:pt x="1451699" y="153670"/>
                    </a:cubicBezTo>
                    <a:cubicBezTo>
                      <a:pt x="1424985" y="98846"/>
                      <a:pt x="1387983" y="14817"/>
                      <a:pt x="1311978" y="35746"/>
                    </a:cubicBezTo>
                    <a:cubicBezTo>
                      <a:pt x="1244529" y="54329"/>
                      <a:pt x="1229104" y="139001"/>
                      <a:pt x="1209393" y="195842"/>
                    </a:cubicBezTo>
                    <a:cubicBezTo>
                      <a:pt x="1198955" y="225913"/>
                      <a:pt x="1188533" y="255984"/>
                      <a:pt x="1178095" y="286071"/>
                    </a:cubicBezTo>
                    <a:cubicBezTo>
                      <a:pt x="1168703" y="313154"/>
                      <a:pt x="1161386" y="343644"/>
                      <a:pt x="1146902" y="367500"/>
                    </a:cubicBezTo>
                    <a:cubicBezTo>
                      <a:pt x="1141048" y="377135"/>
                      <a:pt x="1145319" y="371444"/>
                      <a:pt x="1140973" y="376493"/>
                    </a:cubicBezTo>
                    <a:cubicBezTo>
                      <a:pt x="1139883" y="377763"/>
                      <a:pt x="1130013" y="387279"/>
                      <a:pt x="1135628" y="381946"/>
                    </a:cubicBezTo>
                    <a:cubicBezTo>
                      <a:pt x="1131178" y="386173"/>
                      <a:pt x="1132253" y="385860"/>
                      <a:pt x="1128923" y="386009"/>
                    </a:cubicBezTo>
                    <a:cubicBezTo>
                      <a:pt x="1128893" y="385994"/>
                      <a:pt x="1128863" y="385964"/>
                      <a:pt x="1128833" y="385949"/>
                    </a:cubicBezTo>
                    <a:cubicBezTo>
                      <a:pt x="1128639" y="385964"/>
                      <a:pt x="1128430" y="385979"/>
                      <a:pt x="1128191" y="385994"/>
                    </a:cubicBezTo>
                    <a:cubicBezTo>
                      <a:pt x="1128370" y="385979"/>
                      <a:pt x="1128669" y="385949"/>
                      <a:pt x="1128803" y="385935"/>
                    </a:cubicBezTo>
                    <a:cubicBezTo>
                      <a:pt x="1127952" y="385352"/>
                      <a:pt x="1126683" y="384530"/>
                      <a:pt x="1124563" y="383290"/>
                    </a:cubicBezTo>
                    <a:cubicBezTo>
                      <a:pt x="1123338" y="381617"/>
                      <a:pt x="1121561" y="379212"/>
                      <a:pt x="1120158" y="377300"/>
                    </a:cubicBezTo>
                    <a:cubicBezTo>
                      <a:pt x="1119949" y="376971"/>
                      <a:pt x="1118859" y="375358"/>
                      <a:pt x="1115872" y="370921"/>
                    </a:cubicBezTo>
                    <a:cubicBezTo>
                      <a:pt x="1109839" y="361943"/>
                      <a:pt x="1104404" y="352487"/>
                      <a:pt x="1099044" y="343091"/>
                    </a:cubicBezTo>
                    <a:cubicBezTo>
                      <a:pt x="1069448" y="291135"/>
                      <a:pt x="1047064" y="235548"/>
                      <a:pt x="1020948" y="181844"/>
                    </a:cubicBezTo>
                    <a:cubicBezTo>
                      <a:pt x="996100" y="130740"/>
                      <a:pt x="965638" y="58228"/>
                      <a:pt x="905357" y="41901"/>
                    </a:cubicBezTo>
                    <a:cubicBezTo>
                      <a:pt x="828411" y="21061"/>
                      <a:pt x="787765" y="93588"/>
                      <a:pt x="762619" y="152132"/>
                    </a:cubicBezTo>
                    <a:cubicBezTo>
                      <a:pt x="741968" y="200174"/>
                      <a:pt x="727782" y="250696"/>
                      <a:pt x="707579" y="298917"/>
                    </a:cubicBezTo>
                    <a:cubicBezTo>
                      <a:pt x="700411" y="316037"/>
                      <a:pt x="688839" y="338116"/>
                      <a:pt x="675803" y="356924"/>
                    </a:cubicBezTo>
                    <a:cubicBezTo>
                      <a:pt x="669337" y="366275"/>
                      <a:pt x="666903" y="369890"/>
                      <a:pt x="658855" y="377748"/>
                    </a:cubicBezTo>
                    <a:cubicBezTo>
                      <a:pt x="658392" y="378196"/>
                      <a:pt x="657167" y="379705"/>
                      <a:pt x="655809" y="381229"/>
                    </a:cubicBezTo>
                    <a:cubicBezTo>
                      <a:pt x="654868" y="380900"/>
                      <a:pt x="653882" y="380721"/>
                      <a:pt x="652942" y="380333"/>
                    </a:cubicBezTo>
                    <a:cubicBezTo>
                      <a:pt x="651852" y="379929"/>
                      <a:pt x="651284" y="379750"/>
                      <a:pt x="650732" y="379585"/>
                    </a:cubicBezTo>
                    <a:cubicBezTo>
                      <a:pt x="649776" y="379003"/>
                      <a:pt x="648432" y="378211"/>
                      <a:pt x="646506" y="377135"/>
                    </a:cubicBezTo>
                    <a:cubicBezTo>
                      <a:pt x="641294" y="374208"/>
                      <a:pt x="636232" y="371041"/>
                      <a:pt x="631305" y="367664"/>
                    </a:cubicBezTo>
                    <a:cubicBezTo>
                      <a:pt x="629095" y="366141"/>
                      <a:pt x="626945" y="364512"/>
                      <a:pt x="624779" y="362899"/>
                    </a:cubicBezTo>
                    <a:cubicBezTo>
                      <a:pt x="624526" y="362451"/>
                      <a:pt x="616133" y="355460"/>
                      <a:pt x="615820" y="355176"/>
                    </a:cubicBezTo>
                    <a:cubicBezTo>
                      <a:pt x="599678" y="339939"/>
                      <a:pt x="585702" y="322715"/>
                      <a:pt x="572352" y="305042"/>
                    </a:cubicBezTo>
                    <a:cubicBezTo>
                      <a:pt x="571202" y="303533"/>
                      <a:pt x="570560" y="302682"/>
                      <a:pt x="569903" y="301846"/>
                    </a:cubicBezTo>
                    <a:cubicBezTo>
                      <a:pt x="569291" y="300919"/>
                      <a:pt x="568440" y="299665"/>
                      <a:pt x="567111" y="297737"/>
                    </a:cubicBezTo>
                    <a:cubicBezTo>
                      <a:pt x="563587" y="292629"/>
                      <a:pt x="560018" y="287549"/>
                      <a:pt x="556509" y="282425"/>
                    </a:cubicBezTo>
                    <a:cubicBezTo>
                      <a:pt x="550626" y="273881"/>
                      <a:pt x="544802" y="265291"/>
                      <a:pt x="538889" y="256761"/>
                    </a:cubicBezTo>
                    <a:cubicBezTo>
                      <a:pt x="524181" y="235548"/>
                      <a:pt x="509293" y="214336"/>
                      <a:pt x="492793" y="194467"/>
                    </a:cubicBezTo>
                    <a:cubicBezTo>
                      <a:pt x="457986" y="152550"/>
                      <a:pt x="402587" y="98652"/>
                      <a:pt x="343231" y="110573"/>
                    </a:cubicBezTo>
                    <a:cubicBezTo>
                      <a:pt x="304124" y="118430"/>
                      <a:pt x="281561" y="150249"/>
                      <a:pt x="264239" y="183248"/>
                    </a:cubicBezTo>
                    <a:cubicBezTo>
                      <a:pt x="248247" y="213723"/>
                      <a:pt x="234360" y="245333"/>
                      <a:pt x="220742" y="276928"/>
                    </a:cubicBezTo>
                    <a:cubicBezTo>
                      <a:pt x="199896" y="325239"/>
                      <a:pt x="180589" y="372116"/>
                      <a:pt x="151307" y="416050"/>
                    </a:cubicBezTo>
                    <a:cubicBezTo>
                      <a:pt x="142034" y="389923"/>
                      <a:pt x="135060" y="362496"/>
                      <a:pt x="128714" y="335846"/>
                    </a:cubicBezTo>
                    <a:cubicBezTo>
                      <a:pt x="112348" y="267143"/>
                      <a:pt x="100686" y="197411"/>
                      <a:pt x="87068" y="128170"/>
                    </a:cubicBezTo>
                    <a:cubicBezTo>
                      <a:pt x="79841" y="91436"/>
                      <a:pt x="19320" y="87418"/>
                      <a:pt x="11197" y="125795"/>
                    </a:cubicBezTo>
                    <a:cubicBezTo>
                      <a:pt x="-3392" y="194692"/>
                      <a:pt x="-2839" y="260391"/>
                      <a:pt x="7748" y="329960"/>
                    </a:cubicBezTo>
                    <a:cubicBezTo>
                      <a:pt x="12675" y="362377"/>
                      <a:pt x="20589" y="394404"/>
                      <a:pt x="29758" y="425865"/>
                    </a:cubicBezTo>
                    <a:cubicBezTo>
                      <a:pt x="38269" y="455055"/>
                      <a:pt x="46437" y="486919"/>
                      <a:pt x="63221" y="512568"/>
                    </a:cubicBezTo>
                    <a:cubicBezTo>
                      <a:pt x="83917" y="544178"/>
                      <a:pt x="116335" y="565958"/>
                      <a:pt x="155294" y="561551"/>
                    </a:cubicBezTo>
                    <a:cubicBezTo>
                      <a:pt x="193864" y="557189"/>
                      <a:pt x="217800" y="530375"/>
                      <a:pt x="240094" y="501215"/>
                    </a:cubicBezTo>
                    <a:cubicBezTo>
                      <a:pt x="276977" y="452993"/>
                      <a:pt x="301406" y="396436"/>
                      <a:pt x="325387" y="341089"/>
                    </a:cubicBezTo>
                    <a:cubicBezTo>
                      <a:pt x="336198" y="316127"/>
                      <a:pt x="346307" y="291747"/>
                      <a:pt x="357596" y="268622"/>
                    </a:cubicBezTo>
                    <a:cubicBezTo>
                      <a:pt x="361658" y="260302"/>
                      <a:pt x="365884" y="252025"/>
                      <a:pt x="370273" y="243839"/>
                    </a:cubicBezTo>
                    <a:cubicBezTo>
                      <a:pt x="373126" y="246409"/>
                      <a:pt x="376023" y="248918"/>
                      <a:pt x="378740" y="251563"/>
                    </a:cubicBezTo>
                    <a:cubicBezTo>
                      <a:pt x="386729" y="259346"/>
                      <a:pt x="394225" y="267592"/>
                      <a:pt x="401407" y="276106"/>
                    </a:cubicBezTo>
                    <a:cubicBezTo>
                      <a:pt x="408231" y="284188"/>
                      <a:pt x="414697" y="292583"/>
                      <a:pt x="420983" y="301083"/>
                    </a:cubicBezTo>
                    <a:cubicBezTo>
                      <a:pt x="422760" y="303608"/>
                      <a:pt x="427584" y="310301"/>
                      <a:pt x="427524" y="310211"/>
                    </a:cubicBezTo>
                    <a:cubicBezTo>
                      <a:pt x="431093" y="315320"/>
                      <a:pt x="434617" y="320444"/>
                      <a:pt x="438141" y="325583"/>
                    </a:cubicBezTo>
                    <a:cubicBezTo>
                      <a:pt x="466184" y="366454"/>
                      <a:pt x="493674" y="409761"/>
                      <a:pt x="530751" y="443193"/>
                    </a:cubicBezTo>
                    <a:cubicBezTo>
                      <a:pt x="577280" y="485171"/>
                      <a:pt x="645864" y="526237"/>
                      <a:pt x="708609" y="492655"/>
                    </a:cubicBezTo>
                    <a:cubicBezTo>
                      <a:pt x="763455" y="463316"/>
                      <a:pt x="796501" y="399857"/>
                      <a:pt x="820422" y="345167"/>
                    </a:cubicBezTo>
                    <a:cubicBezTo>
                      <a:pt x="842835" y="293943"/>
                      <a:pt x="857365" y="239686"/>
                      <a:pt x="879718" y="188447"/>
                    </a:cubicBezTo>
                    <a:cubicBezTo>
                      <a:pt x="880465" y="186714"/>
                      <a:pt x="881540" y="184623"/>
                      <a:pt x="882406" y="182741"/>
                    </a:cubicBezTo>
                    <a:cubicBezTo>
                      <a:pt x="889290" y="194527"/>
                      <a:pt x="895979" y="206433"/>
                      <a:pt x="902221" y="218563"/>
                    </a:cubicBezTo>
                    <a:cubicBezTo>
                      <a:pt x="930772" y="274119"/>
                      <a:pt x="953633" y="332454"/>
                      <a:pt x="983333" y="387443"/>
                    </a:cubicBezTo>
                    <a:cubicBezTo>
                      <a:pt x="1014258" y="444687"/>
                      <a:pt x="1053201" y="506876"/>
                      <a:pt x="1125832" y="508684"/>
                    </a:cubicBezTo>
                    <a:cubicBezTo>
                      <a:pt x="1201553" y="510566"/>
                      <a:pt x="1249382" y="446510"/>
                      <a:pt x="1273856" y="383126"/>
                    </a:cubicBezTo>
                    <a:cubicBezTo>
                      <a:pt x="1296941" y="323342"/>
                      <a:pt x="1316472" y="261915"/>
                      <a:pt x="1337288" y="201265"/>
                    </a:cubicBezTo>
                    <a:cubicBezTo>
                      <a:pt x="1341977" y="209540"/>
                      <a:pt x="1346561" y="217831"/>
                      <a:pt x="1350548" y="226197"/>
                    </a:cubicBezTo>
                    <a:cubicBezTo>
                      <a:pt x="1380517" y="289103"/>
                      <a:pt x="1408590" y="351964"/>
                      <a:pt x="1450415" y="408148"/>
                    </a:cubicBezTo>
                    <a:cubicBezTo>
                      <a:pt x="1494525" y="467409"/>
                      <a:pt x="1566887" y="513838"/>
                      <a:pt x="1639905" y="473280"/>
                    </a:cubicBezTo>
                    <a:cubicBezTo>
                      <a:pt x="1700904" y="439399"/>
                      <a:pt x="1720196" y="363422"/>
                      <a:pt x="1741370" y="302458"/>
                    </a:cubicBezTo>
                    <a:cubicBezTo>
                      <a:pt x="1751808" y="272417"/>
                      <a:pt x="1762246" y="242375"/>
                      <a:pt x="1772668" y="212319"/>
                    </a:cubicBezTo>
                    <a:cubicBezTo>
                      <a:pt x="1772758" y="212558"/>
                      <a:pt x="1772863" y="212827"/>
                      <a:pt x="1772952" y="213066"/>
                    </a:cubicBezTo>
                    <a:cubicBezTo>
                      <a:pt x="1790288" y="261258"/>
                      <a:pt x="1805072" y="310226"/>
                      <a:pt x="1824319" y="357731"/>
                    </a:cubicBezTo>
                    <a:cubicBezTo>
                      <a:pt x="1842790" y="403323"/>
                      <a:pt x="1867712" y="452949"/>
                      <a:pt x="1904849" y="486142"/>
                    </a:cubicBezTo>
                    <a:cubicBezTo>
                      <a:pt x="1931488" y="509954"/>
                      <a:pt x="1965817" y="522562"/>
                      <a:pt x="2001416" y="513166"/>
                    </a:cubicBezTo>
                    <a:cubicBezTo>
                      <a:pt x="2036343" y="503949"/>
                      <a:pt x="2058413" y="474475"/>
                      <a:pt x="2071986" y="442910"/>
                    </a:cubicBezTo>
                    <a:cubicBezTo>
                      <a:pt x="2094907" y="389639"/>
                      <a:pt x="2109003" y="330796"/>
                      <a:pt x="2123801" y="274822"/>
                    </a:cubicBezTo>
                    <a:cubicBezTo>
                      <a:pt x="2129117" y="254715"/>
                      <a:pt x="2133865" y="234458"/>
                      <a:pt x="2138659" y="214216"/>
                    </a:cubicBezTo>
                    <a:cubicBezTo>
                      <a:pt x="2147230" y="232695"/>
                      <a:pt x="2155383" y="251353"/>
                      <a:pt x="2163775" y="269907"/>
                    </a:cubicBezTo>
                    <a:cubicBezTo>
                      <a:pt x="2184307" y="315305"/>
                      <a:pt x="2208168" y="360643"/>
                      <a:pt x="2243140" y="396765"/>
                    </a:cubicBezTo>
                    <a:cubicBezTo>
                      <a:pt x="2267017" y="421428"/>
                      <a:pt x="2295746" y="443522"/>
                      <a:pt x="2330927" y="447137"/>
                    </a:cubicBezTo>
                    <a:cubicBezTo>
                      <a:pt x="2369258" y="451081"/>
                      <a:pt x="2403274" y="432931"/>
                      <a:pt x="2429778" y="406281"/>
                    </a:cubicBezTo>
                    <a:cubicBezTo>
                      <a:pt x="2453580" y="382349"/>
                      <a:pt x="2475606" y="354907"/>
                      <a:pt x="2494346" y="326852"/>
                    </a:cubicBezTo>
                    <a:cubicBezTo>
                      <a:pt x="2514235" y="297065"/>
                      <a:pt x="2525464" y="268294"/>
                      <a:pt x="2533304" y="233502"/>
                    </a:cubicBezTo>
                    <a:cubicBezTo>
                      <a:pt x="2538082" y="212752"/>
                      <a:pt x="2532080" y="191076"/>
                      <a:pt x="2513324" y="17929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7" name="Google Shape;867;p15"/>
              <p:cNvSpPr/>
              <p:nvPr/>
            </p:nvSpPr>
            <p:spPr>
              <a:xfrm>
                <a:off x="14427863" y="6799400"/>
                <a:ext cx="1198" cy="117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17" extrusionOk="0">
                    <a:moveTo>
                      <a:pt x="0" y="102"/>
                    </a:moveTo>
                    <a:cubicBezTo>
                      <a:pt x="15" y="102"/>
                      <a:pt x="15" y="117"/>
                      <a:pt x="30" y="117"/>
                    </a:cubicBezTo>
                    <a:cubicBezTo>
                      <a:pt x="1314" y="13"/>
                      <a:pt x="1851" y="-77"/>
                      <a:pt x="0" y="10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8" name="Google Shape;868;p15"/>
              <p:cNvSpPr/>
              <p:nvPr/>
            </p:nvSpPr>
            <p:spPr>
              <a:xfrm>
                <a:off x="14876652" y="6779131"/>
                <a:ext cx="2150" cy="1056"/>
              </a:xfrm>
              <a:custGeom>
                <a:avLst/>
                <a:gdLst/>
                <a:ahLst/>
                <a:cxnLst/>
                <a:rect l="l" t="t" r="r" b="b"/>
                <a:pathLst>
                  <a:path w="2150" h="1056" extrusionOk="0">
                    <a:moveTo>
                      <a:pt x="0" y="85"/>
                    </a:moveTo>
                    <a:cubicBezTo>
                      <a:pt x="0" y="100"/>
                      <a:pt x="0" y="100"/>
                      <a:pt x="0" y="85"/>
                    </a:cubicBezTo>
                    <a:cubicBezTo>
                      <a:pt x="508" y="459"/>
                      <a:pt x="941" y="758"/>
                      <a:pt x="1389" y="1056"/>
                    </a:cubicBezTo>
                    <a:cubicBezTo>
                      <a:pt x="1433" y="1041"/>
                      <a:pt x="1493" y="1026"/>
                      <a:pt x="1538" y="1026"/>
                    </a:cubicBezTo>
                    <a:cubicBezTo>
                      <a:pt x="1717" y="922"/>
                      <a:pt x="2001" y="758"/>
                      <a:pt x="2150" y="683"/>
                    </a:cubicBezTo>
                    <a:cubicBezTo>
                      <a:pt x="1299" y="220"/>
                      <a:pt x="523" y="-94"/>
                      <a:pt x="90" y="26"/>
                    </a:cubicBezTo>
                    <a:cubicBezTo>
                      <a:pt x="239" y="205"/>
                      <a:pt x="224" y="220"/>
                      <a:pt x="0" y="8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69" name="Google Shape;869;p15"/>
            <p:cNvGrpSpPr/>
            <p:nvPr/>
          </p:nvGrpSpPr>
          <p:grpSpPr>
            <a:xfrm rot="-155436">
              <a:off x="5912934" y="814206"/>
              <a:ext cx="2152333" cy="142517"/>
              <a:chOff x="11965798" y="1620857"/>
              <a:chExt cx="4304572" cy="285027"/>
            </a:xfrm>
          </p:grpSpPr>
          <p:sp>
            <p:nvSpPr>
              <p:cNvPr id="870" name="Google Shape;870;p15"/>
              <p:cNvSpPr/>
              <p:nvPr/>
            </p:nvSpPr>
            <p:spPr>
              <a:xfrm>
                <a:off x="16108744" y="1744190"/>
                <a:ext cx="161626" cy="161694"/>
              </a:xfrm>
              <a:custGeom>
                <a:avLst/>
                <a:gdLst/>
                <a:ahLst/>
                <a:cxnLst/>
                <a:rect l="l" t="t" r="r" b="b"/>
                <a:pathLst>
                  <a:path w="161626" h="161694" extrusionOk="0">
                    <a:moveTo>
                      <a:pt x="161627" y="80847"/>
                    </a:moveTo>
                    <a:cubicBezTo>
                      <a:pt x="161627" y="125498"/>
                      <a:pt x="125446" y="161694"/>
                      <a:pt x="80814" y="161694"/>
                    </a:cubicBezTo>
                    <a:cubicBezTo>
                      <a:pt x="36182" y="161694"/>
                      <a:pt x="0" y="125498"/>
                      <a:pt x="0" y="80847"/>
                    </a:cubicBezTo>
                    <a:cubicBezTo>
                      <a:pt x="0" y="36197"/>
                      <a:pt x="36182" y="0"/>
                      <a:pt x="80814" y="0"/>
                    </a:cubicBezTo>
                    <a:cubicBezTo>
                      <a:pt x="125446" y="0"/>
                      <a:pt x="161627" y="36197"/>
                      <a:pt x="161627" y="8084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1" name="Google Shape;871;p15"/>
              <p:cNvSpPr/>
              <p:nvPr/>
            </p:nvSpPr>
            <p:spPr>
              <a:xfrm>
                <a:off x="15763509" y="1733912"/>
                <a:ext cx="161626" cy="161694"/>
              </a:xfrm>
              <a:custGeom>
                <a:avLst/>
                <a:gdLst/>
                <a:ahLst/>
                <a:cxnLst/>
                <a:rect l="l" t="t" r="r" b="b"/>
                <a:pathLst>
                  <a:path w="161626" h="161694" extrusionOk="0">
                    <a:moveTo>
                      <a:pt x="161627" y="80847"/>
                    </a:moveTo>
                    <a:cubicBezTo>
                      <a:pt x="161627" y="125498"/>
                      <a:pt x="125446" y="161694"/>
                      <a:pt x="80814" y="161694"/>
                    </a:cubicBezTo>
                    <a:cubicBezTo>
                      <a:pt x="36182" y="161694"/>
                      <a:pt x="0" y="125498"/>
                      <a:pt x="0" y="80847"/>
                    </a:cubicBezTo>
                    <a:cubicBezTo>
                      <a:pt x="0" y="36197"/>
                      <a:pt x="36182" y="0"/>
                      <a:pt x="80814" y="0"/>
                    </a:cubicBezTo>
                    <a:cubicBezTo>
                      <a:pt x="125446" y="0"/>
                      <a:pt x="161627" y="36197"/>
                      <a:pt x="161627" y="8084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2" name="Google Shape;872;p15"/>
              <p:cNvSpPr/>
              <p:nvPr/>
            </p:nvSpPr>
            <p:spPr>
              <a:xfrm>
                <a:off x="15418261" y="1723634"/>
                <a:ext cx="161626" cy="161694"/>
              </a:xfrm>
              <a:custGeom>
                <a:avLst/>
                <a:gdLst/>
                <a:ahLst/>
                <a:cxnLst/>
                <a:rect l="l" t="t" r="r" b="b"/>
                <a:pathLst>
                  <a:path w="161626" h="161694" extrusionOk="0">
                    <a:moveTo>
                      <a:pt x="161627" y="80847"/>
                    </a:moveTo>
                    <a:cubicBezTo>
                      <a:pt x="161627" y="125498"/>
                      <a:pt x="125446" y="161694"/>
                      <a:pt x="80814" y="161694"/>
                    </a:cubicBezTo>
                    <a:cubicBezTo>
                      <a:pt x="36182" y="161694"/>
                      <a:pt x="0" y="125498"/>
                      <a:pt x="0" y="80847"/>
                    </a:cubicBezTo>
                    <a:cubicBezTo>
                      <a:pt x="0" y="36197"/>
                      <a:pt x="36182" y="0"/>
                      <a:pt x="80814" y="0"/>
                    </a:cubicBezTo>
                    <a:cubicBezTo>
                      <a:pt x="125446" y="0"/>
                      <a:pt x="161627" y="36197"/>
                      <a:pt x="161627" y="8084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3" name="Google Shape;873;p15"/>
              <p:cNvSpPr/>
              <p:nvPr/>
            </p:nvSpPr>
            <p:spPr>
              <a:xfrm>
                <a:off x="15073013" y="1713357"/>
                <a:ext cx="161626" cy="161694"/>
              </a:xfrm>
              <a:custGeom>
                <a:avLst/>
                <a:gdLst/>
                <a:ahLst/>
                <a:cxnLst/>
                <a:rect l="l" t="t" r="r" b="b"/>
                <a:pathLst>
                  <a:path w="161626" h="161694" extrusionOk="0">
                    <a:moveTo>
                      <a:pt x="161627" y="80847"/>
                    </a:moveTo>
                    <a:cubicBezTo>
                      <a:pt x="161627" y="125498"/>
                      <a:pt x="125446" y="161694"/>
                      <a:pt x="80813" y="161694"/>
                    </a:cubicBezTo>
                    <a:cubicBezTo>
                      <a:pt x="36181" y="161694"/>
                      <a:pt x="0" y="125498"/>
                      <a:pt x="0" y="80847"/>
                    </a:cubicBezTo>
                    <a:cubicBezTo>
                      <a:pt x="0" y="36197"/>
                      <a:pt x="36181" y="0"/>
                      <a:pt x="80813" y="0"/>
                    </a:cubicBezTo>
                    <a:cubicBezTo>
                      <a:pt x="125446" y="0"/>
                      <a:pt x="161627" y="36197"/>
                      <a:pt x="161627" y="8084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4" name="Google Shape;874;p15"/>
              <p:cNvSpPr/>
              <p:nvPr/>
            </p:nvSpPr>
            <p:spPr>
              <a:xfrm>
                <a:off x="14727763" y="1703079"/>
                <a:ext cx="161626" cy="161694"/>
              </a:xfrm>
              <a:custGeom>
                <a:avLst/>
                <a:gdLst/>
                <a:ahLst/>
                <a:cxnLst/>
                <a:rect l="l" t="t" r="r" b="b"/>
                <a:pathLst>
                  <a:path w="161626" h="161694" extrusionOk="0">
                    <a:moveTo>
                      <a:pt x="161627" y="80847"/>
                    </a:moveTo>
                    <a:cubicBezTo>
                      <a:pt x="161627" y="125498"/>
                      <a:pt x="125446" y="161694"/>
                      <a:pt x="80813" y="161694"/>
                    </a:cubicBezTo>
                    <a:cubicBezTo>
                      <a:pt x="36181" y="161694"/>
                      <a:pt x="0" y="125498"/>
                      <a:pt x="0" y="80847"/>
                    </a:cubicBezTo>
                    <a:cubicBezTo>
                      <a:pt x="0" y="36197"/>
                      <a:pt x="36181" y="0"/>
                      <a:pt x="80813" y="0"/>
                    </a:cubicBezTo>
                    <a:cubicBezTo>
                      <a:pt x="125446" y="0"/>
                      <a:pt x="161627" y="36197"/>
                      <a:pt x="161627" y="8084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5" name="Google Shape;875;p15"/>
              <p:cNvSpPr/>
              <p:nvPr/>
            </p:nvSpPr>
            <p:spPr>
              <a:xfrm>
                <a:off x="14382528" y="1692801"/>
                <a:ext cx="161626" cy="161694"/>
              </a:xfrm>
              <a:custGeom>
                <a:avLst/>
                <a:gdLst/>
                <a:ahLst/>
                <a:cxnLst/>
                <a:rect l="l" t="t" r="r" b="b"/>
                <a:pathLst>
                  <a:path w="161626" h="161694" extrusionOk="0">
                    <a:moveTo>
                      <a:pt x="161627" y="80847"/>
                    </a:moveTo>
                    <a:cubicBezTo>
                      <a:pt x="161627" y="125498"/>
                      <a:pt x="125446" y="161694"/>
                      <a:pt x="80813" y="161694"/>
                    </a:cubicBezTo>
                    <a:cubicBezTo>
                      <a:pt x="36181" y="161694"/>
                      <a:pt x="0" y="125498"/>
                      <a:pt x="0" y="80847"/>
                    </a:cubicBezTo>
                    <a:cubicBezTo>
                      <a:pt x="0" y="36197"/>
                      <a:pt x="36181" y="0"/>
                      <a:pt x="80813" y="0"/>
                    </a:cubicBezTo>
                    <a:cubicBezTo>
                      <a:pt x="125446" y="0"/>
                      <a:pt x="161627" y="36197"/>
                      <a:pt x="161627" y="8084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6" name="Google Shape;876;p15"/>
              <p:cNvSpPr/>
              <p:nvPr/>
            </p:nvSpPr>
            <p:spPr>
              <a:xfrm>
                <a:off x="14037280" y="1682523"/>
                <a:ext cx="161626" cy="161694"/>
              </a:xfrm>
              <a:custGeom>
                <a:avLst/>
                <a:gdLst/>
                <a:ahLst/>
                <a:cxnLst/>
                <a:rect l="l" t="t" r="r" b="b"/>
                <a:pathLst>
                  <a:path w="161626" h="161694" extrusionOk="0">
                    <a:moveTo>
                      <a:pt x="161627" y="80847"/>
                    </a:moveTo>
                    <a:cubicBezTo>
                      <a:pt x="161627" y="125498"/>
                      <a:pt x="125446" y="161694"/>
                      <a:pt x="80813" y="161694"/>
                    </a:cubicBezTo>
                    <a:cubicBezTo>
                      <a:pt x="36181" y="161694"/>
                      <a:pt x="0" y="125498"/>
                      <a:pt x="0" y="80847"/>
                    </a:cubicBezTo>
                    <a:cubicBezTo>
                      <a:pt x="0" y="36197"/>
                      <a:pt x="36181" y="0"/>
                      <a:pt x="80813" y="0"/>
                    </a:cubicBezTo>
                    <a:cubicBezTo>
                      <a:pt x="125446" y="0"/>
                      <a:pt x="161627" y="36197"/>
                      <a:pt x="161627" y="8084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7" name="Google Shape;877;p15"/>
              <p:cNvSpPr/>
              <p:nvPr/>
            </p:nvSpPr>
            <p:spPr>
              <a:xfrm>
                <a:off x="13692030" y="1672246"/>
                <a:ext cx="161626" cy="161694"/>
              </a:xfrm>
              <a:custGeom>
                <a:avLst/>
                <a:gdLst/>
                <a:ahLst/>
                <a:cxnLst/>
                <a:rect l="l" t="t" r="r" b="b"/>
                <a:pathLst>
                  <a:path w="161626" h="161694" extrusionOk="0">
                    <a:moveTo>
                      <a:pt x="161627" y="80847"/>
                    </a:moveTo>
                    <a:cubicBezTo>
                      <a:pt x="161627" y="125498"/>
                      <a:pt x="125446" y="161694"/>
                      <a:pt x="80813" y="161694"/>
                    </a:cubicBezTo>
                    <a:cubicBezTo>
                      <a:pt x="36181" y="161694"/>
                      <a:pt x="0" y="125498"/>
                      <a:pt x="0" y="80847"/>
                    </a:cubicBezTo>
                    <a:cubicBezTo>
                      <a:pt x="0" y="36197"/>
                      <a:pt x="36181" y="0"/>
                      <a:pt x="80813" y="0"/>
                    </a:cubicBezTo>
                    <a:cubicBezTo>
                      <a:pt x="125446" y="0"/>
                      <a:pt x="161627" y="36197"/>
                      <a:pt x="161627" y="8084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8" name="Google Shape;878;p15"/>
              <p:cNvSpPr/>
              <p:nvPr/>
            </p:nvSpPr>
            <p:spPr>
              <a:xfrm>
                <a:off x="13346780" y="1661968"/>
                <a:ext cx="161626" cy="161694"/>
              </a:xfrm>
              <a:custGeom>
                <a:avLst/>
                <a:gdLst/>
                <a:ahLst/>
                <a:cxnLst/>
                <a:rect l="l" t="t" r="r" b="b"/>
                <a:pathLst>
                  <a:path w="161626" h="161694" extrusionOk="0">
                    <a:moveTo>
                      <a:pt x="161627" y="80847"/>
                    </a:moveTo>
                    <a:cubicBezTo>
                      <a:pt x="161627" y="125498"/>
                      <a:pt x="125446" y="161694"/>
                      <a:pt x="80814" y="161694"/>
                    </a:cubicBezTo>
                    <a:cubicBezTo>
                      <a:pt x="36181" y="161694"/>
                      <a:pt x="0" y="125498"/>
                      <a:pt x="0" y="80847"/>
                    </a:cubicBezTo>
                    <a:cubicBezTo>
                      <a:pt x="0" y="36197"/>
                      <a:pt x="36181" y="0"/>
                      <a:pt x="80814" y="0"/>
                    </a:cubicBezTo>
                    <a:cubicBezTo>
                      <a:pt x="125446" y="0"/>
                      <a:pt x="161627" y="36197"/>
                      <a:pt x="161627" y="8084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9" name="Google Shape;879;p15"/>
              <p:cNvSpPr/>
              <p:nvPr/>
            </p:nvSpPr>
            <p:spPr>
              <a:xfrm>
                <a:off x="13001531" y="1651690"/>
                <a:ext cx="161626" cy="161694"/>
              </a:xfrm>
              <a:custGeom>
                <a:avLst/>
                <a:gdLst/>
                <a:ahLst/>
                <a:cxnLst/>
                <a:rect l="l" t="t" r="r" b="b"/>
                <a:pathLst>
                  <a:path w="161626" h="161694" extrusionOk="0">
                    <a:moveTo>
                      <a:pt x="161627" y="80847"/>
                    </a:moveTo>
                    <a:cubicBezTo>
                      <a:pt x="161627" y="125498"/>
                      <a:pt x="125446" y="161695"/>
                      <a:pt x="80813" y="161695"/>
                    </a:cubicBezTo>
                    <a:cubicBezTo>
                      <a:pt x="36181" y="161695"/>
                      <a:pt x="0" y="125498"/>
                      <a:pt x="0" y="80847"/>
                    </a:cubicBezTo>
                    <a:cubicBezTo>
                      <a:pt x="0" y="36197"/>
                      <a:pt x="36181" y="0"/>
                      <a:pt x="80813" y="0"/>
                    </a:cubicBezTo>
                    <a:cubicBezTo>
                      <a:pt x="125446" y="0"/>
                      <a:pt x="161627" y="36197"/>
                      <a:pt x="161627" y="8084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0" name="Google Shape;880;p15"/>
              <p:cNvSpPr/>
              <p:nvPr/>
            </p:nvSpPr>
            <p:spPr>
              <a:xfrm>
                <a:off x="12656297" y="1641413"/>
                <a:ext cx="161626" cy="161694"/>
              </a:xfrm>
              <a:custGeom>
                <a:avLst/>
                <a:gdLst/>
                <a:ahLst/>
                <a:cxnLst/>
                <a:rect l="l" t="t" r="r" b="b"/>
                <a:pathLst>
                  <a:path w="161626" h="161694" extrusionOk="0">
                    <a:moveTo>
                      <a:pt x="161627" y="80847"/>
                    </a:moveTo>
                    <a:cubicBezTo>
                      <a:pt x="161627" y="125498"/>
                      <a:pt x="125446" y="161694"/>
                      <a:pt x="80813" y="161694"/>
                    </a:cubicBezTo>
                    <a:cubicBezTo>
                      <a:pt x="36181" y="161694"/>
                      <a:pt x="0" y="125498"/>
                      <a:pt x="0" y="80847"/>
                    </a:cubicBezTo>
                    <a:cubicBezTo>
                      <a:pt x="0" y="36197"/>
                      <a:pt x="36181" y="0"/>
                      <a:pt x="80813" y="0"/>
                    </a:cubicBezTo>
                    <a:cubicBezTo>
                      <a:pt x="125446" y="0"/>
                      <a:pt x="161627" y="36197"/>
                      <a:pt x="161627" y="8084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1" name="Google Shape;881;p15"/>
              <p:cNvSpPr/>
              <p:nvPr/>
            </p:nvSpPr>
            <p:spPr>
              <a:xfrm>
                <a:off x="12311048" y="1631135"/>
                <a:ext cx="161626" cy="161694"/>
              </a:xfrm>
              <a:custGeom>
                <a:avLst/>
                <a:gdLst/>
                <a:ahLst/>
                <a:cxnLst/>
                <a:rect l="l" t="t" r="r" b="b"/>
                <a:pathLst>
                  <a:path w="161626" h="161694" extrusionOk="0">
                    <a:moveTo>
                      <a:pt x="161627" y="80847"/>
                    </a:moveTo>
                    <a:cubicBezTo>
                      <a:pt x="161627" y="125498"/>
                      <a:pt x="125446" y="161694"/>
                      <a:pt x="80814" y="161694"/>
                    </a:cubicBezTo>
                    <a:cubicBezTo>
                      <a:pt x="36181" y="161694"/>
                      <a:pt x="0" y="125498"/>
                      <a:pt x="0" y="80847"/>
                    </a:cubicBezTo>
                    <a:cubicBezTo>
                      <a:pt x="0" y="36197"/>
                      <a:pt x="36181" y="0"/>
                      <a:pt x="80814" y="0"/>
                    </a:cubicBezTo>
                    <a:cubicBezTo>
                      <a:pt x="125446" y="0"/>
                      <a:pt x="161627" y="36197"/>
                      <a:pt x="161627" y="8084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2" name="Google Shape;882;p15"/>
              <p:cNvSpPr/>
              <p:nvPr/>
            </p:nvSpPr>
            <p:spPr>
              <a:xfrm>
                <a:off x="11965798" y="1620857"/>
                <a:ext cx="161626" cy="161694"/>
              </a:xfrm>
              <a:custGeom>
                <a:avLst/>
                <a:gdLst/>
                <a:ahLst/>
                <a:cxnLst/>
                <a:rect l="l" t="t" r="r" b="b"/>
                <a:pathLst>
                  <a:path w="161626" h="161694" extrusionOk="0">
                    <a:moveTo>
                      <a:pt x="161627" y="80847"/>
                    </a:moveTo>
                    <a:cubicBezTo>
                      <a:pt x="161627" y="125498"/>
                      <a:pt x="125446" y="161694"/>
                      <a:pt x="80813" y="161694"/>
                    </a:cubicBezTo>
                    <a:cubicBezTo>
                      <a:pt x="36181" y="161694"/>
                      <a:pt x="0" y="125498"/>
                      <a:pt x="0" y="80847"/>
                    </a:cubicBezTo>
                    <a:cubicBezTo>
                      <a:pt x="0" y="36197"/>
                      <a:pt x="36181" y="0"/>
                      <a:pt x="80813" y="0"/>
                    </a:cubicBezTo>
                    <a:cubicBezTo>
                      <a:pt x="125446" y="0"/>
                      <a:pt x="161627" y="36197"/>
                      <a:pt x="161627" y="8084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83" name="Google Shape;883;p15"/>
            <p:cNvGrpSpPr/>
            <p:nvPr/>
          </p:nvGrpSpPr>
          <p:grpSpPr>
            <a:xfrm rot="-155436">
              <a:off x="5808829" y="575290"/>
              <a:ext cx="2308507" cy="352843"/>
              <a:chOff x="11769737" y="1140957"/>
              <a:chExt cx="4616912" cy="705670"/>
            </a:xfrm>
          </p:grpSpPr>
          <p:sp>
            <p:nvSpPr>
              <p:cNvPr id="884" name="Google Shape;884;p15"/>
              <p:cNvSpPr/>
              <p:nvPr/>
            </p:nvSpPr>
            <p:spPr>
              <a:xfrm>
                <a:off x="15914123" y="1259425"/>
                <a:ext cx="472525" cy="587202"/>
              </a:xfrm>
              <a:custGeom>
                <a:avLst/>
                <a:gdLst/>
                <a:ahLst/>
                <a:cxnLst/>
                <a:rect l="l" t="t" r="r" b="b"/>
                <a:pathLst>
                  <a:path w="472525" h="587202" extrusionOk="0">
                    <a:moveTo>
                      <a:pt x="376168" y="37730"/>
                    </a:moveTo>
                    <a:cubicBezTo>
                      <a:pt x="307001" y="-8953"/>
                      <a:pt x="214495" y="-12060"/>
                      <a:pt x="141477" y="26989"/>
                    </a:cubicBezTo>
                    <a:cubicBezTo>
                      <a:pt x="-8025" y="106955"/>
                      <a:pt x="-40309" y="318888"/>
                      <a:pt x="50674" y="454305"/>
                    </a:cubicBezTo>
                    <a:cubicBezTo>
                      <a:pt x="101354" y="529760"/>
                      <a:pt x="185691" y="580506"/>
                      <a:pt x="276659" y="587124"/>
                    </a:cubicBezTo>
                    <a:cubicBezTo>
                      <a:pt x="297220" y="588617"/>
                      <a:pt x="314781" y="568525"/>
                      <a:pt x="314781" y="548986"/>
                    </a:cubicBezTo>
                    <a:cubicBezTo>
                      <a:pt x="314781" y="526772"/>
                      <a:pt x="297250" y="512760"/>
                      <a:pt x="276659" y="510847"/>
                    </a:cubicBezTo>
                    <a:cubicBezTo>
                      <a:pt x="153422" y="499390"/>
                      <a:pt x="60245" y="384318"/>
                      <a:pt x="77836" y="260478"/>
                    </a:cubicBezTo>
                    <a:cubicBezTo>
                      <a:pt x="93260" y="151875"/>
                      <a:pt x="192590" y="47275"/>
                      <a:pt x="308420" y="93062"/>
                    </a:cubicBezTo>
                    <a:cubicBezTo>
                      <a:pt x="369941" y="117382"/>
                      <a:pt x="405405" y="183276"/>
                      <a:pt x="407465" y="247347"/>
                    </a:cubicBezTo>
                    <a:cubicBezTo>
                      <a:pt x="408541" y="280944"/>
                      <a:pt x="461789" y="291565"/>
                      <a:pt x="468673" y="255638"/>
                    </a:cubicBezTo>
                    <a:cubicBezTo>
                      <a:pt x="485054" y="169951"/>
                      <a:pt x="448260" y="86384"/>
                      <a:pt x="376168" y="377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5" name="Google Shape;885;p15"/>
              <p:cNvSpPr/>
              <p:nvPr/>
            </p:nvSpPr>
            <p:spPr>
              <a:xfrm>
                <a:off x="15568755" y="1249551"/>
                <a:ext cx="472525" cy="587201"/>
              </a:xfrm>
              <a:custGeom>
                <a:avLst/>
                <a:gdLst/>
                <a:ahLst/>
                <a:cxnLst/>
                <a:rect l="l" t="t" r="r" b="b"/>
                <a:pathLst>
                  <a:path w="472525" h="587201" extrusionOk="0">
                    <a:moveTo>
                      <a:pt x="376167" y="37730"/>
                    </a:moveTo>
                    <a:cubicBezTo>
                      <a:pt x="307001" y="-8953"/>
                      <a:pt x="214495" y="-12060"/>
                      <a:pt x="141477" y="26989"/>
                    </a:cubicBezTo>
                    <a:cubicBezTo>
                      <a:pt x="-8025" y="106955"/>
                      <a:pt x="-40309" y="318888"/>
                      <a:pt x="50674" y="454305"/>
                    </a:cubicBezTo>
                    <a:cubicBezTo>
                      <a:pt x="101354" y="529760"/>
                      <a:pt x="185691" y="580506"/>
                      <a:pt x="276659" y="587124"/>
                    </a:cubicBezTo>
                    <a:cubicBezTo>
                      <a:pt x="297220" y="588617"/>
                      <a:pt x="314781" y="568525"/>
                      <a:pt x="314781" y="548986"/>
                    </a:cubicBezTo>
                    <a:cubicBezTo>
                      <a:pt x="314781" y="526772"/>
                      <a:pt x="297250" y="512760"/>
                      <a:pt x="276659" y="510847"/>
                    </a:cubicBezTo>
                    <a:cubicBezTo>
                      <a:pt x="153422" y="499390"/>
                      <a:pt x="60245" y="384318"/>
                      <a:pt x="77836" y="260478"/>
                    </a:cubicBezTo>
                    <a:cubicBezTo>
                      <a:pt x="93260" y="151875"/>
                      <a:pt x="192590" y="47275"/>
                      <a:pt x="308420" y="93062"/>
                    </a:cubicBezTo>
                    <a:cubicBezTo>
                      <a:pt x="369941" y="117382"/>
                      <a:pt x="405405" y="183276"/>
                      <a:pt x="407465" y="247347"/>
                    </a:cubicBezTo>
                    <a:cubicBezTo>
                      <a:pt x="408541" y="280944"/>
                      <a:pt x="461789" y="291565"/>
                      <a:pt x="468673" y="255638"/>
                    </a:cubicBezTo>
                    <a:cubicBezTo>
                      <a:pt x="485054" y="169951"/>
                      <a:pt x="448260" y="86399"/>
                      <a:pt x="376167" y="377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6" name="Google Shape;886;p15"/>
              <p:cNvSpPr/>
              <p:nvPr/>
            </p:nvSpPr>
            <p:spPr>
              <a:xfrm>
                <a:off x="15223386" y="1239676"/>
                <a:ext cx="472526" cy="587201"/>
              </a:xfrm>
              <a:custGeom>
                <a:avLst/>
                <a:gdLst/>
                <a:ahLst/>
                <a:cxnLst/>
                <a:rect l="l" t="t" r="r" b="b"/>
                <a:pathLst>
                  <a:path w="472526" h="587201" extrusionOk="0">
                    <a:moveTo>
                      <a:pt x="376167" y="37730"/>
                    </a:moveTo>
                    <a:cubicBezTo>
                      <a:pt x="307001" y="-8953"/>
                      <a:pt x="214496" y="-12060"/>
                      <a:pt x="141477" y="26989"/>
                    </a:cubicBezTo>
                    <a:cubicBezTo>
                      <a:pt x="-8025" y="106955"/>
                      <a:pt x="-40309" y="318888"/>
                      <a:pt x="50674" y="454305"/>
                    </a:cubicBezTo>
                    <a:cubicBezTo>
                      <a:pt x="101354" y="529760"/>
                      <a:pt x="185691" y="580506"/>
                      <a:pt x="276659" y="587124"/>
                    </a:cubicBezTo>
                    <a:cubicBezTo>
                      <a:pt x="297221" y="588617"/>
                      <a:pt x="314781" y="568525"/>
                      <a:pt x="314781" y="548986"/>
                    </a:cubicBezTo>
                    <a:cubicBezTo>
                      <a:pt x="314781" y="526772"/>
                      <a:pt x="297251" y="512760"/>
                      <a:pt x="276659" y="510847"/>
                    </a:cubicBezTo>
                    <a:cubicBezTo>
                      <a:pt x="153423" y="499390"/>
                      <a:pt x="60245" y="384318"/>
                      <a:pt x="77835" y="260478"/>
                    </a:cubicBezTo>
                    <a:cubicBezTo>
                      <a:pt x="93261" y="151875"/>
                      <a:pt x="192590" y="47275"/>
                      <a:pt x="308420" y="93062"/>
                    </a:cubicBezTo>
                    <a:cubicBezTo>
                      <a:pt x="369941" y="117382"/>
                      <a:pt x="405405" y="183276"/>
                      <a:pt x="407465" y="247347"/>
                    </a:cubicBezTo>
                    <a:cubicBezTo>
                      <a:pt x="408540" y="280944"/>
                      <a:pt x="461789" y="291565"/>
                      <a:pt x="468673" y="255638"/>
                    </a:cubicBezTo>
                    <a:cubicBezTo>
                      <a:pt x="485054" y="169965"/>
                      <a:pt x="448275" y="86399"/>
                      <a:pt x="376167" y="377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7" name="Google Shape;887;p15"/>
              <p:cNvSpPr/>
              <p:nvPr/>
            </p:nvSpPr>
            <p:spPr>
              <a:xfrm>
                <a:off x="14878017" y="1229802"/>
                <a:ext cx="472531" cy="587201"/>
              </a:xfrm>
              <a:custGeom>
                <a:avLst/>
                <a:gdLst/>
                <a:ahLst/>
                <a:cxnLst/>
                <a:rect l="l" t="t" r="r" b="b"/>
                <a:pathLst>
                  <a:path w="472531" h="587201" extrusionOk="0">
                    <a:moveTo>
                      <a:pt x="376168" y="37730"/>
                    </a:moveTo>
                    <a:cubicBezTo>
                      <a:pt x="307001" y="-8953"/>
                      <a:pt x="214496" y="-12060"/>
                      <a:pt x="141477" y="26989"/>
                    </a:cubicBezTo>
                    <a:cubicBezTo>
                      <a:pt x="-8025" y="106955"/>
                      <a:pt x="-40309" y="318888"/>
                      <a:pt x="50674" y="454305"/>
                    </a:cubicBezTo>
                    <a:cubicBezTo>
                      <a:pt x="101354" y="529760"/>
                      <a:pt x="185691" y="580506"/>
                      <a:pt x="276659" y="587124"/>
                    </a:cubicBezTo>
                    <a:cubicBezTo>
                      <a:pt x="297221" y="588617"/>
                      <a:pt x="314781" y="568525"/>
                      <a:pt x="314781" y="548985"/>
                    </a:cubicBezTo>
                    <a:cubicBezTo>
                      <a:pt x="314781" y="526772"/>
                      <a:pt x="297250" y="512760"/>
                      <a:pt x="276659" y="510847"/>
                    </a:cubicBezTo>
                    <a:cubicBezTo>
                      <a:pt x="153423" y="499390"/>
                      <a:pt x="60245" y="384318"/>
                      <a:pt x="77835" y="260478"/>
                    </a:cubicBezTo>
                    <a:cubicBezTo>
                      <a:pt x="93261" y="151875"/>
                      <a:pt x="192590" y="47275"/>
                      <a:pt x="308420" y="93062"/>
                    </a:cubicBezTo>
                    <a:cubicBezTo>
                      <a:pt x="369941" y="117382"/>
                      <a:pt x="405405" y="183276"/>
                      <a:pt x="407465" y="247347"/>
                    </a:cubicBezTo>
                    <a:cubicBezTo>
                      <a:pt x="408541" y="280944"/>
                      <a:pt x="461789" y="291565"/>
                      <a:pt x="468673" y="255638"/>
                    </a:cubicBezTo>
                    <a:cubicBezTo>
                      <a:pt x="485069" y="169965"/>
                      <a:pt x="448275" y="86399"/>
                      <a:pt x="376168" y="377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8" name="Google Shape;888;p15"/>
              <p:cNvSpPr/>
              <p:nvPr/>
            </p:nvSpPr>
            <p:spPr>
              <a:xfrm>
                <a:off x="14532664" y="1219927"/>
                <a:ext cx="472525" cy="587201"/>
              </a:xfrm>
              <a:custGeom>
                <a:avLst/>
                <a:gdLst/>
                <a:ahLst/>
                <a:cxnLst/>
                <a:rect l="l" t="t" r="r" b="b"/>
                <a:pathLst>
                  <a:path w="472525" h="587201" extrusionOk="0">
                    <a:moveTo>
                      <a:pt x="376168" y="37730"/>
                    </a:moveTo>
                    <a:cubicBezTo>
                      <a:pt x="307001" y="-8953"/>
                      <a:pt x="214496" y="-12060"/>
                      <a:pt x="141477" y="26989"/>
                    </a:cubicBezTo>
                    <a:cubicBezTo>
                      <a:pt x="-8025" y="106955"/>
                      <a:pt x="-40309" y="318888"/>
                      <a:pt x="50674" y="454305"/>
                    </a:cubicBezTo>
                    <a:cubicBezTo>
                      <a:pt x="101354" y="529760"/>
                      <a:pt x="185691" y="580506"/>
                      <a:pt x="276659" y="587124"/>
                    </a:cubicBezTo>
                    <a:cubicBezTo>
                      <a:pt x="297221" y="588617"/>
                      <a:pt x="314781" y="568525"/>
                      <a:pt x="314781" y="548986"/>
                    </a:cubicBezTo>
                    <a:cubicBezTo>
                      <a:pt x="314781" y="526772"/>
                      <a:pt x="297250" y="512760"/>
                      <a:pt x="276659" y="510847"/>
                    </a:cubicBezTo>
                    <a:cubicBezTo>
                      <a:pt x="153423" y="499390"/>
                      <a:pt x="60245" y="384318"/>
                      <a:pt x="77835" y="260478"/>
                    </a:cubicBezTo>
                    <a:cubicBezTo>
                      <a:pt x="93261" y="151875"/>
                      <a:pt x="192590" y="47275"/>
                      <a:pt x="308420" y="93062"/>
                    </a:cubicBezTo>
                    <a:cubicBezTo>
                      <a:pt x="369941" y="117382"/>
                      <a:pt x="405405" y="183276"/>
                      <a:pt x="407466" y="247347"/>
                    </a:cubicBezTo>
                    <a:cubicBezTo>
                      <a:pt x="408541" y="280944"/>
                      <a:pt x="461789" y="291565"/>
                      <a:pt x="468673" y="255638"/>
                    </a:cubicBezTo>
                    <a:cubicBezTo>
                      <a:pt x="485054" y="169965"/>
                      <a:pt x="448261" y="86399"/>
                      <a:pt x="376168" y="377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9" name="Google Shape;889;p15"/>
              <p:cNvSpPr/>
              <p:nvPr/>
            </p:nvSpPr>
            <p:spPr>
              <a:xfrm>
                <a:off x="14187295" y="1210053"/>
                <a:ext cx="472525" cy="587202"/>
              </a:xfrm>
              <a:custGeom>
                <a:avLst/>
                <a:gdLst/>
                <a:ahLst/>
                <a:cxnLst/>
                <a:rect l="l" t="t" r="r" b="b"/>
                <a:pathLst>
                  <a:path w="472525" h="587202" extrusionOk="0">
                    <a:moveTo>
                      <a:pt x="376168" y="37730"/>
                    </a:moveTo>
                    <a:cubicBezTo>
                      <a:pt x="307001" y="-8953"/>
                      <a:pt x="214496" y="-12060"/>
                      <a:pt x="141477" y="26989"/>
                    </a:cubicBezTo>
                    <a:cubicBezTo>
                      <a:pt x="-8025" y="106955"/>
                      <a:pt x="-40309" y="318888"/>
                      <a:pt x="50674" y="454305"/>
                    </a:cubicBezTo>
                    <a:cubicBezTo>
                      <a:pt x="101354" y="529760"/>
                      <a:pt x="185691" y="580506"/>
                      <a:pt x="276659" y="587124"/>
                    </a:cubicBezTo>
                    <a:cubicBezTo>
                      <a:pt x="297221" y="588617"/>
                      <a:pt x="314781" y="568525"/>
                      <a:pt x="314781" y="548986"/>
                    </a:cubicBezTo>
                    <a:cubicBezTo>
                      <a:pt x="314781" y="526772"/>
                      <a:pt x="297250" y="512760"/>
                      <a:pt x="276659" y="510847"/>
                    </a:cubicBezTo>
                    <a:cubicBezTo>
                      <a:pt x="153423" y="499390"/>
                      <a:pt x="60245" y="384318"/>
                      <a:pt x="77835" y="260478"/>
                    </a:cubicBezTo>
                    <a:cubicBezTo>
                      <a:pt x="93261" y="151875"/>
                      <a:pt x="192590" y="47275"/>
                      <a:pt x="308420" y="93062"/>
                    </a:cubicBezTo>
                    <a:cubicBezTo>
                      <a:pt x="369941" y="117382"/>
                      <a:pt x="405405" y="183276"/>
                      <a:pt x="407465" y="247347"/>
                    </a:cubicBezTo>
                    <a:cubicBezTo>
                      <a:pt x="408541" y="280944"/>
                      <a:pt x="461789" y="291565"/>
                      <a:pt x="468673" y="255638"/>
                    </a:cubicBezTo>
                    <a:cubicBezTo>
                      <a:pt x="485054" y="169965"/>
                      <a:pt x="448261" y="86399"/>
                      <a:pt x="376168" y="377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0" name="Google Shape;890;p15"/>
              <p:cNvSpPr/>
              <p:nvPr/>
            </p:nvSpPr>
            <p:spPr>
              <a:xfrm>
                <a:off x="13841927" y="1200194"/>
                <a:ext cx="472525" cy="587202"/>
              </a:xfrm>
              <a:custGeom>
                <a:avLst/>
                <a:gdLst/>
                <a:ahLst/>
                <a:cxnLst/>
                <a:rect l="l" t="t" r="r" b="b"/>
                <a:pathLst>
                  <a:path w="472525" h="587202" extrusionOk="0">
                    <a:moveTo>
                      <a:pt x="376168" y="37730"/>
                    </a:moveTo>
                    <a:cubicBezTo>
                      <a:pt x="307001" y="-8953"/>
                      <a:pt x="214496" y="-12060"/>
                      <a:pt x="141477" y="26989"/>
                    </a:cubicBezTo>
                    <a:cubicBezTo>
                      <a:pt x="-8025" y="106955"/>
                      <a:pt x="-40309" y="318888"/>
                      <a:pt x="50674" y="454305"/>
                    </a:cubicBezTo>
                    <a:cubicBezTo>
                      <a:pt x="101354" y="529760"/>
                      <a:pt x="185691" y="580506"/>
                      <a:pt x="276659" y="587124"/>
                    </a:cubicBezTo>
                    <a:cubicBezTo>
                      <a:pt x="297221" y="588617"/>
                      <a:pt x="314781" y="568525"/>
                      <a:pt x="314781" y="548986"/>
                    </a:cubicBezTo>
                    <a:cubicBezTo>
                      <a:pt x="314781" y="526772"/>
                      <a:pt x="297250" y="512760"/>
                      <a:pt x="276659" y="510847"/>
                    </a:cubicBezTo>
                    <a:cubicBezTo>
                      <a:pt x="153423" y="499390"/>
                      <a:pt x="60245" y="384318"/>
                      <a:pt x="77835" y="260478"/>
                    </a:cubicBezTo>
                    <a:cubicBezTo>
                      <a:pt x="93261" y="151875"/>
                      <a:pt x="192590" y="47275"/>
                      <a:pt x="308420" y="93062"/>
                    </a:cubicBezTo>
                    <a:cubicBezTo>
                      <a:pt x="369941" y="117382"/>
                      <a:pt x="405405" y="183276"/>
                      <a:pt x="407465" y="247347"/>
                    </a:cubicBezTo>
                    <a:cubicBezTo>
                      <a:pt x="408541" y="280944"/>
                      <a:pt x="461789" y="291565"/>
                      <a:pt x="468673" y="255638"/>
                    </a:cubicBezTo>
                    <a:cubicBezTo>
                      <a:pt x="485054" y="169951"/>
                      <a:pt x="448261" y="86384"/>
                      <a:pt x="376168" y="377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1" name="Google Shape;891;p15"/>
              <p:cNvSpPr/>
              <p:nvPr/>
            </p:nvSpPr>
            <p:spPr>
              <a:xfrm>
                <a:off x="13496558" y="1190319"/>
                <a:ext cx="472531" cy="587201"/>
              </a:xfrm>
              <a:custGeom>
                <a:avLst/>
                <a:gdLst/>
                <a:ahLst/>
                <a:cxnLst/>
                <a:rect l="l" t="t" r="r" b="b"/>
                <a:pathLst>
                  <a:path w="472531" h="587201" extrusionOk="0">
                    <a:moveTo>
                      <a:pt x="376168" y="37730"/>
                    </a:moveTo>
                    <a:cubicBezTo>
                      <a:pt x="307001" y="-8953"/>
                      <a:pt x="214496" y="-12060"/>
                      <a:pt x="141477" y="26989"/>
                    </a:cubicBezTo>
                    <a:cubicBezTo>
                      <a:pt x="-8025" y="106955"/>
                      <a:pt x="-40309" y="318888"/>
                      <a:pt x="50674" y="454305"/>
                    </a:cubicBezTo>
                    <a:cubicBezTo>
                      <a:pt x="101354" y="529760"/>
                      <a:pt x="185691" y="580506"/>
                      <a:pt x="276659" y="587124"/>
                    </a:cubicBezTo>
                    <a:cubicBezTo>
                      <a:pt x="297221" y="588617"/>
                      <a:pt x="314781" y="568525"/>
                      <a:pt x="314781" y="548986"/>
                    </a:cubicBezTo>
                    <a:cubicBezTo>
                      <a:pt x="314781" y="526772"/>
                      <a:pt x="297250" y="512760"/>
                      <a:pt x="276659" y="510847"/>
                    </a:cubicBezTo>
                    <a:cubicBezTo>
                      <a:pt x="153423" y="499390"/>
                      <a:pt x="60245" y="384318"/>
                      <a:pt x="77835" y="260478"/>
                    </a:cubicBezTo>
                    <a:cubicBezTo>
                      <a:pt x="93261" y="151875"/>
                      <a:pt x="192590" y="47275"/>
                      <a:pt x="308420" y="93062"/>
                    </a:cubicBezTo>
                    <a:cubicBezTo>
                      <a:pt x="369941" y="117382"/>
                      <a:pt x="405405" y="183276"/>
                      <a:pt x="407465" y="247347"/>
                    </a:cubicBezTo>
                    <a:cubicBezTo>
                      <a:pt x="408541" y="280944"/>
                      <a:pt x="461789" y="291565"/>
                      <a:pt x="468673" y="255638"/>
                    </a:cubicBezTo>
                    <a:cubicBezTo>
                      <a:pt x="485069" y="169951"/>
                      <a:pt x="448275" y="86399"/>
                      <a:pt x="376168" y="377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2" name="Google Shape;892;p15"/>
              <p:cNvSpPr/>
              <p:nvPr/>
            </p:nvSpPr>
            <p:spPr>
              <a:xfrm>
                <a:off x="13151200" y="1180445"/>
                <a:ext cx="472521" cy="587216"/>
              </a:xfrm>
              <a:custGeom>
                <a:avLst/>
                <a:gdLst/>
                <a:ahLst/>
                <a:cxnLst/>
                <a:rect l="l" t="t" r="r" b="b"/>
                <a:pathLst>
                  <a:path w="472521" h="587216" extrusionOk="0">
                    <a:moveTo>
                      <a:pt x="376157" y="37730"/>
                    </a:moveTo>
                    <a:cubicBezTo>
                      <a:pt x="306991" y="-8953"/>
                      <a:pt x="214485" y="-12060"/>
                      <a:pt x="141466" y="26989"/>
                    </a:cubicBezTo>
                    <a:cubicBezTo>
                      <a:pt x="-8021" y="106955"/>
                      <a:pt x="-40304" y="318888"/>
                      <a:pt x="50663" y="454320"/>
                    </a:cubicBezTo>
                    <a:cubicBezTo>
                      <a:pt x="101343" y="529775"/>
                      <a:pt x="185681" y="580521"/>
                      <a:pt x="276648" y="587138"/>
                    </a:cubicBezTo>
                    <a:cubicBezTo>
                      <a:pt x="297210" y="588632"/>
                      <a:pt x="314770" y="568540"/>
                      <a:pt x="314770" y="549000"/>
                    </a:cubicBezTo>
                    <a:cubicBezTo>
                      <a:pt x="314770" y="526787"/>
                      <a:pt x="297240" y="512775"/>
                      <a:pt x="276648" y="510862"/>
                    </a:cubicBezTo>
                    <a:cubicBezTo>
                      <a:pt x="153412" y="499405"/>
                      <a:pt x="60235" y="384333"/>
                      <a:pt x="77825" y="260493"/>
                    </a:cubicBezTo>
                    <a:cubicBezTo>
                      <a:pt x="93250" y="151890"/>
                      <a:pt x="192580" y="47290"/>
                      <a:pt x="308409" y="93077"/>
                    </a:cubicBezTo>
                    <a:cubicBezTo>
                      <a:pt x="369930" y="117397"/>
                      <a:pt x="405394" y="183291"/>
                      <a:pt x="407455" y="247362"/>
                    </a:cubicBezTo>
                    <a:cubicBezTo>
                      <a:pt x="408530" y="280959"/>
                      <a:pt x="461779" y="291580"/>
                      <a:pt x="468662" y="255653"/>
                    </a:cubicBezTo>
                    <a:cubicBezTo>
                      <a:pt x="485058" y="169965"/>
                      <a:pt x="448265" y="86399"/>
                      <a:pt x="376157" y="377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3" name="Google Shape;893;p15"/>
              <p:cNvSpPr/>
              <p:nvPr/>
            </p:nvSpPr>
            <p:spPr>
              <a:xfrm>
                <a:off x="12805835" y="1170573"/>
                <a:ext cx="472525" cy="587214"/>
              </a:xfrm>
              <a:custGeom>
                <a:avLst/>
                <a:gdLst/>
                <a:ahLst/>
                <a:cxnLst/>
                <a:rect l="l" t="t" r="r" b="b"/>
                <a:pathLst>
                  <a:path w="472525" h="587214" extrusionOk="0">
                    <a:moveTo>
                      <a:pt x="376167" y="37727"/>
                    </a:moveTo>
                    <a:cubicBezTo>
                      <a:pt x="307001" y="-8955"/>
                      <a:pt x="214496" y="-12063"/>
                      <a:pt x="141477" y="27002"/>
                    </a:cubicBezTo>
                    <a:cubicBezTo>
                      <a:pt x="-8025" y="106967"/>
                      <a:pt x="-40309" y="318900"/>
                      <a:pt x="50674" y="454318"/>
                    </a:cubicBezTo>
                    <a:cubicBezTo>
                      <a:pt x="101354" y="529772"/>
                      <a:pt x="185691" y="580518"/>
                      <a:pt x="276659" y="587136"/>
                    </a:cubicBezTo>
                    <a:cubicBezTo>
                      <a:pt x="297220" y="588630"/>
                      <a:pt x="314781" y="568538"/>
                      <a:pt x="314781" y="548998"/>
                    </a:cubicBezTo>
                    <a:cubicBezTo>
                      <a:pt x="314781" y="526784"/>
                      <a:pt x="297250" y="512772"/>
                      <a:pt x="276659" y="510860"/>
                    </a:cubicBezTo>
                    <a:cubicBezTo>
                      <a:pt x="153423" y="499402"/>
                      <a:pt x="60245" y="384331"/>
                      <a:pt x="77835" y="260491"/>
                    </a:cubicBezTo>
                    <a:cubicBezTo>
                      <a:pt x="93261" y="151888"/>
                      <a:pt x="192590" y="47288"/>
                      <a:pt x="308420" y="93075"/>
                    </a:cubicBezTo>
                    <a:cubicBezTo>
                      <a:pt x="369941" y="117394"/>
                      <a:pt x="405405" y="183288"/>
                      <a:pt x="407466" y="247360"/>
                    </a:cubicBezTo>
                    <a:cubicBezTo>
                      <a:pt x="408541" y="280956"/>
                      <a:pt x="461789" y="291578"/>
                      <a:pt x="468673" y="255650"/>
                    </a:cubicBezTo>
                    <a:cubicBezTo>
                      <a:pt x="485054" y="169963"/>
                      <a:pt x="448260" y="86397"/>
                      <a:pt x="376167" y="3772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4" name="Google Shape;894;p15"/>
              <p:cNvSpPr/>
              <p:nvPr/>
            </p:nvSpPr>
            <p:spPr>
              <a:xfrm>
                <a:off x="12460467" y="1160696"/>
                <a:ext cx="472525" cy="587201"/>
              </a:xfrm>
              <a:custGeom>
                <a:avLst/>
                <a:gdLst/>
                <a:ahLst/>
                <a:cxnLst/>
                <a:rect l="l" t="t" r="r" b="b"/>
                <a:pathLst>
                  <a:path w="472525" h="587201" extrusionOk="0">
                    <a:moveTo>
                      <a:pt x="376167" y="37730"/>
                    </a:moveTo>
                    <a:cubicBezTo>
                      <a:pt x="307001" y="-8953"/>
                      <a:pt x="214496" y="-12060"/>
                      <a:pt x="141477" y="26989"/>
                    </a:cubicBezTo>
                    <a:cubicBezTo>
                      <a:pt x="-8025" y="106955"/>
                      <a:pt x="-40309" y="318888"/>
                      <a:pt x="50674" y="454305"/>
                    </a:cubicBezTo>
                    <a:cubicBezTo>
                      <a:pt x="101354" y="529760"/>
                      <a:pt x="185691" y="580506"/>
                      <a:pt x="276659" y="587124"/>
                    </a:cubicBezTo>
                    <a:cubicBezTo>
                      <a:pt x="297221" y="588617"/>
                      <a:pt x="314781" y="568525"/>
                      <a:pt x="314781" y="548986"/>
                    </a:cubicBezTo>
                    <a:cubicBezTo>
                      <a:pt x="314781" y="526772"/>
                      <a:pt x="297250" y="512760"/>
                      <a:pt x="276659" y="510847"/>
                    </a:cubicBezTo>
                    <a:cubicBezTo>
                      <a:pt x="153423" y="499390"/>
                      <a:pt x="60245" y="384318"/>
                      <a:pt x="77835" y="260478"/>
                    </a:cubicBezTo>
                    <a:cubicBezTo>
                      <a:pt x="93260" y="151875"/>
                      <a:pt x="192590" y="47275"/>
                      <a:pt x="308420" y="93062"/>
                    </a:cubicBezTo>
                    <a:cubicBezTo>
                      <a:pt x="369941" y="117382"/>
                      <a:pt x="405405" y="183276"/>
                      <a:pt x="407465" y="247347"/>
                    </a:cubicBezTo>
                    <a:cubicBezTo>
                      <a:pt x="408541" y="280944"/>
                      <a:pt x="461789" y="291565"/>
                      <a:pt x="468673" y="255638"/>
                    </a:cubicBezTo>
                    <a:cubicBezTo>
                      <a:pt x="485054" y="169965"/>
                      <a:pt x="448260" y="86399"/>
                      <a:pt x="376167" y="377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5" name="Google Shape;895;p15"/>
              <p:cNvSpPr/>
              <p:nvPr/>
            </p:nvSpPr>
            <p:spPr>
              <a:xfrm>
                <a:off x="12115113" y="1150830"/>
                <a:ext cx="472525" cy="587208"/>
              </a:xfrm>
              <a:custGeom>
                <a:avLst/>
                <a:gdLst/>
                <a:ahLst/>
                <a:cxnLst/>
                <a:rect l="l" t="t" r="r" b="b"/>
                <a:pathLst>
                  <a:path w="472525" h="587208" extrusionOk="0">
                    <a:moveTo>
                      <a:pt x="376152" y="37721"/>
                    </a:moveTo>
                    <a:cubicBezTo>
                      <a:pt x="306986" y="-8961"/>
                      <a:pt x="214496" y="-12054"/>
                      <a:pt x="141477" y="26996"/>
                    </a:cubicBezTo>
                    <a:cubicBezTo>
                      <a:pt x="-8025" y="106961"/>
                      <a:pt x="-40309" y="318894"/>
                      <a:pt x="50674" y="454312"/>
                    </a:cubicBezTo>
                    <a:cubicBezTo>
                      <a:pt x="101354" y="529766"/>
                      <a:pt x="185691" y="580512"/>
                      <a:pt x="276659" y="587130"/>
                    </a:cubicBezTo>
                    <a:cubicBezTo>
                      <a:pt x="297220" y="588624"/>
                      <a:pt x="314781" y="568532"/>
                      <a:pt x="314781" y="548992"/>
                    </a:cubicBezTo>
                    <a:cubicBezTo>
                      <a:pt x="314781" y="526779"/>
                      <a:pt x="297250" y="512766"/>
                      <a:pt x="276659" y="510854"/>
                    </a:cubicBezTo>
                    <a:cubicBezTo>
                      <a:pt x="153423" y="499396"/>
                      <a:pt x="60245" y="384325"/>
                      <a:pt x="77835" y="260485"/>
                    </a:cubicBezTo>
                    <a:cubicBezTo>
                      <a:pt x="93260" y="151882"/>
                      <a:pt x="192590" y="47282"/>
                      <a:pt x="308420" y="93069"/>
                    </a:cubicBezTo>
                    <a:cubicBezTo>
                      <a:pt x="369941" y="117388"/>
                      <a:pt x="405405" y="183282"/>
                      <a:pt x="407465" y="247354"/>
                    </a:cubicBezTo>
                    <a:cubicBezTo>
                      <a:pt x="408541" y="280950"/>
                      <a:pt x="461789" y="291572"/>
                      <a:pt x="468673" y="255644"/>
                    </a:cubicBezTo>
                    <a:cubicBezTo>
                      <a:pt x="485054" y="169957"/>
                      <a:pt x="448261" y="86391"/>
                      <a:pt x="376152" y="3772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6" name="Google Shape;896;p15"/>
              <p:cNvSpPr/>
              <p:nvPr/>
            </p:nvSpPr>
            <p:spPr>
              <a:xfrm>
                <a:off x="11769737" y="1140957"/>
                <a:ext cx="472524" cy="587207"/>
              </a:xfrm>
              <a:custGeom>
                <a:avLst/>
                <a:gdLst/>
                <a:ahLst/>
                <a:cxnLst/>
                <a:rect l="l" t="t" r="r" b="b"/>
                <a:pathLst>
                  <a:path w="472524" h="587207" extrusionOk="0">
                    <a:moveTo>
                      <a:pt x="376160" y="37735"/>
                    </a:moveTo>
                    <a:cubicBezTo>
                      <a:pt x="306994" y="-8963"/>
                      <a:pt x="214503" y="-12055"/>
                      <a:pt x="141484" y="26994"/>
                    </a:cubicBezTo>
                    <a:cubicBezTo>
                      <a:pt x="-8033" y="106960"/>
                      <a:pt x="-40301" y="318893"/>
                      <a:pt x="50666" y="454310"/>
                    </a:cubicBezTo>
                    <a:cubicBezTo>
                      <a:pt x="101346" y="529765"/>
                      <a:pt x="185684" y="580511"/>
                      <a:pt x="276651" y="587129"/>
                    </a:cubicBezTo>
                    <a:cubicBezTo>
                      <a:pt x="297213" y="588623"/>
                      <a:pt x="314774" y="568530"/>
                      <a:pt x="314774" y="548991"/>
                    </a:cubicBezTo>
                    <a:cubicBezTo>
                      <a:pt x="314774" y="526777"/>
                      <a:pt x="297243" y="512765"/>
                      <a:pt x="276651" y="510853"/>
                    </a:cubicBezTo>
                    <a:cubicBezTo>
                      <a:pt x="153415" y="499395"/>
                      <a:pt x="60238" y="384323"/>
                      <a:pt x="77828" y="260483"/>
                    </a:cubicBezTo>
                    <a:cubicBezTo>
                      <a:pt x="93253" y="151880"/>
                      <a:pt x="192583" y="47281"/>
                      <a:pt x="308412" y="93067"/>
                    </a:cubicBezTo>
                    <a:cubicBezTo>
                      <a:pt x="369933" y="117387"/>
                      <a:pt x="405398" y="183281"/>
                      <a:pt x="407458" y="247352"/>
                    </a:cubicBezTo>
                    <a:cubicBezTo>
                      <a:pt x="408533" y="280949"/>
                      <a:pt x="461782" y="291570"/>
                      <a:pt x="468666" y="255643"/>
                    </a:cubicBezTo>
                    <a:cubicBezTo>
                      <a:pt x="485061" y="169956"/>
                      <a:pt x="448268" y="86390"/>
                      <a:pt x="376160" y="3773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97" name="Google Shape;897;p15"/>
          <p:cNvSpPr txBox="1"/>
          <p:nvPr/>
        </p:nvSpPr>
        <p:spPr>
          <a:xfrm>
            <a:off x="503992" y="978106"/>
            <a:ext cx="4716079" cy="3360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>
              <a:lnSpc>
                <a:spcPct val="140000"/>
              </a:lnSpc>
            </a:pPr>
            <a:r>
              <a:rPr lang="ru-RU" sz="1200" b="1" dirty="0">
                <a:solidFill>
                  <a:schemeClr val="dk1"/>
                </a:solidFill>
                <a:latin typeface="Comic Sans MS" pitchFamily="66" charset="0"/>
                <a:ea typeface="Nunito"/>
                <a:cs typeface="Nunito"/>
                <a:sym typeface="Nunito"/>
              </a:rPr>
              <a:t>По решению Всемирной организации здравоохранения, ежегодно </a:t>
            </a:r>
            <a:r>
              <a:rPr lang="ru-RU" sz="1200" b="1" dirty="0" smtClean="0">
                <a:solidFill>
                  <a:schemeClr val="dk1"/>
                </a:solidFill>
                <a:latin typeface="Comic Sans MS" pitchFamily="66" charset="0"/>
                <a:ea typeface="Nunito"/>
                <a:cs typeface="Nunito"/>
                <a:sym typeface="Nunito"/>
              </a:rPr>
              <a:t>каждое третье </a:t>
            </a:r>
            <a:r>
              <a:rPr lang="ru-RU" sz="1200" b="1" dirty="0">
                <a:solidFill>
                  <a:schemeClr val="dk1"/>
                </a:solidFill>
                <a:latin typeface="Comic Sans MS" pitchFamily="66" charset="0"/>
                <a:ea typeface="Nunito"/>
                <a:cs typeface="Nunito"/>
                <a:sym typeface="Nunito"/>
              </a:rPr>
              <a:t>воскресенье мая проводится Всемирный День памяти умерших от </a:t>
            </a:r>
            <a:r>
              <a:rPr lang="ru-RU" sz="1200" b="1" dirty="0" smtClean="0">
                <a:solidFill>
                  <a:schemeClr val="dk1"/>
                </a:solidFill>
                <a:latin typeface="Comic Sans MS" pitchFamily="66" charset="0"/>
                <a:ea typeface="Nunito"/>
                <a:cs typeface="Nunito"/>
                <a:sym typeface="Nunito"/>
              </a:rPr>
              <a:t>СПИДа (далее </a:t>
            </a:r>
            <a:r>
              <a:rPr lang="ru-RU" sz="1200" b="1" dirty="0">
                <a:solidFill>
                  <a:schemeClr val="dk1"/>
                </a:solidFill>
                <a:latin typeface="Comic Sans MS" pitchFamily="66" charset="0"/>
                <a:ea typeface="Nunito"/>
                <a:cs typeface="Nunito"/>
                <a:sym typeface="Nunito"/>
              </a:rPr>
              <a:t>- День памяти). Впервые День памяти был организован в 1983 году в </a:t>
            </a:r>
            <a:r>
              <a:rPr lang="ru-RU" sz="1200" b="1" dirty="0" smtClean="0">
                <a:solidFill>
                  <a:schemeClr val="dk1"/>
                </a:solidFill>
                <a:latin typeface="Comic Sans MS" pitchFamily="66" charset="0"/>
                <a:ea typeface="Nunito"/>
                <a:cs typeface="Nunito"/>
                <a:sym typeface="Nunito"/>
              </a:rPr>
              <a:t>г. Сан-Франциско </a:t>
            </a:r>
            <a:r>
              <a:rPr lang="ru-RU" sz="1200" b="1" dirty="0">
                <a:solidFill>
                  <a:schemeClr val="dk1"/>
                </a:solidFill>
                <a:latin typeface="Comic Sans MS" pitchFamily="66" charset="0"/>
                <a:ea typeface="Nunito"/>
                <a:cs typeface="Nunito"/>
                <a:sym typeface="Nunito"/>
              </a:rPr>
              <a:t>(США</a:t>
            </a:r>
            <a:r>
              <a:rPr lang="ru-RU" sz="1200" b="1" dirty="0" smtClean="0">
                <a:solidFill>
                  <a:schemeClr val="dk1"/>
                </a:solidFill>
                <a:latin typeface="Comic Sans MS" pitchFamily="66" charset="0"/>
                <a:ea typeface="Nunito"/>
                <a:cs typeface="Nunito"/>
                <a:sym typeface="Nunito"/>
              </a:rPr>
              <a:t>).</a:t>
            </a:r>
          </a:p>
          <a:p>
            <a:pPr lvl="0" algn="just">
              <a:lnSpc>
                <a:spcPct val="140000"/>
              </a:lnSpc>
            </a:pPr>
            <a:endParaRPr lang="ru-RU" sz="1200" b="1" dirty="0">
              <a:solidFill>
                <a:schemeClr val="dk1"/>
              </a:solidFill>
              <a:latin typeface="Comic Sans MS" pitchFamily="66" charset="0"/>
              <a:ea typeface="Nunito"/>
              <a:cs typeface="Nunito"/>
              <a:sym typeface="Nunito"/>
            </a:endParaRPr>
          </a:p>
          <a:p>
            <a:pPr lvl="0" algn="just">
              <a:lnSpc>
                <a:spcPct val="140000"/>
              </a:lnSpc>
            </a:pPr>
            <a:r>
              <a:rPr lang="ru-RU" sz="1200" b="1" dirty="0">
                <a:solidFill>
                  <a:schemeClr val="dk1"/>
                </a:solidFill>
                <a:latin typeface="Comic Sans MS" pitchFamily="66" charset="0"/>
                <a:ea typeface="Nunito"/>
                <a:cs typeface="Nunito"/>
                <a:sym typeface="Nunito"/>
              </a:rPr>
              <a:t>День памяти призван обратить внимание общественности на </a:t>
            </a:r>
            <a:r>
              <a:rPr lang="ru-RU" sz="1200" b="1" dirty="0" smtClean="0">
                <a:solidFill>
                  <a:schemeClr val="dk1"/>
                </a:solidFill>
                <a:latin typeface="Comic Sans MS" pitchFamily="66" charset="0"/>
                <a:ea typeface="Nunito"/>
                <a:cs typeface="Nunito"/>
                <a:sym typeface="Nunito"/>
              </a:rPr>
              <a:t>проблему ВИЧ/СПИДа</a:t>
            </a:r>
            <a:r>
              <a:rPr lang="ru-RU" sz="1200" b="1" dirty="0">
                <a:solidFill>
                  <a:schemeClr val="dk1"/>
                </a:solidFill>
                <a:latin typeface="Comic Sans MS" pitchFamily="66" charset="0"/>
                <a:ea typeface="Nunito"/>
                <a:cs typeface="Nunito"/>
                <a:sym typeface="Nunito"/>
              </a:rPr>
              <a:t>, повысить осведомленность, почтить память, умерших от СПИДа, </a:t>
            </a:r>
            <a:r>
              <a:rPr lang="ru-RU" sz="1200" b="1" dirty="0" smtClean="0">
                <a:solidFill>
                  <a:schemeClr val="dk1"/>
                </a:solidFill>
                <a:latin typeface="Comic Sans MS" pitchFamily="66" charset="0"/>
                <a:ea typeface="Nunito"/>
                <a:cs typeface="Nunito"/>
                <a:sym typeface="Nunito"/>
              </a:rPr>
              <a:t>и поддержать </a:t>
            </a:r>
            <a:r>
              <a:rPr lang="ru-RU" sz="1200" b="1" dirty="0">
                <a:solidFill>
                  <a:schemeClr val="dk1"/>
                </a:solidFill>
                <a:latin typeface="Comic Sans MS" pitchFamily="66" charset="0"/>
                <a:ea typeface="Nunito"/>
                <a:cs typeface="Nunito"/>
                <a:sym typeface="Nunito"/>
              </a:rPr>
              <a:t>ВИЧ-инфицированных. Одна из задач мероприятий, приуроченных </a:t>
            </a:r>
            <a:r>
              <a:rPr lang="ru-RU" sz="1200" b="1" dirty="0" smtClean="0">
                <a:solidFill>
                  <a:schemeClr val="dk1"/>
                </a:solidFill>
                <a:latin typeface="Comic Sans MS" pitchFamily="66" charset="0"/>
                <a:ea typeface="Nunito"/>
                <a:cs typeface="Nunito"/>
                <a:sym typeface="Nunito"/>
              </a:rPr>
              <a:t>к этой </a:t>
            </a:r>
            <a:r>
              <a:rPr lang="ru-RU" sz="1200" b="1" dirty="0">
                <a:solidFill>
                  <a:schemeClr val="dk1"/>
                </a:solidFill>
                <a:latin typeface="Comic Sans MS" pitchFamily="66" charset="0"/>
                <a:ea typeface="Nunito"/>
                <a:cs typeface="Nunito"/>
                <a:sym typeface="Nunito"/>
              </a:rPr>
              <a:t>дате, формирование социальной среды, исключающей дискриминацию </a:t>
            </a:r>
            <a:r>
              <a:rPr lang="ru-RU" sz="1200" b="1" dirty="0" smtClean="0">
                <a:solidFill>
                  <a:schemeClr val="dk1"/>
                </a:solidFill>
                <a:latin typeface="Comic Sans MS" pitchFamily="66" charset="0"/>
                <a:ea typeface="Nunito"/>
                <a:cs typeface="Nunito"/>
                <a:sym typeface="Nunito"/>
              </a:rPr>
              <a:t>по отношению </a:t>
            </a:r>
            <a:r>
              <a:rPr lang="ru-RU" sz="1200" b="1" dirty="0">
                <a:solidFill>
                  <a:schemeClr val="dk1"/>
                </a:solidFill>
                <a:latin typeface="Comic Sans MS" pitchFamily="66" charset="0"/>
                <a:ea typeface="Nunito"/>
                <a:cs typeface="Nunito"/>
                <a:sym typeface="Nunito"/>
              </a:rPr>
              <a:t>к людям, зараженным вирусом иммунодефицита человека.</a:t>
            </a:r>
          </a:p>
        </p:txBody>
      </p:sp>
      <p:pic>
        <p:nvPicPr>
          <p:cNvPr id="1026" name="Picture 2" descr="C:\Users\larisa1\Downloads\7f5866dcf256ff98a5befa36011434c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4" t="23441" r="13588" b="20383"/>
          <a:stretch/>
        </p:blipFill>
        <p:spPr bwMode="auto">
          <a:xfrm rot="207636">
            <a:off x="5653135" y="1842264"/>
            <a:ext cx="3560126" cy="167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05" name="Google Shape;905;p15"/>
          <p:cNvGrpSpPr/>
          <p:nvPr/>
        </p:nvGrpSpPr>
        <p:grpSpPr>
          <a:xfrm rot="20934038">
            <a:off x="5373217" y="1557990"/>
            <a:ext cx="1119543" cy="365394"/>
            <a:chOff x="10951184" y="4119626"/>
            <a:chExt cx="2239085" cy="730787"/>
          </a:xfrm>
        </p:grpSpPr>
        <p:sp>
          <p:nvSpPr>
            <p:cNvPr id="906" name="Google Shape;906;p15"/>
            <p:cNvSpPr/>
            <p:nvPr/>
          </p:nvSpPr>
          <p:spPr>
            <a:xfrm>
              <a:off x="10951184" y="4119626"/>
              <a:ext cx="2239085" cy="730787"/>
            </a:xfrm>
            <a:custGeom>
              <a:avLst/>
              <a:gdLst/>
              <a:ahLst/>
              <a:cxnLst/>
              <a:rect l="l" t="t" r="r" b="b"/>
              <a:pathLst>
                <a:path w="2239085" h="730787" extrusionOk="0">
                  <a:moveTo>
                    <a:pt x="2238073" y="703116"/>
                  </a:moveTo>
                  <a:cubicBezTo>
                    <a:pt x="2217323" y="661300"/>
                    <a:pt x="2182271" y="622877"/>
                    <a:pt x="2145271" y="504668"/>
                  </a:cubicBezTo>
                  <a:cubicBezTo>
                    <a:pt x="2092097" y="328759"/>
                    <a:pt x="2088615" y="388861"/>
                    <a:pt x="2148450" y="269082"/>
                  </a:cubicBezTo>
                  <a:cubicBezTo>
                    <a:pt x="2242716" y="78646"/>
                    <a:pt x="2231693" y="79655"/>
                    <a:pt x="2188792" y="72362"/>
                  </a:cubicBezTo>
                  <a:cubicBezTo>
                    <a:pt x="2061323" y="50936"/>
                    <a:pt x="1899674" y="49905"/>
                    <a:pt x="1774850" y="39771"/>
                  </a:cubicBezTo>
                  <a:cubicBezTo>
                    <a:pt x="799156" y="-45938"/>
                    <a:pt x="553890" y="34048"/>
                    <a:pt x="15165" y="30886"/>
                  </a:cubicBezTo>
                  <a:cubicBezTo>
                    <a:pt x="-16427" y="31456"/>
                    <a:pt x="3658" y="69476"/>
                    <a:pt x="53956" y="249239"/>
                  </a:cubicBezTo>
                  <a:cubicBezTo>
                    <a:pt x="107877" y="444231"/>
                    <a:pt x="85834" y="321258"/>
                    <a:pt x="18561" y="663688"/>
                  </a:cubicBezTo>
                  <a:cubicBezTo>
                    <a:pt x="15193" y="684599"/>
                    <a:pt x="-2383" y="722456"/>
                    <a:pt x="30548" y="726279"/>
                  </a:cubicBezTo>
                  <a:cubicBezTo>
                    <a:pt x="517283" y="688394"/>
                    <a:pt x="1006622" y="739258"/>
                    <a:pt x="1494320" y="729522"/>
                  </a:cubicBezTo>
                  <a:cubicBezTo>
                    <a:pt x="1735417" y="725360"/>
                    <a:pt x="1976786" y="717380"/>
                    <a:pt x="2217861" y="725971"/>
                  </a:cubicBezTo>
                  <a:cubicBezTo>
                    <a:pt x="2230657" y="728468"/>
                    <a:pt x="2242707" y="715579"/>
                    <a:pt x="2238073" y="7031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7" name="Google Shape;907;p15"/>
            <p:cNvSpPr/>
            <p:nvPr/>
          </p:nvSpPr>
          <p:spPr>
            <a:xfrm>
              <a:off x="10951184" y="4119626"/>
              <a:ext cx="2239085" cy="730787"/>
            </a:xfrm>
            <a:custGeom>
              <a:avLst/>
              <a:gdLst/>
              <a:ahLst/>
              <a:cxnLst/>
              <a:rect l="l" t="t" r="r" b="b"/>
              <a:pathLst>
                <a:path w="2239085" h="730787" extrusionOk="0">
                  <a:moveTo>
                    <a:pt x="2238073" y="703116"/>
                  </a:moveTo>
                  <a:cubicBezTo>
                    <a:pt x="2217323" y="661300"/>
                    <a:pt x="2182271" y="622877"/>
                    <a:pt x="2145271" y="504668"/>
                  </a:cubicBezTo>
                  <a:cubicBezTo>
                    <a:pt x="2092097" y="328759"/>
                    <a:pt x="2088615" y="388861"/>
                    <a:pt x="2148450" y="269082"/>
                  </a:cubicBezTo>
                  <a:cubicBezTo>
                    <a:pt x="2242716" y="78646"/>
                    <a:pt x="2231693" y="79655"/>
                    <a:pt x="2188792" y="72362"/>
                  </a:cubicBezTo>
                  <a:cubicBezTo>
                    <a:pt x="2061323" y="50936"/>
                    <a:pt x="1899674" y="49905"/>
                    <a:pt x="1774850" y="39771"/>
                  </a:cubicBezTo>
                  <a:cubicBezTo>
                    <a:pt x="799156" y="-45938"/>
                    <a:pt x="553890" y="34048"/>
                    <a:pt x="15165" y="30886"/>
                  </a:cubicBezTo>
                  <a:cubicBezTo>
                    <a:pt x="-16427" y="31456"/>
                    <a:pt x="3658" y="69476"/>
                    <a:pt x="53956" y="249239"/>
                  </a:cubicBezTo>
                  <a:cubicBezTo>
                    <a:pt x="107877" y="444231"/>
                    <a:pt x="85834" y="321258"/>
                    <a:pt x="18561" y="663688"/>
                  </a:cubicBezTo>
                  <a:cubicBezTo>
                    <a:pt x="15193" y="684599"/>
                    <a:pt x="-2383" y="722456"/>
                    <a:pt x="30548" y="726279"/>
                  </a:cubicBezTo>
                  <a:cubicBezTo>
                    <a:pt x="517283" y="688394"/>
                    <a:pt x="1006622" y="739258"/>
                    <a:pt x="1494320" y="729522"/>
                  </a:cubicBezTo>
                  <a:cubicBezTo>
                    <a:pt x="1735417" y="725360"/>
                    <a:pt x="1976786" y="717380"/>
                    <a:pt x="2217861" y="725971"/>
                  </a:cubicBezTo>
                  <a:cubicBezTo>
                    <a:pt x="2230657" y="728468"/>
                    <a:pt x="2242707" y="715579"/>
                    <a:pt x="2238073" y="7031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517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6" name="Google Shape;826;p14"/>
          <p:cNvGrpSpPr/>
          <p:nvPr/>
        </p:nvGrpSpPr>
        <p:grpSpPr>
          <a:xfrm>
            <a:off x="4383226" y="1656430"/>
            <a:ext cx="2171684" cy="2200253"/>
            <a:chOff x="4704572" y="1963292"/>
            <a:chExt cx="1671751" cy="1693743"/>
          </a:xfrm>
        </p:grpSpPr>
        <p:sp>
          <p:nvSpPr>
            <p:cNvPr id="827" name="Google Shape;827;p14"/>
            <p:cNvSpPr/>
            <p:nvPr/>
          </p:nvSpPr>
          <p:spPr>
            <a:xfrm rot="-80445">
              <a:off x="4723722" y="1982175"/>
              <a:ext cx="1633452" cy="1655976"/>
            </a:xfrm>
            <a:custGeom>
              <a:avLst/>
              <a:gdLst/>
              <a:ahLst/>
              <a:cxnLst/>
              <a:rect l="l" t="t" r="r" b="b"/>
              <a:pathLst>
                <a:path w="3266662" h="3311708" extrusionOk="0">
                  <a:moveTo>
                    <a:pt x="1" y="54024"/>
                  </a:moveTo>
                  <a:cubicBezTo>
                    <a:pt x="-165" y="23841"/>
                    <a:pt x="24540" y="-553"/>
                    <a:pt x="54700" y="10"/>
                  </a:cubicBezTo>
                  <a:cubicBezTo>
                    <a:pt x="3319322" y="61031"/>
                    <a:pt x="3263729" y="3758"/>
                    <a:pt x="3264252" y="97500"/>
                  </a:cubicBezTo>
                  <a:cubicBezTo>
                    <a:pt x="3265007" y="233975"/>
                    <a:pt x="3266662" y="3257271"/>
                    <a:pt x="3266662" y="3256828"/>
                  </a:cubicBezTo>
                  <a:cubicBezTo>
                    <a:pt x="3266827" y="3286732"/>
                    <a:pt x="3242559" y="3311014"/>
                    <a:pt x="3212671" y="3310848"/>
                  </a:cubicBezTo>
                  <a:cubicBezTo>
                    <a:pt x="-50237" y="3292846"/>
                    <a:pt x="2933" y="3349748"/>
                    <a:pt x="2410" y="3255026"/>
                  </a:cubicBezTo>
                  <a:cubicBezTo>
                    <a:pt x="1649" y="3116643"/>
                    <a:pt x="1" y="53586"/>
                    <a:pt x="1" y="540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p14"/>
            <p:cNvSpPr/>
            <p:nvPr/>
          </p:nvSpPr>
          <p:spPr>
            <a:xfrm rot="-80445">
              <a:off x="4837043" y="2115274"/>
              <a:ext cx="1414825" cy="1424308"/>
            </a:xfrm>
            <a:custGeom>
              <a:avLst/>
              <a:gdLst/>
              <a:ahLst/>
              <a:cxnLst/>
              <a:rect l="l" t="t" r="r" b="b"/>
              <a:pathLst>
                <a:path w="2829441" h="2848406" extrusionOk="0">
                  <a:moveTo>
                    <a:pt x="818017" y="338359"/>
                  </a:moveTo>
                  <a:cubicBezTo>
                    <a:pt x="818672" y="357103"/>
                    <a:pt x="794431" y="371582"/>
                    <a:pt x="776762" y="355136"/>
                  </a:cubicBezTo>
                  <a:cubicBezTo>
                    <a:pt x="762457" y="341817"/>
                    <a:pt x="771407" y="313932"/>
                    <a:pt x="794080" y="314084"/>
                  </a:cubicBezTo>
                  <a:cubicBezTo>
                    <a:pt x="805923" y="314164"/>
                    <a:pt x="817494" y="323125"/>
                    <a:pt x="818017" y="338359"/>
                  </a:cubicBezTo>
                  <a:close/>
                  <a:moveTo>
                    <a:pt x="796112" y="4982"/>
                  </a:moveTo>
                  <a:cubicBezTo>
                    <a:pt x="773486" y="4830"/>
                    <a:pt x="764463" y="32695"/>
                    <a:pt x="778795" y="46034"/>
                  </a:cubicBezTo>
                  <a:cubicBezTo>
                    <a:pt x="796476" y="62487"/>
                    <a:pt x="820691" y="47981"/>
                    <a:pt x="820056" y="29250"/>
                  </a:cubicBezTo>
                  <a:cubicBezTo>
                    <a:pt x="819526" y="14023"/>
                    <a:pt x="807961" y="5055"/>
                    <a:pt x="796112" y="4982"/>
                  </a:cubicBezTo>
                  <a:close/>
                  <a:moveTo>
                    <a:pt x="792034" y="623186"/>
                  </a:moveTo>
                  <a:cubicBezTo>
                    <a:pt x="769428" y="623041"/>
                    <a:pt x="760372" y="650885"/>
                    <a:pt x="774724" y="664245"/>
                  </a:cubicBezTo>
                  <a:cubicBezTo>
                    <a:pt x="792398" y="680698"/>
                    <a:pt x="816633" y="666179"/>
                    <a:pt x="815978" y="647468"/>
                  </a:cubicBezTo>
                  <a:cubicBezTo>
                    <a:pt x="815455" y="632254"/>
                    <a:pt x="803910" y="623266"/>
                    <a:pt x="792034" y="623186"/>
                  </a:cubicBezTo>
                  <a:close/>
                  <a:moveTo>
                    <a:pt x="789995" y="932288"/>
                  </a:moveTo>
                  <a:cubicBezTo>
                    <a:pt x="767376" y="932136"/>
                    <a:pt x="758340" y="959994"/>
                    <a:pt x="772678" y="973340"/>
                  </a:cubicBezTo>
                  <a:cubicBezTo>
                    <a:pt x="790353" y="989793"/>
                    <a:pt x="814588" y="975294"/>
                    <a:pt x="813932" y="956563"/>
                  </a:cubicBezTo>
                  <a:cubicBezTo>
                    <a:pt x="813416" y="941329"/>
                    <a:pt x="801845" y="932368"/>
                    <a:pt x="789995" y="932288"/>
                  </a:cubicBezTo>
                  <a:close/>
                  <a:moveTo>
                    <a:pt x="1028936" y="2788570"/>
                  </a:moveTo>
                  <a:cubicBezTo>
                    <a:pt x="1006356" y="2788417"/>
                    <a:pt x="997254" y="2816256"/>
                    <a:pt x="1011618" y="2829622"/>
                  </a:cubicBezTo>
                  <a:cubicBezTo>
                    <a:pt x="1029300" y="2846074"/>
                    <a:pt x="1053515" y="2831569"/>
                    <a:pt x="1052879" y="2812838"/>
                  </a:cubicBezTo>
                  <a:cubicBezTo>
                    <a:pt x="1052350" y="2797611"/>
                    <a:pt x="1040785" y="2788649"/>
                    <a:pt x="1028936" y="2788570"/>
                  </a:cubicBezTo>
                  <a:close/>
                  <a:moveTo>
                    <a:pt x="1033014" y="2170366"/>
                  </a:moveTo>
                  <a:cubicBezTo>
                    <a:pt x="1010400" y="2170213"/>
                    <a:pt x="1001351" y="2198065"/>
                    <a:pt x="1015703" y="2211418"/>
                  </a:cubicBezTo>
                  <a:cubicBezTo>
                    <a:pt x="1033371" y="2227864"/>
                    <a:pt x="1057599" y="2213385"/>
                    <a:pt x="1056957" y="2194641"/>
                  </a:cubicBezTo>
                  <a:cubicBezTo>
                    <a:pt x="1056434" y="2179407"/>
                    <a:pt x="1044863" y="2170445"/>
                    <a:pt x="1033014" y="2170366"/>
                  </a:cubicBezTo>
                  <a:close/>
                  <a:moveTo>
                    <a:pt x="1030975" y="2479468"/>
                  </a:moveTo>
                  <a:cubicBezTo>
                    <a:pt x="1008368" y="2479315"/>
                    <a:pt x="999312" y="2507167"/>
                    <a:pt x="1013664" y="2520520"/>
                  </a:cubicBezTo>
                  <a:cubicBezTo>
                    <a:pt x="1031332" y="2536966"/>
                    <a:pt x="1055560" y="2522487"/>
                    <a:pt x="1054918" y="2503736"/>
                  </a:cubicBezTo>
                  <a:cubicBezTo>
                    <a:pt x="1054395" y="2488509"/>
                    <a:pt x="1042824" y="2479547"/>
                    <a:pt x="1030975" y="2479468"/>
                  </a:cubicBezTo>
                  <a:close/>
                  <a:moveTo>
                    <a:pt x="783879" y="1859601"/>
                  </a:moveTo>
                  <a:cubicBezTo>
                    <a:pt x="761266" y="1859449"/>
                    <a:pt x="752216" y="1887300"/>
                    <a:pt x="766568" y="1900653"/>
                  </a:cubicBezTo>
                  <a:cubicBezTo>
                    <a:pt x="784144" y="1917013"/>
                    <a:pt x="808471" y="1902720"/>
                    <a:pt x="807829" y="1883876"/>
                  </a:cubicBezTo>
                  <a:cubicBezTo>
                    <a:pt x="807293" y="1868635"/>
                    <a:pt x="795728" y="1859681"/>
                    <a:pt x="783879" y="1859601"/>
                  </a:cubicBezTo>
                  <a:close/>
                  <a:moveTo>
                    <a:pt x="777756" y="2786914"/>
                  </a:moveTo>
                  <a:cubicBezTo>
                    <a:pt x="755149" y="2786762"/>
                    <a:pt x="746093" y="2814620"/>
                    <a:pt x="760445" y="2827966"/>
                  </a:cubicBezTo>
                  <a:cubicBezTo>
                    <a:pt x="778113" y="2844412"/>
                    <a:pt x="802341" y="2829933"/>
                    <a:pt x="801699" y="2811182"/>
                  </a:cubicBezTo>
                  <a:cubicBezTo>
                    <a:pt x="801176" y="2795955"/>
                    <a:pt x="789605" y="2786993"/>
                    <a:pt x="777756" y="2786914"/>
                  </a:cubicBezTo>
                  <a:close/>
                  <a:moveTo>
                    <a:pt x="779794" y="2477805"/>
                  </a:moveTo>
                  <a:cubicBezTo>
                    <a:pt x="757181" y="2477653"/>
                    <a:pt x="748132" y="2505505"/>
                    <a:pt x="762484" y="2518857"/>
                  </a:cubicBezTo>
                  <a:cubicBezTo>
                    <a:pt x="780152" y="2535303"/>
                    <a:pt x="804380" y="2520824"/>
                    <a:pt x="803738" y="2502080"/>
                  </a:cubicBezTo>
                  <a:cubicBezTo>
                    <a:pt x="803215" y="2486853"/>
                    <a:pt x="791644" y="2477885"/>
                    <a:pt x="779794" y="2477805"/>
                  </a:cubicBezTo>
                  <a:close/>
                  <a:moveTo>
                    <a:pt x="542900" y="312422"/>
                  </a:moveTo>
                  <a:cubicBezTo>
                    <a:pt x="520313" y="312269"/>
                    <a:pt x="511224" y="340108"/>
                    <a:pt x="525582" y="353474"/>
                  </a:cubicBezTo>
                  <a:cubicBezTo>
                    <a:pt x="543264" y="369926"/>
                    <a:pt x="567479" y="355421"/>
                    <a:pt x="566843" y="336690"/>
                  </a:cubicBezTo>
                  <a:cubicBezTo>
                    <a:pt x="566314" y="321463"/>
                    <a:pt x="554742" y="312501"/>
                    <a:pt x="542900" y="312422"/>
                  </a:cubicBezTo>
                  <a:close/>
                  <a:moveTo>
                    <a:pt x="1035052" y="1861264"/>
                  </a:moveTo>
                  <a:cubicBezTo>
                    <a:pt x="1012439" y="1861111"/>
                    <a:pt x="1003397" y="1888969"/>
                    <a:pt x="1017742" y="1902316"/>
                  </a:cubicBezTo>
                  <a:cubicBezTo>
                    <a:pt x="1035430" y="1918775"/>
                    <a:pt x="1059652" y="1904223"/>
                    <a:pt x="1058996" y="1885532"/>
                  </a:cubicBezTo>
                  <a:cubicBezTo>
                    <a:pt x="1058473" y="1870305"/>
                    <a:pt x="1046902" y="1861336"/>
                    <a:pt x="1035052" y="1861264"/>
                  </a:cubicBezTo>
                  <a:close/>
                  <a:moveTo>
                    <a:pt x="785918" y="1550499"/>
                  </a:moveTo>
                  <a:cubicBezTo>
                    <a:pt x="763318" y="1550347"/>
                    <a:pt x="754249" y="1578198"/>
                    <a:pt x="768607" y="1591551"/>
                  </a:cubicBezTo>
                  <a:cubicBezTo>
                    <a:pt x="786288" y="1608017"/>
                    <a:pt x="810503" y="1593472"/>
                    <a:pt x="809861" y="1574767"/>
                  </a:cubicBezTo>
                  <a:cubicBezTo>
                    <a:pt x="809338" y="1559540"/>
                    <a:pt x="797767" y="1550579"/>
                    <a:pt x="785918" y="1550499"/>
                  </a:cubicBezTo>
                  <a:close/>
                  <a:moveTo>
                    <a:pt x="781840" y="2168703"/>
                  </a:moveTo>
                  <a:cubicBezTo>
                    <a:pt x="759227" y="2168551"/>
                    <a:pt x="750178" y="2196402"/>
                    <a:pt x="764529" y="2209755"/>
                  </a:cubicBezTo>
                  <a:cubicBezTo>
                    <a:pt x="782217" y="2226214"/>
                    <a:pt x="806439" y="2211663"/>
                    <a:pt x="805784" y="2192972"/>
                  </a:cubicBezTo>
                  <a:cubicBezTo>
                    <a:pt x="805254" y="2177744"/>
                    <a:pt x="793683" y="2168783"/>
                    <a:pt x="781840" y="2168703"/>
                  </a:cubicBezTo>
                  <a:close/>
                  <a:moveTo>
                    <a:pt x="787957" y="1241397"/>
                  </a:moveTo>
                  <a:cubicBezTo>
                    <a:pt x="765350" y="1241245"/>
                    <a:pt x="756294" y="1269103"/>
                    <a:pt x="770646" y="1282449"/>
                  </a:cubicBezTo>
                  <a:cubicBezTo>
                    <a:pt x="788314" y="1298895"/>
                    <a:pt x="812542" y="1284416"/>
                    <a:pt x="811900" y="1265665"/>
                  </a:cubicBezTo>
                  <a:cubicBezTo>
                    <a:pt x="811377" y="1250431"/>
                    <a:pt x="799806" y="1241470"/>
                    <a:pt x="787957" y="1241397"/>
                  </a:cubicBezTo>
                  <a:close/>
                  <a:moveTo>
                    <a:pt x="544938" y="3320"/>
                  </a:moveTo>
                  <a:cubicBezTo>
                    <a:pt x="522332" y="3167"/>
                    <a:pt x="513269" y="31019"/>
                    <a:pt x="527628" y="44372"/>
                  </a:cubicBezTo>
                  <a:cubicBezTo>
                    <a:pt x="545183" y="60712"/>
                    <a:pt x="569531" y="46458"/>
                    <a:pt x="568882" y="27595"/>
                  </a:cubicBezTo>
                  <a:cubicBezTo>
                    <a:pt x="568353" y="12361"/>
                    <a:pt x="556781" y="3399"/>
                    <a:pt x="544938" y="3320"/>
                  </a:cubicBezTo>
                  <a:close/>
                  <a:moveTo>
                    <a:pt x="1286233" y="1862920"/>
                  </a:moveTo>
                  <a:cubicBezTo>
                    <a:pt x="1263620" y="1862767"/>
                    <a:pt x="1254570" y="1890619"/>
                    <a:pt x="1268915" y="1903972"/>
                  </a:cubicBezTo>
                  <a:cubicBezTo>
                    <a:pt x="1286584" y="1920418"/>
                    <a:pt x="1310825" y="1905932"/>
                    <a:pt x="1310170" y="1887194"/>
                  </a:cubicBezTo>
                  <a:cubicBezTo>
                    <a:pt x="1309653" y="1871960"/>
                    <a:pt x="1298082" y="1862999"/>
                    <a:pt x="1286233" y="1862920"/>
                  </a:cubicBezTo>
                  <a:close/>
                  <a:moveTo>
                    <a:pt x="1282155" y="2481124"/>
                  </a:moveTo>
                  <a:cubicBezTo>
                    <a:pt x="1259575" y="2480971"/>
                    <a:pt x="1250473" y="2508810"/>
                    <a:pt x="1264838" y="2522176"/>
                  </a:cubicBezTo>
                  <a:cubicBezTo>
                    <a:pt x="1282519" y="2538628"/>
                    <a:pt x="1306734" y="2524123"/>
                    <a:pt x="1306099" y="2505398"/>
                  </a:cubicBezTo>
                  <a:cubicBezTo>
                    <a:pt x="1305569" y="2490165"/>
                    <a:pt x="1294004" y="2481203"/>
                    <a:pt x="1282155" y="2481124"/>
                  </a:cubicBezTo>
                  <a:close/>
                  <a:moveTo>
                    <a:pt x="1288272" y="1553818"/>
                  </a:moveTo>
                  <a:cubicBezTo>
                    <a:pt x="1265659" y="1553665"/>
                    <a:pt x="1256616" y="1581523"/>
                    <a:pt x="1270961" y="1594870"/>
                  </a:cubicBezTo>
                  <a:cubicBezTo>
                    <a:pt x="1288649" y="1611329"/>
                    <a:pt x="1312871" y="1596777"/>
                    <a:pt x="1312215" y="1578092"/>
                  </a:cubicBezTo>
                  <a:cubicBezTo>
                    <a:pt x="1311692" y="1562858"/>
                    <a:pt x="1300121" y="1553897"/>
                    <a:pt x="1288272" y="1553818"/>
                  </a:cubicBezTo>
                  <a:close/>
                  <a:moveTo>
                    <a:pt x="1284194" y="2172022"/>
                  </a:moveTo>
                  <a:cubicBezTo>
                    <a:pt x="1261587" y="2171869"/>
                    <a:pt x="1252532" y="2199721"/>
                    <a:pt x="1266883" y="2213074"/>
                  </a:cubicBezTo>
                  <a:cubicBezTo>
                    <a:pt x="1284551" y="2229520"/>
                    <a:pt x="1308780" y="2215041"/>
                    <a:pt x="1308138" y="2196290"/>
                  </a:cubicBezTo>
                  <a:cubicBezTo>
                    <a:pt x="1307615" y="2181063"/>
                    <a:pt x="1296043" y="2172101"/>
                    <a:pt x="1284194" y="2172022"/>
                  </a:cubicBezTo>
                  <a:close/>
                  <a:moveTo>
                    <a:pt x="1296427" y="317403"/>
                  </a:moveTo>
                  <a:cubicBezTo>
                    <a:pt x="1273774" y="317250"/>
                    <a:pt x="1264798" y="345128"/>
                    <a:pt x="1279117" y="358455"/>
                  </a:cubicBezTo>
                  <a:cubicBezTo>
                    <a:pt x="1296791" y="374907"/>
                    <a:pt x="1321026" y="360389"/>
                    <a:pt x="1320371" y="341671"/>
                  </a:cubicBezTo>
                  <a:cubicBezTo>
                    <a:pt x="1319848" y="326444"/>
                    <a:pt x="1308277" y="317482"/>
                    <a:pt x="1296427" y="317403"/>
                  </a:cubicBezTo>
                  <a:close/>
                  <a:moveTo>
                    <a:pt x="1292349" y="935607"/>
                  </a:moveTo>
                  <a:cubicBezTo>
                    <a:pt x="1269723" y="935454"/>
                    <a:pt x="1260694" y="963319"/>
                    <a:pt x="1275039" y="976659"/>
                  </a:cubicBezTo>
                  <a:cubicBezTo>
                    <a:pt x="1292707" y="993105"/>
                    <a:pt x="1316935" y="978626"/>
                    <a:pt x="1316293" y="959882"/>
                  </a:cubicBezTo>
                  <a:cubicBezTo>
                    <a:pt x="1315770" y="944648"/>
                    <a:pt x="1304199" y="935686"/>
                    <a:pt x="1292349" y="935607"/>
                  </a:cubicBezTo>
                  <a:close/>
                  <a:moveTo>
                    <a:pt x="1290310" y="1244715"/>
                  </a:moveTo>
                  <a:cubicBezTo>
                    <a:pt x="1267737" y="1244563"/>
                    <a:pt x="1258622" y="1272388"/>
                    <a:pt x="1272993" y="1285767"/>
                  </a:cubicBezTo>
                  <a:cubicBezTo>
                    <a:pt x="1290569" y="1302127"/>
                    <a:pt x="1314896" y="1287834"/>
                    <a:pt x="1314254" y="1268984"/>
                  </a:cubicBezTo>
                  <a:cubicBezTo>
                    <a:pt x="1313725" y="1253723"/>
                    <a:pt x="1302061" y="1244788"/>
                    <a:pt x="1290310" y="1244715"/>
                  </a:cubicBezTo>
                  <a:close/>
                  <a:moveTo>
                    <a:pt x="1047292" y="6638"/>
                  </a:moveTo>
                  <a:cubicBezTo>
                    <a:pt x="1024686" y="6486"/>
                    <a:pt x="1015630" y="34337"/>
                    <a:pt x="1029975" y="47690"/>
                  </a:cubicBezTo>
                  <a:cubicBezTo>
                    <a:pt x="1047637" y="64129"/>
                    <a:pt x="1071885" y="49664"/>
                    <a:pt x="1071229" y="30913"/>
                  </a:cubicBezTo>
                  <a:cubicBezTo>
                    <a:pt x="1070713" y="15679"/>
                    <a:pt x="1059142" y="6718"/>
                    <a:pt x="1047292" y="6638"/>
                  </a:cubicBezTo>
                  <a:close/>
                  <a:moveTo>
                    <a:pt x="1041176" y="933951"/>
                  </a:moveTo>
                  <a:cubicBezTo>
                    <a:pt x="1018569" y="933798"/>
                    <a:pt x="1009513" y="961657"/>
                    <a:pt x="1023865" y="975003"/>
                  </a:cubicBezTo>
                  <a:cubicBezTo>
                    <a:pt x="1041533" y="991449"/>
                    <a:pt x="1065761" y="976970"/>
                    <a:pt x="1065119" y="958219"/>
                  </a:cubicBezTo>
                  <a:cubicBezTo>
                    <a:pt x="1064590" y="942992"/>
                    <a:pt x="1053019" y="934030"/>
                    <a:pt x="1041176" y="933951"/>
                  </a:cubicBezTo>
                  <a:close/>
                  <a:moveTo>
                    <a:pt x="1280116" y="2790232"/>
                  </a:moveTo>
                  <a:cubicBezTo>
                    <a:pt x="1257503" y="2790080"/>
                    <a:pt x="1248454" y="2817931"/>
                    <a:pt x="1262799" y="2831284"/>
                  </a:cubicBezTo>
                  <a:cubicBezTo>
                    <a:pt x="1280467" y="2847730"/>
                    <a:pt x="1304708" y="2833252"/>
                    <a:pt x="1304053" y="2814500"/>
                  </a:cubicBezTo>
                  <a:cubicBezTo>
                    <a:pt x="1303530" y="2799273"/>
                    <a:pt x="1291959" y="2790312"/>
                    <a:pt x="1280116" y="2790232"/>
                  </a:cubicBezTo>
                  <a:close/>
                  <a:moveTo>
                    <a:pt x="1043215" y="624842"/>
                  </a:moveTo>
                  <a:cubicBezTo>
                    <a:pt x="1020608" y="624696"/>
                    <a:pt x="1011552" y="652541"/>
                    <a:pt x="1025904" y="665901"/>
                  </a:cubicBezTo>
                  <a:cubicBezTo>
                    <a:pt x="1043579" y="682353"/>
                    <a:pt x="1067814" y="667835"/>
                    <a:pt x="1067158" y="649124"/>
                  </a:cubicBezTo>
                  <a:cubicBezTo>
                    <a:pt x="1066629" y="633890"/>
                    <a:pt x="1055057" y="624922"/>
                    <a:pt x="1043215" y="624842"/>
                  </a:cubicBezTo>
                  <a:close/>
                  <a:moveTo>
                    <a:pt x="1039137" y="1243053"/>
                  </a:moveTo>
                  <a:cubicBezTo>
                    <a:pt x="1016537" y="1242901"/>
                    <a:pt x="1007468" y="1270752"/>
                    <a:pt x="1021819" y="1284105"/>
                  </a:cubicBezTo>
                  <a:cubicBezTo>
                    <a:pt x="1039488" y="1300551"/>
                    <a:pt x="1063716" y="1286072"/>
                    <a:pt x="1063074" y="1267321"/>
                  </a:cubicBezTo>
                  <a:cubicBezTo>
                    <a:pt x="1062551" y="1252094"/>
                    <a:pt x="1050980" y="1243132"/>
                    <a:pt x="1039137" y="1243053"/>
                  </a:cubicBezTo>
                  <a:close/>
                  <a:moveTo>
                    <a:pt x="1037091" y="1552155"/>
                  </a:moveTo>
                  <a:cubicBezTo>
                    <a:pt x="1014511" y="1552003"/>
                    <a:pt x="1005409" y="1579834"/>
                    <a:pt x="1019774" y="1593207"/>
                  </a:cubicBezTo>
                  <a:cubicBezTo>
                    <a:pt x="1037349" y="1609567"/>
                    <a:pt x="1061677" y="1595273"/>
                    <a:pt x="1061035" y="1576423"/>
                  </a:cubicBezTo>
                  <a:cubicBezTo>
                    <a:pt x="1060512" y="1561196"/>
                    <a:pt x="1048941" y="1552234"/>
                    <a:pt x="1037091" y="1552155"/>
                  </a:cubicBezTo>
                  <a:close/>
                  <a:moveTo>
                    <a:pt x="1045253" y="315740"/>
                  </a:moveTo>
                  <a:cubicBezTo>
                    <a:pt x="1022587" y="315588"/>
                    <a:pt x="1013631" y="343479"/>
                    <a:pt x="1027943" y="356792"/>
                  </a:cubicBezTo>
                  <a:cubicBezTo>
                    <a:pt x="1045618" y="373245"/>
                    <a:pt x="1069853" y="358726"/>
                    <a:pt x="1069197" y="340008"/>
                  </a:cubicBezTo>
                  <a:cubicBezTo>
                    <a:pt x="1068674" y="324808"/>
                    <a:pt x="1057129" y="315820"/>
                    <a:pt x="1045253" y="315740"/>
                  </a:cubicBezTo>
                  <a:close/>
                  <a:moveTo>
                    <a:pt x="1294388" y="626505"/>
                  </a:moveTo>
                  <a:cubicBezTo>
                    <a:pt x="1271795" y="626359"/>
                    <a:pt x="1262713" y="654197"/>
                    <a:pt x="1277078" y="667557"/>
                  </a:cubicBezTo>
                  <a:cubicBezTo>
                    <a:pt x="1294752" y="684009"/>
                    <a:pt x="1318987" y="669497"/>
                    <a:pt x="1318332" y="650773"/>
                  </a:cubicBezTo>
                  <a:cubicBezTo>
                    <a:pt x="1317809" y="635546"/>
                    <a:pt x="1306238" y="626584"/>
                    <a:pt x="1294388" y="626505"/>
                  </a:cubicBezTo>
                  <a:close/>
                  <a:moveTo>
                    <a:pt x="38500" y="618212"/>
                  </a:moveTo>
                  <a:cubicBezTo>
                    <a:pt x="15887" y="618060"/>
                    <a:pt x="6838" y="645918"/>
                    <a:pt x="21189" y="659264"/>
                  </a:cubicBezTo>
                  <a:cubicBezTo>
                    <a:pt x="38858" y="675710"/>
                    <a:pt x="63086" y="661231"/>
                    <a:pt x="62444" y="642487"/>
                  </a:cubicBezTo>
                  <a:cubicBezTo>
                    <a:pt x="61914" y="627253"/>
                    <a:pt x="50349" y="618285"/>
                    <a:pt x="38500" y="618212"/>
                  </a:cubicBezTo>
                  <a:close/>
                  <a:moveTo>
                    <a:pt x="279479" y="2165385"/>
                  </a:moveTo>
                  <a:cubicBezTo>
                    <a:pt x="256906" y="2165232"/>
                    <a:pt x="247790" y="2193058"/>
                    <a:pt x="262162" y="2206437"/>
                  </a:cubicBezTo>
                  <a:cubicBezTo>
                    <a:pt x="279738" y="2222797"/>
                    <a:pt x="304065" y="2208503"/>
                    <a:pt x="303423" y="2189653"/>
                  </a:cubicBezTo>
                  <a:cubicBezTo>
                    <a:pt x="302893" y="2174426"/>
                    <a:pt x="291329" y="2165464"/>
                    <a:pt x="279479" y="2165385"/>
                  </a:cubicBezTo>
                  <a:close/>
                  <a:moveTo>
                    <a:pt x="40539" y="309103"/>
                  </a:moveTo>
                  <a:cubicBezTo>
                    <a:pt x="17886" y="308951"/>
                    <a:pt x="8910" y="336829"/>
                    <a:pt x="23228" y="350155"/>
                  </a:cubicBezTo>
                  <a:cubicBezTo>
                    <a:pt x="40896" y="366601"/>
                    <a:pt x="65125" y="352123"/>
                    <a:pt x="64483" y="333372"/>
                  </a:cubicBezTo>
                  <a:cubicBezTo>
                    <a:pt x="63960" y="318144"/>
                    <a:pt x="52388" y="309183"/>
                    <a:pt x="40539" y="309103"/>
                  </a:cubicBezTo>
                  <a:close/>
                  <a:moveTo>
                    <a:pt x="36461" y="927314"/>
                  </a:moveTo>
                  <a:cubicBezTo>
                    <a:pt x="13947" y="927168"/>
                    <a:pt x="4733" y="954954"/>
                    <a:pt x="19144" y="968366"/>
                  </a:cubicBezTo>
                  <a:cubicBezTo>
                    <a:pt x="36812" y="984812"/>
                    <a:pt x="61047" y="970333"/>
                    <a:pt x="60405" y="951589"/>
                  </a:cubicBezTo>
                  <a:cubicBezTo>
                    <a:pt x="59875" y="936322"/>
                    <a:pt x="48211" y="927394"/>
                    <a:pt x="36461" y="927314"/>
                  </a:cubicBezTo>
                  <a:close/>
                  <a:moveTo>
                    <a:pt x="277440" y="2474487"/>
                  </a:moveTo>
                  <a:cubicBezTo>
                    <a:pt x="254788" y="2474335"/>
                    <a:pt x="245811" y="2502213"/>
                    <a:pt x="260130" y="2515539"/>
                  </a:cubicBezTo>
                  <a:cubicBezTo>
                    <a:pt x="277818" y="2531998"/>
                    <a:pt x="302039" y="2517446"/>
                    <a:pt x="301384" y="2498755"/>
                  </a:cubicBezTo>
                  <a:cubicBezTo>
                    <a:pt x="300861" y="2483528"/>
                    <a:pt x="289290" y="2474566"/>
                    <a:pt x="277440" y="2474487"/>
                  </a:cubicBezTo>
                  <a:close/>
                  <a:moveTo>
                    <a:pt x="275402" y="2783596"/>
                  </a:moveTo>
                  <a:cubicBezTo>
                    <a:pt x="252735" y="2783443"/>
                    <a:pt x="243779" y="2811334"/>
                    <a:pt x="258091" y="2824648"/>
                  </a:cubicBezTo>
                  <a:cubicBezTo>
                    <a:pt x="275766" y="2841100"/>
                    <a:pt x="300001" y="2826601"/>
                    <a:pt x="299345" y="2807864"/>
                  </a:cubicBezTo>
                  <a:cubicBezTo>
                    <a:pt x="298822" y="2792637"/>
                    <a:pt x="287251" y="2783675"/>
                    <a:pt x="275402" y="2783596"/>
                  </a:cubicBezTo>
                  <a:close/>
                  <a:moveTo>
                    <a:pt x="25492" y="6949"/>
                  </a:moveTo>
                  <a:cubicBezTo>
                    <a:pt x="10889" y="20342"/>
                    <a:pt x="19779" y="48081"/>
                    <a:pt x="42260" y="48227"/>
                  </a:cubicBezTo>
                  <a:cubicBezTo>
                    <a:pt x="64920" y="48379"/>
                    <a:pt x="73883" y="20494"/>
                    <a:pt x="59571" y="7175"/>
                  </a:cubicBezTo>
                  <a:cubicBezTo>
                    <a:pt x="48655" y="-2986"/>
                    <a:pt x="34263" y="-1707"/>
                    <a:pt x="25492" y="6949"/>
                  </a:cubicBezTo>
                  <a:close/>
                  <a:moveTo>
                    <a:pt x="34422" y="1236416"/>
                  </a:moveTo>
                  <a:cubicBezTo>
                    <a:pt x="11809" y="1236264"/>
                    <a:pt x="2760" y="1264115"/>
                    <a:pt x="17112" y="1277468"/>
                  </a:cubicBezTo>
                  <a:cubicBezTo>
                    <a:pt x="34786" y="1293921"/>
                    <a:pt x="59021" y="1279402"/>
                    <a:pt x="58366" y="1260684"/>
                  </a:cubicBezTo>
                  <a:cubicBezTo>
                    <a:pt x="57843" y="1245484"/>
                    <a:pt x="46298" y="1236496"/>
                    <a:pt x="34422" y="1236416"/>
                  </a:cubicBezTo>
                  <a:close/>
                  <a:moveTo>
                    <a:pt x="26260" y="2472831"/>
                  </a:moveTo>
                  <a:cubicBezTo>
                    <a:pt x="3680" y="2472679"/>
                    <a:pt x="-5422" y="2500510"/>
                    <a:pt x="8949" y="2513883"/>
                  </a:cubicBezTo>
                  <a:cubicBezTo>
                    <a:pt x="26525" y="2530243"/>
                    <a:pt x="50853" y="2515950"/>
                    <a:pt x="50210" y="2497106"/>
                  </a:cubicBezTo>
                  <a:cubicBezTo>
                    <a:pt x="49681" y="2481866"/>
                    <a:pt x="38116" y="2472911"/>
                    <a:pt x="26260" y="2472831"/>
                  </a:cubicBezTo>
                  <a:close/>
                  <a:moveTo>
                    <a:pt x="32383" y="1545518"/>
                  </a:moveTo>
                  <a:cubicBezTo>
                    <a:pt x="9764" y="1545366"/>
                    <a:pt x="728" y="1573224"/>
                    <a:pt x="15066" y="1586570"/>
                  </a:cubicBezTo>
                  <a:cubicBezTo>
                    <a:pt x="32754" y="1603030"/>
                    <a:pt x="56976" y="1588478"/>
                    <a:pt x="56320" y="1569793"/>
                  </a:cubicBezTo>
                  <a:cubicBezTo>
                    <a:pt x="55804" y="1554559"/>
                    <a:pt x="44226" y="1545598"/>
                    <a:pt x="32383" y="1545518"/>
                  </a:cubicBezTo>
                  <a:close/>
                  <a:moveTo>
                    <a:pt x="2805217" y="66487"/>
                  </a:moveTo>
                  <a:cubicBezTo>
                    <a:pt x="2827850" y="66633"/>
                    <a:pt x="2836859" y="38768"/>
                    <a:pt x="2822534" y="25435"/>
                  </a:cubicBezTo>
                  <a:cubicBezTo>
                    <a:pt x="2804945" y="9069"/>
                    <a:pt x="2780690" y="23322"/>
                    <a:pt x="2781273" y="42219"/>
                  </a:cubicBezTo>
                  <a:cubicBezTo>
                    <a:pt x="2781856" y="57506"/>
                    <a:pt x="2793447" y="66408"/>
                    <a:pt x="2805217" y="66487"/>
                  </a:cubicBezTo>
                  <a:close/>
                  <a:moveTo>
                    <a:pt x="24221" y="2781933"/>
                  </a:moveTo>
                  <a:cubicBezTo>
                    <a:pt x="1568" y="2781781"/>
                    <a:pt x="-7408" y="2809659"/>
                    <a:pt x="6911" y="2822985"/>
                  </a:cubicBezTo>
                  <a:cubicBezTo>
                    <a:pt x="24486" y="2839345"/>
                    <a:pt x="48754" y="2825098"/>
                    <a:pt x="48165" y="2806201"/>
                  </a:cubicBezTo>
                  <a:cubicBezTo>
                    <a:pt x="47582" y="2790915"/>
                    <a:pt x="35991" y="2782013"/>
                    <a:pt x="24221" y="2781933"/>
                  </a:cubicBezTo>
                  <a:close/>
                  <a:moveTo>
                    <a:pt x="540861" y="621530"/>
                  </a:moveTo>
                  <a:cubicBezTo>
                    <a:pt x="518248" y="621378"/>
                    <a:pt x="509198" y="649230"/>
                    <a:pt x="523543" y="662582"/>
                  </a:cubicBezTo>
                  <a:cubicBezTo>
                    <a:pt x="541212" y="679028"/>
                    <a:pt x="565453" y="664550"/>
                    <a:pt x="564798" y="645799"/>
                  </a:cubicBezTo>
                  <a:cubicBezTo>
                    <a:pt x="564275" y="630571"/>
                    <a:pt x="552703" y="621603"/>
                    <a:pt x="540861" y="621530"/>
                  </a:cubicBezTo>
                  <a:close/>
                  <a:moveTo>
                    <a:pt x="30345" y="1854627"/>
                  </a:moveTo>
                  <a:cubicBezTo>
                    <a:pt x="7738" y="1854475"/>
                    <a:pt x="-1324" y="1882326"/>
                    <a:pt x="13034" y="1895679"/>
                  </a:cubicBezTo>
                  <a:cubicBezTo>
                    <a:pt x="30702" y="1912125"/>
                    <a:pt x="54930" y="1897646"/>
                    <a:pt x="54288" y="1878895"/>
                  </a:cubicBezTo>
                  <a:cubicBezTo>
                    <a:pt x="53759" y="1863668"/>
                    <a:pt x="42187" y="1854700"/>
                    <a:pt x="30345" y="1854627"/>
                  </a:cubicBezTo>
                  <a:close/>
                  <a:moveTo>
                    <a:pt x="28306" y="2163729"/>
                  </a:moveTo>
                  <a:cubicBezTo>
                    <a:pt x="5679" y="2163577"/>
                    <a:pt x="-3350" y="2191441"/>
                    <a:pt x="10995" y="2204781"/>
                  </a:cubicBezTo>
                  <a:cubicBezTo>
                    <a:pt x="28663" y="2221227"/>
                    <a:pt x="52891" y="2206748"/>
                    <a:pt x="52249" y="2188004"/>
                  </a:cubicBezTo>
                  <a:cubicBezTo>
                    <a:pt x="51720" y="2172770"/>
                    <a:pt x="40148" y="2163808"/>
                    <a:pt x="28306" y="2163729"/>
                  </a:cubicBezTo>
                  <a:close/>
                  <a:moveTo>
                    <a:pt x="526582" y="2785252"/>
                  </a:moveTo>
                  <a:cubicBezTo>
                    <a:pt x="503969" y="2785099"/>
                    <a:pt x="494926" y="2812957"/>
                    <a:pt x="509271" y="2826303"/>
                  </a:cubicBezTo>
                  <a:cubicBezTo>
                    <a:pt x="526939" y="2842749"/>
                    <a:pt x="551168" y="2828271"/>
                    <a:pt x="550526" y="2809526"/>
                  </a:cubicBezTo>
                  <a:cubicBezTo>
                    <a:pt x="549996" y="2794292"/>
                    <a:pt x="538425" y="2785331"/>
                    <a:pt x="526582" y="2785252"/>
                  </a:cubicBezTo>
                  <a:close/>
                  <a:moveTo>
                    <a:pt x="532698" y="1857939"/>
                  </a:moveTo>
                  <a:cubicBezTo>
                    <a:pt x="510125" y="1857793"/>
                    <a:pt x="501010" y="1885611"/>
                    <a:pt x="515381" y="1898991"/>
                  </a:cubicBezTo>
                  <a:cubicBezTo>
                    <a:pt x="533049" y="1915437"/>
                    <a:pt x="557284" y="1900958"/>
                    <a:pt x="556642" y="1882207"/>
                  </a:cubicBezTo>
                  <a:cubicBezTo>
                    <a:pt x="556113" y="1866986"/>
                    <a:pt x="544548" y="1858018"/>
                    <a:pt x="532698" y="1857939"/>
                  </a:cubicBezTo>
                  <a:close/>
                  <a:moveTo>
                    <a:pt x="528621" y="2476149"/>
                  </a:moveTo>
                  <a:cubicBezTo>
                    <a:pt x="506008" y="2475997"/>
                    <a:pt x="496958" y="2503849"/>
                    <a:pt x="511303" y="2517201"/>
                  </a:cubicBezTo>
                  <a:cubicBezTo>
                    <a:pt x="528978" y="2533654"/>
                    <a:pt x="553213" y="2519155"/>
                    <a:pt x="552558" y="2500418"/>
                  </a:cubicBezTo>
                  <a:cubicBezTo>
                    <a:pt x="552041" y="2485190"/>
                    <a:pt x="540463" y="2476229"/>
                    <a:pt x="528621" y="2476149"/>
                  </a:cubicBezTo>
                  <a:close/>
                  <a:moveTo>
                    <a:pt x="530660" y="2167047"/>
                  </a:moveTo>
                  <a:cubicBezTo>
                    <a:pt x="507994" y="2166895"/>
                    <a:pt x="499037" y="2194786"/>
                    <a:pt x="513349" y="2208099"/>
                  </a:cubicBezTo>
                  <a:cubicBezTo>
                    <a:pt x="531037" y="2224559"/>
                    <a:pt x="555259" y="2210007"/>
                    <a:pt x="554603" y="2191322"/>
                  </a:cubicBezTo>
                  <a:cubicBezTo>
                    <a:pt x="554080" y="2176115"/>
                    <a:pt x="542535" y="2167127"/>
                    <a:pt x="530660" y="2167047"/>
                  </a:cubicBezTo>
                  <a:close/>
                  <a:moveTo>
                    <a:pt x="538815" y="930633"/>
                  </a:moveTo>
                  <a:cubicBezTo>
                    <a:pt x="516202" y="930480"/>
                    <a:pt x="507153" y="958332"/>
                    <a:pt x="521504" y="971684"/>
                  </a:cubicBezTo>
                  <a:cubicBezTo>
                    <a:pt x="539192" y="988144"/>
                    <a:pt x="563414" y="973592"/>
                    <a:pt x="562759" y="954901"/>
                  </a:cubicBezTo>
                  <a:cubicBezTo>
                    <a:pt x="562236" y="939700"/>
                    <a:pt x="550691" y="930712"/>
                    <a:pt x="538815" y="930633"/>
                  </a:cubicBezTo>
                  <a:close/>
                  <a:moveTo>
                    <a:pt x="536776" y="1239735"/>
                  </a:moveTo>
                  <a:cubicBezTo>
                    <a:pt x="514170" y="1239582"/>
                    <a:pt x="505114" y="1267434"/>
                    <a:pt x="519466" y="1280787"/>
                  </a:cubicBezTo>
                  <a:cubicBezTo>
                    <a:pt x="537140" y="1297239"/>
                    <a:pt x="561375" y="1282740"/>
                    <a:pt x="560720" y="1264009"/>
                  </a:cubicBezTo>
                  <a:cubicBezTo>
                    <a:pt x="560197" y="1248776"/>
                    <a:pt x="548626" y="1239814"/>
                    <a:pt x="536776" y="1239735"/>
                  </a:cubicBezTo>
                  <a:close/>
                  <a:moveTo>
                    <a:pt x="534737" y="1548837"/>
                  </a:moveTo>
                  <a:cubicBezTo>
                    <a:pt x="512131" y="1548684"/>
                    <a:pt x="503075" y="1576542"/>
                    <a:pt x="517427" y="1589889"/>
                  </a:cubicBezTo>
                  <a:cubicBezTo>
                    <a:pt x="535095" y="1606335"/>
                    <a:pt x="559323" y="1591856"/>
                    <a:pt x="558681" y="1573112"/>
                  </a:cubicBezTo>
                  <a:cubicBezTo>
                    <a:pt x="558158" y="1557878"/>
                    <a:pt x="546587" y="1548916"/>
                    <a:pt x="534737" y="1548837"/>
                  </a:cubicBezTo>
                  <a:close/>
                  <a:moveTo>
                    <a:pt x="281518" y="1856283"/>
                  </a:moveTo>
                  <a:cubicBezTo>
                    <a:pt x="258912" y="1856130"/>
                    <a:pt x="249856" y="1883989"/>
                    <a:pt x="264201" y="1897335"/>
                  </a:cubicBezTo>
                  <a:cubicBezTo>
                    <a:pt x="281869" y="1913781"/>
                    <a:pt x="306097" y="1899302"/>
                    <a:pt x="305455" y="1880558"/>
                  </a:cubicBezTo>
                  <a:cubicBezTo>
                    <a:pt x="304939" y="1865324"/>
                    <a:pt x="293368" y="1856362"/>
                    <a:pt x="281518" y="1856283"/>
                  </a:cubicBezTo>
                  <a:close/>
                  <a:moveTo>
                    <a:pt x="285596" y="1238079"/>
                  </a:moveTo>
                  <a:cubicBezTo>
                    <a:pt x="262930" y="1237926"/>
                    <a:pt x="253973" y="1265818"/>
                    <a:pt x="268285" y="1279131"/>
                  </a:cubicBezTo>
                  <a:cubicBezTo>
                    <a:pt x="285973" y="1295590"/>
                    <a:pt x="310195" y="1281038"/>
                    <a:pt x="309540" y="1262347"/>
                  </a:cubicBezTo>
                  <a:cubicBezTo>
                    <a:pt x="309017" y="1247120"/>
                    <a:pt x="297445" y="1238152"/>
                    <a:pt x="285596" y="1238079"/>
                  </a:cubicBezTo>
                  <a:close/>
                  <a:moveTo>
                    <a:pt x="283557" y="1547181"/>
                  </a:moveTo>
                  <a:cubicBezTo>
                    <a:pt x="260951" y="1547028"/>
                    <a:pt x="251895" y="1574880"/>
                    <a:pt x="266246" y="1588233"/>
                  </a:cubicBezTo>
                  <a:cubicBezTo>
                    <a:pt x="283921" y="1604685"/>
                    <a:pt x="308156" y="1590187"/>
                    <a:pt x="307501" y="1571449"/>
                  </a:cubicBezTo>
                  <a:cubicBezTo>
                    <a:pt x="306978" y="1556222"/>
                    <a:pt x="295406" y="1547260"/>
                    <a:pt x="283557" y="1547181"/>
                  </a:cubicBezTo>
                  <a:close/>
                  <a:moveTo>
                    <a:pt x="287642" y="928970"/>
                  </a:moveTo>
                  <a:cubicBezTo>
                    <a:pt x="264975" y="928818"/>
                    <a:pt x="256019" y="956709"/>
                    <a:pt x="270331" y="970022"/>
                  </a:cubicBezTo>
                  <a:cubicBezTo>
                    <a:pt x="288019" y="986481"/>
                    <a:pt x="312241" y="971930"/>
                    <a:pt x="311585" y="953238"/>
                  </a:cubicBezTo>
                  <a:cubicBezTo>
                    <a:pt x="311056" y="938037"/>
                    <a:pt x="299511" y="929050"/>
                    <a:pt x="287642" y="928970"/>
                  </a:cubicBezTo>
                  <a:close/>
                  <a:moveTo>
                    <a:pt x="289680" y="619868"/>
                  </a:moveTo>
                  <a:cubicBezTo>
                    <a:pt x="267074" y="619716"/>
                    <a:pt x="258018" y="647567"/>
                    <a:pt x="272363" y="660920"/>
                  </a:cubicBezTo>
                  <a:cubicBezTo>
                    <a:pt x="290044" y="677373"/>
                    <a:pt x="314260" y="662867"/>
                    <a:pt x="313624" y="644136"/>
                  </a:cubicBezTo>
                  <a:cubicBezTo>
                    <a:pt x="313094" y="628909"/>
                    <a:pt x="301523" y="619947"/>
                    <a:pt x="289680" y="619868"/>
                  </a:cubicBezTo>
                  <a:close/>
                  <a:moveTo>
                    <a:pt x="293758" y="1664"/>
                  </a:moveTo>
                  <a:cubicBezTo>
                    <a:pt x="271145" y="1512"/>
                    <a:pt x="262096" y="29363"/>
                    <a:pt x="276447" y="42716"/>
                  </a:cubicBezTo>
                  <a:cubicBezTo>
                    <a:pt x="294116" y="59162"/>
                    <a:pt x="318344" y="44683"/>
                    <a:pt x="317702" y="25932"/>
                  </a:cubicBezTo>
                  <a:cubicBezTo>
                    <a:pt x="317179" y="10705"/>
                    <a:pt x="305608" y="1737"/>
                    <a:pt x="293758" y="1664"/>
                  </a:cubicBezTo>
                  <a:close/>
                  <a:moveTo>
                    <a:pt x="291719" y="310766"/>
                  </a:moveTo>
                  <a:cubicBezTo>
                    <a:pt x="269113" y="310614"/>
                    <a:pt x="260050" y="338465"/>
                    <a:pt x="274409" y="351818"/>
                  </a:cubicBezTo>
                  <a:cubicBezTo>
                    <a:pt x="292077" y="368264"/>
                    <a:pt x="316305" y="353785"/>
                    <a:pt x="315663" y="335041"/>
                  </a:cubicBezTo>
                  <a:cubicBezTo>
                    <a:pt x="315140" y="319807"/>
                    <a:pt x="303569" y="310845"/>
                    <a:pt x="291719" y="310766"/>
                  </a:cubicBezTo>
                  <a:close/>
                  <a:moveTo>
                    <a:pt x="2544166" y="1562110"/>
                  </a:moveTo>
                  <a:cubicBezTo>
                    <a:pt x="2521653" y="1561964"/>
                    <a:pt x="2512438" y="1589750"/>
                    <a:pt x="2526849" y="1603162"/>
                  </a:cubicBezTo>
                  <a:cubicBezTo>
                    <a:pt x="2544517" y="1619608"/>
                    <a:pt x="2568759" y="1605129"/>
                    <a:pt x="2568104" y="1586378"/>
                  </a:cubicBezTo>
                  <a:cubicBezTo>
                    <a:pt x="2567581" y="1571151"/>
                    <a:pt x="2556009" y="1562189"/>
                    <a:pt x="2544166" y="1562110"/>
                  </a:cubicBezTo>
                  <a:close/>
                  <a:moveTo>
                    <a:pt x="2301142" y="324039"/>
                  </a:moveTo>
                  <a:cubicBezTo>
                    <a:pt x="2278515" y="323894"/>
                    <a:pt x="2269493" y="351745"/>
                    <a:pt x="2283831" y="365091"/>
                  </a:cubicBezTo>
                  <a:cubicBezTo>
                    <a:pt x="2301407" y="381451"/>
                    <a:pt x="2325734" y="367158"/>
                    <a:pt x="2325092" y="348314"/>
                  </a:cubicBezTo>
                  <a:cubicBezTo>
                    <a:pt x="2324556" y="333074"/>
                    <a:pt x="2312991" y="324119"/>
                    <a:pt x="2301142" y="324039"/>
                  </a:cubicBezTo>
                  <a:close/>
                  <a:moveTo>
                    <a:pt x="2303181" y="14937"/>
                  </a:moveTo>
                  <a:cubicBezTo>
                    <a:pt x="2280561" y="14785"/>
                    <a:pt x="2271525" y="42650"/>
                    <a:pt x="2285870" y="55989"/>
                  </a:cubicBezTo>
                  <a:cubicBezTo>
                    <a:pt x="2303538" y="72435"/>
                    <a:pt x="2327766" y="57956"/>
                    <a:pt x="2327124" y="39212"/>
                  </a:cubicBezTo>
                  <a:cubicBezTo>
                    <a:pt x="2326601" y="23978"/>
                    <a:pt x="2315030" y="15010"/>
                    <a:pt x="2303181" y="14937"/>
                  </a:cubicBezTo>
                  <a:close/>
                  <a:moveTo>
                    <a:pt x="2299103" y="633141"/>
                  </a:moveTo>
                  <a:cubicBezTo>
                    <a:pt x="2276490" y="632989"/>
                    <a:pt x="2267440" y="660840"/>
                    <a:pt x="2281792" y="674193"/>
                  </a:cubicBezTo>
                  <a:cubicBezTo>
                    <a:pt x="2299460" y="690639"/>
                    <a:pt x="2323702" y="676147"/>
                    <a:pt x="2323046" y="657410"/>
                  </a:cubicBezTo>
                  <a:cubicBezTo>
                    <a:pt x="2322524" y="642182"/>
                    <a:pt x="2310952" y="633221"/>
                    <a:pt x="2299103" y="633141"/>
                  </a:cubicBezTo>
                  <a:close/>
                  <a:moveTo>
                    <a:pt x="2297064" y="942243"/>
                  </a:moveTo>
                  <a:cubicBezTo>
                    <a:pt x="2274398" y="942091"/>
                    <a:pt x="2265441" y="969982"/>
                    <a:pt x="2279753" y="983295"/>
                  </a:cubicBezTo>
                  <a:cubicBezTo>
                    <a:pt x="2297428" y="999748"/>
                    <a:pt x="2321663" y="985249"/>
                    <a:pt x="2321008" y="966518"/>
                  </a:cubicBezTo>
                  <a:cubicBezTo>
                    <a:pt x="2320485" y="951284"/>
                    <a:pt x="2308913" y="942323"/>
                    <a:pt x="2297064" y="942243"/>
                  </a:cubicBezTo>
                  <a:close/>
                  <a:moveTo>
                    <a:pt x="2540082" y="2180321"/>
                  </a:moveTo>
                  <a:cubicBezTo>
                    <a:pt x="2517469" y="2180168"/>
                    <a:pt x="2508426" y="2208026"/>
                    <a:pt x="2522771" y="2221373"/>
                  </a:cubicBezTo>
                  <a:cubicBezTo>
                    <a:pt x="2540446" y="2237825"/>
                    <a:pt x="2564681" y="2223327"/>
                    <a:pt x="2564026" y="2204589"/>
                  </a:cubicBezTo>
                  <a:cubicBezTo>
                    <a:pt x="2563503" y="2189362"/>
                    <a:pt x="2551932" y="2180400"/>
                    <a:pt x="2540082" y="2180321"/>
                  </a:cubicBezTo>
                  <a:close/>
                  <a:moveTo>
                    <a:pt x="2536004" y="2798525"/>
                  </a:moveTo>
                  <a:cubicBezTo>
                    <a:pt x="2513404" y="2798372"/>
                    <a:pt x="2504335" y="2826224"/>
                    <a:pt x="2518694" y="2839577"/>
                  </a:cubicBezTo>
                  <a:cubicBezTo>
                    <a:pt x="2536382" y="2856049"/>
                    <a:pt x="2560590" y="2841484"/>
                    <a:pt x="2559948" y="2822800"/>
                  </a:cubicBezTo>
                  <a:cubicBezTo>
                    <a:pt x="2559425" y="2807566"/>
                    <a:pt x="2547854" y="2798604"/>
                    <a:pt x="2536004" y="2798525"/>
                  </a:cubicBezTo>
                  <a:close/>
                  <a:moveTo>
                    <a:pt x="2538043" y="2489423"/>
                  </a:moveTo>
                  <a:cubicBezTo>
                    <a:pt x="2515430" y="2489270"/>
                    <a:pt x="2506381" y="2517128"/>
                    <a:pt x="2520732" y="2530475"/>
                  </a:cubicBezTo>
                  <a:cubicBezTo>
                    <a:pt x="2538401" y="2546921"/>
                    <a:pt x="2562629" y="2532442"/>
                    <a:pt x="2561987" y="2513691"/>
                  </a:cubicBezTo>
                  <a:cubicBezTo>
                    <a:pt x="2561464" y="2498464"/>
                    <a:pt x="2549893" y="2489502"/>
                    <a:pt x="2538043" y="2489423"/>
                  </a:cubicBezTo>
                  <a:close/>
                  <a:moveTo>
                    <a:pt x="2288902" y="2178658"/>
                  </a:moveTo>
                  <a:cubicBezTo>
                    <a:pt x="2266249" y="2178506"/>
                    <a:pt x="2257272" y="2206384"/>
                    <a:pt x="2271591" y="2219710"/>
                  </a:cubicBezTo>
                  <a:cubicBezTo>
                    <a:pt x="2289279" y="2236170"/>
                    <a:pt x="2313501" y="2221618"/>
                    <a:pt x="2312846" y="2202926"/>
                  </a:cubicBezTo>
                  <a:cubicBezTo>
                    <a:pt x="2312322" y="2187726"/>
                    <a:pt x="2300778" y="2178738"/>
                    <a:pt x="2288902" y="2178658"/>
                  </a:cubicBezTo>
                  <a:close/>
                  <a:moveTo>
                    <a:pt x="2542121" y="1871219"/>
                  </a:moveTo>
                  <a:cubicBezTo>
                    <a:pt x="2519515" y="1871066"/>
                    <a:pt x="2510459" y="1898918"/>
                    <a:pt x="2524810" y="1912271"/>
                  </a:cubicBezTo>
                  <a:cubicBezTo>
                    <a:pt x="2542498" y="1928730"/>
                    <a:pt x="2566720" y="1914178"/>
                    <a:pt x="2566065" y="1895487"/>
                  </a:cubicBezTo>
                  <a:cubicBezTo>
                    <a:pt x="2565542" y="1880279"/>
                    <a:pt x="2553997" y="1871291"/>
                    <a:pt x="2542121" y="1871219"/>
                  </a:cubicBezTo>
                  <a:close/>
                  <a:moveTo>
                    <a:pt x="2286863" y="2487760"/>
                  </a:moveTo>
                  <a:cubicBezTo>
                    <a:pt x="2264250" y="2487608"/>
                    <a:pt x="2255201" y="2515466"/>
                    <a:pt x="2269552" y="2528812"/>
                  </a:cubicBezTo>
                  <a:cubicBezTo>
                    <a:pt x="2287227" y="2545265"/>
                    <a:pt x="2311462" y="2530766"/>
                    <a:pt x="2310807" y="2512035"/>
                  </a:cubicBezTo>
                  <a:cubicBezTo>
                    <a:pt x="2310284" y="2496808"/>
                    <a:pt x="2298712" y="2487840"/>
                    <a:pt x="2286863" y="2487760"/>
                  </a:cubicBezTo>
                  <a:close/>
                  <a:moveTo>
                    <a:pt x="2284824" y="2796869"/>
                  </a:moveTo>
                  <a:cubicBezTo>
                    <a:pt x="2262211" y="2796717"/>
                    <a:pt x="2253162" y="2824575"/>
                    <a:pt x="2267513" y="2837921"/>
                  </a:cubicBezTo>
                  <a:cubicBezTo>
                    <a:pt x="2285181" y="2854367"/>
                    <a:pt x="2309410" y="2839888"/>
                    <a:pt x="2308768" y="2821137"/>
                  </a:cubicBezTo>
                  <a:cubicBezTo>
                    <a:pt x="2308245" y="2805910"/>
                    <a:pt x="2296673" y="2796948"/>
                    <a:pt x="2284824" y="2796869"/>
                  </a:cubicBezTo>
                  <a:close/>
                  <a:moveTo>
                    <a:pt x="2295025" y="1251352"/>
                  </a:moveTo>
                  <a:cubicBezTo>
                    <a:pt x="2272419" y="1251200"/>
                    <a:pt x="2263363" y="1279051"/>
                    <a:pt x="2277714" y="1292404"/>
                  </a:cubicBezTo>
                  <a:cubicBezTo>
                    <a:pt x="2295383" y="1308850"/>
                    <a:pt x="2319611" y="1294371"/>
                    <a:pt x="2318969" y="1275620"/>
                  </a:cubicBezTo>
                  <a:cubicBezTo>
                    <a:pt x="2318446" y="1260393"/>
                    <a:pt x="2306868" y="1251425"/>
                    <a:pt x="2295025" y="1251352"/>
                  </a:cubicBezTo>
                  <a:close/>
                  <a:moveTo>
                    <a:pt x="2290947" y="1869556"/>
                  </a:moveTo>
                  <a:cubicBezTo>
                    <a:pt x="2268334" y="1869404"/>
                    <a:pt x="2259278" y="1897255"/>
                    <a:pt x="2273630" y="1910608"/>
                  </a:cubicBezTo>
                  <a:cubicBezTo>
                    <a:pt x="2291298" y="1927054"/>
                    <a:pt x="2315540" y="1912575"/>
                    <a:pt x="2314884" y="1893831"/>
                  </a:cubicBezTo>
                  <a:cubicBezTo>
                    <a:pt x="2314361" y="1878597"/>
                    <a:pt x="2302790" y="1869636"/>
                    <a:pt x="2290947" y="1869556"/>
                  </a:cubicBezTo>
                  <a:close/>
                  <a:moveTo>
                    <a:pt x="2292986" y="1560454"/>
                  </a:moveTo>
                  <a:cubicBezTo>
                    <a:pt x="2270406" y="1560308"/>
                    <a:pt x="2261304" y="1588140"/>
                    <a:pt x="2275669" y="1601506"/>
                  </a:cubicBezTo>
                  <a:cubicBezTo>
                    <a:pt x="2293350" y="1617959"/>
                    <a:pt x="2317565" y="1603453"/>
                    <a:pt x="2316930" y="1584729"/>
                  </a:cubicBezTo>
                  <a:cubicBezTo>
                    <a:pt x="2316400" y="1569462"/>
                    <a:pt x="2304730" y="1560527"/>
                    <a:pt x="2292986" y="1560454"/>
                  </a:cubicBezTo>
                  <a:close/>
                  <a:moveTo>
                    <a:pt x="2554361" y="16593"/>
                  </a:moveTo>
                  <a:cubicBezTo>
                    <a:pt x="2531788" y="16441"/>
                    <a:pt x="2522672" y="44266"/>
                    <a:pt x="2537044" y="57645"/>
                  </a:cubicBezTo>
                  <a:cubicBezTo>
                    <a:pt x="2554712" y="74091"/>
                    <a:pt x="2578947" y="59612"/>
                    <a:pt x="2578304" y="40861"/>
                  </a:cubicBezTo>
                  <a:cubicBezTo>
                    <a:pt x="2577775" y="25634"/>
                    <a:pt x="2566210" y="16673"/>
                    <a:pt x="2554361" y="16593"/>
                  </a:cubicBezTo>
                  <a:close/>
                  <a:moveTo>
                    <a:pt x="2795340" y="1563772"/>
                  </a:moveTo>
                  <a:cubicBezTo>
                    <a:pt x="2772674" y="1563620"/>
                    <a:pt x="2763717" y="1591511"/>
                    <a:pt x="2778029" y="1604824"/>
                  </a:cubicBezTo>
                  <a:cubicBezTo>
                    <a:pt x="2795717" y="1621284"/>
                    <a:pt x="2819939" y="1606732"/>
                    <a:pt x="2819284" y="1588047"/>
                  </a:cubicBezTo>
                  <a:cubicBezTo>
                    <a:pt x="2818761" y="1572840"/>
                    <a:pt x="2807216" y="1563852"/>
                    <a:pt x="2795340" y="1563772"/>
                  </a:cubicBezTo>
                  <a:close/>
                  <a:moveTo>
                    <a:pt x="2797379" y="1254670"/>
                  </a:moveTo>
                  <a:cubicBezTo>
                    <a:pt x="2774766" y="1254518"/>
                    <a:pt x="2765717" y="1282370"/>
                    <a:pt x="2780062" y="1295722"/>
                  </a:cubicBezTo>
                  <a:cubicBezTo>
                    <a:pt x="2797743" y="1312175"/>
                    <a:pt x="2821958" y="1297670"/>
                    <a:pt x="2821323" y="1278939"/>
                  </a:cubicBezTo>
                  <a:cubicBezTo>
                    <a:pt x="2820793" y="1263711"/>
                    <a:pt x="2809228" y="1254743"/>
                    <a:pt x="2797379" y="1254670"/>
                  </a:cubicBezTo>
                  <a:close/>
                  <a:moveTo>
                    <a:pt x="2793301" y="1872875"/>
                  </a:moveTo>
                  <a:cubicBezTo>
                    <a:pt x="2770688" y="1872722"/>
                    <a:pt x="2761639" y="1900574"/>
                    <a:pt x="2775991" y="1913926"/>
                  </a:cubicBezTo>
                  <a:cubicBezTo>
                    <a:pt x="2793678" y="1930386"/>
                    <a:pt x="2817900" y="1915834"/>
                    <a:pt x="2817245" y="1897143"/>
                  </a:cubicBezTo>
                  <a:cubicBezTo>
                    <a:pt x="2816722" y="1881915"/>
                    <a:pt x="2805151" y="1872954"/>
                    <a:pt x="2793301" y="1872875"/>
                  </a:cubicBezTo>
                  <a:close/>
                  <a:moveTo>
                    <a:pt x="2791262" y="2181977"/>
                  </a:moveTo>
                  <a:cubicBezTo>
                    <a:pt x="2768656" y="2181824"/>
                    <a:pt x="2759600" y="2209676"/>
                    <a:pt x="2773952" y="2223029"/>
                  </a:cubicBezTo>
                  <a:cubicBezTo>
                    <a:pt x="2791620" y="2239475"/>
                    <a:pt x="2815848" y="2224996"/>
                    <a:pt x="2815206" y="2206252"/>
                  </a:cubicBezTo>
                  <a:cubicBezTo>
                    <a:pt x="2814683" y="2191018"/>
                    <a:pt x="2803105" y="2182056"/>
                    <a:pt x="2791262" y="2181977"/>
                  </a:cubicBezTo>
                  <a:close/>
                  <a:moveTo>
                    <a:pt x="2803496" y="327358"/>
                  </a:moveTo>
                  <a:cubicBezTo>
                    <a:pt x="2780883" y="327205"/>
                    <a:pt x="2771833" y="355057"/>
                    <a:pt x="2786185" y="368410"/>
                  </a:cubicBezTo>
                  <a:cubicBezTo>
                    <a:pt x="2803860" y="384862"/>
                    <a:pt x="2828095" y="370363"/>
                    <a:pt x="2827439" y="351626"/>
                  </a:cubicBezTo>
                  <a:cubicBezTo>
                    <a:pt x="2826916" y="336399"/>
                    <a:pt x="2815345" y="327437"/>
                    <a:pt x="2803496" y="327358"/>
                  </a:cubicBezTo>
                  <a:close/>
                  <a:moveTo>
                    <a:pt x="2799418" y="945562"/>
                  </a:moveTo>
                  <a:cubicBezTo>
                    <a:pt x="2776811" y="945409"/>
                    <a:pt x="2767756" y="973267"/>
                    <a:pt x="2782107" y="986614"/>
                  </a:cubicBezTo>
                  <a:cubicBezTo>
                    <a:pt x="2799775" y="1003060"/>
                    <a:pt x="2824004" y="988581"/>
                    <a:pt x="2823362" y="969837"/>
                  </a:cubicBezTo>
                  <a:cubicBezTo>
                    <a:pt x="2822839" y="954603"/>
                    <a:pt x="2811267" y="945641"/>
                    <a:pt x="2799418" y="945562"/>
                  </a:cubicBezTo>
                  <a:close/>
                  <a:moveTo>
                    <a:pt x="2801457" y="636460"/>
                  </a:moveTo>
                  <a:cubicBezTo>
                    <a:pt x="2778804" y="636307"/>
                    <a:pt x="2769828" y="664185"/>
                    <a:pt x="2784139" y="677512"/>
                  </a:cubicBezTo>
                  <a:cubicBezTo>
                    <a:pt x="2801808" y="693958"/>
                    <a:pt x="2826036" y="679479"/>
                    <a:pt x="2825394" y="660728"/>
                  </a:cubicBezTo>
                  <a:cubicBezTo>
                    <a:pt x="2824878" y="645501"/>
                    <a:pt x="2813306" y="636539"/>
                    <a:pt x="2801457" y="636460"/>
                  </a:cubicBezTo>
                  <a:close/>
                  <a:moveTo>
                    <a:pt x="2550283" y="634804"/>
                  </a:moveTo>
                  <a:cubicBezTo>
                    <a:pt x="2527630" y="634651"/>
                    <a:pt x="2518654" y="662529"/>
                    <a:pt x="2532972" y="675856"/>
                  </a:cubicBezTo>
                  <a:cubicBezTo>
                    <a:pt x="2550660" y="692322"/>
                    <a:pt x="2574882" y="677777"/>
                    <a:pt x="2574227" y="659072"/>
                  </a:cubicBezTo>
                  <a:cubicBezTo>
                    <a:pt x="2573697" y="643845"/>
                    <a:pt x="2562126" y="634877"/>
                    <a:pt x="2550283" y="634804"/>
                  </a:cubicBezTo>
                  <a:close/>
                  <a:moveTo>
                    <a:pt x="2789223" y="2491079"/>
                  </a:moveTo>
                  <a:cubicBezTo>
                    <a:pt x="2766604" y="2490926"/>
                    <a:pt x="2757568" y="2518791"/>
                    <a:pt x="2771913" y="2532131"/>
                  </a:cubicBezTo>
                  <a:cubicBezTo>
                    <a:pt x="2789581" y="2548577"/>
                    <a:pt x="2813809" y="2534098"/>
                    <a:pt x="2813167" y="2515354"/>
                  </a:cubicBezTo>
                  <a:cubicBezTo>
                    <a:pt x="2812644" y="2500120"/>
                    <a:pt x="2801066" y="2491158"/>
                    <a:pt x="2789223" y="2491079"/>
                  </a:cubicBezTo>
                  <a:close/>
                  <a:moveTo>
                    <a:pt x="2548244" y="943906"/>
                  </a:moveTo>
                  <a:cubicBezTo>
                    <a:pt x="2525631" y="943754"/>
                    <a:pt x="2516588" y="971612"/>
                    <a:pt x="2530933" y="984958"/>
                  </a:cubicBezTo>
                  <a:cubicBezTo>
                    <a:pt x="2548602" y="1001404"/>
                    <a:pt x="2572830" y="986925"/>
                    <a:pt x="2572188" y="968174"/>
                  </a:cubicBezTo>
                  <a:cubicBezTo>
                    <a:pt x="2571658" y="952947"/>
                    <a:pt x="2560087" y="943985"/>
                    <a:pt x="2548244" y="943906"/>
                  </a:cubicBezTo>
                  <a:close/>
                  <a:moveTo>
                    <a:pt x="2552322" y="325695"/>
                  </a:moveTo>
                  <a:cubicBezTo>
                    <a:pt x="2529709" y="325549"/>
                    <a:pt x="2520660" y="353394"/>
                    <a:pt x="2535005" y="366747"/>
                  </a:cubicBezTo>
                  <a:cubicBezTo>
                    <a:pt x="2552693" y="383206"/>
                    <a:pt x="2576914" y="368655"/>
                    <a:pt x="2576259" y="349963"/>
                  </a:cubicBezTo>
                  <a:cubicBezTo>
                    <a:pt x="2575743" y="334763"/>
                    <a:pt x="2564191" y="325775"/>
                    <a:pt x="2552322" y="325695"/>
                  </a:cubicBezTo>
                  <a:close/>
                  <a:moveTo>
                    <a:pt x="2546205" y="1253008"/>
                  </a:moveTo>
                  <a:cubicBezTo>
                    <a:pt x="2523605" y="1252856"/>
                    <a:pt x="2514536" y="1280707"/>
                    <a:pt x="2528888" y="1294060"/>
                  </a:cubicBezTo>
                  <a:cubicBezTo>
                    <a:pt x="2546569" y="1310513"/>
                    <a:pt x="2570785" y="1296007"/>
                    <a:pt x="2570149" y="1277283"/>
                  </a:cubicBezTo>
                  <a:cubicBezTo>
                    <a:pt x="2569613" y="1262022"/>
                    <a:pt x="2557949" y="1253087"/>
                    <a:pt x="2546205" y="1253008"/>
                  </a:cubicBezTo>
                  <a:close/>
                  <a:moveTo>
                    <a:pt x="2787178" y="2800187"/>
                  </a:moveTo>
                  <a:cubicBezTo>
                    <a:pt x="2764558" y="2800035"/>
                    <a:pt x="2755522" y="2827893"/>
                    <a:pt x="2769867" y="2841239"/>
                  </a:cubicBezTo>
                  <a:cubicBezTo>
                    <a:pt x="2787443" y="2857599"/>
                    <a:pt x="2811704" y="2843365"/>
                    <a:pt x="2811128" y="2824456"/>
                  </a:cubicBezTo>
                  <a:cubicBezTo>
                    <a:pt x="2810539" y="2809162"/>
                    <a:pt x="2798954" y="2800260"/>
                    <a:pt x="2787178" y="2800187"/>
                  </a:cubicBezTo>
                  <a:close/>
                  <a:moveTo>
                    <a:pt x="2052007" y="13275"/>
                  </a:moveTo>
                  <a:cubicBezTo>
                    <a:pt x="2029400" y="13122"/>
                    <a:pt x="2020338" y="40981"/>
                    <a:pt x="2034696" y="54327"/>
                  </a:cubicBezTo>
                  <a:cubicBezTo>
                    <a:pt x="2052364" y="70773"/>
                    <a:pt x="2076593" y="56294"/>
                    <a:pt x="2075951" y="37543"/>
                  </a:cubicBezTo>
                  <a:cubicBezTo>
                    <a:pt x="2075421" y="22316"/>
                    <a:pt x="2063850" y="13354"/>
                    <a:pt x="2052007" y="13275"/>
                  </a:cubicBezTo>
                  <a:close/>
                  <a:moveTo>
                    <a:pt x="1792664" y="1248034"/>
                  </a:moveTo>
                  <a:cubicBezTo>
                    <a:pt x="1770051" y="1247881"/>
                    <a:pt x="1761002" y="1275733"/>
                    <a:pt x="1775354" y="1289086"/>
                  </a:cubicBezTo>
                  <a:cubicBezTo>
                    <a:pt x="1793022" y="1305532"/>
                    <a:pt x="1817263" y="1291046"/>
                    <a:pt x="1816608" y="1272302"/>
                  </a:cubicBezTo>
                  <a:cubicBezTo>
                    <a:pt x="1816085" y="1257068"/>
                    <a:pt x="1804514" y="1248107"/>
                    <a:pt x="1792664" y="1248034"/>
                  </a:cubicBezTo>
                  <a:close/>
                  <a:moveTo>
                    <a:pt x="1549646" y="9956"/>
                  </a:moveTo>
                  <a:cubicBezTo>
                    <a:pt x="1526993" y="9804"/>
                    <a:pt x="1518017" y="37682"/>
                    <a:pt x="1532336" y="51008"/>
                  </a:cubicBezTo>
                  <a:cubicBezTo>
                    <a:pt x="1550024" y="67468"/>
                    <a:pt x="1574245" y="52916"/>
                    <a:pt x="1573590" y="34231"/>
                  </a:cubicBezTo>
                  <a:cubicBezTo>
                    <a:pt x="1573067" y="18997"/>
                    <a:pt x="1561496" y="10036"/>
                    <a:pt x="1549646" y="9956"/>
                  </a:cubicBezTo>
                  <a:close/>
                  <a:moveTo>
                    <a:pt x="2049968" y="322377"/>
                  </a:moveTo>
                  <a:cubicBezTo>
                    <a:pt x="2027342" y="322231"/>
                    <a:pt x="2018319" y="350089"/>
                    <a:pt x="2032657" y="363435"/>
                  </a:cubicBezTo>
                  <a:cubicBezTo>
                    <a:pt x="2050319" y="379881"/>
                    <a:pt x="2074554" y="365409"/>
                    <a:pt x="2073912" y="346652"/>
                  </a:cubicBezTo>
                  <a:cubicBezTo>
                    <a:pt x="2073382" y="331418"/>
                    <a:pt x="2061811" y="322456"/>
                    <a:pt x="2049968" y="322377"/>
                  </a:cubicBezTo>
                  <a:close/>
                  <a:moveTo>
                    <a:pt x="1788587" y="1866238"/>
                  </a:moveTo>
                  <a:cubicBezTo>
                    <a:pt x="1765980" y="1866086"/>
                    <a:pt x="1756918" y="1893937"/>
                    <a:pt x="1771276" y="1907290"/>
                  </a:cubicBezTo>
                  <a:cubicBezTo>
                    <a:pt x="1788944" y="1923736"/>
                    <a:pt x="1813173" y="1909257"/>
                    <a:pt x="1812530" y="1890506"/>
                  </a:cubicBezTo>
                  <a:cubicBezTo>
                    <a:pt x="1812007" y="1875279"/>
                    <a:pt x="1800436" y="1866317"/>
                    <a:pt x="1788587" y="1866238"/>
                  </a:cubicBezTo>
                  <a:close/>
                  <a:moveTo>
                    <a:pt x="1786548" y="2175340"/>
                  </a:moveTo>
                  <a:cubicBezTo>
                    <a:pt x="1763941" y="2175188"/>
                    <a:pt x="1754885" y="2203039"/>
                    <a:pt x="1769231" y="2216392"/>
                  </a:cubicBezTo>
                  <a:cubicBezTo>
                    <a:pt x="1786912" y="2232844"/>
                    <a:pt x="1811127" y="2218339"/>
                    <a:pt x="1810491" y="2199608"/>
                  </a:cubicBezTo>
                  <a:cubicBezTo>
                    <a:pt x="1809962" y="2184354"/>
                    <a:pt x="1798298" y="2175419"/>
                    <a:pt x="1786548" y="2175340"/>
                  </a:cubicBezTo>
                  <a:close/>
                  <a:moveTo>
                    <a:pt x="1782470" y="2793551"/>
                  </a:moveTo>
                  <a:cubicBezTo>
                    <a:pt x="1759857" y="2793398"/>
                    <a:pt x="1750808" y="2821250"/>
                    <a:pt x="1765159" y="2834603"/>
                  </a:cubicBezTo>
                  <a:cubicBezTo>
                    <a:pt x="1782834" y="2851055"/>
                    <a:pt x="1807069" y="2836537"/>
                    <a:pt x="1806414" y="2817819"/>
                  </a:cubicBezTo>
                  <a:cubicBezTo>
                    <a:pt x="1805891" y="2802592"/>
                    <a:pt x="1794319" y="2793630"/>
                    <a:pt x="1782470" y="2793551"/>
                  </a:cubicBezTo>
                  <a:close/>
                  <a:moveTo>
                    <a:pt x="1543530" y="937269"/>
                  </a:moveTo>
                  <a:cubicBezTo>
                    <a:pt x="1520956" y="937117"/>
                    <a:pt x="1511841" y="964942"/>
                    <a:pt x="1526212" y="978321"/>
                  </a:cubicBezTo>
                  <a:cubicBezTo>
                    <a:pt x="1543880" y="994767"/>
                    <a:pt x="1568109" y="980288"/>
                    <a:pt x="1567473" y="961537"/>
                  </a:cubicBezTo>
                  <a:cubicBezTo>
                    <a:pt x="1566944" y="946310"/>
                    <a:pt x="1555379" y="937349"/>
                    <a:pt x="1543530" y="937269"/>
                  </a:cubicBezTo>
                  <a:close/>
                  <a:moveTo>
                    <a:pt x="1784509" y="2484442"/>
                  </a:moveTo>
                  <a:cubicBezTo>
                    <a:pt x="1761896" y="2484290"/>
                    <a:pt x="1752847" y="2512141"/>
                    <a:pt x="1767198" y="2525494"/>
                  </a:cubicBezTo>
                  <a:cubicBezTo>
                    <a:pt x="1784873" y="2541947"/>
                    <a:pt x="1809108" y="2527428"/>
                    <a:pt x="1808453" y="2508710"/>
                  </a:cubicBezTo>
                  <a:cubicBezTo>
                    <a:pt x="1807930" y="2493509"/>
                    <a:pt x="1796385" y="2484522"/>
                    <a:pt x="1784509" y="2484442"/>
                  </a:cubicBezTo>
                  <a:close/>
                  <a:moveTo>
                    <a:pt x="1545569" y="628167"/>
                  </a:moveTo>
                  <a:cubicBezTo>
                    <a:pt x="1522956" y="628015"/>
                    <a:pt x="1513906" y="655873"/>
                    <a:pt x="1528258" y="669219"/>
                  </a:cubicBezTo>
                  <a:cubicBezTo>
                    <a:pt x="1545926" y="685665"/>
                    <a:pt x="1570154" y="671186"/>
                    <a:pt x="1569512" y="652442"/>
                  </a:cubicBezTo>
                  <a:cubicBezTo>
                    <a:pt x="1568989" y="637208"/>
                    <a:pt x="1557418" y="628240"/>
                    <a:pt x="1545569" y="628167"/>
                  </a:cubicBezTo>
                  <a:close/>
                  <a:moveTo>
                    <a:pt x="1533335" y="2482786"/>
                  </a:moveTo>
                  <a:cubicBezTo>
                    <a:pt x="1510729" y="2482634"/>
                    <a:pt x="1501666" y="2510485"/>
                    <a:pt x="1516018" y="2523838"/>
                  </a:cubicBezTo>
                  <a:cubicBezTo>
                    <a:pt x="1533686" y="2540284"/>
                    <a:pt x="1557928" y="2525805"/>
                    <a:pt x="1557272" y="2507054"/>
                  </a:cubicBezTo>
                  <a:cubicBezTo>
                    <a:pt x="1556749" y="2491827"/>
                    <a:pt x="1545178" y="2482866"/>
                    <a:pt x="1533335" y="2482786"/>
                  </a:cubicBezTo>
                  <a:close/>
                  <a:moveTo>
                    <a:pt x="1541491" y="1246371"/>
                  </a:moveTo>
                  <a:cubicBezTo>
                    <a:pt x="1518878" y="1246219"/>
                    <a:pt x="1509829" y="1274070"/>
                    <a:pt x="1524180" y="1287423"/>
                  </a:cubicBezTo>
                  <a:cubicBezTo>
                    <a:pt x="1541855" y="1303876"/>
                    <a:pt x="1566090" y="1289357"/>
                    <a:pt x="1565434" y="1270646"/>
                  </a:cubicBezTo>
                  <a:cubicBezTo>
                    <a:pt x="1564911" y="1255439"/>
                    <a:pt x="1553367" y="1246451"/>
                    <a:pt x="1541491" y="1246371"/>
                  </a:cubicBezTo>
                  <a:close/>
                  <a:moveTo>
                    <a:pt x="1531290" y="2791888"/>
                  </a:moveTo>
                  <a:cubicBezTo>
                    <a:pt x="1508677" y="2791736"/>
                    <a:pt x="1499627" y="2819587"/>
                    <a:pt x="1513979" y="2832940"/>
                  </a:cubicBezTo>
                  <a:cubicBezTo>
                    <a:pt x="1531654" y="2849393"/>
                    <a:pt x="1555889" y="2834874"/>
                    <a:pt x="1555233" y="2816163"/>
                  </a:cubicBezTo>
                  <a:cubicBezTo>
                    <a:pt x="1554710" y="2800956"/>
                    <a:pt x="1543166" y="2791968"/>
                    <a:pt x="1531290" y="2791888"/>
                  </a:cubicBezTo>
                  <a:close/>
                  <a:moveTo>
                    <a:pt x="1535374" y="2173684"/>
                  </a:moveTo>
                  <a:cubicBezTo>
                    <a:pt x="1512768" y="2173532"/>
                    <a:pt x="1503705" y="2201383"/>
                    <a:pt x="1518063" y="2214736"/>
                  </a:cubicBezTo>
                  <a:cubicBezTo>
                    <a:pt x="1535732" y="2231182"/>
                    <a:pt x="1559960" y="2216703"/>
                    <a:pt x="1559318" y="2197959"/>
                  </a:cubicBezTo>
                  <a:cubicBezTo>
                    <a:pt x="1558782" y="2182692"/>
                    <a:pt x="1547118" y="2173757"/>
                    <a:pt x="1535374" y="2173684"/>
                  </a:cubicBezTo>
                  <a:close/>
                  <a:moveTo>
                    <a:pt x="1539452" y="1555473"/>
                  </a:moveTo>
                  <a:cubicBezTo>
                    <a:pt x="1516839" y="1555321"/>
                    <a:pt x="1507790" y="1583172"/>
                    <a:pt x="1522141" y="1596525"/>
                  </a:cubicBezTo>
                  <a:cubicBezTo>
                    <a:pt x="1539809" y="1612971"/>
                    <a:pt x="1564051" y="1598486"/>
                    <a:pt x="1563396" y="1579748"/>
                  </a:cubicBezTo>
                  <a:cubicBezTo>
                    <a:pt x="1562866" y="1564514"/>
                    <a:pt x="1551295" y="1555553"/>
                    <a:pt x="1539452" y="1555473"/>
                  </a:cubicBezTo>
                  <a:close/>
                  <a:moveTo>
                    <a:pt x="1537413" y="1864582"/>
                  </a:moveTo>
                  <a:cubicBezTo>
                    <a:pt x="1514760" y="1864430"/>
                    <a:pt x="1505784" y="1892308"/>
                    <a:pt x="1520102" y="1905634"/>
                  </a:cubicBezTo>
                  <a:cubicBezTo>
                    <a:pt x="1537770" y="1922080"/>
                    <a:pt x="1561999" y="1907601"/>
                    <a:pt x="1561357" y="1888850"/>
                  </a:cubicBezTo>
                  <a:cubicBezTo>
                    <a:pt x="1560827" y="1873616"/>
                    <a:pt x="1549256" y="1864655"/>
                    <a:pt x="1537413" y="1864582"/>
                  </a:cubicBezTo>
                  <a:close/>
                  <a:moveTo>
                    <a:pt x="1547608" y="319058"/>
                  </a:moveTo>
                  <a:cubicBezTo>
                    <a:pt x="1525001" y="318906"/>
                    <a:pt x="1515945" y="346758"/>
                    <a:pt x="1530290" y="360110"/>
                  </a:cubicBezTo>
                  <a:cubicBezTo>
                    <a:pt x="1547965" y="376556"/>
                    <a:pt x="1572200" y="362064"/>
                    <a:pt x="1571545" y="343333"/>
                  </a:cubicBezTo>
                  <a:cubicBezTo>
                    <a:pt x="1571028" y="328099"/>
                    <a:pt x="1559457" y="319138"/>
                    <a:pt x="1547608" y="319058"/>
                  </a:cubicBezTo>
                  <a:close/>
                  <a:moveTo>
                    <a:pt x="2041806" y="1558792"/>
                  </a:moveTo>
                  <a:cubicBezTo>
                    <a:pt x="2019199" y="1558639"/>
                    <a:pt x="2010137" y="1586491"/>
                    <a:pt x="2024495" y="1599844"/>
                  </a:cubicBezTo>
                  <a:cubicBezTo>
                    <a:pt x="2042163" y="1616290"/>
                    <a:pt x="2066392" y="1601811"/>
                    <a:pt x="2065750" y="1583060"/>
                  </a:cubicBezTo>
                  <a:cubicBezTo>
                    <a:pt x="2065227" y="1567833"/>
                    <a:pt x="2053655" y="1558871"/>
                    <a:pt x="2041806" y="1558792"/>
                  </a:cubicBezTo>
                  <a:close/>
                  <a:moveTo>
                    <a:pt x="2039767" y="1867894"/>
                  </a:moveTo>
                  <a:cubicBezTo>
                    <a:pt x="2017160" y="1867741"/>
                    <a:pt x="2008105" y="1895593"/>
                    <a:pt x="2022450" y="1908946"/>
                  </a:cubicBezTo>
                  <a:cubicBezTo>
                    <a:pt x="2040131" y="1925398"/>
                    <a:pt x="2064346" y="1910893"/>
                    <a:pt x="2063711" y="1892169"/>
                  </a:cubicBezTo>
                  <a:cubicBezTo>
                    <a:pt x="2063181" y="1876908"/>
                    <a:pt x="2051517" y="1867973"/>
                    <a:pt x="2039767" y="1867894"/>
                  </a:cubicBezTo>
                  <a:close/>
                  <a:moveTo>
                    <a:pt x="2035689" y="2486104"/>
                  </a:moveTo>
                  <a:cubicBezTo>
                    <a:pt x="2013036" y="2485952"/>
                    <a:pt x="2004060" y="2513830"/>
                    <a:pt x="2018379" y="2527156"/>
                  </a:cubicBezTo>
                  <a:cubicBezTo>
                    <a:pt x="2036067" y="2543616"/>
                    <a:pt x="2060288" y="2529064"/>
                    <a:pt x="2059633" y="2510373"/>
                  </a:cubicBezTo>
                  <a:cubicBezTo>
                    <a:pt x="2059103" y="2495145"/>
                    <a:pt x="2047532" y="2486184"/>
                    <a:pt x="2035689" y="2486104"/>
                  </a:cubicBezTo>
                  <a:close/>
                  <a:moveTo>
                    <a:pt x="2037728" y="2177002"/>
                  </a:moveTo>
                  <a:cubicBezTo>
                    <a:pt x="2015115" y="2176850"/>
                    <a:pt x="2006066" y="2204702"/>
                    <a:pt x="2020411" y="2218054"/>
                  </a:cubicBezTo>
                  <a:cubicBezTo>
                    <a:pt x="2038085" y="2234507"/>
                    <a:pt x="2062321" y="2219988"/>
                    <a:pt x="2061665" y="2201277"/>
                  </a:cubicBezTo>
                  <a:cubicBezTo>
                    <a:pt x="2061142" y="2186043"/>
                    <a:pt x="2049577" y="2177082"/>
                    <a:pt x="2037728" y="2177002"/>
                  </a:cubicBezTo>
                  <a:close/>
                  <a:moveTo>
                    <a:pt x="2047922" y="631485"/>
                  </a:moveTo>
                  <a:cubicBezTo>
                    <a:pt x="2025343" y="631333"/>
                    <a:pt x="2016240" y="659165"/>
                    <a:pt x="2030612" y="672537"/>
                  </a:cubicBezTo>
                  <a:cubicBezTo>
                    <a:pt x="2048187" y="688897"/>
                    <a:pt x="2072515" y="674604"/>
                    <a:pt x="2071873" y="655760"/>
                  </a:cubicBezTo>
                  <a:cubicBezTo>
                    <a:pt x="2071343" y="640520"/>
                    <a:pt x="2059772" y="631558"/>
                    <a:pt x="2047922" y="631485"/>
                  </a:cubicBezTo>
                  <a:close/>
                  <a:moveTo>
                    <a:pt x="1790626" y="1557136"/>
                  </a:moveTo>
                  <a:cubicBezTo>
                    <a:pt x="1767973" y="1556983"/>
                    <a:pt x="1758996" y="1584861"/>
                    <a:pt x="1773315" y="1598188"/>
                  </a:cubicBezTo>
                  <a:cubicBezTo>
                    <a:pt x="1790983" y="1614634"/>
                    <a:pt x="1815211" y="1600155"/>
                    <a:pt x="1814569" y="1581404"/>
                  </a:cubicBezTo>
                  <a:cubicBezTo>
                    <a:pt x="1814046" y="1566177"/>
                    <a:pt x="1802475" y="1557215"/>
                    <a:pt x="1790626" y="1557136"/>
                  </a:cubicBezTo>
                  <a:close/>
                  <a:moveTo>
                    <a:pt x="2043845" y="1249690"/>
                  </a:moveTo>
                  <a:cubicBezTo>
                    <a:pt x="2021179" y="1249537"/>
                    <a:pt x="2012222" y="1277428"/>
                    <a:pt x="2026527" y="1290742"/>
                  </a:cubicBezTo>
                  <a:cubicBezTo>
                    <a:pt x="2044196" y="1307188"/>
                    <a:pt x="2068424" y="1292709"/>
                    <a:pt x="2067782" y="1273964"/>
                  </a:cubicBezTo>
                  <a:cubicBezTo>
                    <a:pt x="2067265" y="1258731"/>
                    <a:pt x="2055694" y="1249769"/>
                    <a:pt x="2043845" y="1249690"/>
                  </a:cubicBezTo>
                  <a:close/>
                  <a:moveTo>
                    <a:pt x="2045884" y="940588"/>
                  </a:moveTo>
                  <a:cubicBezTo>
                    <a:pt x="2023231" y="940435"/>
                    <a:pt x="2014254" y="968313"/>
                    <a:pt x="2028573" y="981640"/>
                  </a:cubicBezTo>
                  <a:cubicBezTo>
                    <a:pt x="2046261" y="998099"/>
                    <a:pt x="2070483" y="983547"/>
                    <a:pt x="2069827" y="964856"/>
                  </a:cubicBezTo>
                  <a:cubicBezTo>
                    <a:pt x="2069304" y="949628"/>
                    <a:pt x="2057733" y="940667"/>
                    <a:pt x="2045884" y="940588"/>
                  </a:cubicBezTo>
                  <a:close/>
                  <a:moveTo>
                    <a:pt x="1794710" y="938925"/>
                  </a:moveTo>
                  <a:cubicBezTo>
                    <a:pt x="1772097" y="938773"/>
                    <a:pt x="1763048" y="966624"/>
                    <a:pt x="1777393" y="979977"/>
                  </a:cubicBezTo>
                  <a:cubicBezTo>
                    <a:pt x="1794968" y="996337"/>
                    <a:pt x="1819296" y="982043"/>
                    <a:pt x="1818654" y="963200"/>
                  </a:cubicBezTo>
                  <a:cubicBezTo>
                    <a:pt x="1818124" y="947966"/>
                    <a:pt x="1806559" y="939004"/>
                    <a:pt x="1794710" y="938925"/>
                  </a:cubicBezTo>
                  <a:close/>
                  <a:moveTo>
                    <a:pt x="2033650" y="2795206"/>
                  </a:moveTo>
                  <a:cubicBezTo>
                    <a:pt x="2011044" y="2795054"/>
                    <a:pt x="2001988" y="2822906"/>
                    <a:pt x="2016340" y="2836258"/>
                  </a:cubicBezTo>
                  <a:cubicBezTo>
                    <a:pt x="2034014" y="2852711"/>
                    <a:pt x="2058249" y="2838212"/>
                    <a:pt x="2057594" y="2819481"/>
                  </a:cubicBezTo>
                  <a:cubicBezTo>
                    <a:pt x="2057064" y="2804247"/>
                    <a:pt x="2045493" y="2795286"/>
                    <a:pt x="2033650" y="2795206"/>
                  </a:cubicBezTo>
                  <a:close/>
                  <a:moveTo>
                    <a:pt x="1796749" y="629823"/>
                  </a:moveTo>
                  <a:cubicBezTo>
                    <a:pt x="1774169" y="629671"/>
                    <a:pt x="1765060" y="657502"/>
                    <a:pt x="1779432" y="670875"/>
                  </a:cubicBezTo>
                  <a:cubicBezTo>
                    <a:pt x="1797113" y="687341"/>
                    <a:pt x="1821328" y="672796"/>
                    <a:pt x="1820686" y="654091"/>
                  </a:cubicBezTo>
                  <a:cubicBezTo>
                    <a:pt x="1820163" y="638831"/>
                    <a:pt x="1808572" y="629902"/>
                    <a:pt x="1796749" y="629823"/>
                  </a:cubicBezTo>
                  <a:close/>
                  <a:moveTo>
                    <a:pt x="1298473" y="8301"/>
                  </a:moveTo>
                  <a:cubicBezTo>
                    <a:pt x="1275820" y="8148"/>
                    <a:pt x="1266843" y="36026"/>
                    <a:pt x="1281162" y="49353"/>
                  </a:cubicBezTo>
                  <a:cubicBezTo>
                    <a:pt x="1298850" y="65812"/>
                    <a:pt x="1323072" y="51260"/>
                    <a:pt x="1322416" y="32569"/>
                  </a:cubicBezTo>
                  <a:cubicBezTo>
                    <a:pt x="1321887" y="17361"/>
                    <a:pt x="1310342" y="8373"/>
                    <a:pt x="1298473" y="8301"/>
                  </a:cubicBezTo>
                  <a:close/>
                  <a:moveTo>
                    <a:pt x="1800827" y="11619"/>
                  </a:moveTo>
                  <a:cubicBezTo>
                    <a:pt x="1778174" y="11467"/>
                    <a:pt x="1769197" y="39345"/>
                    <a:pt x="1783516" y="52671"/>
                  </a:cubicBezTo>
                  <a:cubicBezTo>
                    <a:pt x="1801191" y="69123"/>
                    <a:pt x="1825426" y="54625"/>
                    <a:pt x="1824770" y="35887"/>
                  </a:cubicBezTo>
                  <a:cubicBezTo>
                    <a:pt x="1824247" y="20660"/>
                    <a:pt x="1812676" y="11692"/>
                    <a:pt x="1800827" y="11619"/>
                  </a:cubicBezTo>
                  <a:close/>
                  <a:moveTo>
                    <a:pt x="1798788" y="320721"/>
                  </a:moveTo>
                  <a:cubicBezTo>
                    <a:pt x="1776194" y="320575"/>
                    <a:pt x="1767112" y="348413"/>
                    <a:pt x="1781477" y="361780"/>
                  </a:cubicBezTo>
                  <a:cubicBezTo>
                    <a:pt x="1799145" y="378226"/>
                    <a:pt x="1823374" y="363747"/>
                    <a:pt x="1822731" y="344996"/>
                  </a:cubicBezTo>
                  <a:cubicBezTo>
                    <a:pt x="1822208" y="329762"/>
                    <a:pt x="1810631" y="320800"/>
                    <a:pt x="1798788" y="3207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29" name="Google Shape;829;p14"/>
          <p:cNvSpPr txBox="1"/>
          <p:nvPr/>
        </p:nvSpPr>
        <p:spPr>
          <a:xfrm>
            <a:off x="870284" y="503343"/>
            <a:ext cx="7403400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/>
            <a:r>
              <a:rPr lang="ru-RU" sz="1600" dirty="0">
                <a:solidFill>
                  <a:schemeClr val="dk1"/>
                </a:solidFill>
                <a:latin typeface="Comic Sans MS" pitchFamily="66" charset="0"/>
                <a:ea typeface="Mali Light"/>
                <a:cs typeface="Mali Light"/>
                <a:sym typeface="Mali Light"/>
              </a:rPr>
              <a:t>Одним из самых известных символов борьбы с ВИЧ-инфекцией, без которого не обходится, пожалуй, ни одна тематическая акция, является красная лента, напоминающая перевернутую букву «V» и приколотая на грудь.</a:t>
            </a:r>
          </a:p>
        </p:txBody>
      </p:sp>
      <p:sp>
        <p:nvSpPr>
          <p:cNvPr id="830" name="Google Shape;830;p14"/>
          <p:cNvSpPr txBox="1"/>
          <p:nvPr/>
        </p:nvSpPr>
        <p:spPr>
          <a:xfrm>
            <a:off x="107504" y="4006532"/>
            <a:ext cx="8856984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ru-RU" sz="1000" dirty="0">
                <a:solidFill>
                  <a:schemeClr val="dk1"/>
                </a:solidFill>
                <a:latin typeface="Comic Sans MS" pitchFamily="66" charset="0"/>
                <a:ea typeface="Mali Light"/>
                <a:cs typeface="Mali Light"/>
                <a:sym typeface="Mali Light"/>
              </a:rPr>
              <a:t>Придумана она была всего четверть века назад, весной 1991 года, художником Франком Муром, который тогда входил в группу «</a:t>
            </a:r>
            <a:r>
              <a:rPr lang="ru-RU" sz="1000" dirty="0" err="1">
                <a:solidFill>
                  <a:schemeClr val="dk1"/>
                </a:solidFill>
                <a:latin typeface="Comic Sans MS" pitchFamily="66" charset="0"/>
                <a:ea typeface="Mali Light"/>
                <a:cs typeface="Mali Light"/>
                <a:sym typeface="Mali Light"/>
              </a:rPr>
              <a:t>Visual</a:t>
            </a:r>
            <a:r>
              <a:rPr lang="ru-RU" sz="1000" dirty="0">
                <a:solidFill>
                  <a:schemeClr val="dk1"/>
                </a:solidFill>
                <a:latin typeface="Comic Sans MS" pitchFamily="66" charset="0"/>
                <a:ea typeface="Mali Light"/>
                <a:cs typeface="Mali Light"/>
                <a:sym typeface="Mali Light"/>
              </a:rPr>
              <a:t> AIDS</a:t>
            </a:r>
            <a:r>
              <a:rPr lang="ru-RU" sz="1000" dirty="0" smtClean="0">
                <a:solidFill>
                  <a:schemeClr val="dk1"/>
                </a:solidFill>
                <a:latin typeface="Comic Sans MS" pitchFamily="66" charset="0"/>
                <a:ea typeface="Mali Light"/>
                <a:cs typeface="Mali Light"/>
                <a:sym typeface="Mali Light"/>
              </a:rPr>
              <a:t>».</a:t>
            </a:r>
            <a:endParaRPr lang="ru-RU" sz="1000" dirty="0">
              <a:solidFill>
                <a:schemeClr val="dk1"/>
              </a:solidFill>
              <a:latin typeface="Comic Sans MS" pitchFamily="66" charset="0"/>
              <a:ea typeface="Mali Light"/>
              <a:cs typeface="Mali Light"/>
              <a:sym typeface="Mali Light"/>
            </a:endParaRPr>
          </a:p>
          <a:p>
            <a:pPr lvl="0" algn="just">
              <a:lnSpc>
                <a:spcPct val="120000"/>
              </a:lnSpc>
            </a:pPr>
            <a:endParaRPr lang="ru-RU" sz="1000" dirty="0" smtClean="0">
              <a:solidFill>
                <a:schemeClr val="dk1"/>
              </a:solidFill>
              <a:latin typeface="Comic Sans MS" pitchFamily="66" charset="0"/>
              <a:ea typeface="Mali Light"/>
              <a:cs typeface="Mali Light"/>
              <a:sym typeface="Mali Light"/>
            </a:endParaRPr>
          </a:p>
          <a:p>
            <a:pPr lvl="0" algn="just">
              <a:lnSpc>
                <a:spcPct val="120000"/>
              </a:lnSpc>
            </a:pPr>
            <a:r>
              <a:rPr lang="ru-RU" sz="1000" dirty="0" smtClean="0">
                <a:solidFill>
                  <a:schemeClr val="dk1"/>
                </a:solidFill>
                <a:latin typeface="Comic Sans MS" pitchFamily="66" charset="0"/>
                <a:ea typeface="Mali Light"/>
                <a:cs typeface="Mali Light"/>
                <a:sym typeface="Mali Light"/>
              </a:rPr>
              <a:t>Проект </a:t>
            </a:r>
            <a:r>
              <a:rPr lang="ru-RU" sz="1000" dirty="0">
                <a:solidFill>
                  <a:schemeClr val="dk1"/>
                </a:solidFill>
                <a:latin typeface="Comic Sans MS" pitchFamily="66" charset="0"/>
                <a:ea typeface="Mali Light"/>
                <a:cs typeface="Mali Light"/>
                <a:sym typeface="Mali Light"/>
              </a:rPr>
              <a:t>«Красная ленточка» официально начали реализовывать во время проведения 45-ой ежегодной церемонии вручения наград «</a:t>
            </a:r>
            <a:r>
              <a:rPr lang="ru-RU" sz="1000" dirty="0" err="1">
                <a:solidFill>
                  <a:schemeClr val="dk1"/>
                </a:solidFill>
                <a:latin typeface="Comic Sans MS" pitchFamily="66" charset="0"/>
                <a:ea typeface="Mali Light"/>
                <a:cs typeface="Mali Light"/>
                <a:sym typeface="Mali Light"/>
              </a:rPr>
              <a:t>Tony</a:t>
            </a:r>
            <a:r>
              <a:rPr lang="ru-RU" sz="1000" dirty="0">
                <a:solidFill>
                  <a:schemeClr val="dk1"/>
                </a:solidFill>
                <a:latin typeface="Comic Sans MS" pitchFamily="66" charset="0"/>
                <a:ea typeface="Mali Light"/>
                <a:cs typeface="Mali Light"/>
                <a:sym typeface="Mali Light"/>
              </a:rPr>
              <a:t> </a:t>
            </a:r>
            <a:r>
              <a:rPr lang="ru-RU" sz="1000" dirty="0" err="1">
                <a:solidFill>
                  <a:schemeClr val="dk1"/>
                </a:solidFill>
                <a:latin typeface="Comic Sans MS" pitchFamily="66" charset="0"/>
                <a:ea typeface="Mali Light"/>
                <a:cs typeface="Mali Light"/>
                <a:sym typeface="Mali Light"/>
              </a:rPr>
              <a:t>Awards</a:t>
            </a:r>
            <a:r>
              <a:rPr lang="ru-RU" sz="1000" dirty="0">
                <a:solidFill>
                  <a:schemeClr val="dk1"/>
                </a:solidFill>
                <a:latin typeface="Comic Sans MS" pitchFamily="66" charset="0"/>
                <a:ea typeface="Mali Light"/>
                <a:cs typeface="Mali Light"/>
                <a:sym typeface="Mali Light"/>
              </a:rPr>
              <a:t>» 2 июня 2000 года. Тогда, на церемонии, всем номинантам было предложено приколоть такие ленты на грудь. Пресс-релиз, анонсирующий социальный проект, утверждал, что этот символ должен олицетворять сострадание и поддержку людей, надежду на светлое будущее без СПИДа.</a:t>
            </a:r>
            <a:endParaRPr lang="ru-RU" sz="1200" dirty="0">
              <a:solidFill>
                <a:schemeClr val="dk1"/>
              </a:solidFill>
              <a:latin typeface="Comic Sans MS" pitchFamily="66" charset="0"/>
              <a:ea typeface="Mali Light"/>
              <a:cs typeface="Mali Light"/>
              <a:sym typeface="Mali Light"/>
            </a:endParaRPr>
          </a:p>
        </p:txBody>
      </p:sp>
      <p:pic>
        <p:nvPicPr>
          <p:cNvPr id="5122" name="Picture 2" descr="C:\Users\larisa1\Downloads\e71j5o8j2l7k0rf7ipldtj22tnixxe1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9552">
            <a:off x="2272199" y="1731574"/>
            <a:ext cx="4177768" cy="181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32" name="Google Shape;832;p14"/>
          <p:cNvGrpSpPr/>
          <p:nvPr/>
        </p:nvGrpSpPr>
        <p:grpSpPr>
          <a:xfrm rot="19869644">
            <a:off x="2147092" y="1559600"/>
            <a:ext cx="971187" cy="316973"/>
            <a:chOff x="5250385" y="2757522"/>
            <a:chExt cx="1942129" cy="633867"/>
          </a:xfrm>
        </p:grpSpPr>
        <p:sp>
          <p:nvSpPr>
            <p:cNvPr id="833" name="Google Shape;833;p14"/>
            <p:cNvSpPr/>
            <p:nvPr/>
          </p:nvSpPr>
          <p:spPr>
            <a:xfrm>
              <a:off x="5250385" y="2757522"/>
              <a:ext cx="1942129" cy="633867"/>
            </a:xfrm>
            <a:custGeom>
              <a:avLst/>
              <a:gdLst/>
              <a:ahLst/>
              <a:cxnLst/>
              <a:rect l="l" t="t" r="r" b="b"/>
              <a:pathLst>
                <a:path w="1942129" h="633867" extrusionOk="0">
                  <a:moveTo>
                    <a:pt x="1941251" y="609865"/>
                  </a:moveTo>
                  <a:cubicBezTo>
                    <a:pt x="1923253" y="573595"/>
                    <a:pt x="1892850" y="540268"/>
                    <a:pt x="1860756" y="437736"/>
                  </a:cubicBezTo>
                  <a:cubicBezTo>
                    <a:pt x="1814634" y="285157"/>
                    <a:pt x="1811614" y="337288"/>
                    <a:pt x="1863514" y="233395"/>
                  </a:cubicBezTo>
                  <a:cubicBezTo>
                    <a:pt x="1945278" y="68216"/>
                    <a:pt x="1935717" y="69091"/>
                    <a:pt x="1898505" y="62765"/>
                  </a:cubicBezTo>
                  <a:cubicBezTo>
                    <a:pt x="1787942" y="44181"/>
                    <a:pt x="1647732" y="43286"/>
                    <a:pt x="1539463" y="34496"/>
                  </a:cubicBezTo>
                  <a:cubicBezTo>
                    <a:pt x="693169" y="-39845"/>
                    <a:pt x="480431" y="29532"/>
                    <a:pt x="13154" y="26789"/>
                  </a:cubicBezTo>
                  <a:cubicBezTo>
                    <a:pt x="-14248" y="27284"/>
                    <a:pt x="3173" y="60262"/>
                    <a:pt x="46801" y="216184"/>
                  </a:cubicBezTo>
                  <a:cubicBezTo>
                    <a:pt x="93570" y="385315"/>
                    <a:pt x="74450" y="278651"/>
                    <a:pt x="16100" y="575667"/>
                  </a:cubicBezTo>
                  <a:cubicBezTo>
                    <a:pt x="13178" y="593804"/>
                    <a:pt x="-2067" y="626641"/>
                    <a:pt x="26497" y="629957"/>
                  </a:cubicBezTo>
                  <a:cubicBezTo>
                    <a:pt x="448679" y="597096"/>
                    <a:pt x="873120" y="641215"/>
                    <a:pt x="1296137" y="632770"/>
                  </a:cubicBezTo>
                  <a:cubicBezTo>
                    <a:pt x="1505259" y="629160"/>
                    <a:pt x="1714617" y="622238"/>
                    <a:pt x="1923719" y="629690"/>
                  </a:cubicBezTo>
                  <a:cubicBezTo>
                    <a:pt x="1934819" y="631856"/>
                    <a:pt x="1945271" y="620676"/>
                    <a:pt x="1941251" y="6098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34;p14"/>
            <p:cNvSpPr/>
            <p:nvPr/>
          </p:nvSpPr>
          <p:spPr>
            <a:xfrm>
              <a:off x="5250385" y="2757522"/>
              <a:ext cx="1942129" cy="633867"/>
            </a:xfrm>
            <a:custGeom>
              <a:avLst/>
              <a:gdLst/>
              <a:ahLst/>
              <a:cxnLst/>
              <a:rect l="l" t="t" r="r" b="b"/>
              <a:pathLst>
                <a:path w="1942129" h="633867" extrusionOk="0">
                  <a:moveTo>
                    <a:pt x="1941251" y="609865"/>
                  </a:moveTo>
                  <a:cubicBezTo>
                    <a:pt x="1923253" y="573595"/>
                    <a:pt x="1892850" y="540268"/>
                    <a:pt x="1860756" y="437736"/>
                  </a:cubicBezTo>
                  <a:cubicBezTo>
                    <a:pt x="1814634" y="285157"/>
                    <a:pt x="1811614" y="337288"/>
                    <a:pt x="1863514" y="233395"/>
                  </a:cubicBezTo>
                  <a:cubicBezTo>
                    <a:pt x="1945278" y="68216"/>
                    <a:pt x="1935717" y="69091"/>
                    <a:pt x="1898505" y="62765"/>
                  </a:cubicBezTo>
                  <a:cubicBezTo>
                    <a:pt x="1787942" y="44181"/>
                    <a:pt x="1647732" y="43286"/>
                    <a:pt x="1539463" y="34496"/>
                  </a:cubicBezTo>
                  <a:cubicBezTo>
                    <a:pt x="693169" y="-39845"/>
                    <a:pt x="480431" y="29532"/>
                    <a:pt x="13154" y="26789"/>
                  </a:cubicBezTo>
                  <a:cubicBezTo>
                    <a:pt x="-14248" y="27284"/>
                    <a:pt x="3173" y="60262"/>
                    <a:pt x="46801" y="216184"/>
                  </a:cubicBezTo>
                  <a:cubicBezTo>
                    <a:pt x="93570" y="385315"/>
                    <a:pt x="74450" y="278651"/>
                    <a:pt x="16100" y="575667"/>
                  </a:cubicBezTo>
                  <a:cubicBezTo>
                    <a:pt x="13178" y="593804"/>
                    <a:pt x="-2067" y="626641"/>
                    <a:pt x="26497" y="629957"/>
                  </a:cubicBezTo>
                  <a:cubicBezTo>
                    <a:pt x="448679" y="597096"/>
                    <a:pt x="873120" y="641215"/>
                    <a:pt x="1296137" y="632770"/>
                  </a:cubicBezTo>
                  <a:cubicBezTo>
                    <a:pt x="1505259" y="629160"/>
                    <a:pt x="1714617" y="622238"/>
                    <a:pt x="1923719" y="629690"/>
                  </a:cubicBezTo>
                  <a:cubicBezTo>
                    <a:pt x="1934819" y="631856"/>
                    <a:pt x="1945271" y="620676"/>
                    <a:pt x="1941251" y="6098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35" name="Google Shape;835;p14"/>
          <p:cNvGrpSpPr/>
          <p:nvPr/>
        </p:nvGrpSpPr>
        <p:grpSpPr>
          <a:xfrm rot="-1917845">
            <a:off x="5698823" y="3334756"/>
            <a:ext cx="985809" cy="336043"/>
            <a:chOff x="11289602" y="6344253"/>
            <a:chExt cx="1971572" cy="671999"/>
          </a:xfrm>
        </p:grpSpPr>
        <p:grpSp>
          <p:nvGrpSpPr>
            <p:cNvPr id="836" name="Google Shape;836;p14"/>
            <p:cNvGrpSpPr/>
            <p:nvPr/>
          </p:nvGrpSpPr>
          <p:grpSpPr>
            <a:xfrm>
              <a:off x="11289602" y="6344253"/>
              <a:ext cx="1971572" cy="671999"/>
              <a:chOff x="11289602" y="6344253"/>
              <a:chExt cx="1971572" cy="671999"/>
            </a:xfrm>
          </p:grpSpPr>
          <p:sp>
            <p:nvSpPr>
              <p:cNvPr id="837" name="Google Shape;837;p14"/>
              <p:cNvSpPr/>
              <p:nvPr/>
            </p:nvSpPr>
            <p:spPr>
              <a:xfrm>
                <a:off x="12438149" y="6359346"/>
                <a:ext cx="366" cy="4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42" extrusionOk="0">
                    <a:moveTo>
                      <a:pt x="0" y="32"/>
                    </a:moveTo>
                    <a:cubicBezTo>
                      <a:pt x="264" y="51"/>
                      <a:pt x="106" y="47"/>
                      <a:pt x="367" y="0"/>
                    </a:cubicBezTo>
                    <a:cubicBezTo>
                      <a:pt x="256" y="20"/>
                      <a:pt x="114" y="12"/>
                      <a:pt x="0" y="3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8" name="Google Shape;838;p14"/>
              <p:cNvSpPr/>
              <p:nvPr/>
            </p:nvSpPr>
            <p:spPr>
              <a:xfrm>
                <a:off x="12412972" y="6360813"/>
                <a:ext cx="51" cy="3"/>
              </a:xfrm>
              <a:custGeom>
                <a:avLst/>
                <a:gdLst/>
                <a:ahLst/>
                <a:cxnLst/>
                <a:rect l="l" t="t" r="r" b="b"/>
                <a:pathLst>
                  <a:path w="51" h="3" extrusionOk="0">
                    <a:moveTo>
                      <a:pt x="51" y="0"/>
                    </a:moveTo>
                    <a:cubicBezTo>
                      <a:pt x="32" y="0"/>
                      <a:pt x="16" y="0"/>
                      <a:pt x="0" y="4"/>
                    </a:cubicBezTo>
                    <a:cubicBezTo>
                      <a:pt x="8" y="4"/>
                      <a:pt x="39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9" name="Google Shape;839;p14"/>
              <p:cNvSpPr/>
              <p:nvPr/>
            </p:nvSpPr>
            <p:spPr>
              <a:xfrm>
                <a:off x="12465021" y="6357690"/>
                <a:ext cx="7" cy="3"/>
              </a:xfrm>
              <a:custGeom>
                <a:avLst/>
                <a:gdLst/>
                <a:ahLst/>
                <a:cxnLst/>
                <a:rect l="l" t="t" r="r" b="b"/>
                <a:pathLst>
                  <a:path w="7" h="3" extrusionOk="0">
                    <a:moveTo>
                      <a:pt x="8" y="0"/>
                    </a:moveTo>
                    <a:lnTo>
                      <a:pt x="0" y="4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0" name="Google Shape;840;p14"/>
              <p:cNvSpPr/>
              <p:nvPr/>
            </p:nvSpPr>
            <p:spPr>
              <a:xfrm>
                <a:off x="11289602" y="6344253"/>
                <a:ext cx="1971572" cy="671999"/>
              </a:xfrm>
              <a:custGeom>
                <a:avLst/>
                <a:gdLst/>
                <a:ahLst/>
                <a:cxnLst/>
                <a:rect l="l" t="t" r="r" b="b"/>
                <a:pathLst>
                  <a:path w="1971572" h="671999" extrusionOk="0">
                    <a:moveTo>
                      <a:pt x="1949771" y="10641"/>
                    </a:moveTo>
                    <a:cubicBezTo>
                      <a:pt x="1662820" y="-7490"/>
                      <a:pt x="1232528" y="-3606"/>
                      <a:pt x="944780" y="31252"/>
                    </a:cubicBezTo>
                    <a:cubicBezTo>
                      <a:pt x="938164" y="31662"/>
                      <a:pt x="29343" y="67083"/>
                      <a:pt x="13085" y="68562"/>
                    </a:cubicBezTo>
                    <a:cubicBezTo>
                      <a:pt x="-16216" y="69575"/>
                      <a:pt x="5262" y="98269"/>
                      <a:pt x="61831" y="180070"/>
                    </a:cubicBezTo>
                    <a:cubicBezTo>
                      <a:pt x="13618" y="288538"/>
                      <a:pt x="-17537" y="246339"/>
                      <a:pt x="71338" y="331645"/>
                    </a:cubicBezTo>
                    <a:cubicBezTo>
                      <a:pt x="75572" y="336321"/>
                      <a:pt x="81692" y="339775"/>
                      <a:pt x="84626" y="345430"/>
                    </a:cubicBezTo>
                    <a:cubicBezTo>
                      <a:pt x="86389" y="366096"/>
                      <a:pt x="27841" y="477908"/>
                      <a:pt x="26248" y="488404"/>
                    </a:cubicBezTo>
                    <a:cubicBezTo>
                      <a:pt x="29662" y="508621"/>
                      <a:pt x="59753" y="502718"/>
                      <a:pt x="109208" y="531243"/>
                    </a:cubicBezTo>
                    <a:cubicBezTo>
                      <a:pt x="74185" y="645113"/>
                      <a:pt x="21595" y="667443"/>
                      <a:pt x="86337" y="671863"/>
                    </a:cubicBezTo>
                    <a:cubicBezTo>
                      <a:pt x="104196" y="673082"/>
                      <a:pt x="268310" y="665803"/>
                      <a:pt x="270892" y="663677"/>
                    </a:cubicBezTo>
                    <a:cubicBezTo>
                      <a:pt x="431871" y="651217"/>
                      <a:pt x="425393" y="660184"/>
                      <a:pt x="577926" y="663177"/>
                    </a:cubicBezTo>
                    <a:cubicBezTo>
                      <a:pt x="833927" y="667644"/>
                      <a:pt x="1620490" y="616825"/>
                      <a:pt x="1620782" y="616809"/>
                    </a:cubicBezTo>
                    <a:cubicBezTo>
                      <a:pt x="2053420" y="640712"/>
                      <a:pt x="1985594" y="664781"/>
                      <a:pt x="1917571" y="534949"/>
                    </a:cubicBezTo>
                    <a:cubicBezTo>
                      <a:pt x="1936167" y="514311"/>
                      <a:pt x="1970232" y="491997"/>
                      <a:pt x="1966430" y="461287"/>
                    </a:cubicBezTo>
                    <a:cubicBezTo>
                      <a:pt x="1946667" y="419163"/>
                      <a:pt x="1919799" y="379787"/>
                      <a:pt x="1903987" y="335824"/>
                    </a:cubicBezTo>
                    <a:cubicBezTo>
                      <a:pt x="1914625" y="302528"/>
                      <a:pt x="1962716" y="248898"/>
                      <a:pt x="1961805" y="227005"/>
                    </a:cubicBezTo>
                    <a:cubicBezTo>
                      <a:pt x="1948229" y="186064"/>
                      <a:pt x="1914176" y="148430"/>
                      <a:pt x="1914345" y="127196"/>
                    </a:cubicBezTo>
                    <a:cubicBezTo>
                      <a:pt x="1947807" y="81874"/>
                      <a:pt x="2002218" y="8535"/>
                      <a:pt x="1949771" y="1064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1" name="Google Shape;841;p14"/>
            <p:cNvGrpSpPr/>
            <p:nvPr/>
          </p:nvGrpSpPr>
          <p:grpSpPr>
            <a:xfrm>
              <a:off x="11289602" y="6344253"/>
              <a:ext cx="1971572" cy="671999"/>
              <a:chOff x="11289602" y="6344253"/>
              <a:chExt cx="1971572" cy="671999"/>
            </a:xfrm>
          </p:grpSpPr>
          <p:sp>
            <p:nvSpPr>
              <p:cNvPr id="842" name="Google Shape;842;p14"/>
              <p:cNvSpPr/>
              <p:nvPr/>
            </p:nvSpPr>
            <p:spPr>
              <a:xfrm>
                <a:off x="12438149" y="6359346"/>
                <a:ext cx="366" cy="4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42" extrusionOk="0">
                    <a:moveTo>
                      <a:pt x="0" y="32"/>
                    </a:moveTo>
                    <a:cubicBezTo>
                      <a:pt x="264" y="51"/>
                      <a:pt x="106" y="47"/>
                      <a:pt x="367" y="0"/>
                    </a:cubicBezTo>
                    <a:cubicBezTo>
                      <a:pt x="256" y="20"/>
                      <a:pt x="114" y="12"/>
                      <a:pt x="0" y="3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3" name="Google Shape;843;p14"/>
              <p:cNvSpPr/>
              <p:nvPr/>
            </p:nvSpPr>
            <p:spPr>
              <a:xfrm>
                <a:off x="12412972" y="6360813"/>
                <a:ext cx="51" cy="3"/>
              </a:xfrm>
              <a:custGeom>
                <a:avLst/>
                <a:gdLst/>
                <a:ahLst/>
                <a:cxnLst/>
                <a:rect l="l" t="t" r="r" b="b"/>
                <a:pathLst>
                  <a:path w="51" h="3" extrusionOk="0">
                    <a:moveTo>
                      <a:pt x="51" y="0"/>
                    </a:moveTo>
                    <a:cubicBezTo>
                      <a:pt x="32" y="0"/>
                      <a:pt x="16" y="0"/>
                      <a:pt x="0" y="4"/>
                    </a:cubicBezTo>
                    <a:cubicBezTo>
                      <a:pt x="8" y="4"/>
                      <a:pt x="39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4" name="Google Shape;844;p14"/>
              <p:cNvSpPr/>
              <p:nvPr/>
            </p:nvSpPr>
            <p:spPr>
              <a:xfrm>
                <a:off x="12465021" y="6357690"/>
                <a:ext cx="7" cy="3"/>
              </a:xfrm>
              <a:custGeom>
                <a:avLst/>
                <a:gdLst/>
                <a:ahLst/>
                <a:cxnLst/>
                <a:rect l="l" t="t" r="r" b="b"/>
                <a:pathLst>
                  <a:path w="7" h="3" extrusionOk="0">
                    <a:moveTo>
                      <a:pt x="8" y="0"/>
                    </a:moveTo>
                    <a:lnTo>
                      <a:pt x="0" y="4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5" name="Google Shape;845;p14"/>
              <p:cNvSpPr/>
              <p:nvPr/>
            </p:nvSpPr>
            <p:spPr>
              <a:xfrm>
                <a:off x="11289602" y="6344253"/>
                <a:ext cx="1971572" cy="671999"/>
              </a:xfrm>
              <a:custGeom>
                <a:avLst/>
                <a:gdLst/>
                <a:ahLst/>
                <a:cxnLst/>
                <a:rect l="l" t="t" r="r" b="b"/>
                <a:pathLst>
                  <a:path w="1971572" h="671999" extrusionOk="0">
                    <a:moveTo>
                      <a:pt x="1949771" y="10641"/>
                    </a:moveTo>
                    <a:cubicBezTo>
                      <a:pt x="1662820" y="-7490"/>
                      <a:pt x="1232528" y="-3606"/>
                      <a:pt x="944780" y="31252"/>
                    </a:cubicBezTo>
                    <a:cubicBezTo>
                      <a:pt x="938164" y="31662"/>
                      <a:pt x="29343" y="67083"/>
                      <a:pt x="13085" y="68562"/>
                    </a:cubicBezTo>
                    <a:cubicBezTo>
                      <a:pt x="-16216" y="69575"/>
                      <a:pt x="5262" y="98269"/>
                      <a:pt x="61831" y="180070"/>
                    </a:cubicBezTo>
                    <a:cubicBezTo>
                      <a:pt x="13618" y="288538"/>
                      <a:pt x="-17537" y="246339"/>
                      <a:pt x="71338" y="331645"/>
                    </a:cubicBezTo>
                    <a:cubicBezTo>
                      <a:pt x="75572" y="336321"/>
                      <a:pt x="81692" y="339775"/>
                      <a:pt x="84626" y="345430"/>
                    </a:cubicBezTo>
                    <a:cubicBezTo>
                      <a:pt x="86389" y="366096"/>
                      <a:pt x="27841" y="477908"/>
                      <a:pt x="26248" y="488404"/>
                    </a:cubicBezTo>
                    <a:cubicBezTo>
                      <a:pt x="29662" y="508621"/>
                      <a:pt x="59753" y="502718"/>
                      <a:pt x="109208" y="531243"/>
                    </a:cubicBezTo>
                    <a:cubicBezTo>
                      <a:pt x="74185" y="645113"/>
                      <a:pt x="21595" y="667443"/>
                      <a:pt x="86337" y="671863"/>
                    </a:cubicBezTo>
                    <a:cubicBezTo>
                      <a:pt x="104196" y="673082"/>
                      <a:pt x="268310" y="665803"/>
                      <a:pt x="270892" y="663677"/>
                    </a:cubicBezTo>
                    <a:cubicBezTo>
                      <a:pt x="431871" y="651217"/>
                      <a:pt x="425393" y="660184"/>
                      <a:pt x="577926" y="663177"/>
                    </a:cubicBezTo>
                    <a:cubicBezTo>
                      <a:pt x="833927" y="667644"/>
                      <a:pt x="1620490" y="616825"/>
                      <a:pt x="1620782" y="616809"/>
                    </a:cubicBezTo>
                    <a:cubicBezTo>
                      <a:pt x="2053420" y="640712"/>
                      <a:pt x="1985594" y="664781"/>
                      <a:pt x="1917571" y="534949"/>
                    </a:cubicBezTo>
                    <a:cubicBezTo>
                      <a:pt x="1936167" y="514311"/>
                      <a:pt x="1970232" y="491997"/>
                      <a:pt x="1966430" y="461287"/>
                    </a:cubicBezTo>
                    <a:cubicBezTo>
                      <a:pt x="1946667" y="419163"/>
                      <a:pt x="1919799" y="379787"/>
                      <a:pt x="1903987" y="335824"/>
                    </a:cubicBezTo>
                    <a:cubicBezTo>
                      <a:pt x="1914625" y="302528"/>
                      <a:pt x="1962716" y="248898"/>
                      <a:pt x="1961805" y="227005"/>
                    </a:cubicBezTo>
                    <a:cubicBezTo>
                      <a:pt x="1948229" y="186064"/>
                      <a:pt x="1914176" y="148430"/>
                      <a:pt x="1914345" y="127196"/>
                    </a:cubicBezTo>
                    <a:cubicBezTo>
                      <a:pt x="1947807" y="81874"/>
                      <a:pt x="2002218" y="8535"/>
                      <a:pt x="1949771" y="1064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8228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7" name="Google Shape;2367;p25"/>
          <p:cNvGrpSpPr/>
          <p:nvPr/>
        </p:nvGrpSpPr>
        <p:grpSpPr>
          <a:xfrm>
            <a:off x="4572000" y="1558863"/>
            <a:ext cx="4392488" cy="2741086"/>
            <a:chOff x="0" y="0"/>
            <a:chExt cx="11713300" cy="7309561"/>
          </a:xfrm>
        </p:grpSpPr>
        <p:sp>
          <p:nvSpPr>
            <p:cNvPr id="2368" name="Google Shape;2368;p25"/>
            <p:cNvSpPr txBox="1"/>
            <p:nvPr/>
          </p:nvSpPr>
          <p:spPr>
            <a:xfrm>
              <a:off x="0" y="3763975"/>
              <a:ext cx="11713300" cy="35455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>
                <a:lnSpc>
                  <a:spcPct val="120000"/>
                </a:lnSpc>
              </a:pPr>
              <a:r>
                <a:rPr lang="ru-RU" sz="1800" dirty="0">
                  <a:solidFill>
                    <a:schemeClr val="dk1"/>
                  </a:solidFill>
                  <a:latin typeface="Comic Sans MS" pitchFamily="66" charset="0"/>
                  <a:ea typeface="Mali Light"/>
                  <a:cs typeface="Mali Light"/>
                  <a:sym typeface="Mali Light"/>
                </a:rPr>
                <a:t>г. Казань, ул. Николая Ершова, д. </a:t>
              </a:r>
              <a:r>
                <a:rPr lang="ru-RU" sz="1800" dirty="0" smtClean="0">
                  <a:solidFill>
                    <a:schemeClr val="dk1"/>
                  </a:solidFill>
                  <a:latin typeface="Comic Sans MS" pitchFamily="66" charset="0"/>
                  <a:ea typeface="Mali Light"/>
                  <a:cs typeface="Mali Light"/>
                  <a:sym typeface="Mali Light"/>
                </a:rPr>
                <a:t>65</a:t>
              </a:r>
            </a:p>
            <a:p>
              <a:pPr lvl="0">
                <a:lnSpc>
                  <a:spcPct val="120000"/>
                </a:lnSpc>
              </a:pPr>
              <a:r>
                <a:rPr lang="ru-RU" sz="1800" dirty="0">
                  <a:solidFill>
                    <a:schemeClr val="dk1"/>
                  </a:solidFill>
                  <a:latin typeface="Comic Sans MS" pitchFamily="66" charset="0"/>
                  <a:ea typeface="Mali Light"/>
                  <a:cs typeface="Mali Light"/>
                  <a:sym typeface="Mali Light"/>
                </a:rPr>
                <a:t>(843) 272-79-19</a:t>
              </a:r>
            </a:p>
            <a:p>
              <a:pPr lvl="0">
                <a:lnSpc>
                  <a:spcPct val="120000"/>
                </a:lnSpc>
              </a:pPr>
              <a:r>
                <a:rPr lang="en-US" sz="1800" dirty="0">
                  <a:solidFill>
                    <a:schemeClr val="dk1"/>
                  </a:solidFill>
                  <a:latin typeface="Comic Sans MS" pitchFamily="66" charset="0"/>
                  <a:ea typeface="Mali Light"/>
                  <a:cs typeface="Mali Light"/>
                  <a:sym typeface="Mali Light"/>
                </a:rPr>
                <a:t>centre_spid@tatar.ru</a:t>
              </a:r>
            </a:p>
            <a:p>
              <a:pPr lvl="0">
                <a:lnSpc>
                  <a:spcPct val="120000"/>
                </a:lnSpc>
              </a:pPr>
              <a:r>
                <a:rPr lang="en-US" sz="1800" dirty="0" smtClean="0">
                  <a:solidFill>
                    <a:schemeClr val="dk1"/>
                  </a:solidFill>
                  <a:latin typeface="Comic Sans MS" pitchFamily="66" charset="0"/>
                  <a:ea typeface="Mali Light"/>
                  <a:cs typeface="Mali Light"/>
                  <a:sym typeface="Mali Light"/>
                </a:rPr>
                <a:t>infospid.ru</a:t>
              </a:r>
              <a:endParaRPr lang="en-US" sz="1800" dirty="0">
                <a:solidFill>
                  <a:schemeClr val="dk1"/>
                </a:solidFill>
                <a:latin typeface="Comic Sans MS" pitchFamily="66" charset="0"/>
                <a:ea typeface="Mali Light"/>
                <a:cs typeface="Mali Light"/>
                <a:sym typeface="Mali Light"/>
              </a:endParaRPr>
            </a:p>
          </p:txBody>
        </p:sp>
        <p:sp>
          <p:nvSpPr>
            <p:cNvPr id="2369" name="Google Shape;2369;p25"/>
            <p:cNvSpPr txBox="1"/>
            <p:nvPr/>
          </p:nvSpPr>
          <p:spPr>
            <a:xfrm>
              <a:off x="0" y="0"/>
              <a:ext cx="10398300" cy="16414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4000" dirty="0" smtClean="0">
                  <a:solidFill>
                    <a:schemeClr val="dk1"/>
                  </a:solidFill>
                  <a:latin typeface="Comic Sans MS" pitchFamily="66" charset="0"/>
                  <a:ea typeface="Mali Light"/>
                  <a:cs typeface="Mali Light"/>
                  <a:sym typeface="Mali Light"/>
                </a:rPr>
                <a:t>Наши контакты</a:t>
              </a:r>
              <a:endParaRPr sz="700" dirty="0">
                <a:solidFill>
                  <a:schemeClr val="dk1"/>
                </a:solidFill>
                <a:latin typeface="Comic Sans MS" pitchFamily="66" charset="0"/>
                <a:ea typeface="Mali Light"/>
                <a:cs typeface="Mali Light"/>
                <a:sym typeface="Mali Light"/>
              </a:endParaRPr>
            </a:p>
          </p:txBody>
        </p:sp>
      </p:grpSp>
      <p:pic>
        <p:nvPicPr>
          <p:cNvPr id="48" name="Google Shape;773;g1c1439504ed_0_8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62853" y="3039145"/>
            <a:ext cx="150893" cy="194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776;g1c1439504ed_0_8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80704" y="3365827"/>
            <a:ext cx="115190" cy="214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779;g1c1439504ed_0_8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44421" y="3721518"/>
            <a:ext cx="187756" cy="172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782;g1c1439504ed_0_84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53864" y="4057424"/>
            <a:ext cx="177144" cy="17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Picture 2" descr="C:\Users\larisa1\Downloads\701_n1998616_big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1" t="1395" r="46181" b="-1395"/>
          <a:stretch/>
        </p:blipFill>
        <p:spPr bwMode="auto">
          <a:xfrm rot="184863">
            <a:off x="1189886" y="1003906"/>
            <a:ext cx="2372644" cy="362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71" name="Google Shape;2371;p25"/>
          <p:cNvGrpSpPr/>
          <p:nvPr/>
        </p:nvGrpSpPr>
        <p:grpSpPr>
          <a:xfrm>
            <a:off x="388428" y="1197146"/>
            <a:ext cx="1193443" cy="605413"/>
            <a:chOff x="388428" y="1273346"/>
            <a:chExt cx="1193443" cy="605413"/>
          </a:xfrm>
        </p:grpSpPr>
        <p:sp>
          <p:nvSpPr>
            <p:cNvPr id="2372" name="Google Shape;2372;p25"/>
            <p:cNvSpPr/>
            <p:nvPr/>
          </p:nvSpPr>
          <p:spPr>
            <a:xfrm rot="-692077">
              <a:off x="416160" y="1385914"/>
              <a:ext cx="1137979" cy="383130"/>
            </a:xfrm>
            <a:custGeom>
              <a:avLst/>
              <a:gdLst/>
              <a:ahLst/>
              <a:cxnLst/>
              <a:rect l="l" t="t" r="r" b="b"/>
              <a:pathLst>
                <a:path w="2275502" h="765332" extrusionOk="0">
                  <a:moveTo>
                    <a:pt x="2183074" y="627793"/>
                  </a:moveTo>
                  <a:cubicBezTo>
                    <a:pt x="2281316" y="571323"/>
                    <a:pt x="2271868" y="579086"/>
                    <a:pt x="2243543" y="537508"/>
                  </a:cubicBezTo>
                  <a:cubicBezTo>
                    <a:pt x="2219823" y="504710"/>
                    <a:pt x="2191489" y="476040"/>
                    <a:pt x="2162931" y="447552"/>
                  </a:cubicBezTo>
                  <a:cubicBezTo>
                    <a:pt x="2277917" y="364041"/>
                    <a:pt x="2264660" y="394981"/>
                    <a:pt x="2169161" y="259761"/>
                  </a:cubicBezTo>
                  <a:cubicBezTo>
                    <a:pt x="2223605" y="227701"/>
                    <a:pt x="2264814" y="213217"/>
                    <a:pt x="2242187" y="188246"/>
                  </a:cubicBezTo>
                  <a:cubicBezTo>
                    <a:pt x="2180698" y="99729"/>
                    <a:pt x="2202347" y="126322"/>
                    <a:pt x="2212614" y="91396"/>
                  </a:cubicBezTo>
                  <a:cubicBezTo>
                    <a:pt x="2217639" y="80626"/>
                    <a:pt x="2223432" y="71063"/>
                    <a:pt x="2229408" y="60639"/>
                  </a:cubicBezTo>
                  <a:cubicBezTo>
                    <a:pt x="2241313" y="43085"/>
                    <a:pt x="2254065" y="656"/>
                    <a:pt x="2221361" y="0"/>
                  </a:cubicBezTo>
                  <a:cubicBezTo>
                    <a:pt x="1896019" y="17923"/>
                    <a:pt x="264042" y="57856"/>
                    <a:pt x="263737" y="57847"/>
                  </a:cubicBezTo>
                  <a:cubicBezTo>
                    <a:pt x="207263" y="61013"/>
                    <a:pt x="91249" y="35741"/>
                    <a:pt x="49057" y="72936"/>
                  </a:cubicBezTo>
                  <a:cubicBezTo>
                    <a:pt x="35531" y="84995"/>
                    <a:pt x="45248" y="99269"/>
                    <a:pt x="61335" y="137890"/>
                  </a:cubicBezTo>
                  <a:cubicBezTo>
                    <a:pt x="72272" y="171143"/>
                    <a:pt x="57563" y="163412"/>
                    <a:pt x="22643" y="177968"/>
                  </a:cubicBezTo>
                  <a:cubicBezTo>
                    <a:pt x="-28410" y="195240"/>
                    <a:pt x="46790" y="232544"/>
                    <a:pt x="79594" y="285142"/>
                  </a:cubicBezTo>
                  <a:cubicBezTo>
                    <a:pt x="-7171" y="396143"/>
                    <a:pt x="-33039" y="349230"/>
                    <a:pt x="97125" y="483662"/>
                  </a:cubicBezTo>
                  <a:cubicBezTo>
                    <a:pt x="-18157" y="619023"/>
                    <a:pt x="-43825" y="558366"/>
                    <a:pt x="91695" y="651616"/>
                  </a:cubicBezTo>
                  <a:cubicBezTo>
                    <a:pt x="46622" y="713208"/>
                    <a:pt x="16240" y="750316"/>
                    <a:pt x="29183" y="765332"/>
                  </a:cubicBezTo>
                  <a:cubicBezTo>
                    <a:pt x="267714" y="686820"/>
                    <a:pt x="1672301" y="739026"/>
                    <a:pt x="2228857" y="740147"/>
                  </a:cubicBezTo>
                  <a:cubicBezTo>
                    <a:pt x="2321001" y="717736"/>
                    <a:pt x="2261087" y="682000"/>
                    <a:pt x="2183074" y="6277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73" name="Google Shape;2373;p25"/>
            <p:cNvGrpSpPr/>
            <p:nvPr/>
          </p:nvGrpSpPr>
          <p:grpSpPr>
            <a:xfrm rot="-701246">
              <a:off x="415571" y="1384634"/>
              <a:ext cx="1137910" cy="382727"/>
              <a:chOff x="830772" y="2616762"/>
              <a:chExt cx="2275511" cy="765350"/>
            </a:xfrm>
          </p:grpSpPr>
          <p:sp>
            <p:nvSpPr>
              <p:cNvPr id="2374" name="Google Shape;2374;p25"/>
              <p:cNvSpPr/>
              <p:nvPr/>
            </p:nvSpPr>
            <p:spPr>
              <a:xfrm>
                <a:off x="1103578" y="2669985"/>
                <a:ext cx="219828" cy="677726"/>
              </a:xfrm>
              <a:custGeom>
                <a:avLst/>
                <a:gdLst/>
                <a:ahLst/>
                <a:cxnLst/>
                <a:rect l="l" t="t" r="r" b="b"/>
                <a:pathLst>
                  <a:path w="219828" h="677726" extrusionOk="0">
                    <a:moveTo>
                      <a:pt x="218891" y="614148"/>
                    </a:moveTo>
                    <a:cubicBezTo>
                      <a:pt x="213162" y="608918"/>
                      <a:pt x="203354" y="595647"/>
                      <a:pt x="160452" y="558238"/>
                    </a:cubicBezTo>
                    <a:cubicBezTo>
                      <a:pt x="154053" y="552661"/>
                      <a:pt x="136969" y="543577"/>
                      <a:pt x="142840" y="529116"/>
                    </a:cubicBezTo>
                    <a:cubicBezTo>
                      <a:pt x="154363" y="500728"/>
                      <a:pt x="161990" y="502168"/>
                      <a:pt x="202836" y="442859"/>
                    </a:cubicBezTo>
                    <a:cubicBezTo>
                      <a:pt x="204588" y="440326"/>
                      <a:pt x="203900" y="443028"/>
                      <a:pt x="212861" y="434772"/>
                    </a:cubicBezTo>
                    <a:cubicBezTo>
                      <a:pt x="156538" y="387359"/>
                      <a:pt x="171743" y="385910"/>
                      <a:pt x="148128" y="374493"/>
                    </a:cubicBezTo>
                    <a:cubicBezTo>
                      <a:pt x="144310" y="372648"/>
                      <a:pt x="134939" y="359189"/>
                      <a:pt x="134156" y="349558"/>
                    </a:cubicBezTo>
                    <a:cubicBezTo>
                      <a:pt x="133160" y="337321"/>
                      <a:pt x="137724" y="337125"/>
                      <a:pt x="140996" y="332423"/>
                    </a:cubicBezTo>
                    <a:cubicBezTo>
                      <a:pt x="143886" y="319184"/>
                      <a:pt x="161044" y="303425"/>
                      <a:pt x="164826" y="292732"/>
                    </a:cubicBezTo>
                    <a:cubicBezTo>
                      <a:pt x="166951" y="286718"/>
                      <a:pt x="173277" y="287374"/>
                      <a:pt x="191221" y="265911"/>
                    </a:cubicBezTo>
                    <a:cubicBezTo>
                      <a:pt x="196359" y="259765"/>
                      <a:pt x="201179" y="253264"/>
                      <a:pt x="206645" y="247341"/>
                    </a:cubicBezTo>
                    <a:cubicBezTo>
                      <a:pt x="183630" y="225979"/>
                      <a:pt x="202289" y="250125"/>
                      <a:pt x="182834" y="223828"/>
                    </a:cubicBezTo>
                    <a:cubicBezTo>
                      <a:pt x="179430" y="219231"/>
                      <a:pt x="174023" y="216170"/>
                      <a:pt x="170209" y="211814"/>
                    </a:cubicBezTo>
                    <a:cubicBezTo>
                      <a:pt x="166591" y="207687"/>
                      <a:pt x="156015" y="184602"/>
                      <a:pt x="151755" y="181750"/>
                    </a:cubicBezTo>
                    <a:cubicBezTo>
                      <a:pt x="141078" y="174606"/>
                      <a:pt x="139322" y="166045"/>
                      <a:pt x="130820" y="157066"/>
                    </a:cubicBezTo>
                    <a:cubicBezTo>
                      <a:pt x="127193" y="153239"/>
                      <a:pt x="124572" y="147972"/>
                      <a:pt x="127139" y="141904"/>
                    </a:cubicBezTo>
                    <a:cubicBezTo>
                      <a:pt x="127562" y="140901"/>
                      <a:pt x="126260" y="128919"/>
                      <a:pt x="135408" y="124960"/>
                    </a:cubicBezTo>
                    <a:cubicBezTo>
                      <a:pt x="139367" y="123247"/>
                      <a:pt x="142516" y="118832"/>
                      <a:pt x="147145" y="112509"/>
                    </a:cubicBezTo>
                    <a:cubicBezTo>
                      <a:pt x="151687" y="106313"/>
                      <a:pt x="168307" y="99734"/>
                      <a:pt x="172876" y="93561"/>
                    </a:cubicBezTo>
                    <a:cubicBezTo>
                      <a:pt x="220216" y="29577"/>
                      <a:pt x="241865" y="64840"/>
                      <a:pt x="189082" y="15467"/>
                    </a:cubicBezTo>
                    <a:cubicBezTo>
                      <a:pt x="182274" y="9103"/>
                      <a:pt x="182242" y="6082"/>
                      <a:pt x="176649" y="0"/>
                    </a:cubicBezTo>
                    <a:cubicBezTo>
                      <a:pt x="110345" y="1672"/>
                      <a:pt x="58760" y="2957"/>
                      <a:pt x="26971" y="3740"/>
                    </a:cubicBezTo>
                    <a:cubicBezTo>
                      <a:pt x="46513" y="20688"/>
                      <a:pt x="74206" y="37545"/>
                      <a:pt x="75152" y="45473"/>
                    </a:cubicBezTo>
                    <a:cubicBezTo>
                      <a:pt x="67821" y="63387"/>
                      <a:pt x="39077" y="79483"/>
                      <a:pt x="17264" y="110331"/>
                    </a:cubicBezTo>
                    <a:cubicBezTo>
                      <a:pt x="34872" y="146769"/>
                      <a:pt x="49048" y="136655"/>
                      <a:pt x="58764" y="149758"/>
                    </a:cubicBezTo>
                    <a:cubicBezTo>
                      <a:pt x="84992" y="185135"/>
                      <a:pt x="100524" y="183394"/>
                      <a:pt x="63834" y="224954"/>
                    </a:cubicBezTo>
                    <a:cubicBezTo>
                      <a:pt x="-7626" y="305894"/>
                      <a:pt x="-1882" y="283648"/>
                      <a:pt x="20841" y="309871"/>
                    </a:cubicBezTo>
                    <a:cubicBezTo>
                      <a:pt x="21865" y="311051"/>
                      <a:pt x="22729" y="312518"/>
                      <a:pt x="24008" y="313293"/>
                    </a:cubicBezTo>
                    <a:cubicBezTo>
                      <a:pt x="39718" y="322838"/>
                      <a:pt x="57704" y="348273"/>
                      <a:pt x="62765" y="350337"/>
                    </a:cubicBezTo>
                    <a:cubicBezTo>
                      <a:pt x="64703" y="351130"/>
                      <a:pt x="67020" y="352843"/>
                      <a:pt x="67662" y="354670"/>
                    </a:cubicBezTo>
                    <a:cubicBezTo>
                      <a:pt x="70674" y="363212"/>
                      <a:pt x="86940" y="370146"/>
                      <a:pt x="89884" y="376215"/>
                    </a:cubicBezTo>
                    <a:cubicBezTo>
                      <a:pt x="102085" y="401377"/>
                      <a:pt x="93088" y="402976"/>
                      <a:pt x="86484" y="408216"/>
                    </a:cubicBezTo>
                    <a:cubicBezTo>
                      <a:pt x="86293" y="408849"/>
                      <a:pt x="71316" y="431970"/>
                      <a:pt x="61936" y="438836"/>
                    </a:cubicBezTo>
                    <a:cubicBezTo>
                      <a:pt x="41816" y="453565"/>
                      <a:pt x="2568" y="504688"/>
                      <a:pt x="2314" y="504988"/>
                    </a:cubicBezTo>
                    <a:cubicBezTo>
                      <a:pt x="-3070" y="511417"/>
                      <a:pt x="-1869" y="510032"/>
                      <a:pt x="37302" y="550452"/>
                    </a:cubicBezTo>
                    <a:cubicBezTo>
                      <a:pt x="39304" y="552511"/>
                      <a:pt x="38321" y="558438"/>
                      <a:pt x="74925" y="590799"/>
                    </a:cubicBezTo>
                    <a:cubicBezTo>
                      <a:pt x="76095" y="591833"/>
                      <a:pt x="77323" y="593045"/>
                      <a:pt x="78739" y="593515"/>
                    </a:cubicBezTo>
                    <a:cubicBezTo>
                      <a:pt x="114605" y="605419"/>
                      <a:pt x="99063" y="650865"/>
                      <a:pt x="60216" y="669125"/>
                    </a:cubicBezTo>
                    <a:cubicBezTo>
                      <a:pt x="56270" y="670979"/>
                      <a:pt x="57795" y="673813"/>
                      <a:pt x="53271" y="677726"/>
                    </a:cubicBezTo>
                    <a:cubicBezTo>
                      <a:pt x="87595" y="676104"/>
                      <a:pt x="123967" y="674742"/>
                      <a:pt x="162095" y="673608"/>
                    </a:cubicBezTo>
                    <a:cubicBezTo>
                      <a:pt x="171033" y="658828"/>
                      <a:pt x="219169" y="614403"/>
                      <a:pt x="218891" y="614148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5" name="Google Shape;2375;p25"/>
              <p:cNvSpPr/>
              <p:nvPr/>
            </p:nvSpPr>
            <p:spPr>
              <a:xfrm>
                <a:off x="2124343" y="2644262"/>
                <a:ext cx="191309" cy="700597"/>
              </a:xfrm>
              <a:custGeom>
                <a:avLst/>
                <a:gdLst/>
                <a:ahLst/>
                <a:cxnLst/>
                <a:rect l="l" t="t" r="r" b="b"/>
                <a:pathLst>
                  <a:path w="191309" h="700597" extrusionOk="0">
                    <a:moveTo>
                      <a:pt x="141950" y="687895"/>
                    </a:moveTo>
                    <a:cubicBezTo>
                      <a:pt x="173456" y="654026"/>
                      <a:pt x="160846" y="664746"/>
                      <a:pt x="190245" y="640596"/>
                    </a:cubicBezTo>
                    <a:cubicBezTo>
                      <a:pt x="182231" y="633566"/>
                      <a:pt x="178426" y="626499"/>
                      <a:pt x="149705" y="600449"/>
                    </a:cubicBezTo>
                    <a:cubicBezTo>
                      <a:pt x="117902" y="571610"/>
                      <a:pt x="107858" y="568320"/>
                      <a:pt x="113324" y="554844"/>
                    </a:cubicBezTo>
                    <a:cubicBezTo>
                      <a:pt x="123664" y="529353"/>
                      <a:pt x="134823" y="522843"/>
                      <a:pt x="159075" y="489106"/>
                    </a:cubicBezTo>
                    <a:cubicBezTo>
                      <a:pt x="185248" y="452650"/>
                      <a:pt x="165319" y="477101"/>
                      <a:pt x="183346" y="460495"/>
                    </a:cubicBezTo>
                    <a:cubicBezTo>
                      <a:pt x="177179" y="455306"/>
                      <a:pt x="146155" y="427706"/>
                      <a:pt x="142064" y="421100"/>
                    </a:cubicBezTo>
                    <a:cubicBezTo>
                      <a:pt x="131574" y="404179"/>
                      <a:pt x="117274" y="400293"/>
                      <a:pt x="116300" y="398876"/>
                    </a:cubicBezTo>
                    <a:cubicBezTo>
                      <a:pt x="108222" y="387117"/>
                      <a:pt x="98069" y="369864"/>
                      <a:pt x="109105" y="360898"/>
                    </a:cubicBezTo>
                    <a:cubicBezTo>
                      <a:pt x="113520" y="357312"/>
                      <a:pt x="111044" y="351959"/>
                      <a:pt x="117374" y="347034"/>
                    </a:cubicBezTo>
                    <a:cubicBezTo>
                      <a:pt x="121083" y="336132"/>
                      <a:pt x="131419" y="329435"/>
                      <a:pt x="135305" y="318455"/>
                    </a:cubicBezTo>
                    <a:cubicBezTo>
                      <a:pt x="136507" y="315052"/>
                      <a:pt x="140498" y="312395"/>
                      <a:pt x="143647" y="309972"/>
                    </a:cubicBezTo>
                    <a:cubicBezTo>
                      <a:pt x="156809" y="299848"/>
                      <a:pt x="167126" y="283903"/>
                      <a:pt x="177120" y="273064"/>
                    </a:cubicBezTo>
                    <a:cubicBezTo>
                      <a:pt x="154115" y="251711"/>
                      <a:pt x="172769" y="275848"/>
                      <a:pt x="153309" y="249551"/>
                    </a:cubicBezTo>
                    <a:cubicBezTo>
                      <a:pt x="149905" y="244954"/>
                      <a:pt x="144498" y="241892"/>
                      <a:pt x="140685" y="237537"/>
                    </a:cubicBezTo>
                    <a:cubicBezTo>
                      <a:pt x="137067" y="233409"/>
                      <a:pt x="126495" y="210324"/>
                      <a:pt x="122230" y="207472"/>
                    </a:cubicBezTo>
                    <a:cubicBezTo>
                      <a:pt x="111554" y="200329"/>
                      <a:pt x="109797" y="191768"/>
                      <a:pt x="101296" y="182788"/>
                    </a:cubicBezTo>
                    <a:cubicBezTo>
                      <a:pt x="97669" y="178961"/>
                      <a:pt x="95047" y="173695"/>
                      <a:pt x="97614" y="167626"/>
                    </a:cubicBezTo>
                    <a:cubicBezTo>
                      <a:pt x="98278" y="166054"/>
                      <a:pt x="97564" y="163945"/>
                      <a:pt x="98001" y="162218"/>
                    </a:cubicBezTo>
                    <a:cubicBezTo>
                      <a:pt x="100895" y="150888"/>
                      <a:pt x="103790" y="152929"/>
                      <a:pt x="110184" y="147799"/>
                    </a:cubicBezTo>
                    <a:cubicBezTo>
                      <a:pt x="127400" y="125252"/>
                      <a:pt x="137135" y="127675"/>
                      <a:pt x="143342" y="119288"/>
                    </a:cubicBezTo>
                    <a:cubicBezTo>
                      <a:pt x="165838" y="88882"/>
                      <a:pt x="168286" y="96394"/>
                      <a:pt x="191310" y="70380"/>
                    </a:cubicBezTo>
                    <a:cubicBezTo>
                      <a:pt x="189235" y="68553"/>
                      <a:pt x="157109" y="40129"/>
                      <a:pt x="153018" y="33527"/>
                    </a:cubicBezTo>
                    <a:cubicBezTo>
                      <a:pt x="138828" y="10634"/>
                      <a:pt x="131273" y="21203"/>
                      <a:pt x="119732" y="0"/>
                    </a:cubicBezTo>
                    <a:cubicBezTo>
                      <a:pt x="80675" y="1116"/>
                      <a:pt x="41332" y="2228"/>
                      <a:pt x="1933" y="3330"/>
                    </a:cubicBezTo>
                    <a:cubicBezTo>
                      <a:pt x="9088" y="10679"/>
                      <a:pt x="22381" y="23458"/>
                      <a:pt x="46706" y="45878"/>
                    </a:cubicBezTo>
                    <a:cubicBezTo>
                      <a:pt x="78076" y="74827"/>
                      <a:pt x="96972" y="57213"/>
                      <a:pt x="24925" y="123926"/>
                    </a:cubicBezTo>
                    <a:cubicBezTo>
                      <a:pt x="23232" y="137056"/>
                      <a:pt x="7135" y="128550"/>
                      <a:pt x="31283" y="157485"/>
                    </a:cubicBezTo>
                    <a:cubicBezTo>
                      <a:pt x="36180" y="163348"/>
                      <a:pt x="54361" y="169348"/>
                      <a:pt x="58912" y="175490"/>
                    </a:cubicBezTo>
                    <a:cubicBezTo>
                      <a:pt x="90696" y="218357"/>
                      <a:pt x="104140" y="207682"/>
                      <a:pt x="43006" y="273766"/>
                    </a:cubicBezTo>
                    <a:cubicBezTo>
                      <a:pt x="9971" y="309484"/>
                      <a:pt x="10895" y="307999"/>
                      <a:pt x="4974" y="319876"/>
                    </a:cubicBezTo>
                    <a:cubicBezTo>
                      <a:pt x="23892" y="336997"/>
                      <a:pt x="22136" y="337795"/>
                      <a:pt x="24152" y="339025"/>
                    </a:cubicBezTo>
                    <a:cubicBezTo>
                      <a:pt x="39862" y="348570"/>
                      <a:pt x="57847" y="374005"/>
                      <a:pt x="62908" y="376069"/>
                    </a:cubicBezTo>
                    <a:cubicBezTo>
                      <a:pt x="64851" y="376862"/>
                      <a:pt x="67163" y="378575"/>
                      <a:pt x="67809" y="380402"/>
                    </a:cubicBezTo>
                    <a:cubicBezTo>
                      <a:pt x="72579" y="393892"/>
                      <a:pt x="99443" y="394539"/>
                      <a:pt x="95593" y="427209"/>
                    </a:cubicBezTo>
                    <a:cubicBezTo>
                      <a:pt x="77471" y="440782"/>
                      <a:pt x="76211" y="454222"/>
                      <a:pt x="62084" y="464563"/>
                    </a:cubicBezTo>
                    <a:cubicBezTo>
                      <a:pt x="49578" y="473716"/>
                      <a:pt x="11372" y="516164"/>
                      <a:pt x="6366" y="526620"/>
                    </a:cubicBezTo>
                    <a:cubicBezTo>
                      <a:pt x="500" y="538866"/>
                      <a:pt x="-13777" y="523308"/>
                      <a:pt x="37454" y="576179"/>
                    </a:cubicBezTo>
                    <a:cubicBezTo>
                      <a:pt x="39252" y="578043"/>
                      <a:pt x="39802" y="581100"/>
                      <a:pt x="41559" y="583022"/>
                    </a:cubicBezTo>
                    <a:cubicBezTo>
                      <a:pt x="45418" y="587241"/>
                      <a:pt x="73903" y="617593"/>
                      <a:pt x="78896" y="619251"/>
                    </a:cubicBezTo>
                    <a:cubicBezTo>
                      <a:pt x="84612" y="621151"/>
                      <a:pt x="99016" y="630768"/>
                      <a:pt x="97154" y="636040"/>
                    </a:cubicBezTo>
                    <a:cubicBezTo>
                      <a:pt x="106479" y="660081"/>
                      <a:pt x="89905" y="669831"/>
                      <a:pt x="84038" y="676642"/>
                    </a:cubicBezTo>
                    <a:cubicBezTo>
                      <a:pt x="70153" y="692775"/>
                      <a:pt x="58452" y="694374"/>
                      <a:pt x="57738" y="696952"/>
                    </a:cubicBezTo>
                    <a:cubicBezTo>
                      <a:pt x="57479" y="697882"/>
                      <a:pt x="57151" y="698684"/>
                      <a:pt x="56778" y="699412"/>
                    </a:cubicBezTo>
                    <a:cubicBezTo>
                      <a:pt x="81895" y="699795"/>
                      <a:pt x="106930" y="700192"/>
                      <a:pt x="131865" y="700597"/>
                    </a:cubicBezTo>
                    <a:cubicBezTo>
                      <a:pt x="131501" y="698565"/>
                      <a:pt x="135501" y="694829"/>
                      <a:pt x="141950" y="687895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6" name="Google Shape;2376;p25"/>
              <p:cNvSpPr/>
              <p:nvPr/>
            </p:nvSpPr>
            <p:spPr>
              <a:xfrm>
                <a:off x="2440914" y="2634681"/>
                <a:ext cx="221439" cy="716037"/>
              </a:xfrm>
              <a:custGeom>
                <a:avLst/>
                <a:gdLst/>
                <a:ahLst/>
                <a:cxnLst/>
                <a:rect l="l" t="t" r="r" b="b"/>
                <a:pathLst>
                  <a:path w="221439" h="716037" extrusionOk="0">
                    <a:moveTo>
                      <a:pt x="197324" y="670009"/>
                    </a:moveTo>
                    <a:cubicBezTo>
                      <a:pt x="198380" y="668163"/>
                      <a:pt x="202826" y="668432"/>
                      <a:pt x="203481" y="667576"/>
                    </a:cubicBezTo>
                    <a:cubicBezTo>
                      <a:pt x="208670" y="660783"/>
                      <a:pt x="215883" y="655990"/>
                      <a:pt x="221367" y="649511"/>
                    </a:cubicBezTo>
                    <a:cubicBezTo>
                      <a:pt x="210718" y="635839"/>
                      <a:pt x="210499" y="642167"/>
                      <a:pt x="209771" y="639684"/>
                    </a:cubicBezTo>
                    <a:cubicBezTo>
                      <a:pt x="206299" y="627930"/>
                      <a:pt x="187553" y="619347"/>
                      <a:pt x="186461" y="615488"/>
                    </a:cubicBezTo>
                    <a:cubicBezTo>
                      <a:pt x="182656" y="602048"/>
                      <a:pt x="161781" y="586061"/>
                      <a:pt x="156775" y="579327"/>
                    </a:cubicBezTo>
                    <a:cubicBezTo>
                      <a:pt x="152683" y="573819"/>
                      <a:pt x="149789" y="567181"/>
                      <a:pt x="143131" y="563933"/>
                    </a:cubicBezTo>
                    <a:cubicBezTo>
                      <a:pt x="124667" y="524670"/>
                      <a:pt x="125386" y="545026"/>
                      <a:pt x="171156" y="480796"/>
                    </a:cubicBezTo>
                    <a:cubicBezTo>
                      <a:pt x="175215" y="475097"/>
                      <a:pt x="181031" y="470673"/>
                      <a:pt x="185828" y="465456"/>
                    </a:cubicBezTo>
                    <a:cubicBezTo>
                      <a:pt x="195854" y="454559"/>
                      <a:pt x="197775" y="445342"/>
                      <a:pt x="209621" y="437743"/>
                    </a:cubicBezTo>
                    <a:cubicBezTo>
                      <a:pt x="213867" y="435014"/>
                      <a:pt x="212083" y="431524"/>
                      <a:pt x="221440" y="424485"/>
                    </a:cubicBezTo>
                    <a:cubicBezTo>
                      <a:pt x="184872" y="387737"/>
                      <a:pt x="113417" y="333294"/>
                      <a:pt x="143003" y="310418"/>
                    </a:cubicBezTo>
                    <a:cubicBezTo>
                      <a:pt x="143294" y="310190"/>
                      <a:pt x="185346" y="256221"/>
                      <a:pt x="187244" y="255829"/>
                    </a:cubicBezTo>
                    <a:cubicBezTo>
                      <a:pt x="195804" y="254057"/>
                      <a:pt x="196773" y="243774"/>
                      <a:pt x="204169" y="240703"/>
                    </a:cubicBezTo>
                    <a:cubicBezTo>
                      <a:pt x="209876" y="238330"/>
                      <a:pt x="207668" y="232202"/>
                      <a:pt x="210162" y="232289"/>
                    </a:cubicBezTo>
                    <a:cubicBezTo>
                      <a:pt x="214053" y="232421"/>
                      <a:pt x="214108" y="229427"/>
                      <a:pt x="214572" y="227159"/>
                    </a:cubicBezTo>
                    <a:cubicBezTo>
                      <a:pt x="203600" y="217213"/>
                      <a:pt x="204214" y="217413"/>
                      <a:pt x="196432" y="208721"/>
                    </a:cubicBezTo>
                    <a:cubicBezTo>
                      <a:pt x="195613" y="207805"/>
                      <a:pt x="160675" y="188497"/>
                      <a:pt x="155473" y="181599"/>
                    </a:cubicBezTo>
                    <a:cubicBezTo>
                      <a:pt x="147245" y="170683"/>
                      <a:pt x="147522" y="157057"/>
                      <a:pt x="156738" y="144683"/>
                    </a:cubicBezTo>
                    <a:cubicBezTo>
                      <a:pt x="161799" y="137885"/>
                      <a:pt x="159510" y="131685"/>
                      <a:pt x="165826" y="130350"/>
                    </a:cubicBezTo>
                    <a:cubicBezTo>
                      <a:pt x="166354" y="130240"/>
                      <a:pt x="164147" y="132751"/>
                      <a:pt x="178219" y="109493"/>
                    </a:cubicBezTo>
                    <a:cubicBezTo>
                      <a:pt x="180599" y="105561"/>
                      <a:pt x="179652" y="112509"/>
                      <a:pt x="197424" y="89875"/>
                    </a:cubicBezTo>
                    <a:cubicBezTo>
                      <a:pt x="203996" y="81506"/>
                      <a:pt x="115492" y="36384"/>
                      <a:pt x="126333" y="0"/>
                    </a:cubicBezTo>
                    <a:cubicBezTo>
                      <a:pt x="93511" y="1021"/>
                      <a:pt x="59834" y="2046"/>
                      <a:pt x="25510" y="3080"/>
                    </a:cubicBezTo>
                    <a:cubicBezTo>
                      <a:pt x="43131" y="17955"/>
                      <a:pt x="37101" y="20597"/>
                      <a:pt x="72044" y="47076"/>
                    </a:cubicBezTo>
                    <a:cubicBezTo>
                      <a:pt x="145402" y="102668"/>
                      <a:pt x="69755" y="121680"/>
                      <a:pt x="61162" y="134960"/>
                    </a:cubicBezTo>
                    <a:cubicBezTo>
                      <a:pt x="53262" y="147166"/>
                      <a:pt x="40765" y="156018"/>
                      <a:pt x="35531" y="170191"/>
                    </a:cubicBezTo>
                    <a:cubicBezTo>
                      <a:pt x="35431" y="170460"/>
                      <a:pt x="35144" y="170692"/>
                      <a:pt x="34962" y="170948"/>
                    </a:cubicBezTo>
                    <a:cubicBezTo>
                      <a:pt x="38011" y="173604"/>
                      <a:pt x="34507" y="187381"/>
                      <a:pt x="40173" y="195208"/>
                    </a:cubicBezTo>
                    <a:cubicBezTo>
                      <a:pt x="40915" y="196238"/>
                      <a:pt x="42148" y="197053"/>
                      <a:pt x="42512" y="198174"/>
                    </a:cubicBezTo>
                    <a:cubicBezTo>
                      <a:pt x="48734" y="217195"/>
                      <a:pt x="69218" y="223919"/>
                      <a:pt x="75016" y="258276"/>
                    </a:cubicBezTo>
                    <a:cubicBezTo>
                      <a:pt x="75371" y="260371"/>
                      <a:pt x="75990" y="264148"/>
                      <a:pt x="75357" y="264408"/>
                    </a:cubicBezTo>
                    <a:cubicBezTo>
                      <a:pt x="68034" y="267406"/>
                      <a:pt x="80245" y="266043"/>
                      <a:pt x="54504" y="287648"/>
                    </a:cubicBezTo>
                    <a:cubicBezTo>
                      <a:pt x="56721" y="298591"/>
                      <a:pt x="43090" y="299129"/>
                      <a:pt x="14801" y="338136"/>
                    </a:cubicBezTo>
                    <a:cubicBezTo>
                      <a:pt x="20058" y="342460"/>
                      <a:pt x="21719" y="341526"/>
                      <a:pt x="22447" y="343162"/>
                    </a:cubicBezTo>
                    <a:cubicBezTo>
                      <a:pt x="25710" y="350510"/>
                      <a:pt x="86420" y="414025"/>
                      <a:pt x="94917" y="423610"/>
                    </a:cubicBezTo>
                    <a:cubicBezTo>
                      <a:pt x="106686" y="436886"/>
                      <a:pt x="101357" y="446900"/>
                      <a:pt x="91044" y="450103"/>
                    </a:cubicBezTo>
                    <a:cubicBezTo>
                      <a:pt x="88692" y="457515"/>
                      <a:pt x="86835" y="456140"/>
                      <a:pt x="79753" y="466413"/>
                    </a:cubicBezTo>
                    <a:cubicBezTo>
                      <a:pt x="67725" y="483872"/>
                      <a:pt x="56220" y="486787"/>
                      <a:pt x="55779" y="489434"/>
                    </a:cubicBezTo>
                    <a:cubicBezTo>
                      <a:pt x="54864" y="494952"/>
                      <a:pt x="14501" y="534392"/>
                      <a:pt x="8111" y="545978"/>
                    </a:cubicBezTo>
                    <a:cubicBezTo>
                      <a:pt x="-1077" y="562630"/>
                      <a:pt x="-7116" y="543117"/>
                      <a:pt x="16608" y="570507"/>
                    </a:cubicBezTo>
                    <a:cubicBezTo>
                      <a:pt x="17632" y="571687"/>
                      <a:pt x="18497" y="573154"/>
                      <a:pt x="19776" y="573933"/>
                    </a:cubicBezTo>
                    <a:cubicBezTo>
                      <a:pt x="35486" y="583478"/>
                      <a:pt x="53471" y="608914"/>
                      <a:pt x="58532" y="610977"/>
                    </a:cubicBezTo>
                    <a:cubicBezTo>
                      <a:pt x="60471" y="611770"/>
                      <a:pt x="62787" y="613483"/>
                      <a:pt x="63433" y="615310"/>
                    </a:cubicBezTo>
                    <a:cubicBezTo>
                      <a:pt x="67415" y="626572"/>
                      <a:pt x="81897" y="626012"/>
                      <a:pt x="88491" y="643429"/>
                    </a:cubicBezTo>
                    <a:cubicBezTo>
                      <a:pt x="103605" y="646965"/>
                      <a:pt x="109599" y="665525"/>
                      <a:pt x="95441" y="675403"/>
                    </a:cubicBezTo>
                    <a:cubicBezTo>
                      <a:pt x="93424" y="676806"/>
                      <a:pt x="74834" y="699549"/>
                      <a:pt x="65204" y="708593"/>
                    </a:cubicBezTo>
                    <a:cubicBezTo>
                      <a:pt x="62883" y="710770"/>
                      <a:pt x="61153" y="712693"/>
                      <a:pt x="59806" y="714411"/>
                    </a:cubicBezTo>
                    <a:cubicBezTo>
                      <a:pt x="90571" y="714962"/>
                      <a:pt x="120913" y="715504"/>
                      <a:pt x="150731" y="716037"/>
                    </a:cubicBezTo>
                    <a:cubicBezTo>
                      <a:pt x="159300" y="707057"/>
                      <a:pt x="197278" y="670086"/>
                      <a:pt x="197324" y="670009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7" name="Google Shape;2377;p25"/>
              <p:cNvSpPr/>
              <p:nvPr/>
            </p:nvSpPr>
            <p:spPr>
              <a:xfrm>
                <a:off x="2941089" y="2616762"/>
                <a:ext cx="138215" cy="433523"/>
              </a:xfrm>
              <a:custGeom>
                <a:avLst/>
                <a:gdLst/>
                <a:ahLst/>
                <a:cxnLst/>
                <a:rect l="l" t="t" r="r" b="b"/>
                <a:pathLst>
                  <a:path w="138215" h="433523" extrusionOk="0">
                    <a:moveTo>
                      <a:pt x="16466" y="11276"/>
                    </a:moveTo>
                    <a:cubicBezTo>
                      <a:pt x="14718" y="13230"/>
                      <a:pt x="12306" y="14397"/>
                      <a:pt x="11273" y="17244"/>
                    </a:cubicBezTo>
                    <a:cubicBezTo>
                      <a:pt x="8306" y="25440"/>
                      <a:pt x="-1211" y="22037"/>
                      <a:pt x="5803" y="27522"/>
                    </a:cubicBezTo>
                    <a:cubicBezTo>
                      <a:pt x="28726" y="45445"/>
                      <a:pt x="18919" y="46188"/>
                      <a:pt x="55577" y="73970"/>
                    </a:cubicBezTo>
                    <a:cubicBezTo>
                      <a:pt x="127196" y="128245"/>
                      <a:pt x="52596" y="147580"/>
                      <a:pt x="45010" y="159298"/>
                    </a:cubicBezTo>
                    <a:cubicBezTo>
                      <a:pt x="37341" y="171148"/>
                      <a:pt x="25203" y="179741"/>
                      <a:pt x="20125" y="193504"/>
                    </a:cubicBezTo>
                    <a:cubicBezTo>
                      <a:pt x="20029" y="193764"/>
                      <a:pt x="19751" y="193991"/>
                      <a:pt x="19569" y="194237"/>
                    </a:cubicBezTo>
                    <a:cubicBezTo>
                      <a:pt x="22528" y="196816"/>
                      <a:pt x="19128" y="210192"/>
                      <a:pt x="24630" y="217792"/>
                    </a:cubicBezTo>
                    <a:cubicBezTo>
                      <a:pt x="25349" y="218789"/>
                      <a:pt x="26546" y="219582"/>
                      <a:pt x="26906" y="220671"/>
                    </a:cubicBezTo>
                    <a:cubicBezTo>
                      <a:pt x="29841" y="229651"/>
                      <a:pt x="36950" y="235933"/>
                      <a:pt x="41678" y="243742"/>
                    </a:cubicBezTo>
                    <a:cubicBezTo>
                      <a:pt x="48345" y="254763"/>
                      <a:pt x="54148" y="252672"/>
                      <a:pt x="54357" y="267866"/>
                    </a:cubicBezTo>
                    <a:cubicBezTo>
                      <a:pt x="56432" y="268932"/>
                      <a:pt x="56633" y="270645"/>
                      <a:pt x="56974" y="275880"/>
                    </a:cubicBezTo>
                    <a:cubicBezTo>
                      <a:pt x="57047" y="276955"/>
                      <a:pt x="58276" y="277921"/>
                      <a:pt x="58467" y="279023"/>
                    </a:cubicBezTo>
                    <a:cubicBezTo>
                      <a:pt x="58808" y="281055"/>
                      <a:pt x="59413" y="284723"/>
                      <a:pt x="58794" y="284973"/>
                    </a:cubicBezTo>
                    <a:cubicBezTo>
                      <a:pt x="51718" y="287871"/>
                      <a:pt x="63546" y="286563"/>
                      <a:pt x="38547" y="307539"/>
                    </a:cubicBezTo>
                    <a:cubicBezTo>
                      <a:pt x="40704" y="318218"/>
                      <a:pt x="27638" y="318446"/>
                      <a:pt x="0" y="356556"/>
                    </a:cubicBezTo>
                    <a:cubicBezTo>
                      <a:pt x="5106" y="360757"/>
                      <a:pt x="6717" y="359850"/>
                      <a:pt x="7423" y="361436"/>
                    </a:cubicBezTo>
                    <a:cubicBezTo>
                      <a:pt x="10062" y="367367"/>
                      <a:pt x="60447" y="421032"/>
                      <a:pt x="72193" y="433524"/>
                    </a:cubicBezTo>
                    <a:cubicBezTo>
                      <a:pt x="165675" y="367208"/>
                      <a:pt x="148540" y="386748"/>
                      <a:pt x="58858" y="259761"/>
                    </a:cubicBezTo>
                    <a:cubicBezTo>
                      <a:pt x="113302" y="227701"/>
                      <a:pt x="154511" y="213217"/>
                      <a:pt x="131884" y="188246"/>
                    </a:cubicBezTo>
                    <a:cubicBezTo>
                      <a:pt x="70395" y="99729"/>
                      <a:pt x="92044" y="126322"/>
                      <a:pt x="102311" y="91396"/>
                    </a:cubicBezTo>
                    <a:cubicBezTo>
                      <a:pt x="107335" y="80626"/>
                      <a:pt x="113129" y="71063"/>
                      <a:pt x="119104" y="60639"/>
                    </a:cubicBezTo>
                    <a:cubicBezTo>
                      <a:pt x="131010" y="43085"/>
                      <a:pt x="143762" y="656"/>
                      <a:pt x="111058" y="0"/>
                    </a:cubicBezTo>
                    <a:cubicBezTo>
                      <a:pt x="88076" y="1267"/>
                      <a:pt x="58567" y="2642"/>
                      <a:pt x="23583" y="4105"/>
                    </a:cubicBezTo>
                    <a:cubicBezTo>
                      <a:pt x="22109" y="5499"/>
                      <a:pt x="19629" y="7727"/>
                      <a:pt x="16466" y="11276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8" name="Google Shape;2378;p25"/>
              <p:cNvSpPr/>
              <p:nvPr/>
            </p:nvSpPr>
            <p:spPr>
              <a:xfrm>
                <a:off x="2613649" y="2628576"/>
                <a:ext cx="217737" cy="725244"/>
              </a:xfrm>
              <a:custGeom>
                <a:avLst/>
                <a:gdLst/>
                <a:ahLst/>
                <a:cxnLst/>
                <a:rect l="l" t="t" r="r" b="b"/>
                <a:pathLst>
                  <a:path w="217737" h="725244" extrusionOk="0">
                    <a:moveTo>
                      <a:pt x="204577" y="676018"/>
                    </a:moveTo>
                    <a:cubicBezTo>
                      <a:pt x="219386" y="663275"/>
                      <a:pt x="218262" y="665667"/>
                      <a:pt x="216828" y="664359"/>
                    </a:cubicBezTo>
                    <a:cubicBezTo>
                      <a:pt x="210925" y="658974"/>
                      <a:pt x="200827" y="645302"/>
                      <a:pt x="156641" y="606772"/>
                    </a:cubicBezTo>
                    <a:cubicBezTo>
                      <a:pt x="150051" y="601032"/>
                      <a:pt x="132461" y="591669"/>
                      <a:pt x="138501" y="576781"/>
                    </a:cubicBezTo>
                    <a:cubicBezTo>
                      <a:pt x="150360" y="547545"/>
                      <a:pt x="158229" y="549017"/>
                      <a:pt x="200294" y="487940"/>
                    </a:cubicBezTo>
                    <a:cubicBezTo>
                      <a:pt x="202096" y="485334"/>
                      <a:pt x="201391" y="488113"/>
                      <a:pt x="210620" y="479612"/>
                    </a:cubicBezTo>
                    <a:cubicBezTo>
                      <a:pt x="152609" y="430777"/>
                      <a:pt x="168264" y="429282"/>
                      <a:pt x="143944" y="417524"/>
                    </a:cubicBezTo>
                    <a:cubicBezTo>
                      <a:pt x="140012" y="415624"/>
                      <a:pt x="130359" y="401765"/>
                      <a:pt x="129553" y="391842"/>
                    </a:cubicBezTo>
                    <a:cubicBezTo>
                      <a:pt x="128525" y="379236"/>
                      <a:pt x="133221" y="379040"/>
                      <a:pt x="136594" y="374197"/>
                    </a:cubicBezTo>
                    <a:cubicBezTo>
                      <a:pt x="139570" y="360556"/>
                      <a:pt x="157242" y="344333"/>
                      <a:pt x="161137" y="333316"/>
                    </a:cubicBezTo>
                    <a:cubicBezTo>
                      <a:pt x="163326" y="327125"/>
                      <a:pt x="169843" y="327799"/>
                      <a:pt x="188325" y="305689"/>
                    </a:cubicBezTo>
                    <a:cubicBezTo>
                      <a:pt x="193613" y="299361"/>
                      <a:pt x="198578" y="292664"/>
                      <a:pt x="204208" y="286563"/>
                    </a:cubicBezTo>
                    <a:cubicBezTo>
                      <a:pt x="180506" y="264567"/>
                      <a:pt x="199725" y="289429"/>
                      <a:pt x="179678" y="262349"/>
                    </a:cubicBezTo>
                    <a:cubicBezTo>
                      <a:pt x="176174" y="257615"/>
                      <a:pt x="170603" y="254458"/>
                      <a:pt x="166676" y="249975"/>
                    </a:cubicBezTo>
                    <a:cubicBezTo>
                      <a:pt x="162949" y="245719"/>
                      <a:pt x="152058" y="221947"/>
                      <a:pt x="147666" y="219008"/>
                    </a:cubicBezTo>
                    <a:cubicBezTo>
                      <a:pt x="136671" y="211650"/>
                      <a:pt x="134864" y="202835"/>
                      <a:pt x="126104" y="193586"/>
                    </a:cubicBezTo>
                    <a:cubicBezTo>
                      <a:pt x="122367" y="189645"/>
                      <a:pt x="119669" y="184219"/>
                      <a:pt x="122313" y="177973"/>
                    </a:cubicBezTo>
                    <a:cubicBezTo>
                      <a:pt x="122750" y="176939"/>
                      <a:pt x="121412" y="164597"/>
                      <a:pt x="130828" y="160524"/>
                    </a:cubicBezTo>
                    <a:cubicBezTo>
                      <a:pt x="134960" y="158742"/>
                      <a:pt x="138314" y="153981"/>
                      <a:pt x="142915" y="147703"/>
                    </a:cubicBezTo>
                    <a:cubicBezTo>
                      <a:pt x="147593" y="141320"/>
                      <a:pt x="164710" y="134546"/>
                      <a:pt x="169416" y="128190"/>
                    </a:cubicBezTo>
                    <a:cubicBezTo>
                      <a:pt x="217975" y="62557"/>
                      <a:pt x="240525" y="98659"/>
                      <a:pt x="186104" y="47755"/>
                    </a:cubicBezTo>
                    <a:cubicBezTo>
                      <a:pt x="176433" y="38712"/>
                      <a:pt x="175118" y="27964"/>
                      <a:pt x="155226" y="18342"/>
                    </a:cubicBezTo>
                    <a:cubicBezTo>
                      <a:pt x="152395" y="16971"/>
                      <a:pt x="146110" y="9126"/>
                      <a:pt x="142820" y="0"/>
                    </a:cubicBezTo>
                    <a:cubicBezTo>
                      <a:pt x="102520" y="1362"/>
                      <a:pt x="59773" y="2761"/>
                      <a:pt x="15068" y="4178"/>
                    </a:cubicBezTo>
                    <a:cubicBezTo>
                      <a:pt x="7154" y="12492"/>
                      <a:pt x="17307" y="4027"/>
                      <a:pt x="3490" y="16110"/>
                    </a:cubicBezTo>
                    <a:cubicBezTo>
                      <a:pt x="-1889" y="20816"/>
                      <a:pt x="-9202" y="14761"/>
                      <a:pt x="51044" y="70312"/>
                    </a:cubicBezTo>
                    <a:cubicBezTo>
                      <a:pt x="81727" y="98631"/>
                      <a:pt x="99703" y="81446"/>
                      <a:pt x="29895" y="146090"/>
                    </a:cubicBezTo>
                    <a:cubicBezTo>
                      <a:pt x="28252" y="158838"/>
                      <a:pt x="12624" y="150583"/>
                      <a:pt x="36071" y="178674"/>
                    </a:cubicBezTo>
                    <a:cubicBezTo>
                      <a:pt x="40822" y="184365"/>
                      <a:pt x="58476" y="190196"/>
                      <a:pt x="62895" y="196156"/>
                    </a:cubicBezTo>
                    <a:cubicBezTo>
                      <a:pt x="83797" y="224352"/>
                      <a:pt x="87930" y="221445"/>
                      <a:pt x="86833" y="229924"/>
                    </a:cubicBezTo>
                    <a:cubicBezTo>
                      <a:pt x="104113" y="244344"/>
                      <a:pt x="25303" y="306701"/>
                      <a:pt x="10526" y="336341"/>
                    </a:cubicBezTo>
                    <a:cubicBezTo>
                      <a:pt x="28899" y="352966"/>
                      <a:pt x="27187" y="353741"/>
                      <a:pt x="29145" y="354930"/>
                    </a:cubicBezTo>
                    <a:cubicBezTo>
                      <a:pt x="44399" y="364196"/>
                      <a:pt x="61862" y="388894"/>
                      <a:pt x="66772" y="390894"/>
                    </a:cubicBezTo>
                    <a:cubicBezTo>
                      <a:pt x="68656" y="391664"/>
                      <a:pt x="70905" y="393327"/>
                      <a:pt x="71528" y="395104"/>
                    </a:cubicBezTo>
                    <a:cubicBezTo>
                      <a:pt x="76156" y="408202"/>
                      <a:pt x="102243" y="408831"/>
                      <a:pt x="98502" y="440554"/>
                    </a:cubicBezTo>
                    <a:cubicBezTo>
                      <a:pt x="80939" y="453702"/>
                      <a:pt x="79661" y="466796"/>
                      <a:pt x="65971" y="476823"/>
                    </a:cubicBezTo>
                    <a:cubicBezTo>
                      <a:pt x="53829" y="485712"/>
                      <a:pt x="16734" y="526925"/>
                      <a:pt x="11873" y="537076"/>
                    </a:cubicBezTo>
                    <a:cubicBezTo>
                      <a:pt x="6180" y="548967"/>
                      <a:pt x="-7682" y="533859"/>
                      <a:pt x="42056" y="585191"/>
                    </a:cubicBezTo>
                    <a:cubicBezTo>
                      <a:pt x="43803" y="587000"/>
                      <a:pt x="44331" y="589965"/>
                      <a:pt x="46038" y="591833"/>
                    </a:cubicBezTo>
                    <a:cubicBezTo>
                      <a:pt x="49783" y="595929"/>
                      <a:pt x="77440" y="625401"/>
                      <a:pt x="82291" y="627005"/>
                    </a:cubicBezTo>
                    <a:cubicBezTo>
                      <a:pt x="87839" y="628850"/>
                      <a:pt x="101824" y="638185"/>
                      <a:pt x="100017" y="643306"/>
                    </a:cubicBezTo>
                    <a:cubicBezTo>
                      <a:pt x="109092" y="666692"/>
                      <a:pt x="93109" y="675959"/>
                      <a:pt x="87284" y="682747"/>
                    </a:cubicBezTo>
                    <a:cubicBezTo>
                      <a:pt x="73794" y="698410"/>
                      <a:pt x="62444" y="699964"/>
                      <a:pt x="61748" y="702465"/>
                    </a:cubicBezTo>
                    <a:cubicBezTo>
                      <a:pt x="60474" y="707044"/>
                      <a:pt x="56724" y="709786"/>
                      <a:pt x="53242" y="711695"/>
                    </a:cubicBezTo>
                    <a:cubicBezTo>
                      <a:pt x="39653" y="719149"/>
                      <a:pt x="45838" y="722151"/>
                      <a:pt x="40449" y="723249"/>
                    </a:cubicBezTo>
                    <a:cubicBezTo>
                      <a:pt x="81467" y="723964"/>
                      <a:pt x="121293" y="724639"/>
                      <a:pt x="159708" y="725245"/>
                    </a:cubicBezTo>
                    <a:cubicBezTo>
                      <a:pt x="165788" y="715818"/>
                      <a:pt x="178991" y="698023"/>
                      <a:pt x="204577" y="676018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9" name="Google Shape;2379;p25"/>
              <p:cNvSpPr/>
              <p:nvPr/>
            </p:nvSpPr>
            <p:spPr>
              <a:xfrm>
                <a:off x="830772" y="2671561"/>
                <a:ext cx="166486" cy="710551"/>
              </a:xfrm>
              <a:custGeom>
                <a:avLst/>
                <a:gdLst/>
                <a:ahLst/>
                <a:cxnLst/>
                <a:rect l="l" t="t" r="r" b="b"/>
                <a:pathLst>
                  <a:path w="166486" h="710551" extrusionOk="0">
                    <a:moveTo>
                      <a:pt x="94512" y="690337"/>
                    </a:moveTo>
                    <a:cubicBezTo>
                      <a:pt x="98972" y="688465"/>
                      <a:pt x="150867" y="626700"/>
                      <a:pt x="162432" y="617383"/>
                    </a:cubicBezTo>
                    <a:cubicBezTo>
                      <a:pt x="161585" y="615725"/>
                      <a:pt x="105426" y="560530"/>
                      <a:pt x="90366" y="547472"/>
                    </a:cubicBezTo>
                    <a:cubicBezTo>
                      <a:pt x="87326" y="544834"/>
                      <a:pt x="79057" y="529467"/>
                      <a:pt x="69031" y="522620"/>
                    </a:cubicBezTo>
                    <a:cubicBezTo>
                      <a:pt x="63816" y="519057"/>
                      <a:pt x="65013" y="516528"/>
                      <a:pt x="67120" y="512091"/>
                    </a:cubicBezTo>
                    <a:cubicBezTo>
                      <a:pt x="65136" y="503954"/>
                      <a:pt x="68572" y="493926"/>
                      <a:pt x="78010" y="489872"/>
                    </a:cubicBezTo>
                    <a:cubicBezTo>
                      <a:pt x="91436" y="466896"/>
                      <a:pt x="125195" y="432472"/>
                      <a:pt x="127830" y="426476"/>
                    </a:cubicBezTo>
                    <a:cubicBezTo>
                      <a:pt x="128677" y="424558"/>
                      <a:pt x="133141" y="424312"/>
                      <a:pt x="133692" y="423401"/>
                    </a:cubicBezTo>
                    <a:cubicBezTo>
                      <a:pt x="135125" y="421036"/>
                      <a:pt x="149247" y="402913"/>
                      <a:pt x="160497" y="392101"/>
                    </a:cubicBezTo>
                    <a:cubicBezTo>
                      <a:pt x="155186" y="387391"/>
                      <a:pt x="127976" y="363185"/>
                      <a:pt x="124130" y="356984"/>
                    </a:cubicBezTo>
                    <a:cubicBezTo>
                      <a:pt x="112129" y="337613"/>
                      <a:pt x="94763" y="334934"/>
                      <a:pt x="91586" y="330214"/>
                    </a:cubicBezTo>
                    <a:cubicBezTo>
                      <a:pt x="85793" y="321603"/>
                      <a:pt x="78233" y="305999"/>
                      <a:pt x="84318" y="297539"/>
                    </a:cubicBezTo>
                    <a:cubicBezTo>
                      <a:pt x="87395" y="293251"/>
                      <a:pt x="85442" y="285976"/>
                      <a:pt x="92323" y="284103"/>
                    </a:cubicBezTo>
                    <a:cubicBezTo>
                      <a:pt x="94085" y="278226"/>
                      <a:pt x="99386" y="274923"/>
                      <a:pt x="102522" y="270062"/>
                    </a:cubicBezTo>
                    <a:cubicBezTo>
                      <a:pt x="119220" y="244180"/>
                      <a:pt x="129045" y="242116"/>
                      <a:pt x="129528" y="238261"/>
                    </a:cubicBezTo>
                    <a:cubicBezTo>
                      <a:pt x="130706" y="228908"/>
                      <a:pt x="141092" y="221874"/>
                      <a:pt x="149525" y="217755"/>
                    </a:cubicBezTo>
                    <a:cubicBezTo>
                      <a:pt x="147918" y="215760"/>
                      <a:pt x="122783" y="172000"/>
                      <a:pt x="115715" y="165198"/>
                    </a:cubicBezTo>
                    <a:cubicBezTo>
                      <a:pt x="105822" y="155672"/>
                      <a:pt x="107806" y="147544"/>
                      <a:pt x="103068" y="135097"/>
                    </a:cubicBezTo>
                    <a:cubicBezTo>
                      <a:pt x="101762" y="131662"/>
                      <a:pt x="103318" y="128568"/>
                      <a:pt x="108279" y="113251"/>
                    </a:cubicBezTo>
                    <a:cubicBezTo>
                      <a:pt x="116967" y="113055"/>
                      <a:pt x="139695" y="88339"/>
                      <a:pt x="144132" y="83925"/>
                    </a:cubicBezTo>
                    <a:cubicBezTo>
                      <a:pt x="166914" y="61259"/>
                      <a:pt x="169895" y="62881"/>
                      <a:pt x="163619" y="60557"/>
                    </a:cubicBezTo>
                    <a:cubicBezTo>
                      <a:pt x="157780" y="58393"/>
                      <a:pt x="165572" y="58334"/>
                      <a:pt x="136309" y="38798"/>
                    </a:cubicBezTo>
                    <a:cubicBezTo>
                      <a:pt x="128267" y="33436"/>
                      <a:pt x="106258" y="6201"/>
                      <a:pt x="96260" y="0"/>
                    </a:cubicBezTo>
                    <a:cubicBezTo>
                      <a:pt x="76950" y="2747"/>
                      <a:pt x="60348" y="8201"/>
                      <a:pt x="49057" y="18155"/>
                    </a:cubicBezTo>
                    <a:cubicBezTo>
                      <a:pt x="35531" y="30215"/>
                      <a:pt x="45248" y="44489"/>
                      <a:pt x="61335" y="83109"/>
                    </a:cubicBezTo>
                    <a:cubicBezTo>
                      <a:pt x="72272" y="116363"/>
                      <a:pt x="57563" y="108632"/>
                      <a:pt x="22643" y="123188"/>
                    </a:cubicBezTo>
                    <a:cubicBezTo>
                      <a:pt x="-28410" y="140459"/>
                      <a:pt x="46790" y="177763"/>
                      <a:pt x="79594" y="230361"/>
                    </a:cubicBezTo>
                    <a:cubicBezTo>
                      <a:pt x="-7171" y="341362"/>
                      <a:pt x="-33039" y="294450"/>
                      <a:pt x="97125" y="428881"/>
                    </a:cubicBezTo>
                    <a:cubicBezTo>
                      <a:pt x="-18157" y="564243"/>
                      <a:pt x="-43825" y="503585"/>
                      <a:pt x="91695" y="596836"/>
                    </a:cubicBezTo>
                    <a:cubicBezTo>
                      <a:pt x="46622" y="658427"/>
                      <a:pt x="16240" y="695535"/>
                      <a:pt x="29183" y="710552"/>
                    </a:cubicBezTo>
                    <a:cubicBezTo>
                      <a:pt x="43050" y="705987"/>
                      <a:pt x="60908" y="701868"/>
                      <a:pt x="82261" y="698155"/>
                    </a:cubicBezTo>
                    <a:cubicBezTo>
                      <a:pt x="85465" y="692169"/>
                      <a:pt x="90157" y="692164"/>
                      <a:pt x="94512" y="690337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0" name="Google Shape;2380;p25"/>
              <p:cNvSpPr/>
              <p:nvPr/>
            </p:nvSpPr>
            <p:spPr>
              <a:xfrm>
                <a:off x="2782109" y="2623423"/>
                <a:ext cx="197650" cy="732411"/>
              </a:xfrm>
              <a:custGeom>
                <a:avLst/>
                <a:gdLst/>
                <a:ahLst/>
                <a:cxnLst/>
                <a:rect l="l" t="t" r="r" b="b"/>
                <a:pathLst>
                  <a:path w="197650" h="732411" extrusionOk="0">
                    <a:moveTo>
                      <a:pt x="186323" y="671125"/>
                    </a:moveTo>
                    <a:cubicBezTo>
                      <a:pt x="189772" y="666815"/>
                      <a:pt x="188462" y="669626"/>
                      <a:pt x="193572" y="665516"/>
                    </a:cubicBezTo>
                    <a:cubicBezTo>
                      <a:pt x="193427" y="665220"/>
                      <a:pt x="144617" y="615647"/>
                      <a:pt x="121507" y="595606"/>
                    </a:cubicBezTo>
                    <a:cubicBezTo>
                      <a:pt x="118467" y="592968"/>
                      <a:pt x="110193" y="577605"/>
                      <a:pt x="100172" y="570753"/>
                    </a:cubicBezTo>
                    <a:cubicBezTo>
                      <a:pt x="94934" y="567177"/>
                      <a:pt x="96154" y="564653"/>
                      <a:pt x="98261" y="560224"/>
                    </a:cubicBezTo>
                    <a:cubicBezTo>
                      <a:pt x="96277" y="552087"/>
                      <a:pt x="99712" y="542055"/>
                      <a:pt x="109151" y="538005"/>
                    </a:cubicBezTo>
                    <a:cubicBezTo>
                      <a:pt x="121243" y="517307"/>
                      <a:pt x="175218" y="456017"/>
                      <a:pt x="191643" y="440230"/>
                    </a:cubicBezTo>
                    <a:cubicBezTo>
                      <a:pt x="186159" y="435369"/>
                      <a:pt x="159112" y="411296"/>
                      <a:pt x="155276" y="405113"/>
                    </a:cubicBezTo>
                    <a:cubicBezTo>
                      <a:pt x="143275" y="385741"/>
                      <a:pt x="125908" y="383062"/>
                      <a:pt x="122731" y="378343"/>
                    </a:cubicBezTo>
                    <a:cubicBezTo>
                      <a:pt x="116938" y="369732"/>
                      <a:pt x="109379" y="354128"/>
                      <a:pt x="115464" y="345667"/>
                    </a:cubicBezTo>
                    <a:cubicBezTo>
                      <a:pt x="118540" y="341380"/>
                      <a:pt x="116588" y="334104"/>
                      <a:pt x="123469" y="332232"/>
                    </a:cubicBezTo>
                    <a:cubicBezTo>
                      <a:pt x="125230" y="326355"/>
                      <a:pt x="130532" y="323052"/>
                      <a:pt x="133668" y="318191"/>
                    </a:cubicBezTo>
                    <a:cubicBezTo>
                      <a:pt x="150365" y="292304"/>
                      <a:pt x="160191" y="290249"/>
                      <a:pt x="160678" y="286390"/>
                    </a:cubicBezTo>
                    <a:cubicBezTo>
                      <a:pt x="161852" y="277037"/>
                      <a:pt x="172246" y="270003"/>
                      <a:pt x="180675" y="265884"/>
                    </a:cubicBezTo>
                    <a:cubicBezTo>
                      <a:pt x="179050" y="263879"/>
                      <a:pt x="153942" y="220142"/>
                      <a:pt x="146861" y="213327"/>
                    </a:cubicBezTo>
                    <a:cubicBezTo>
                      <a:pt x="136967" y="203800"/>
                      <a:pt x="138951" y="195673"/>
                      <a:pt x="134214" y="183226"/>
                    </a:cubicBezTo>
                    <a:cubicBezTo>
                      <a:pt x="132907" y="179791"/>
                      <a:pt x="134464" y="176697"/>
                      <a:pt x="139425" y="161380"/>
                    </a:cubicBezTo>
                    <a:cubicBezTo>
                      <a:pt x="150547" y="161130"/>
                      <a:pt x="185399" y="119839"/>
                      <a:pt x="193222" y="115074"/>
                    </a:cubicBezTo>
                    <a:cubicBezTo>
                      <a:pt x="200567" y="110595"/>
                      <a:pt x="197077" y="109543"/>
                      <a:pt x="194765" y="108686"/>
                    </a:cubicBezTo>
                    <a:cubicBezTo>
                      <a:pt x="188930" y="106522"/>
                      <a:pt x="196717" y="106463"/>
                      <a:pt x="167454" y="86927"/>
                    </a:cubicBezTo>
                    <a:cubicBezTo>
                      <a:pt x="158903" y="81219"/>
                      <a:pt x="133668" y="49755"/>
                      <a:pt x="125234" y="47026"/>
                    </a:cubicBezTo>
                    <a:cubicBezTo>
                      <a:pt x="122727" y="46215"/>
                      <a:pt x="110599" y="31946"/>
                      <a:pt x="110872" y="25345"/>
                    </a:cubicBezTo>
                    <a:cubicBezTo>
                      <a:pt x="108814" y="20073"/>
                      <a:pt x="109579" y="5321"/>
                      <a:pt x="118718" y="0"/>
                    </a:cubicBezTo>
                    <a:cubicBezTo>
                      <a:pt x="91143" y="1052"/>
                      <a:pt x="61320" y="2137"/>
                      <a:pt x="29586" y="3253"/>
                    </a:cubicBezTo>
                    <a:cubicBezTo>
                      <a:pt x="49023" y="26306"/>
                      <a:pt x="98625" y="72034"/>
                      <a:pt x="101369" y="84977"/>
                    </a:cubicBezTo>
                    <a:cubicBezTo>
                      <a:pt x="103107" y="93032"/>
                      <a:pt x="96923" y="93164"/>
                      <a:pt x="100190" y="97697"/>
                    </a:cubicBezTo>
                    <a:cubicBezTo>
                      <a:pt x="85609" y="106508"/>
                      <a:pt x="79579" y="113547"/>
                      <a:pt x="56929" y="136532"/>
                    </a:cubicBezTo>
                    <a:cubicBezTo>
                      <a:pt x="40677" y="153020"/>
                      <a:pt x="19642" y="159626"/>
                      <a:pt x="4323" y="180752"/>
                    </a:cubicBezTo>
                    <a:cubicBezTo>
                      <a:pt x="2954" y="182643"/>
                      <a:pt x="1556" y="184342"/>
                      <a:pt x="0" y="185691"/>
                    </a:cubicBezTo>
                    <a:cubicBezTo>
                      <a:pt x="2680" y="191568"/>
                      <a:pt x="6167" y="197048"/>
                      <a:pt x="12424" y="200365"/>
                    </a:cubicBezTo>
                    <a:cubicBezTo>
                      <a:pt x="17849" y="203245"/>
                      <a:pt x="51809" y="268996"/>
                      <a:pt x="81049" y="277174"/>
                    </a:cubicBezTo>
                    <a:cubicBezTo>
                      <a:pt x="84230" y="284837"/>
                      <a:pt x="86442" y="286076"/>
                      <a:pt x="84312" y="288869"/>
                    </a:cubicBezTo>
                    <a:cubicBezTo>
                      <a:pt x="79633" y="312373"/>
                      <a:pt x="80676" y="310250"/>
                      <a:pt x="80375" y="310304"/>
                    </a:cubicBezTo>
                    <a:cubicBezTo>
                      <a:pt x="73913" y="311416"/>
                      <a:pt x="74764" y="319594"/>
                      <a:pt x="69330" y="321603"/>
                    </a:cubicBezTo>
                    <a:cubicBezTo>
                      <a:pt x="54867" y="326952"/>
                      <a:pt x="9457" y="379946"/>
                      <a:pt x="3714" y="387536"/>
                    </a:cubicBezTo>
                    <a:cubicBezTo>
                      <a:pt x="8806" y="391641"/>
                      <a:pt x="10390" y="390762"/>
                      <a:pt x="11100" y="392361"/>
                    </a:cubicBezTo>
                    <a:cubicBezTo>
                      <a:pt x="17899" y="407651"/>
                      <a:pt x="33436" y="415168"/>
                      <a:pt x="42902" y="428289"/>
                    </a:cubicBezTo>
                    <a:cubicBezTo>
                      <a:pt x="49611" y="437588"/>
                      <a:pt x="58257" y="445711"/>
                      <a:pt x="66267" y="454053"/>
                    </a:cubicBezTo>
                    <a:cubicBezTo>
                      <a:pt x="99449" y="488614"/>
                      <a:pt x="91166" y="485266"/>
                      <a:pt x="84207" y="499061"/>
                    </a:cubicBezTo>
                    <a:cubicBezTo>
                      <a:pt x="73389" y="520469"/>
                      <a:pt x="69139" y="512998"/>
                      <a:pt x="40313" y="552867"/>
                    </a:cubicBezTo>
                    <a:cubicBezTo>
                      <a:pt x="25932" y="572767"/>
                      <a:pt x="22218" y="568152"/>
                      <a:pt x="17175" y="576544"/>
                    </a:cubicBezTo>
                    <a:cubicBezTo>
                      <a:pt x="41027" y="607820"/>
                      <a:pt x="56837" y="613192"/>
                      <a:pt x="64774" y="630796"/>
                    </a:cubicBezTo>
                    <a:cubicBezTo>
                      <a:pt x="68183" y="638359"/>
                      <a:pt x="81813" y="640263"/>
                      <a:pt x="85932" y="651475"/>
                    </a:cubicBezTo>
                    <a:cubicBezTo>
                      <a:pt x="87575" y="655949"/>
                      <a:pt x="108582" y="656942"/>
                      <a:pt x="97792" y="671384"/>
                    </a:cubicBezTo>
                    <a:cubicBezTo>
                      <a:pt x="96318" y="679631"/>
                      <a:pt x="93632" y="685335"/>
                      <a:pt x="87256" y="692169"/>
                    </a:cubicBezTo>
                    <a:cubicBezTo>
                      <a:pt x="63009" y="711600"/>
                      <a:pt x="50307" y="723705"/>
                      <a:pt x="42001" y="731176"/>
                    </a:cubicBezTo>
                    <a:cubicBezTo>
                      <a:pt x="73854" y="731646"/>
                      <a:pt x="104582" y="732065"/>
                      <a:pt x="133982" y="732411"/>
                    </a:cubicBezTo>
                    <a:cubicBezTo>
                      <a:pt x="132343" y="727545"/>
                      <a:pt x="152846" y="712971"/>
                      <a:pt x="186323" y="671125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1" name="Google Shape;2381;p25"/>
              <p:cNvSpPr/>
              <p:nvPr/>
            </p:nvSpPr>
            <p:spPr>
              <a:xfrm>
                <a:off x="1275503" y="2666764"/>
                <a:ext cx="199479" cy="675507"/>
              </a:xfrm>
              <a:custGeom>
                <a:avLst/>
                <a:gdLst/>
                <a:ahLst/>
                <a:cxnLst/>
                <a:rect l="l" t="t" r="r" b="b"/>
                <a:pathLst>
                  <a:path w="199479" h="675507" extrusionOk="0">
                    <a:moveTo>
                      <a:pt x="104773" y="537832"/>
                    </a:moveTo>
                    <a:cubicBezTo>
                      <a:pt x="97305" y="532388"/>
                      <a:pt x="92809" y="530725"/>
                      <a:pt x="95735" y="524788"/>
                    </a:cubicBezTo>
                    <a:cubicBezTo>
                      <a:pt x="97546" y="521112"/>
                      <a:pt x="93209" y="510305"/>
                      <a:pt x="103576" y="502291"/>
                    </a:cubicBezTo>
                    <a:cubicBezTo>
                      <a:pt x="105501" y="500797"/>
                      <a:pt x="159130" y="434795"/>
                      <a:pt x="159262" y="434485"/>
                    </a:cubicBezTo>
                    <a:cubicBezTo>
                      <a:pt x="160132" y="432508"/>
                      <a:pt x="164737" y="432253"/>
                      <a:pt x="165302" y="431314"/>
                    </a:cubicBezTo>
                    <a:cubicBezTo>
                      <a:pt x="170321" y="423027"/>
                      <a:pt x="178240" y="417050"/>
                      <a:pt x="183133" y="408690"/>
                    </a:cubicBezTo>
                    <a:cubicBezTo>
                      <a:pt x="191939" y="393637"/>
                      <a:pt x="205614" y="411441"/>
                      <a:pt x="162180" y="370807"/>
                    </a:cubicBezTo>
                    <a:cubicBezTo>
                      <a:pt x="152518" y="361773"/>
                      <a:pt x="151175" y="351007"/>
                      <a:pt x="131301" y="341394"/>
                    </a:cubicBezTo>
                    <a:cubicBezTo>
                      <a:pt x="113484" y="332779"/>
                      <a:pt x="109215" y="308969"/>
                      <a:pt x="114453" y="301685"/>
                    </a:cubicBezTo>
                    <a:cubicBezTo>
                      <a:pt x="117625" y="297270"/>
                      <a:pt x="115614" y="289775"/>
                      <a:pt x="122695" y="287848"/>
                    </a:cubicBezTo>
                    <a:cubicBezTo>
                      <a:pt x="123273" y="285930"/>
                      <a:pt x="144326" y="255519"/>
                      <a:pt x="158175" y="244303"/>
                    </a:cubicBezTo>
                    <a:cubicBezTo>
                      <a:pt x="165789" y="238134"/>
                      <a:pt x="153292" y="239656"/>
                      <a:pt x="178067" y="221500"/>
                    </a:cubicBezTo>
                    <a:cubicBezTo>
                      <a:pt x="182186" y="218484"/>
                      <a:pt x="182040" y="220425"/>
                      <a:pt x="180998" y="218680"/>
                    </a:cubicBezTo>
                    <a:cubicBezTo>
                      <a:pt x="120770" y="118317"/>
                      <a:pt x="156987" y="195331"/>
                      <a:pt x="133768" y="134377"/>
                    </a:cubicBezTo>
                    <a:cubicBezTo>
                      <a:pt x="132421" y="130842"/>
                      <a:pt x="134027" y="127653"/>
                      <a:pt x="139133" y="111880"/>
                    </a:cubicBezTo>
                    <a:cubicBezTo>
                      <a:pt x="148604" y="111661"/>
                      <a:pt x="199298" y="59564"/>
                      <a:pt x="199480" y="59259"/>
                    </a:cubicBezTo>
                    <a:cubicBezTo>
                      <a:pt x="195825" y="57104"/>
                      <a:pt x="194970" y="57751"/>
                      <a:pt x="192439" y="54721"/>
                    </a:cubicBezTo>
                    <a:cubicBezTo>
                      <a:pt x="179774" y="39600"/>
                      <a:pt x="163700" y="36060"/>
                      <a:pt x="155085" y="22843"/>
                    </a:cubicBezTo>
                    <a:cubicBezTo>
                      <a:pt x="150279" y="15472"/>
                      <a:pt x="140631" y="7513"/>
                      <a:pt x="131761" y="0"/>
                    </a:cubicBezTo>
                    <a:cubicBezTo>
                      <a:pt x="105829" y="665"/>
                      <a:pt x="81099" y="1294"/>
                      <a:pt x="57725" y="1886"/>
                    </a:cubicBezTo>
                    <a:cubicBezTo>
                      <a:pt x="70914" y="17226"/>
                      <a:pt x="96167" y="39213"/>
                      <a:pt x="98425" y="49833"/>
                    </a:cubicBezTo>
                    <a:cubicBezTo>
                      <a:pt x="100113" y="57655"/>
                      <a:pt x="94106" y="57783"/>
                      <a:pt x="97282" y="62184"/>
                    </a:cubicBezTo>
                    <a:cubicBezTo>
                      <a:pt x="83129" y="70735"/>
                      <a:pt x="77272" y="77574"/>
                      <a:pt x="55277" y="99889"/>
                    </a:cubicBezTo>
                    <a:cubicBezTo>
                      <a:pt x="39498" y="115894"/>
                      <a:pt x="19073" y="122308"/>
                      <a:pt x="4201" y="142824"/>
                    </a:cubicBezTo>
                    <a:cubicBezTo>
                      <a:pt x="2872" y="144660"/>
                      <a:pt x="1515" y="146309"/>
                      <a:pt x="0" y="147617"/>
                    </a:cubicBezTo>
                    <a:cubicBezTo>
                      <a:pt x="2603" y="153321"/>
                      <a:pt x="5989" y="158642"/>
                      <a:pt x="12060" y="161868"/>
                    </a:cubicBezTo>
                    <a:cubicBezTo>
                      <a:pt x="17285" y="164647"/>
                      <a:pt x="50361" y="228521"/>
                      <a:pt x="78691" y="236439"/>
                    </a:cubicBezTo>
                    <a:cubicBezTo>
                      <a:pt x="81777" y="243879"/>
                      <a:pt x="83930" y="245082"/>
                      <a:pt x="81859" y="247792"/>
                    </a:cubicBezTo>
                    <a:cubicBezTo>
                      <a:pt x="77317" y="270613"/>
                      <a:pt x="78327" y="268554"/>
                      <a:pt x="78036" y="268604"/>
                    </a:cubicBezTo>
                    <a:cubicBezTo>
                      <a:pt x="71760" y="269684"/>
                      <a:pt x="72589" y="277625"/>
                      <a:pt x="67309" y="279575"/>
                    </a:cubicBezTo>
                    <a:cubicBezTo>
                      <a:pt x="53265" y="284773"/>
                      <a:pt x="9202" y="336196"/>
                      <a:pt x="3600" y="343590"/>
                    </a:cubicBezTo>
                    <a:cubicBezTo>
                      <a:pt x="8542" y="347572"/>
                      <a:pt x="10080" y="346720"/>
                      <a:pt x="10772" y="348273"/>
                    </a:cubicBezTo>
                    <a:cubicBezTo>
                      <a:pt x="17371" y="363117"/>
                      <a:pt x="32462" y="370415"/>
                      <a:pt x="41651" y="383158"/>
                    </a:cubicBezTo>
                    <a:cubicBezTo>
                      <a:pt x="48159" y="392188"/>
                      <a:pt x="56555" y="400070"/>
                      <a:pt x="64333" y="408170"/>
                    </a:cubicBezTo>
                    <a:cubicBezTo>
                      <a:pt x="96550" y="441729"/>
                      <a:pt x="88503" y="438476"/>
                      <a:pt x="81750" y="451871"/>
                    </a:cubicBezTo>
                    <a:cubicBezTo>
                      <a:pt x="71251" y="472659"/>
                      <a:pt x="67118" y="465402"/>
                      <a:pt x="39130" y="504114"/>
                    </a:cubicBezTo>
                    <a:cubicBezTo>
                      <a:pt x="25167" y="523435"/>
                      <a:pt x="21563" y="518952"/>
                      <a:pt x="16661" y="527103"/>
                    </a:cubicBezTo>
                    <a:cubicBezTo>
                      <a:pt x="39817" y="557468"/>
                      <a:pt x="55167" y="562685"/>
                      <a:pt x="62872" y="579774"/>
                    </a:cubicBezTo>
                    <a:cubicBezTo>
                      <a:pt x="66185" y="587118"/>
                      <a:pt x="79415" y="588968"/>
                      <a:pt x="83411" y="599852"/>
                    </a:cubicBezTo>
                    <a:cubicBezTo>
                      <a:pt x="85013" y="604198"/>
                      <a:pt x="105406" y="605159"/>
                      <a:pt x="94934" y="619183"/>
                    </a:cubicBezTo>
                    <a:cubicBezTo>
                      <a:pt x="93487" y="627256"/>
                      <a:pt x="90856" y="632773"/>
                      <a:pt x="84703" y="639361"/>
                    </a:cubicBezTo>
                    <a:cubicBezTo>
                      <a:pt x="54680" y="663425"/>
                      <a:pt x="48887" y="672109"/>
                      <a:pt x="40194" y="675508"/>
                    </a:cubicBezTo>
                    <a:cubicBezTo>
                      <a:pt x="77258" y="674628"/>
                      <a:pt x="115741" y="673936"/>
                      <a:pt x="155408" y="673416"/>
                    </a:cubicBezTo>
                    <a:cubicBezTo>
                      <a:pt x="165943" y="661371"/>
                      <a:pt x="189609" y="634395"/>
                      <a:pt x="189845" y="634290"/>
                    </a:cubicBezTo>
                    <a:cubicBezTo>
                      <a:pt x="203658" y="628222"/>
                      <a:pt x="128056" y="574188"/>
                      <a:pt x="104773" y="537832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2" name="Google Shape;2382;p25"/>
              <p:cNvSpPr/>
              <p:nvPr/>
            </p:nvSpPr>
            <p:spPr>
              <a:xfrm>
                <a:off x="1628106" y="2657492"/>
                <a:ext cx="182505" cy="681699"/>
              </a:xfrm>
              <a:custGeom>
                <a:avLst/>
                <a:gdLst/>
                <a:ahLst/>
                <a:cxnLst/>
                <a:rect l="l" t="t" r="r" b="b"/>
                <a:pathLst>
                  <a:path w="182505" h="681699" extrusionOk="0">
                    <a:moveTo>
                      <a:pt x="181435" y="635447"/>
                    </a:moveTo>
                    <a:cubicBezTo>
                      <a:pt x="175541" y="630071"/>
                      <a:pt x="165434" y="616394"/>
                      <a:pt x="121248" y="577860"/>
                    </a:cubicBezTo>
                    <a:cubicBezTo>
                      <a:pt x="82810" y="544461"/>
                      <a:pt x="103039" y="548835"/>
                      <a:pt x="164901" y="459028"/>
                    </a:cubicBezTo>
                    <a:cubicBezTo>
                      <a:pt x="174440" y="445192"/>
                      <a:pt x="190136" y="465447"/>
                      <a:pt x="139429" y="418020"/>
                    </a:cubicBezTo>
                    <a:cubicBezTo>
                      <a:pt x="129790" y="408999"/>
                      <a:pt x="128379" y="398193"/>
                      <a:pt x="108551" y="388607"/>
                    </a:cubicBezTo>
                    <a:cubicBezTo>
                      <a:pt x="104618" y="386707"/>
                      <a:pt x="94966" y="372848"/>
                      <a:pt x="94160" y="362925"/>
                    </a:cubicBezTo>
                    <a:cubicBezTo>
                      <a:pt x="93132" y="350319"/>
                      <a:pt x="97837" y="350114"/>
                      <a:pt x="101201" y="345280"/>
                    </a:cubicBezTo>
                    <a:cubicBezTo>
                      <a:pt x="104177" y="331631"/>
                      <a:pt x="121844" y="315430"/>
                      <a:pt x="125744" y="304400"/>
                    </a:cubicBezTo>
                    <a:cubicBezTo>
                      <a:pt x="127933" y="298213"/>
                      <a:pt x="134459" y="298873"/>
                      <a:pt x="152932" y="276773"/>
                    </a:cubicBezTo>
                    <a:cubicBezTo>
                      <a:pt x="158220" y="270445"/>
                      <a:pt x="163185" y="263747"/>
                      <a:pt x="168815" y="257647"/>
                    </a:cubicBezTo>
                    <a:cubicBezTo>
                      <a:pt x="147912" y="238243"/>
                      <a:pt x="163449" y="259319"/>
                      <a:pt x="144290" y="233432"/>
                    </a:cubicBezTo>
                    <a:cubicBezTo>
                      <a:pt x="140785" y="228699"/>
                      <a:pt x="135215" y="225541"/>
                      <a:pt x="131287" y="221058"/>
                    </a:cubicBezTo>
                    <a:cubicBezTo>
                      <a:pt x="127560" y="216803"/>
                      <a:pt x="116670" y="193030"/>
                      <a:pt x="112278" y="190092"/>
                    </a:cubicBezTo>
                    <a:cubicBezTo>
                      <a:pt x="101283" y="182734"/>
                      <a:pt x="99476" y="173918"/>
                      <a:pt x="90715" y="164669"/>
                    </a:cubicBezTo>
                    <a:cubicBezTo>
                      <a:pt x="86979" y="160729"/>
                      <a:pt x="84280" y="155303"/>
                      <a:pt x="86924" y="149056"/>
                    </a:cubicBezTo>
                    <a:cubicBezTo>
                      <a:pt x="87361" y="148022"/>
                      <a:pt x="86018" y="135680"/>
                      <a:pt x="95439" y="131607"/>
                    </a:cubicBezTo>
                    <a:cubicBezTo>
                      <a:pt x="99571" y="129821"/>
                      <a:pt x="102925" y="125065"/>
                      <a:pt x="107527" y="118787"/>
                    </a:cubicBezTo>
                    <a:cubicBezTo>
                      <a:pt x="112205" y="112404"/>
                      <a:pt x="129321" y="105629"/>
                      <a:pt x="134027" y="99274"/>
                    </a:cubicBezTo>
                    <a:cubicBezTo>
                      <a:pt x="182659" y="33536"/>
                      <a:pt x="205451" y="70038"/>
                      <a:pt x="150716" y="18839"/>
                    </a:cubicBezTo>
                    <a:cubicBezTo>
                      <a:pt x="144203" y="12752"/>
                      <a:pt x="141882" y="6529"/>
                      <a:pt x="135137" y="0"/>
                    </a:cubicBezTo>
                    <a:cubicBezTo>
                      <a:pt x="90838" y="1180"/>
                      <a:pt x="47540" y="2319"/>
                      <a:pt x="5620" y="3417"/>
                    </a:cubicBezTo>
                    <a:cubicBezTo>
                      <a:pt x="23019" y="21212"/>
                      <a:pt x="-4424" y="-4492"/>
                      <a:pt x="45355" y="41400"/>
                    </a:cubicBezTo>
                    <a:cubicBezTo>
                      <a:pt x="75811" y="69510"/>
                      <a:pt x="94156" y="52407"/>
                      <a:pt x="24207" y="117178"/>
                    </a:cubicBezTo>
                    <a:cubicBezTo>
                      <a:pt x="22564" y="129921"/>
                      <a:pt x="6936" y="121666"/>
                      <a:pt x="30382" y="149762"/>
                    </a:cubicBezTo>
                    <a:cubicBezTo>
                      <a:pt x="35134" y="155453"/>
                      <a:pt x="52787" y="161284"/>
                      <a:pt x="57206" y="167244"/>
                    </a:cubicBezTo>
                    <a:cubicBezTo>
                      <a:pt x="78109" y="195440"/>
                      <a:pt x="82246" y="192534"/>
                      <a:pt x="81144" y="201012"/>
                    </a:cubicBezTo>
                    <a:cubicBezTo>
                      <a:pt x="98434" y="215423"/>
                      <a:pt x="19619" y="277784"/>
                      <a:pt x="4838" y="307430"/>
                    </a:cubicBezTo>
                    <a:cubicBezTo>
                      <a:pt x="23205" y="324054"/>
                      <a:pt x="21499" y="324829"/>
                      <a:pt x="23456" y="326018"/>
                    </a:cubicBezTo>
                    <a:cubicBezTo>
                      <a:pt x="38711" y="335284"/>
                      <a:pt x="56173" y="359982"/>
                      <a:pt x="61084" y="361982"/>
                    </a:cubicBezTo>
                    <a:cubicBezTo>
                      <a:pt x="62968" y="362752"/>
                      <a:pt x="65211" y="364415"/>
                      <a:pt x="65839" y="366192"/>
                    </a:cubicBezTo>
                    <a:cubicBezTo>
                      <a:pt x="70468" y="379290"/>
                      <a:pt x="96549" y="379919"/>
                      <a:pt x="92813" y="411642"/>
                    </a:cubicBezTo>
                    <a:cubicBezTo>
                      <a:pt x="75251" y="424790"/>
                      <a:pt x="73972" y="437884"/>
                      <a:pt x="60283" y="447912"/>
                    </a:cubicBezTo>
                    <a:cubicBezTo>
                      <a:pt x="48140" y="456800"/>
                      <a:pt x="11045" y="498013"/>
                      <a:pt x="6185" y="508164"/>
                    </a:cubicBezTo>
                    <a:cubicBezTo>
                      <a:pt x="496" y="520050"/>
                      <a:pt x="-13394" y="504929"/>
                      <a:pt x="36367" y="556279"/>
                    </a:cubicBezTo>
                    <a:cubicBezTo>
                      <a:pt x="38115" y="558088"/>
                      <a:pt x="38642" y="561054"/>
                      <a:pt x="40349" y="562921"/>
                    </a:cubicBezTo>
                    <a:cubicBezTo>
                      <a:pt x="44095" y="567017"/>
                      <a:pt x="71751" y="596490"/>
                      <a:pt x="76602" y="598093"/>
                    </a:cubicBezTo>
                    <a:cubicBezTo>
                      <a:pt x="82150" y="599938"/>
                      <a:pt x="96140" y="609273"/>
                      <a:pt x="94329" y="614394"/>
                    </a:cubicBezTo>
                    <a:cubicBezTo>
                      <a:pt x="103403" y="637775"/>
                      <a:pt x="87429" y="647038"/>
                      <a:pt x="81595" y="653830"/>
                    </a:cubicBezTo>
                    <a:cubicBezTo>
                      <a:pt x="68169" y="669425"/>
                      <a:pt x="56756" y="671038"/>
                      <a:pt x="56059" y="673553"/>
                    </a:cubicBezTo>
                    <a:cubicBezTo>
                      <a:pt x="54899" y="677713"/>
                      <a:pt x="53629" y="680086"/>
                      <a:pt x="49119" y="681426"/>
                    </a:cubicBezTo>
                    <a:cubicBezTo>
                      <a:pt x="77535" y="681462"/>
                      <a:pt x="106248" y="681558"/>
                      <a:pt x="135192" y="681699"/>
                    </a:cubicBezTo>
                    <a:cubicBezTo>
                      <a:pt x="181016" y="631657"/>
                      <a:pt x="184416" y="638163"/>
                      <a:pt x="181435" y="635447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3" name="Google Shape;2383;p25"/>
              <p:cNvSpPr/>
              <p:nvPr/>
            </p:nvSpPr>
            <p:spPr>
              <a:xfrm>
                <a:off x="1761159" y="2649014"/>
                <a:ext cx="407396" cy="693694"/>
              </a:xfrm>
              <a:custGeom>
                <a:avLst/>
                <a:gdLst/>
                <a:ahLst/>
                <a:cxnLst/>
                <a:rect l="l" t="t" r="r" b="b"/>
                <a:pathLst>
                  <a:path w="407396" h="693694" extrusionOk="0">
                    <a:moveTo>
                      <a:pt x="382635" y="665079"/>
                    </a:moveTo>
                    <a:cubicBezTo>
                      <a:pt x="383723" y="663179"/>
                      <a:pt x="388301" y="663457"/>
                      <a:pt x="388974" y="662573"/>
                    </a:cubicBezTo>
                    <a:cubicBezTo>
                      <a:pt x="394317" y="655575"/>
                      <a:pt x="401745" y="650641"/>
                      <a:pt x="407397" y="643981"/>
                    </a:cubicBezTo>
                    <a:cubicBezTo>
                      <a:pt x="396429" y="629898"/>
                      <a:pt x="396211" y="636418"/>
                      <a:pt x="395455" y="633862"/>
                    </a:cubicBezTo>
                    <a:cubicBezTo>
                      <a:pt x="391914" y="621875"/>
                      <a:pt x="372564" y="612891"/>
                      <a:pt x="371444" y="608941"/>
                    </a:cubicBezTo>
                    <a:cubicBezTo>
                      <a:pt x="367526" y="595100"/>
                      <a:pt x="346027" y="578630"/>
                      <a:pt x="340866" y="571696"/>
                    </a:cubicBezTo>
                    <a:cubicBezTo>
                      <a:pt x="336652" y="566024"/>
                      <a:pt x="333671" y="559186"/>
                      <a:pt x="326812" y="555842"/>
                    </a:cubicBezTo>
                    <a:cubicBezTo>
                      <a:pt x="311193" y="522620"/>
                      <a:pt x="312540" y="529850"/>
                      <a:pt x="322876" y="511749"/>
                    </a:cubicBezTo>
                    <a:cubicBezTo>
                      <a:pt x="328068" y="511494"/>
                      <a:pt x="342149" y="486919"/>
                      <a:pt x="342450" y="486687"/>
                    </a:cubicBezTo>
                    <a:cubicBezTo>
                      <a:pt x="348229" y="482250"/>
                      <a:pt x="351561" y="475994"/>
                      <a:pt x="355679" y="470213"/>
                    </a:cubicBezTo>
                    <a:cubicBezTo>
                      <a:pt x="361705" y="461757"/>
                      <a:pt x="371103" y="456468"/>
                      <a:pt x="378889" y="443966"/>
                    </a:cubicBezTo>
                    <a:cubicBezTo>
                      <a:pt x="389907" y="426280"/>
                      <a:pt x="396097" y="426982"/>
                      <a:pt x="397931" y="423223"/>
                    </a:cubicBezTo>
                    <a:cubicBezTo>
                      <a:pt x="408362" y="401847"/>
                      <a:pt x="418975" y="427838"/>
                      <a:pt x="375189" y="380839"/>
                    </a:cubicBezTo>
                    <a:cubicBezTo>
                      <a:pt x="374907" y="380538"/>
                      <a:pt x="352667" y="359262"/>
                      <a:pt x="343788" y="351563"/>
                    </a:cubicBezTo>
                    <a:cubicBezTo>
                      <a:pt x="338722" y="347171"/>
                      <a:pt x="339446" y="340592"/>
                      <a:pt x="326394" y="333271"/>
                    </a:cubicBezTo>
                    <a:cubicBezTo>
                      <a:pt x="322830" y="323407"/>
                      <a:pt x="326926" y="328965"/>
                      <a:pt x="321615" y="319790"/>
                    </a:cubicBezTo>
                    <a:cubicBezTo>
                      <a:pt x="316955" y="311739"/>
                      <a:pt x="319016" y="299630"/>
                      <a:pt x="328278" y="293725"/>
                    </a:cubicBezTo>
                    <a:cubicBezTo>
                      <a:pt x="330339" y="290140"/>
                      <a:pt x="344102" y="269474"/>
                      <a:pt x="351697" y="262804"/>
                    </a:cubicBezTo>
                    <a:cubicBezTo>
                      <a:pt x="359935" y="255569"/>
                      <a:pt x="371945" y="238576"/>
                      <a:pt x="372245" y="238512"/>
                    </a:cubicBezTo>
                    <a:cubicBezTo>
                      <a:pt x="381065" y="236685"/>
                      <a:pt x="382062" y="226097"/>
                      <a:pt x="389680" y="222931"/>
                    </a:cubicBezTo>
                    <a:cubicBezTo>
                      <a:pt x="392192" y="221883"/>
                      <a:pt x="393762" y="220188"/>
                      <a:pt x="393958" y="217218"/>
                    </a:cubicBezTo>
                    <a:cubicBezTo>
                      <a:pt x="394336" y="211518"/>
                      <a:pt x="398573" y="217855"/>
                      <a:pt x="400388" y="208980"/>
                    </a:cubicBezTo>
                    <a:cubicBezTo>
                      <a:pt x="389116" y="198761"/>
                      <a:pt x="389735" y="198957"/>
                      <a:pt x="381707" y="189991"/>
                    </a:cubicBezTo>
                    <a:cubicBezTo>
                      <a:pt x="374234" y="181649"/>
                      <a:pt x="311084" y="163982"/>
                      <a:pt x="340829" y="124035"/>
                    </a:cubicBezTo>
                    <a:cubicBezTo>
                      <a:pt x="346045" y="117033"/>
                      <a:pt x="343683" y="110645"/>
                      <a:pt x="350191" y="109274"/>
                    </a:cubicBezTo>
                    <a:cubicBezTo>
                      <a:pt x="350496" y="109215"/>
                      <a:pt x="362551" y="87214"/>
                      <a:pt x="364208" y="86380"/>
                    </a:cubicBezTo>
                    <a:cubicBezTo>
                      <a:pt x="374925" y="81004"/>
                      <a:pt x="380041" y="69432"/>
                      <a:pt x="384756" y="65592"/>
                    </a:cubicBezTo>
                    <a:cubicBezTo>
                      <a:pt x="343860" y="32320"/>
                      <a:pt x="325174" y="17481"/>
                      <a:pt x="314575" y="0"/>
                    </a:cubicBezTo>
                    <a:cubicBezTo>
                      <a:pt x="227564" y="2415"/>
                      <a:pt x="140822" y="4770"/>
                      <a:pt x="56924" y="7016"/>
                    </a:cubicBezTo>
                    <a:cubicBezTo>
                      <a:pt x="59645" y="10265"/>
                      <a:pt x="65016" y="16201"/>
                      <a:pt x="77563" y="29272"/>
                    </a:cubicBezTo>
                    <a:cubicBezTo>
                      <a:pt x="83725" y="35691"/>
                      <a:pt x="103071" y="52553"/>
                      <a:pt x="101278" y="59100"/>
                    </a:cubicBezTo>
                    <a:cubicBezTo>
                      <a:pt x="103244" y="67533"/>
                      <a:pt x="96923" y="67578"/>
                      <a:pt x="100195" y="72116"/>
                    </a:cubicBezTo>
                    <a:cubicBezTo>
                      <a:pt x="89841" y="78376"/>
                      <a:pt x="81017" y="85925"/>
                      <a:pt x="73144" y="94745"/>
                    </a:cubicBezTo>
                    <a:cubicBezTo>
                      <a:pt x="45728" y="125479"/>
                      <a:pt x="25517" y="131571"/>
                      <a:pt x="10035" y="147603"/>
                    </a:cubicBezTo>
                    <a:cubicBezTo>
                      <a:pt x="6380" y="151389"/>
                      <a:pt x="4182" y="156492"/>
                      <a:pt x="0" y="160109"/>
                    </a:cubicBezTo>
                    <a:cubicBezTo>
                      <a:pt x="5780" y="172770"/>
                      <a:pt x="11264" y="173362"/>
                      <a:pt x="13048" y="175503"/>
                    </a:cubicBezTo>
                    <a:cubicBezTo>
                      <a:pt x="28972" y="194575"/>
                      <a:pt x="53816" y="243979"/>
                      <a:pt x="81053" y="251592"/>
                    </a:cubicBezTo>
                    <a:cubicBezTo>
                      <a:pt x="86501" y="264704"/>
                      <a:pt x="86069" y="253884"/>
                      <a:pt x="80803" y="281087"/>
                    </a:cubicBezTo>
                    <a:cubicBezTo>
                      <a:pt x="80562" y="282331"/>
                      <a:pt x="80717" y="284668"/>
                      <a:pt x="80384" y="284723"/>
                    </a:cubicBezTo>
                    <a:cubicBezTo>
                      <a:pt x="73922" y="285834"/>
                      <a:pt x="74773" y="294012"/>
                      <a:pt x="69339" y="296021"/>
                    </a:cubicBezTo>
                    <a:cubicBezTo>
                      <a:pt x="59122" y="299798"/>
                      <a:pt x="26610" y="334145"/>
                      <a:pt x="26514" y="334460"/>
                    </a:cubicBezTo>
                    <a:cubicBezTo>
                      <a:pt x="22605" y="347950"/>
                      <a:pt x="-6290" y="359590"/>
                      <a:pt x="9703" y="365550"/>
                    </a:cubicBezTo>
                    <a:cubicBezTo>
                      <a:pt x="10253" y="365759"/>
                      <a:pt x="10881" y="366251"/>
                      <a:pt x="11109" y="366770"/>
                    </a:cubicBezTo>
                    <a:cubicBezTo>
                      <a:pt x="17908" y="382060"/>
                      <a:pt x="33445" y="389577"/>
                      <a:pt x="42911" y="402699"/>
                    </a:cubicBezTo>
                    <a:cubicBezTo>
                      <a:pt x="64010" y="431957"/>
                      <a:pt x="104732" y="455370"/>
                      <a:pt x="85181" y="470860"/>
                    </a:cubicBezTo>
                    <a:cubicBezTo>
                      <a:pt x="83789" y="475903"/>
                      <a:pt x="77458" y="484058"/>
                      <a:pt x="75096" y="487680"/>
                    </a:cubicBezTo>
                    <a:cubicBezTo>
                      <a:pt x="42688" y="516884"/>
                      <a:pt x="39753" y="535085"/>
                      <a:pt x="21749" y="545814"/>
                    </a:cubicBezTo>
                    <a:cubicBezTo>
                      <a:pt x="19879" y="546926"/>
                      <a:pt x="18395" y="548939"/>
                      <a:pt x="17180" y="550958"/>
                    </a:cubicBezTo>
                    <a:cubicBezTo>
                      <a:pt x="27238" y="564147"/>
                      <a:pt x="37582" y="574708"/>
                      <a:pt x="48473" y="584649"/>
                    </a:cubicBezTo>
                    <a:cubicBezTo>
                      <a:pt x="67751" y="602244"/>
                      <a:pt x="60729" y="604194"/>
                      <a:pt x="70440" y="611141"/>
                    </a:cubicBezTo>
                    <a:cubicBezTo>
                      <a:pt x="95512" y="629087"/>
                      <a:pt x="78423" y="624016"/>
                      <a:pt x="92936" y="630135"/>
                    </a:cubicBezTo>
                    <a:cubicBezTo>
                      <a:pt x="105524" y="635447"/>
                      <a:pt x="99603" y="640759"/>
                      <a:pt x="96500" y="651306"/>
                    </a:cubicBezTo>
                    <a:cubicBezTo>
                      <a:pt x="92577" y="664646"/>
                      <a:pt x="83770" y="668815"/>
                      <a:pt x="73217" y="677877"/>
                    </a:cubicBezTo>
                    <a:cubicBezTo>
                      <a:pt x="66986" y="683221"/>
                      <a:pt x="62572" y="687335"/>
                      <a:pt x="59086" y="690492"/>
                    </a:cubicBezTo>
                    <a:cubicBezTo>
                      <a:pt x="97660" y="690756"/>
                      <a:pt x="136553" y="691098"/>
                      <a:pt x="175610" y="691499"/>
                    </a:cubicBezTo>
                    <a:cubicBezTo>
                      <a:pt x="176288" y="690474"/>
                      <a:pt x="178377" y="688925"/>
                      <a:pt x="180138" y="686519"/>
                    </a:cubicBezTo>
                    <a:cubicBezTo>
                      <a:pt x="180352" y="686223"/>
                      <a:pt x="218098" y="643133"/>
                      <a:pt x="218394" y="643006"/>
                    </a:cubicBezTo>
                    <a:cubicBezTo>
                      <a:pt x="231378" y="637297"/>
                      <a:pt x="157415" y="583127"/>
                      <a:pt x="135788" y="549354"/>
                    </a:cubicBezTo>
                    <a:cubicBezTo>
                      <a:pt x="128539" y="544069"/>
                      <a:pt x="124170" y="542452"/>
                      <a:pt x="127009" y="536688"/>
                    </a:cubicBezTo>
                    <a:cubicBezTo>
                      <a:pt x="128766" y="533117"/>
                      <a:pt x="124561" y="522629"/>
                      <a:pt x="134623" y="514843"/>
                    </a:cubicBezTo>
                    <a:cubicBezTo>
                      <a:pt x="136539" y="513357"/>
                      <a:pt x="188562" y="449310"/>
                      <a:pt x="188689" y="449010"/>
                    </a:cubicBezTo>
                    <a:cubicBezTo>
                      <a:pt x="189536" y="447092"/>
                      <a:pt x="194005" y="446845"/>
                      <a:pt x="194551" y="445934"/>
                    </a:cubicBezTo>
                    <a:cubicBezTo>
                      <a:pt x="195989" y="443561"/>
                      <a:pt x="210106" y="425451"/>
                      <a:pt x="221356" y="414635"/>
                    </a:cubicBezTo>
                    <a:cubicBezTo>
                      <a:pt x="167518" y="366907"/>
                      <a:pt x="182782" y="368903"/>
                      <a:pt x="161538" y="358629"/>
                    </a:cubicBezTo>
                    <a:cubicBezTo>
                      <a:pt x="143539" y="349923"/>
                      <a:pt x="140235" y="326956"/>
                      <a:pt x="145182" y="320077"/>
                    </a:cubicBezTo>
                    <a:cubicBezTo>
                      <a:pt x="148258" y="315790"/>
                      <a:pt x="146306" y="308514"/>
                      <a:pt x="153187" y="306641"/>
                    </a:cubicBezTo>
                    <a:cubicBezTo>
                      <a:pt x="153747" y="304778"/>
                      <a:pt x="174190" y="275256"/>
                      <a:pt x="187638" y="264362"/>
                    </a:cubicBezTo>
                    <a:cubicBezTo>
                      <a:pt x="195029" y="258371"/>
                      <a:pt x="182900" y="259852"/>
                      <a:pt x="206952" y="242225"/>
                    </a:cubicBezTo>
                    <a:cubicBezTo>
                      <a:pt x="210944" y="239300"/>
                      <a:pt x="210807" y="241177"/>
                      <a:pt x="209797" y="239487"/>
                    </a:cubicBezTo>
                    <a:cubicBezTo>
                      <a:pt x="157747" y="152742"/>
                      <a:pt x="159490" y="165654"/>
                      <a:pt x="169156" y="135789"/>
                    </a:cubicBezTo>
                    <a:cubicBezTo>
                      <a:pt x="178445" y="135580"/>
                      <a:pt x="227573" y="84995"/>
                      <a:pt x="227746" y="84699"/>
                    </a:cubicBezTo>
                    <a:cubicBezTo>
                      <a:pt x="224196" y="82608"/>
                      <a:pt x="223368" y="83232"/>
                      <a:pt x="220910" y="80294"/>
                    </a:cubicBezTo>
                    <a:cubicBezTo>
                      <a:pt x="208614" y="65614"/>
                      <a:pt x="192995" y="62161"/>
                      <a:pt x="184639" y="49341"/>
                    </a:cubicBezTo>
                    <a:cubicBezTo>
                      <a:pt x="181749" y="44908"/>
                      <a:pt x="159604" y="22944"/>
                      <a:pt x="154962" y="21440"/>
                    </a:cubicBezTo>
                    <a:cubicBezTo>
                      <a:pt x="152541" y="20657"/>
                      <a:pt x="150543" y="16898"/>
                      <a:pt x="144590" y="9991"/>
                    </a:cubicBezTo>
                    <a:cubicBezTo>
                      <a:pt x="139507" y="4100"/>
                      <a:pt x="134710" y="6119"/>
                      <a:pt x="203976" y="3795"/>
                    </a:cubicBezTo>
                    <a:cubicBezTo>
                      <a:pt x="222854" y="22511"/>
                      <a:pt x="217033" y="21080"/>
                      <a:pt x="244280" y="41728"/>
                    </a:cubicBezTo>
                    <a:cubicBezTo>
                      <a:pt x="315503" y="95702"/>
                      <a:pt x="242059" y="114162"/>
                      <a:pt x="233712" y="127056"/>
                    </a:cubicBezTo>
                    <a:cubicBezTo>
                      <a:pt x="226044" y="138906"/>
                      <a:pt x="213906" y="147503"/>
                      <a:pt x="208818" y="161253"/>
                    </a:cubicBezTo>
                    <a:cubicBezTo>
                      <a:pt x="208723" y="161512"/>
                      <a:pt x="208445" y="161740"/>
                      <a:pt x="208263" y="161986"/>
                    </a:cubicBezTo>
                    <a:cubicBezTo>
                      <a:pt x="211226" y="164574"/>
                      <a:pt x="207822" y="177941"/>
                      <a:pt x="213324" y="185540"/>
                    </a:cubicBezTo>
                    <a:cubicBezTo>
                      <a:pt x="214043" y="186538"/>
                      <a:pt x="215240" y="187331"/>
                      <a:pt x="215595" y="188420"/>
                    </a:cubicBezTo>
                    <a:cubicBezTo>
                      <a:pt x="221670" y="206980"/>
                      <a:pt x="241499" y="213377"/>
                      <a:pt x="247151" y="246776"/>
                    </a:cubicBezTo>
                    <a:cubicBezTo>
                      <a:pt x="247493" y="248808"/>
                      <a:pt x="248098" y="252476"/>
                      <a:pt x="247479" y="252726"/>
                    </a:cubicBezTo>
                    <a:cubicBezTo>
                      <a:pt x="240370" y="255638"/>
                      <a:pt x="252226" y="254316"/>
                      <a:pt x="227232" y="275292"/>
                    </a:cubicBezTo>
                    <a:cubicBezTo>
                      <a:pt x="229384" y="285967"/>
                      <a:pt x="216318" y="286213"/>
                      <a:pt x="188685" y="324309"/>
                    </a:cubicBezTo>
                    <a:cubicBezTo>
                      <a:pt x="193791" y="328510"/>
                      <a:pt x="195402" y="327603"/>
                      <a:pt x="196107" y="329189"/>
                    </a:cubicBezTo>
                    <a:cubicBezTo>
                      <a:pt x="202706" y="344032"/>
                      <a:pt x="217797" y="351330"/>
                      <a:pt x="226986" y="364073"/>
                    </a:cubicBezTo>
                    <a:cubicBezTo>
                      <a:pt x="245176" y="389300"/>
                      <a:pt x="294955" y="423004"/>
                      <a:pt x="262711" y="433018"/>
                    </a:cubicBezTo>
                    <a:cubicBezTo>
                      <a:pt x="258652" y="445811"/>
                      <a:pt x="236293" y="461721"/>
                      <a:pt x="174385" y="534178"/>
                    </a:cubicBezTo>
                    <a:cubicBezTo>
                      <a:pt x="198196" y="556124"/>
                      <a:pt x="189376" y="550725"/>
                      <a:pt x="193518" y="553240"/>
                    </a:cubicBezTo>
                    <a:cubicBezTo>
                      <a:pt x="208773" y="562507"/>
                      <a:pt x="226235" y="587205"/>
                      <a:pt x="231146" y="589205"/>
                    </a:cubicBezTo>
                    <a:cubicBezTo>
                      <a:pt x="233030" y="589975"/>
                      <a:pt x="235278" y="591637"/>
                      <a:pt x="235901" y="593414"/>
                    </a:cubicBezTo>
                    <a:cubicBezTo>
                      <a:pt x="239756" y="604312"/>
                      <a:pt x="253860" y="603870"/>
                      <a:pt x="260231" y="620718"/>
                    </a:cubicBezTo>
                    <a:cubicBezTo>
                      <a:pt x="274899" y="624153"/>
                      <a:pt x="280724" y="642172"/>
                      <a:pt x="266976" y="651762"/>
                    </a:cubicBezTo>
                    <a:cubicBezTo>
                      <a:pt x="266703" y="651953"/>
                      <a:pt x="242496" y="678432"/>
                      <a:pt x="231450" y="692114"/>
                    </a:cubicBezTo>
                    <a:cubicBezTo>
                      <a:pt x="272064" y="692588"/>
                      <a:pt x="312763" y="693121"/>
                      <a:pt x="353386" y="693695"/>
                    </a:cubicBezTo>
                    <a:cubicBezTo>
                      <a:pt x="366370" y="681234"/>
                      <a:pt x="381497" y="667065"/>
                      <a:pt x="382635" y="665079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4" name="Google Shape;2384;p25"/>
              <p:cNvSpPr/>
              <p:nvPr/>
            </p:nvSpPr>
            <p:spPr>
              <a:xfrm>
                <a:off x="1420052" y="2662217"/>
                <a:ext cx="251065" cy="677329"/>
              </a:xfrm>
              <a:custGeom>
                <a:avLst/>
                <a:gdLst/>
                <a:ahLst/>
                <a:cxnLst/>
                <a:rect l="l" t="t" r="r" b="b"/>
                <a:pathLst>
                  <a:path w="251065" h="677329" extrusionOk="0">
                    <a:moveTo>
                      <a:pt x="226954" y="642473"/>
                    </a:moveTo>
                    <a:cubicBezTo>
                      <a:pt x="228015" y="640627"/>
                      <a:pt x="232456" y="640896"/>
                      <a:pt x="233112" y="640040"/>
                    </a:cubicBezTo>
                    <a:cubicBezTo>
                      <a:pt x="238300" y="633247"/>
                      <a:pt x="245509" y="628454"/>
                      <a:pt x="250997" y="621975"/>
                    </a:cubicBezTo>
                    <a:cubicBezTo>
                      <a:pt x="240348" y="608303"/>
                      <a:pt x="240129" y="614631"/>
                      <a:pt x="239401" y="612148"/>
                    </a:cubicBezTo>
                    <a:cubicBezTo>
                      <a:pt x="235929" y="600394"/>
                      <a:pt x="217183" y="591811"/>
                      <a:pt x="216091" y="587952"/>
                    </a:cubicBezTo>
                    <a:cubicBezTo>
                      <a:pt x="212286" y="574512"/>
                      <a:pt x="191411" y="558525"/>
                      <a:pt x="186405" y="551791"/>
                    </a:cubicBezTo>
                    <a:cubicBezTo>
                      <a:pt x="182313" y="546283"/>
                      <a:pt x="179419" y="539645"/>
                      <a:pt x="172761" y="536397"/>
                    </a:cubicBezTo>
                    <a:cubicBezTo>
                      <a:pt x="171769" y="534297"/>
                      <a:pt x="154675" y="506765"/>
                      <a:pt x="164405" y="501075"/>
                    </a:cubicBezTo>
                    <a:cubicBezTo>
                      <a:pt x="168132" y="498892"/>
                      <a:pt x="166330" y="493776"/>
                      <a:pt x="171127" y="493439"/>
                    </a:cubicBezTo>
                    <a:cubicBezTo>
                      <a:pt x="217019" y="430868"/>
                      <a:pt x="199976" y="454759"/>
                      <a:pt x="215454" y="437925"/>
                    </a:cubicBezTo>
                    <a:cubicBezTo>
                      <a:pt x="225480" y="427027"/>
                      <a:pt x="227400" y="417811"/>
                      <a:pt x="239246" y="410211"/>
                    </a:cubicBezTo>
                    <a:cubicBezTo>
                      <a:pt x="243388" y="407551"/>
                      <a:pt x="241781" y="403938"/>
                      <a:pt x="251065" y="396953"/>
                    </a:cubicBezTo>
                    <a:cubicBezTo>
                      <a:pt x="228529" y="374311"/>
                      <a:pt x="172283" y="325211"/>
                      <a:pt x="170349" y="311735"/>
                    </a:cubicBezTo>
                    <a:cubicBezTo>
                      <a:pt x="159039" y="292454"/>
                      <a:pt x="169930" y="286992"/>
                      <a:pt x="178176" y="275766"/>
                    </a:cubicBezTo>
                    <a:cubicBezTo>
                      <a:pt x="185235" y="266153"/>
                      <a:pt x="222653" y="217801"/>
                      <a:pt x="233803" y="213167"/>
                    </a:cubicBezTo>
                    <a:cubicBezTo>
                      <a:pt x="239510" y="210794"/>
                      <a:pt x="237303" y="204666"/>
                      <a:pt x="239797" y="204753"/>
                    </a:cubicBezTo>
                    <a:cubicBezTo>
                      <a:pt x="243688" y="204885"/>
                      <a:pt x="243743" y="201891"/>
                      <a:pt x="244207" y="199623"/>
                    </a:cubicBezTo>
                    <a:cubicBezTo>
                      <a:pt x="233266" y="189704"/>
                      <a:pt x="233853" y="189882"/>
                      <a:pt x="226067" y="181185"/>
                    </a:cubicBezTo>
                    <a:cubicBezTo>
                      <a:pt x="218963" y="173253"/>
                      <a:pt x="157674" y="155685"/>
                      <a:pt x="186377" y="117147"/>
                    </a:cubicBezTo>
                    <a:cubicBezTo>
                      <a:pt x="191438" y="110349"/>
                      <a:pt x="189149" y="104149"/>
                      <a:pt x="195466" y="102814"/>
                    </a:cubicBezTo>
                    <a:cubicBezTo>
                      <a:pt x="195994" y="102704"/>
                      <a:pt x="193786" y="105215"/>
                      <a:pt x="207858" y="81957"/>
                    </a:cubicBezTo>
                    <a:cubicBezTo>
                      <a:pt x="210257" y="77993"/>
                      <a:pt x="209255" y="85018"/>
                      <a:pt x="227063" y="62339"/>
                    </a:cubicBezTo>
                    <a:cubicBezTo>
                      <a:pt x="231919" y="56161"/>
                      <a:pt x="184552" y="30315"/>
                      <a:pt x="163336" y="0"/>
                    </a:cubicBezTo>
                    <a:cubicBezTo>
                      <a:pt x="124734" y="1007"/>
                      <a:pt x="87534" y="1968"/>
                      <a:pt x="52064" y="2884"/>
                    </a:cubicBezTo>
                    <a:cubicBezTo>
                      <a:pt x="56756" y="7321"/>
                      <a:pt x="63086" y="12802"/>
                      <a:pt x="71983" y="19545"/>
                    </a:cubicBezTo>
                    <a:cubicBezTo>
                      <a:pt x="145751" y="75446"/>
                      <a:pt x="68916" y="95351"/>
                      <a:pt x="61102" y="107429"/>
                    </a:cubicBezTo>
                    <a:cubicBezTo>
                      <a:pt x="53201" y="119634"/>
                      <a:pt x="40704" y="128486"/>
                      <a:pt x="35471" y="142660"/>
                    </a:cubicBezTo>
                    <a:cubicBezTo>
                      <a:pt x="35370" y="142929"/>
                      <a:pt x="35084" y="143161"/>
                      <a:pt x="34902" y="143416"/>
                    </a:cubicBezTo>
                    <a:cubicBezTo>
                      <a:pt x="37965" y="146090"/>
                      <a:pt x="34424" y="159822"/>
                      <a:pt x="40113" y="167676"/>
                    </a:cubicBezTo>
                    <a:cubicBezTo>
                      <a:pt x="40850" y="168706"/>
                      <a:pt x="42088" y="169522"/>
                      <a:pt x="42452" y="170642"/>
                    </a:cubicBezTo>
                    <a:cubicBezTo>
                      <a:pt x="45478" y="179891"/>
                      <a:pt x="52796" y="186360"/>
                      <a:pt x="57666" y="194406"/>
                    </a:cubicBezTo>
                    <a:cubicBezTo>
                      <a:pt x="64533" y="205759"/>
                      <a:pt x="70504" y="203600"/>
                      <a:pt x="70723" y="219254"/>
                    </a:cubicBezTo>
                    <a:cubicBezTo>
                      <a:pt x="72862" y="220352"/>
                      <a:pt x="73071" y="222115"/>
                      <a:pt x="73417" y="227505"/>
                    </a:cubicBezTo>
                    <a:cubicBezTo>
                      <a:pt x="73494" y="228612"/>
                      <a:pt x="74759" y="229610"/>
                      <a:pt x="74951" y="230744"/>
                    </a:cubicBezTo>
                    <a:cubicBezTo>
                      <a:pt x="75306" y="232840"/>
                      <a:pt x="75924" y="236617"/>
                      <a:pt x="75292" y="236876"/>
                    </a:cubicBezTo>
                    <a:cubicBezTo>
                      <a:pt x="68001" y="239861"/>
                      <a:pt x="80180" y="238512"/>
                      <a:pt x="54435" y="260116"/>
                    </a:cubicBezTo>
                    <a:cubicBezTo>
                      <a:pt x="56660" y="271119"/>
                      <a:pt x="43212" y="271337"/>
                      <a:pt x="14732" y="310605"/>
                    </a:cubicBezTo>
                    <a:cubicBezTo>
                      <a:pt x="19988" y="314929"/>
                      <a:pt x="21654" y="313995"/>
                      <a:pt x="22377" y="315630"/>
                    </a:cubicBezTo>
                    <a:cubicBezTo>
                      <a:pt x="29177" y="330920"/>
                      <a:pt x="44714" y="338437"/>
                      <a:pt x="54180" y="351558"/>
                    </a:cubicBezTo>
                    <a:cubicBezTo>
                      <a:pt x="72916" y="377541"/>
                      <a:pt x="124183" y="412257"/>
                      <a:pt x="90975" y="422571"/>
                    </a:cubicBezTo>
                    <a:cubicBezTo>
                      <a:pt x="86788" y="435765"/>
                      <a:pt x="64028" y="451825"/>
                      <a:pt x="0" y="526766"/>
                    </a:cubicBezTo>
                    <a:cubicBezTo>
                      <a:pt x="20739" y="545882"/>
                      <a:pt x="17508" y="545067"/>
                      <a:pt x="19706" y="546397"/>
                    </a:cubicBezTo>
                    <a:cubicBezTo>
                      <a:pt x="35416" y="555942"/>
                      <a:pt x="53402" y="581378"/>
                      <a:pt x="58462" y="583441"/>
                    </a:cubicBezTo>
                    <a:cubicBezTo>
                      <a:pt x="60401" y="584234"/>
                      <a:pt x="62717" y="585947"/>
                      <a:pt x="63364" y="587774"/>
                    </a:cubicBezTo>
                    <a:cubicBezTo>
                      <a:pt x="67346" y="599036"/>
                      <a:pt x="81827" y="598476"/>
                      <a:pt x="88422" y="615893"/>
                    </a:cubicBezTo>
                    <a:cubicBezTo>
                      <a:pt x="103535" y="619429"/>
                      <a:pt x="109529" y="637994"/>
                      <a:pt x="95371" y="647867"/>
                    </a:cubicBezTo>
                    <a:cubicBezTo>
                      <a:pt x="95253" y="647949"/>
                      <a:pt x="79324" y="665512"/>
                      <a:pt x="68784" y="677330"/>
                    </a:cubicBezTo>
                    <a:cubicBezTo>
                      <a:pt x="108874" y="676970"/>
                      <a:pt x="149978" y="676765"/>
                      <a:pt x="191889" y="676692"/>
                    </a:cubicBezTo>
                    <a:cubicBezTo>
                      <a:pt x="204895" y="664049"/>
                      <a:pt x="225684" y="644687"/>
                      <a:pt x="226954" y="642473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5" name="Google Shape;2385;p25"/>
              <p:cNvSpPr/>
              <p:nvPr/>
            </p:nvSpPr>
            <p:spPr>
              <a:xfrm>
                <a:off x="2266739" y="2639565"/>
                <a:ext cx="228782" cy="708528"/>
              </a:xfrm>
              <a:custGeom>
                <a:avLst/>
                <a:gdLst/>
                <a:ahLst/>
                <a:cxnLst/>
                <a:rect l="l" t="t" r="r" b="b"/>
                <a:pathLst>
                  <a:path w="228782" h="708528" extrusionOk="0">
                    <a:moveTo>
                      <a:pt x="224601" y="658318"/>
                    </a:moveTo>
                    <a:cubicBezTo>
                      <a:pt x="223732" y="656610"/>
                      <a:pt x="165889" y="599761"/>
                      <a:pt x="150379" y="586312"/>
                    </a:cubicBezTo>
                    <a:cubicBezTo>
                      <a:pt x="147248" y="583596"/>
                      <a:pt x="138728" y="567769"/>
                      <a:pt x="128402" y="560712"/>
                    </a:cubicBezTo>
                    <a:cubicBezTo>
                      <a:pt x="123032" y="557044"/>
                      <a:pt x="124261" y="554438"/>
                      <a:pt x="126432" y="549864"/>
                    </a:cubicBezTo>
                    <a:cubicBezTo>
                      <a:pt x="124388" y="541486"/>
                      <a:pt x="127924" y="531158"/>
                      <a:pt x="137650" y="526980"/>
                    </a:cubicBezTo>
                    <a:cubicBezTo>
                      <a:pt x="151476" y="503316"/>
                      <a:pt x="186250" y="467862"/>
                      <a:pt x="188962" y="461684"/>
                    </a:cubicBezTo>
                    <a:cubicBezTo>
                      <a:pt x="189832" y="459707"/>
                      <a:pt x="194433" y="459452"/>
                      <a:pt x="195001" y="458513"/>
                    </a:cubicBezTo>
                    <a:cubicBezTo>
                      <a:pt x="196476" y="456080"/>
                      <a:pt x="211021" y="437410"/>
                      <a:pt x="222613" y="426275"/>
                    </a:cubicBezTo>
                    <a:cubicBezTo>
                      <a:pt x="217142" y="421423"/>
                      <a:pt x="189112" y="396489"/>
                      <a:pt x="185158" y="390106"/>
                    </a:cubicBezTo>
                    <a:cubicBezTo>
                      <a:pt x="172797" y="370151"/>
                      <a:pt x="154912" y="367395"/>
                      <a:pt x="151640" y="362533"/>
                    </a:cubicBezTo>
                    <a:cubicBezTo>
                      <a:pt x="145673" y="353663"/>
                      <a:pt x="137891" y="337590"/>
                      <a:pt x="144153" y="328883"/>
                    </a:cubicBezTo>
                    <a:cubicBezTo>
                      <a:pt x="147325" y="324469"/>
                      <a:pt x="145314" y="316974"/>
                      <a:pt x="152395" y="315047"/>
                    </a:cubicBezTo>
                    <a:cubicBezTo>
                      <a:pt x="154206" y="308992"/>
                      <a:pt x="159667" y="305593"/>
                      <a:pt x="162899" y="300582"/>
                    </a:cubicBezTo>
                    <a:cubicBezTo>
                      <a:pt x="180097" y="273925"/>
                      <a:pt x="190218" y="271798"/>
                      <a:pt x="190714" y="267829"/>
                    </a:cubicBezTo>
                    <a:cubicBezTo>
                      <a:pt x="191930" y="258194"/>
                      <a:pt x="202624" y="250950"/>
                      <a:pt x="211308" y="246708"/>
                    </a:cubicBezTo>
                    <a:cubicBezTo>
                      <a:pt x="209656" y="244653"/>
                      <a:pt x="183765" y="199582"/>
                      <a:pt x="176488" y="192575"/>
                    </a:cubicBezTo>
                    <a:cubicBezTo>
                      <a:pt x="166298" y="182761"/>
                      <a:pt x="168342" y="174392"/>
                      <a:pt x="163463" y="161571"/>
                    </a:cubicBezTo>
                    <a:cubicBezTo>
                      <a:pt x="162116" y="158036"/>
                      <a:pt x="163722" y="154847"/>
                      <a:pt x="168829" y="139074"/>
                    </a:cubicBezTo>
                    <a:cubicBezTo>
                      <a:pt x="177776" y="138869"/>
                      <a:pt x="201186" y="113415"/>
                      <a:pt x="205756" y="108868"/>
                    </a:cubicBezTo>
                    <a:cubicBezTo>
                      <a:pt x="229221" y="85524"/>
                      <a:pt x="232292" y="87196"/>
                      <a:pt x="225830" y="84799"/>
                    </a:cubicBezTo>
                    <a:cubicBezTo>
                      <a:pt x="219814" y="82567"/>
                      <a:pt x="227842" y="82508"/>
                      <a:pt x="197700" y="62389"/>
                    </a:cubicBezTo>
                    <a:cubicBezTo>
                      <a:pt x="190437" y="57546"/>
                      <a:pt x="157224" y="19039"/>
                      <a:pt x="150788" y="18433"/>
                    </a:cubicBezTo>
                    <a:cubicBezTo>
                      <a:pt x="146260" y="12843"/>
                      <a:pt x="140922" y="7599"/>
                      <a:pt x="139024" y="0"/>
                    </a:cubicBezTo>
                    <a:cubicBezTo>
                      <a:pt x="104154" y="1034"/>
                      <a:pt x="68752" y="2068"/>
                      <a:pt x="32999" y="3098"/>
                    </a:cubicBezTo>
                    <a:cubicBezTo>
                      <a:pt x="101233" y="73756"/>
                      <a:pt x="93168" y="65491"/>
                      <a:pt x="98680" y="74981"/>
                    </a:cubicBezTo>
                    <a:cubicBezTo>
                      <a:pt x="98520" y="76512"/>
                      <a:pt x="98274" y="76330"/>
                      <a:pt x="98425" y="77036"/>
                    </a:cubicBezTo>
                    <a:cubicBezTo>
                      <a:pt x="100113" y="84859"/>
                      <a:pt x="94106" y="84986"/>
                      <a:pt x="97282" y="89383"/>
                    </a:cubicBezTo>
                    <a:cubicBezTo>
                      <a:pt x="83129" y="97934"/>
                      <a:pt x="77272" y="104773"/>
                      <a:pt x="55277" y="127088"/>
                    </a:cubicBezTo>
                    <a:cubicBezTo>
                      <a:pt x="39498" y="143093"/>
                      <a:pt x="19073" y="149507"/>
                      <a:pt x="4201" y="170023"/>
                    </a:cubicBezTo>
                    <a:cubicBezTo>
                      <a:pt x="2872" y="171859"/>
                      <a:pt x="1516" y="173508"/>
                      <a:pt x="0" y="174816"/>
                    </a:cubicBezTo>
                    <a:cubicBezTo>
                      <a:pt x="2603" y="180520"/>
                      <a:pt x="5985" y="185841"/>
                      <a:pt x="12060" y="189066"/>
                    </a:cubicBezTo>
                    <a:cubicBezTo>
                      <a:pt x="21335" y="193996"/>
                      <a:pt x="47130" y="254818"/>
                      <a:pt x="78691" y="263638"/>
                    </a:cubicBezTo>
                    <a:cubicBezTo>
                      <a:pt x="79333" y="265182"/>
                      <a:pt x="80498" y="268882"/>
                      <a:pt x="82651" y="271032"/>
                    </a:cubicBezTo>
                    <a:cubicBezTo>
                      <a:pt x="77185" y="298541"/>
                      <a:pt x="78332" y="295753"/>
                      <a:pt x="78041" y="295803"/>
                    </a:cubicBezTo>
                    <a:cubicBezTo>
                      <a:pt x="71765" y="296883"/>
                      <a:pt x="72593" y="304824"/>
                      <a:pt x="67314" y="306773"/>
                    </a:cubicBezTo>
                    <a:cubicBezTo>
                      <a:pt x="60469" y="309302"/>
                      <a:pt x="65453" y="309443"/>
                      <a:pt x="54271" y="316077"/>
                    </a:cubicBezTo>
                    <a:cubicBezTo>
                      <a:pt x="47995" y="319799"/>
                      <a:pt x="10727" y="361376"/>
                      <a:pt x="3609" y="370784"/>
                    </a:cubicBezTo>
                    <a:cubicBezTo>
                      <a:pt x="8551" y="374766"/>
                      <a:pt x="10090" y="373914"/>
                      <a:pt x="10781" y="375468"/>
                    </a:cubicBezTo>
                    <a:cubicBezTo>
                      <a:pt x="17180" y="389869"/>
                      <a:pt x="84380" y="450381"/>
                      <a:pt x="87457" y="464614"/>
                    </a:cubicBezTo>
                    <a:cubicBezTo>
                      <a:pt x="90283" y="477685"/>
                      <a:pt x="59509" y="503134"/>
                      <a:pt x="39139" y="531312"/>
                    </a:cubicBezTo>
                    <a:cubicBezTo>
                      <a:pt x="25176" y="550634"/>
                      <a:pt x="21572" y="546151"/>
                      <a:pt x="16670" y="554302"/>
                    </a:cubicBezTo>
                    <a:cubicBezTo>
                      <a:pt x="39853" y="584708"/>
                      <a:pt x="55167" y="589861"/>
                      <a:pt x="62881" y="606973"/>
                    </a:cubicBezTo>
                    <a:cubicBezTo>
                      <a:pt x="66194" y="614317"/>
                      <a:pt x="79429" y="616167"/>
                      <a:pt x="83420" y="627051"/>
                    </a:cubicBezTo>
                    <a:cubicBezTo>
                      <a:pt x="85022" y="631397"/>
                      <a:pt x="105415" y="632358"/>
                      <a:pt x="94943" y="646382"/>
                    </a:cubicBezTo>
                    <a:cubicBezTo>
                      <a:pt x="91093" y="667931"/>
                      <a:pt x="80480" y="666983"/>
                      <a:pt x="38183" y="706096"/>
                    </a:cubicBezTo>
                    <a:cubicBezTo>
                      <a:pt x="85600" y="706893"/>
                      <a:pt x="132498" y="707713"/>
                      <a:pt x="178591" y="708529"/>
                    </a:cubicBezTo>
                    <a:cubicBezTo>
                      <a:pt x="202365" y="682355"/>
                      <a:pt x="211458" y="668901"/>
                      <a:pt x="224601" y="658318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6" name="Google Shape;2386;p25"/>
              <p:cNvSpPr/>
              <p:nvPr/>
            </p:nvSpPr>
            <p:spPr>
              <a:xfrm>
                <a:off x="944222" y="2669702"/>
                <a:ext cx="203512" cy="690414"/>
              </a:xfrm>
              <a:custGeom>
                <a:avLst/>
                <a:gdLst/>
                <a:ahLst/>
                <a:cxnLst/>
                <a:rect l="l" t="t" r="r" b="b"/>
                <a:pathLst>
                  <a:path w="203512" h="690414" extrusionOk="0">
                    <a:moveTo>
                      <a:pt x="178640" y="644391"/>
                    </a:moveTo>
                    <a:cubicBezTo>
                      <a:pt x="179728" y="642491"/>
                      <a:pt x="184306" y="642769"/>
                      <a:pt x="184979" y="641885"/>
                    </a:cubicBezTo>
                    <a:cubicBezTo>
                      <a:pt x="190322" y="634887"/>
                      <a:pt x="197750" y="629953"/>
                      <a:pt x="203397" y="623283"/>
                    </a:cubicBezTo>
                    <a:cubicBezTo>
                      <a:pt x="192429" y="609201"/>
                      <a:pt x="192206" y="615720"/>
                      <a:pt x="191456" y="613164"/>
                    </a:cubicBezTo>
                    <a:cubicBezTo>
                      <a:pt x="187878" y="601059"/>
                      <a:pt x="168569" y="592216"/>
                      <a:pt x="167444" y="588239"/>
                    </a:cubicBezTo>
                    <a:cubicBezTo>
                      <a:pt x="163526" y="574398"/>
                      <a:pt x="142027" y="557928"/>
                      <a:pt x="136866" y="550994"/>
                    </a:cubicBezTo>
                    <a:cubicBezTo>
                      <a:pt x="132647" y="545322"/>
                      <a:pt x="129671" y="538483"/>
                      <a:pt x="122831" y="535149"/>
                    </a:cubicBezTo>
                    <a:cubicBezTo>
                      <a:pt x="105910" y="499166"/>
                      <a:pt x="107635" y="508906"/>
                      <a:pt x="125780" y="484710"/>
                    </a:cubicBezTo>
                    <a:cubicBezTo>
                      <a:pt x="142746" y="462090"/>
                      <a:pt x="135983" y="467903"/>
                      <a:pt x="138468" y="465999"/>
                    </a:cubicBezTo>
                    <a:cubicBezTo>
                      <a:pt x="144248" y="461561"/>
                      <a:pt x="147579" y="455306"/>
                      <a:pt x="151698" y="449524"/>
                    </a:cubicBezTo>
                    <a:cubicBezTo>
                      <a:pt x="157710" y="441091"/>
                      <a:pt x="167117" y="435775"/>
                      <a:pt x="174908" y="423278"/>
                    </a:cubicBezTo>
                    <a:cubicBezTo>
                      <a:pt x="185926" y="405592"/>
                      <a:pt x="192115" y="406293"/>
                      <a:pt x="193950" y="402535"/>
                    </a:cubicBezTo>
                    <a:cubicBezTo>
                      <a:pt x="202200" y="385618"/>
                      <a:pt x="208495" y="396849"/>
                      <a:pt x="198027" y="386584"/>
                    </a:cubicBezTo>
                    <a:cubicBezTo>
                      <a:pt x="183428" y="372270"/>
                      <a:pt x="155439" y="344437"/>
                      <a:pt x="139802" y="330870"/>
                    </a:cubicBezTo>
                    <a:cubicBezTo>
                      <a:pt x="134745" y="326482"/>
                      <a:pt x="135451" y="319890"/>
                      <a:pt x="122408" y="312578"/>
                    </a:cubicBezTo>
                    <a:cubicBezTo>
                      <a:pt x="118817" y="302628"/>
                      <a:pt x="122977" y="308327"/>
                      <a:pt x="117629" y="299097"/>
                    </a:cubicBezTo>
                    <a:cubicBezTo>
                      <a:pt x="112964" y="291046"/>
                      <a:pt x="115031" y="278928"/>
                      <a:pt x="124292" y="273032"/>
                    </a:cubicBezTo>
                    <a:cubicBezTo>
                      <a:pt x="126353" y="269447"/>
                      <a:pt x="140116" y="248786"/>
                      <a:pt x="147711" y="242111"/>
                    </a:cubicBezTo>
                    <a:cubicBezTo>
                      <a:pt x="155949" y="234876"/>
                      <a:pt x="167954" y="217883"/>
                      <a:pt x="168259" y="217819"/>
                    </a:cubicBezTo>
                    <a:cubicBezTo>
                      <a:pt x="177079" y="215992"/>
                      <a:pt x="178076" y="205404"/>
                      <a:pt x="185694" y="202238"/>
                    </a:cubicBezTo>
                    <a:cubicBezTo>
                      <a:pt x="188206" y="201190"/>
                      <a:pt x="189776" y="199495"/>
                      <a:pt x="189972" y="196525"/>
                    </a:cubicBezTo>
                    <a:cubicBezTo>
                      <a:pt x="190350" y="190825"/>
                      <a:pt x="194587" y="197162"/>
                      <a:pt x="196403" y="188287"/>
                    </a:cubicBezTo>
                    <a:cubicBezTo>
                      <a:pt x="185102" y="178046"/>
                      <a:pt x="185735" y="178251"/>
                      <a:pt x="177721" y="169298"/>
                    </a:cubicBezTo>
                    <a:cubicBezTo>
                      <a:pt x="170844" y="161612"/>
                      <a:pt x="107430" y="142837"/>
                      <a:pt x="136843" y="103342"/>
                    </a:cubicBezTo>
                    <a:cubicBezTo>
                      <a:pt x="142059" y="96340"/>
                      <a:pt x="139697" y="89952"/>
                      <a:pt x="146205" y="88581"/>
                    </a:cubicBezTo>
                    <a:cubicBezTo>
                      <a:pt x="146510" y="88522"/>
                      <a:pt x="158565" y="66521"/>
                      <a:pt x="160222" y="65687"/>
                    </a:cubicBezTo>
                    <a:cubicBezTo>
                      <a:pt x="170903" y="60330"/>
                      <a:pt x="176069" y="48726"/>
                      <a:pt x="180770" y="44899"/>
                    </a:cubicBezTo>
                    <a:cubicBezTo>
                      <a:pt x="180483" y="44662"/>
                      <a:pt x="144730" y="14565"/>
                      <a:pt x="133539" y="5144"/>
                    </a:cubicBezTo>
                    <a:cubicBezTo>
                      <a:pt x="108573" y="4674"/>
                      <a:pt x="76866" y="1339"/>
                      <a:pt x="45555" y="0"/>
                    </a:cubicBezTo>
                    <a:cubicBezTo>
                      <a:pt x="64423" y="19499"/>
                      <a:pt x="105455" y="42826"/>
                      <a:pt x="100759" y="62421"/>
                    </a:cubicBezTo>
                    <a:cubicBezTo>
                      <a:pt x="103157" y="81815"/>
                      <a:pt x="61224" y="103538"/>
                      <a:pt x="59394" y="106367"/>
                    </a:cubicBezTo>
                    <a:cubicBezTo>
                      <a:pt x="51721" y="118217"/>
                      <a:pt x="39588" y="126814"/>
                      <a:pt x="34496" y="140578"/>
                    </a:cubicBezTo>
                    <a:cubicBezTo>
                      <a:pt x="34400" y="140837"/>
                      <a:pt x="34123" y="141065"/>
                      <a:pt x="33941" y="141311"/>
                    </a:cubicBezTo>
                    <a:cubicBezTo>
                      <a:pt x="36899" y="143890"/>
                      <a:pt x="33499" y="157266"/>
                      <a:pt x="39001" y="164865"/>
                    </a:cubicBezTo>
                    <a:cubicBezTo>
                      <a:pt x="56960" y="189677"/>
                      <a:pt x="69334" y="205363"/>
                      <a:pt x="72834" y="226097"/>
                    </a:cubicBezTo>
                    <a:cubicBezTo>
                      <a:pt x="73175" y="228129"/>
                      <a:pt x="73780" y="231797"/>
                      <a:pt x="73161" y="232047"/>
                    </a:cubicBezTo>
                    <a:cubicBezTo>
                      <a:pt x="66053" y="234958"/>
                      <a:pt x="77908" y="233637"/>
                      <a:pt x="52914" y="254613"/>
                    </a:cubicBezTo>
                    <a:cubicBezTo>
                      <a:pt x="55062" y="265242"/>
                      <a:pt x="41832" y="265761"/>
                      <a:pt x="14367" y="303630"/>
                    </a:cubicBezTo>
                    <a:cubicBezTo>
                      <a:pt x="19473" y="307830"/>
                      <a:pt x="21080" y="306924"/>
                      <a:pt x="21789" y="308509"/>
                    </a:cubicBezTo>
                    <a:cubicBezTo>
                      <a:pt x="24957" y="315644"/>
                      <a:pt x="83902" y="377313"/>
                      <a:pt x="92153" y="386616"/>
                    </a:cubicBezTo>
                    <a:cubicBezTo>
                      <a:pt x="103576" y="399505"/>
                      <a:pt x="98406" y="409232"/>
                      <a:pt x="88393" y="412339"/>
                    </a:cubicBezTo>
                    <a:cubicBezTo>
                      <a:pt x="86113" y="419537"/>
                      <a:pt x="84307" y="418198"/>
                      <a:pt x="77430" y="428175"/>
                    </a:cubicBezTo>
                    <a:cubicBezTo>
                      <a:pt x="65752" y="445128"/>
                      <a:pt x="54579" y="447957"/>
                      <a:pt x="54156" y="450527"/>
                    </a:cubicBezTo>
                    <a:cubicBezTo>
                      <a:pt x="53273" y="455875"/>
                      <a:pt x="14071" y="494200"/>
                      <a:pt x="7877" y="505426"/>
                    </a:cubicBezTo>
                    <a:cubicBezTo>
                      <a:pt x="-1047" y="521595"/>
                      <a:pt x="-6909" y="502646"/>
                      <a:pt x="16128" y="529239"/>
                    </a:cubicBezTo>
                    <a:cubicBezTo>
                      <a:pt x="17120" y="530383"/>
                      <a:pt x="17962" y="531809"/>
                      <a:pt x="19200" y="532565"/>
                    </a:cubicBezTo>
                    <a:cubicBezTo>
                      <a:pt x="34455" y="541832"/>
                      <a:pt x="51917" y="566530"/>
                      <a:pt x="56828" y="568530"/>
                    </a:cubicBezTo>
                    <a:cubicBezTo>
                      <a:pt x="58712" y="569300"/>
                      <a:pt x="60955" y="570963"/>
                      <a:pt x="61583" y="572739"/>
                    </a:cubicBezTo>
                    <a:cubicBezTo>
                      <a:pt x="65447" y="583674"/>
                      <a:pt x="79510" y="583127"/>
                      <a:pt x="85913" y="600043"/>
                    </a:cubicBezTo>
                    <a:cubicBezTo>
                      <a:pt x="100586" y="603478"/>
                      <a:pt x="106406" y="621497"/>
                      <a:pt x="92658" y="631087"/>
                    </a:cubicBezTo>
                    <a:cubicBezTo>
                      <a:pt x="91506" y="631889"/>
                      <a:pt x="53592" y="675394"/>
                      <a:pt x="39588" y="690415"/>
                    </a:cubicBezTo>
                    <a:cubicBezTo>
                      <a:pt x="69561" y="687207"/>
                      <a:pt x="103207" y="684437"/>
                      <a:pt x="140052" y="682050"/>
                    </a:cubicBezTo>
                    <a:cubicBezTo>
                      <a:pt x="156549" y="665566"/>
                      <a:pt x="176556" y="648017"/>
                      <a:pt x="178640" y="644391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7" name="Google Shape;2387;p25"/>
              <p:cNvSpPr/>
              <p:nvPr/>
            </p:nvSpPr>
            <p:spPr>
              <a:xfrm>
                <a:off x="2926938" y="3084506"/>
                <a:ext cx="179345" cy="272412"/>
              </a:xfrm>
              <a:custGeom>
                <a:avLst/>
                <a:gdLst/>
                <a:ahLst/>
                <a:cxnLst/>
                <a:rect l="l" t="t" r="r" b="b"/>
                <a:pathLst>
                  <a:path w="179345" h="272412" extrusionOk="0">
                    <a:moveTo>
                      <a:pt x="86917" y="160059"/>
                    </a:moveTo>
                    <a:cubicBezTo>
                      <a:pt x="185159" y="103588"/>
                      <a:pt x="175711" y="111351"/>
                      <a:pt x="147386" y="69774"/>
                    </a:cubicBezTo>
                    <a:cubicBezTo>
                      <a:pt x="129246" y="44689"/>
                      <a:pt x="108397" y="22023"/>
                      <a:pt x="86821" y="0"/>
                    </a:cubicBezTo>
                    <a:cubicBezTo>
                      <a:pt x="82384" y="6729"/>
                      <a:pt x="71475" y="24146"/>
                      <a:pt x="56261" y="33418"/>
                    </a:cubicBezTo>
                    <a:cubicBezTo>
                      <a:pt x="51774" y="36151"/>
                      <a:pt x="55578" y="39454"/>
                      <a:pt x="46463" y="45810"/>
                    </a:cubicBezTo>
                    <a:cubicBezTo>
                      <a:pt x="44560" y="47140"/>
                      <a:pt x="2168" y="96249"/>
                      <a:pt x="1890" y="96545"/>
                    </a:cubicBezTo>
                    <a:cubicBezTo>
                      <a:pt x="-1382" y="100094"/>
                      <a:pt x="-1414" y="96786"/>
                      <a:pt x="10068" y="107702"/>
                    </a:cubicBezTo>
                    <a:cubicBezTo>
                      <a:pt x="13345" y="110814"/>
                      <a:pt x="17286" y="116732"/>
                      <a:pt x="18970" y="117753"/>
                    </a:cubicBezTo>
                    <a:cubicBezTo>
                      <a:pt x="34225" y="127019"/>
                      <a:pt x="51687" y="151717"/>
                      <a:pt x="56598" y="153717"/>
                    </a:cubicBezTo>
                    <a:cubicBezTo>
                      <a:pt x="58482" y="154487"/>
                      <a:pt x="60730" y="156150"/>
                      <a:pt x="61354" y="157927"/>
                    </a:cubicBezTo>
                    <a:cubicBezTo>
                      <a:pt x="65163" y="168697"/>
                      <a:pt x="79262" y="168269"/>
                      <a:pt x="85683" y="185230"/>
                    </a:cubicBezTo>
                    <a:cubicBezTo>
                      <a:pt x="100356" y="188666"/>
                      <a:pt x="106177" y="206684"/>
                      <a:pt x="92428" y="216270"/>
                    </a:cubicBezTo>
                    <a:cubicBezTo>
                      <a:pt x="91354" y="217017"/>
                      <a:pt x="50864" y="263223"/>
                      <a:pt x="43168" y="271884"/>
                    </a:cubicBezTo>
                    <a:cubicBezTo>
                      <a:pt x="74952" y="272171"/>
                      <a:pt x="104898" y="272358"/>
                      <a:pt x="132700" y="272413"/>
                    </a:cubicBezTo>
                    <a:cubicBezTo>
                      <a:pt x="224844" y="250002"/>
                      <a:pt x="164930" y="214265"/>
                      <a:pt x="86917" y="160059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8" name="Google Shape;2388;p25"/>
              <p:cNvSpPr/>
              <p:nvPr/>
            </p:nvSpPr>
            <p:spPr>
              <a:xfrm>
                <a:off x="1713971" y="2656030"/>
                <a:ext cx="148848" cy="683475"/>
              </a:xfrm>
              <a:custGeom>
                <a:avLst/>
                <a:gdLst/>
                <a:ahLst/>
                <a:cxnLst/>
                <a:rect l="l" t="t" r="r" b="b"/>
                <a:pathLst>
                  <a:path w="148848" h="683475" extrusionOk="0">
                    <a:moveTo>
                      <a:pt x="143683" y="644290"/>
                    </a:moveTo>
                    <a:cubicBezTo>
                      <a:pt x="146787" y="633743"/>
                      <a:pt x="152708" y="628431"/>
                      <a:pt x="140120" y="623119"/>
                    </a:cubicBezTo>
                    <a:cubicBezTo>
                      <a:pt x="125611" y="616996"/>
                      <a:pt x="142695" y="622067"/>
                      <a:pt x="117624" y="604125"/>
                    </a:cubicBezTo>
                    <a:cubicBezTo>
                      <a:pt x="107917" y="597177"/>
                      <a:pt x="114934" y="595228"/>
                      <a:pt x="95656" y="577633"/>
                    </a:cubicBezTo>
                    <a:cubicBezTo>
                      <a:pt x="84766" y="567692"/>
                      <a:pt x="74421" y="557131"/>
                      <a:pt x="64363" y="543941"/>
                    </a:cubicBezTo>
                    <a:cubicBezTo>
                      <a:pt x="65579" y="541923"/>
                      <a:pt x="67062" y="539909"/>
                      <a:pt x="68933" y="538798"/>
                    </a:cubicBezTo>
                    <a:cubicBezTo>
                      <a:pt x="86936" y="528069"/>
                      <a:pt x="89872" y="509872"/>
                      <a:pt x="122280" y="480664"/>
                    </a:cubicBezTo>
                    <a:cubicBezTo>
                      <a:pt x="124646" y="477042"/>
                      <a:pt x="130972" y="468883"/>
                      <a:pt x="132365" y="463844"/>
                    </a:cubicBezTo>
                    <a:cubicBezTo>
                      <a:pt x="151916" y="448354"/>
                      <a:pt x="111193" y="424936"/>
                      <a:pt x="90095" y="395682"/>
                    </a:cubicBezTo>
                    <a:cubicBezTo>
                      <a:pt x="80629" y="382557"/>
                      <a:pt x="65092" y="375039"/>
                      <a:pt x="58292" y="359754"/>
                    </a:cubicBezTo>
                    <a:cubicBezTo>
                      <a:pt x="58060" y="359235"/>
                      <a:pt x="57437" y="358738"/>
                      <a:pt x="56886" y="358533"/>
                    </a:cubicBezTo>
                    <a:cubicBezTo>
                      <a:pt x="40894" y="352574"/>
                      <a:pt x="69788" y="340934"/>
                      <a:pt x="73698" y="327444"/>
                    </a:cubicBezTo>
                    <a:cubicBezTo>
                      <a:pt x="73793" y="327129"/>
                      <a:pt x="106306" y="292782"/>
                      <a:pt x="116523" y="289005"/>
                    </a:cubicBezTo>
                    <a:cubicBezTo>
                      <a:pt x="121961" y="286996"/>
                      <a:pt x="121105" y="278818"/>
                      <a:pt x="127568" y="277707"/>
                    </a:cubicBezTo>
                    <a:cubicBezTo>
                      <a:pt x="127900" y="277652"/>
                      <a:pt x="127745" y="275315"/>
                      <a:pt x="127987" y="274071"/>
                    </a:cubicBezTo>
                    <a:cubicBezTo>
                      <a:pt x="133252" y="246872"/>
                      <a:pt x="133680" y="257688"/>
                      <a:pt x="128237" y="244576"/>
                    </a:cubicBezTo>
                    <a:cubicBezTo>
                      <a:pt x="100999" y="236958"/>
                      <a:pt x="76155" y="187558"/>
                      <a:pt x="60231" y="168487"/>
                    </a:cubicBezTo>
                    <a:cubicBezTo>
                      <a:pt x="58447" y="166346"/>
                      <a:pt x="52963" y="165758"/>
                      <a:pt x="47183" y="153093"/>
                    </a:cubicBezTo>
                    <a:cubicBezTo>
                      <a:pt x="51366" y="149475"/>
                      <a:pt x="53559" y="144373"/>
                      <a:pt x="57218" y="140587"/>
                    </a:cubicBezTo>
                    <a:cubicBezTo>
                      <a:pt x="72701" y="124555"/>
                      <a:pt x="92912" y="118459"/>
                      <a:pt x="120327" y="87729"/>
                    </a:cubicBezTo>
                    <a:cubicBezTo>
                      <a:pt x="128200" y="78904"/>
                      <a:pt x="137020" y="71355"/>
                      <a:pt x="147378" y="65100"/>
                    </a:cubicBezTo>
                    <a:cubicBezTo>
                      <a:pt x="144106" y="60562"/>
                      <a:pt x="150428" y="60516"/>
                      <a:pt x="148461" y="52083"/>
                    </a:cubicBezTo>
                    <a:cubicBezTo>
                      <a:pt x="150255" y="45537"/>
                      <a:pt x="130908" y="28675"/>
                      <a:pt x="124746" y="22256"/>
                    </a:cubicBezTo>
                    <a:cubicBezTo>
                      <a:pt x="112199" y="9185"/>
                      <a:pt x="106829" y="3248"/>
                      <a:pt x="104107" y="0"/>
                    </a:cubicBezTo>
                    <a:cubicBezTo>
                      <a:pt x="85685" y="492"/>
                      <a:pt x="67394" y="980"/>
                      <a:pt x="49272" y="1462"/>
                    </a:cubicBezTo>
                    <a:cubicBezTo>
                      <a:pt x="56017" y="7996"/>
                      <a:pt x="58338" y="14215"/>
                      <a:pt x="64850" y="20301"/>
                    </a:cubicBezTo>
                    <a:cubicBezTo>
                      <a:pt x="119585" y="71501"/>
                      <a:pt x="96794" y="34994"/>
                      <a:pt x="48162" y="100736"/>
                    </a:cubicBezTo>
                    <a:cubicBezTo>
                      <a:pt x="43456" y="107092"/>
                      <a:pt x="26335" y="113871"/>
                      <a:pt x="21661" y="120249"/>
                    </a:cubicBezTo>
                    <a:cubicBezTo>
                      <a:pt x="17060" y="126532"/>
                      <a:pt x="13706" y="131284"/>
                      <a:pt x="9574" y="133070"/>
                    </a:cubicBezTo>
                    <a:cubicBezTo>
                      <a:pt x="153" y="137143"/>
                      <a:pt x="1496" y="149485"/>
                      <a:pt x="1059" y="150519"/>
                    </a:cubicBezTo>
                    <a:cubicBezTo>
                      <a:pt x="-1585" y="156770"/>
                      <a:pt x="1114" y="162191"/>
                      <a:pt x="4850" y="166132"/>
                    </a:cubicBezTo>
                    <a:cubicBezTo>
                      <a:pt x="13606" y="175380"/>
                      <a:pt x="15417" y="184196"/>
                      <a:pt x="26413" y="191554"/>
                    </a:cubicBezTo>
                    <a:cubicBezTo>
                      <a:pt x="30804" y="194493"/>
                      <a:pt x="41695" y="218265"/>
                      <a:pt x="45422" y="222521"/>
                    </a:cubicBezTo>
                    <a:cubicBezTo>
                      <a:pt x="49350" y="227004"/>
                      <a:pt x="54920" y="230161"/>
                      <a:pt x="58424" y="234895"/>
                    </a:cubicBezTo>
                    <a:cubicBezTo>
                      <a:pt x="77584" y="260786"/>
                      <a:pt x="62047" y="239706"/>
                      <a:pt x="82950" y="259109"/>
                    </a:cubicBezTo>
                    <a:cubicBezTo>
                      <a:pt x="77320" y="265210"/>
                      <a:pt x="72355" y="271907"/>
                      <a:pt x="67067" y="278235"/>
                    </a:cubicBezTo>
                    <a:cubicBezTo>
                      <a:pt x="48594" y="300331"/>
                      <a:pt x="42073" y="299675"/>
                      <a:pt x="39879" y="305862"/>
                    </a:cubicBezTo>
                    <a:cubicBezTo>
                      <a:pt x="35979" y="316892"/>
                      <a:pt x="18312" y="333098"/>
                      <a:pt x="15335" y="346743"/>
                    </a:cubicBezTo>
                    <a:cubicBezTo>
                      <a:pt x="11972" y="351576"/>
                      <a:pt x="7267" y="351786"/>
                      <a:pt x="8295" y="364388"/>
                    </a:cubicBezTo>
                    <a:cubicBezTo>
                      <a:pt x="9101" y="374311"/>
                      <a:pt x="18753" y="388170"/>
                      <a:pt x="22685" y="390070"/>
                    </a:cubicBezTo>
                    <a:cubicBezTo>
                      <a:pt x="42514" y="399655"/>
                      <a:pt x="43925" y="410462"/>
                      <a:pt x="53564" y="419483"/>
                    </a:cubicBezTo>
                    <a:cubicBezTo>
                      <a:pt x="104271" y="466910"/>
                      <a:pt x="88575" y="446654"/>
                      <a:pt x="79036" y="460491"/>
                    </a:cubicBezTo>
                    <a:cubicBezTo>
                      <a:pt x="17174" y="550297"/>
                      <a:pt x="-3060" y="545928"/>
                      <a:pt x="35383" y="579323"/>
                    </a:cubicBezTo>
                    <a:cubicBezTo>
                      <a:pt x="79568" y="617857"/>
                      <a:pt x="89681" y="631534"/>
                      <a:pt x="95570" y="636910"/>
                    </a:cubicBezTo>
                    <a:cubicBezTo>
                      <a:pt x="98551" y="639625"/>
                      <a:pt x="95151" y="633119"/>
                      <a:pt x="49345" y="683143"/>
                    </a:cubicBezTo>
                    <a:cubicBezTo>
                      <a:pt x="68232" y="683234"/>
                      <a:pt x="87209" y="683344"/>
                      <a:pt x="106269" y="683476"/>
                    </a:cubicBezTo>
                    <a:cubicBezTo>
                      <a:pt x="109755" y="680319"/>
                      <a:pt x="114170" y="676205"/>
                      <a:pt x="120400" y="670861"/>
                    </a:cubicBezTo>
                    <a:cubicBezTo>
                      <a:pt x="130954" y="661799"/>
                      <a:pt x="139760" y="657630"/>
                      <a:pt x="143683" y="64429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9" name="Google Shape;2389;p25"/>
              <p:cNvSpPr/>
              <p:nvPr/>
            </p:nvSpPr>
            <p:spPr>
              <a:xfrm>
                <a:off x="1055324" y="2673739"/>
                <a:ext cx="147156" cy="678008"/>
              </a:xfrm>
              <a:custGeom>
                <a:avLst/>
                <a:gdLst/>
                <a:ahLst/>
                <a:cxnLst/>
                <a:rect l="l" t="t" r="r" b="b"/>
                <a:pathLst>
                  <a:path w="147156" h="678008" extrusionOk="0">
                    <a:moveTo>
                      <a:pt x="108460" y="665384"/>
                    </a:moveTo>
                    <a:cubicBezTo>
                      <a:pt x="147308" y="647124"/>
                      <a:pt x="162850" y="601679"/>
                      <a:pt x="126983" y="589774"/>
                    </a:cubicBezTo>
                    <a:cubicBezTo>
                      <a:pt x="125563" y="589300"/>
                      <a:pt x="124334" y="588088"/>
                      <a:pt x="123169" y="587059"/>
                    </a:cubicBezTo>
                    <a:cubicBezTo>
                      <a:pt x="86561" y="554698"/>
                      <a:pt x="87549" y="548771"/>
                      <a:pt x="85546" y="546711"/>
                    </a:cubicBezTo>
                    <a:cubicBezTo>
                      <a:pt x="46376" y="506287"/>
                      <a:pt x="45174" y="507672"/>
                      <a:pt x="50558" y="501248"/>
                    </a:cubicBezTo>
                    <a:cubicBezTo>
                      <a:pt x="50813" y="500947"/>
                      <a:pt x="90061" y="449821"/>
                      <a:pt x="110181" y="435096"/>
                    </a:cubicBezTo>
                    <a:cubicBezTo>
                      <a:pt x="119560" y="428230"/>
                      <a:pt x="134533" y="405109"/>
                      <a:pt x="134729" y="404475"/>
                    </a:cubicBezTo>
                    <a:cubicBezTo>
                      <a:pt x="141332" y="399236"/>
                      <a:pt x="150330" y="397637"/>
                      <a:pt x="138128" y="372475"/>
                    </a:cubicBezTo>
                    <a:cubicBezTo>
                      <a:pt x="135184" y="366406"/>
                      <a:pt x="118923" y="359467"/>
                      <a:pt x="115906" y="350930"/>
                    </a:cubicBezTo>
                    <a:cubicBezTo>
                      <a:pt x="115260" y="349098"/>
                      <a:pt x="112948" y="347390"/>
                      <a:pt x="111009" y="346597"/>
                    </a:cubicBezTo>
                    <a:cubicBezTo>
                      <a:pt x="105948" y="344538"/>
                      <a:pt x="87963" y="319097"/>
                      <a:pt x="72253" y="309553"/>
                    </a:cubicBezTo>
                    <a:cubicBezTo>
                      <a:pt x="70974" y="308774"/>
                      <a:pt x="70109" y="307307"/>
                      <a:pt x="69085" y="306131"/>
                    </a:cubicBezTo>
                    <a:cubicBezTo>
                      <a:pt x="46367" y="279907"/>
                      <a:pt x="40619" y="302154"/>
                      <a:pt x="112079" y="221213"/>
                    </a:cubicBezTo>
                    <a:cubicBezTo>
                      <a:pt x="148769" y="179658"/>
                      <a:pt x="133241" y="181399"/>
                      <a:pt x="107009" y="146018"/>
                    </a:cubicBezTo>
                    <a:cubicBezTo>
                      <a:pt x="97292" y="132910"/>
                      <a:pt x="83116" y="143029"/>
                      <a:pt x="65508" y="106591"/>
                    </a:cubicBezTo>
                    <a:cubicBezTo>
                      <a:pt x="87326" y="75742"/>
                      <a:pt x="116070" y="59651"/>
                      <a:pt x="123397" y="41732"/>
                    </a:cubicBezTo>
                    <a:cubicBezTo>
                      <a:pt x="122450" y="33810"/>
                      <a:pt x="94757" y="16953"/>
                      <a:pt x="75215" y="0"/>
                    </a:cubicBezTo>
                    <a:cubicBezTo>
                      <a:pt x="51923" y="574"/>
                      <a:pt x="39217" y="884"/>
                      <a:pt x="39190" y="884"/>
                    </a:cubicBezTo>
                    <a:cubicBezTo>
                      <a:pt x="34070" y="1171"/>
                      <a:pt x="28445" y="1221"/>
                      <a:pt x="22442" y="1107"/>
                    </a:cubicBezTo>
                    <a:cubicBezTo>
                      <a:pt x="33628" y="10529"/>
                      <a:pt x="69386" y="40625"/>
                      <a:pt x="69672" y="40862"/>
                    </a:cubicBezTo>
                    <a:cubicBezTo>
                      <a:pt x="64971" y="44685"/>
                      <a:pt x="59801" y="56293"/>
                      <a:pt x="49124" y="61651"/>
                    </a:cubicBezTo>
                    <a:cubicBezTo>
                      <a:pt x="47468" y="62485"/>
                      <a:pt x="35412" y="84485"/>
                      <a:pt x="35107" y="84544"/>
                    </a:cubicBezTo>
                    <a:cubicBezTo>
                      <a:pt x="28604" y="85916"/>
                      <a:pt x="30961" y="92303"/>
                      <a:pt x="25746" y="99306"/>
                    </a:cubicBezTo>
                    <a:cubicBezTo>
                      <a:pt x="-3667" y="138801"/>
                      <a:pt x="59742" y="157576"/>
                      <a:pt x="66623" y="165262"/>
                    </a:cubicBezTo>
                    <a:cubicBezTo>
                      <a:pt x="74637" y="174219"/>
                      <a:pt x="74005" y="174009"/>
                      <a:pt x="85305" y="184251"/>
                    </a:cubicBezTo>
                    <a:cubicBezTo>
                      <a:pt x="83494" y="193126"/>
                      <a:pt x="79252" y="186789"/>
                      <a:pt x="78874" y="192488"/>
                    </a:cubicBezTo>
                    <a:cubicBezTo>
                      <a:pt x="78683" y="195454"/>
                      <a:pt x="77109" y="197153"/>
                      <a:pt x="74596" y="198201"/>
                    </a:cubicBezTo>
                    <a:cubicBezTo>
                      <a:pt x="66978" y="201367"/>
                      <a:pt x="65981" y="211955"/>
                      <a:pt x="57162" y="213782"/>
                    </a:cubicBezTo>
                    <a:cubicBezTo>
                      <a:pt x="56857" y="213842"/>
                      <a:pt x="44851" y="230840"/>
                      <a:pt x="36614" y="238075"/>
                    </a:cubicBezTo>
                    <a:cubicBezTo>
                      <a:pt x="29014" y="244749"/>
                      <a:pt x="15256" y="265410"/>
                      <a:pt x="13194" y="268996"/>
                    </a:cubicBezTo>
                    <a:cubicBezTo>
                      <a:pt x="3933" y="274891"/>
                      <a:pt x="1871" y="287010"/>
                      <a:pt x="6532" y="295060"/>
                    </a:cubicBezTo>
                    <a:cubicBezTo>
                      <a:pt x="11879" y="304295"/>
                      <a:pt x="7719" y="298591"/>
                      <a:pt x="11310" y="308541"/>
                    </a:cubicBezTo>
                    <a:cubicBezTo>
                      <a:pt x="24349" y="315853"/>
                      <a:pt x="23648" y="322450"/>
                      <a:pt x="28704" y="326833"/>
                    </a:cubicBezTo>
                    <a:cubicBezTo>
                      <a:pt x="44337" y="340401"/>
                      <a:pt x="72330" y="368233"/>
                      <a:pt x="86930" y="382548"/>
                    </a:cubicBezTo>
                    <a:cubicBezTo>
                      <a:pt x="97397" y="392808"/>
                      <a:pt x="91103" y="381582"/>
                      <a:pt x="82852" y="398498"/>
                    </a:cubicBezTo>
                    <a:cubicBezTo>
                      <a:pt x="81018" y="402257"/>
                      <a:pt x="74829" y="401560"/>
                      <a:pt x="63811" y="419241"/>
                    </a:cubicBezTo>
                    <a:cubicBezTo>
                      <a:pt x="56019" y="431738"/>
                      <a:pt x="46612" y="437059"/>
                      <a:pt x="40600" y="445488"/>
                    </a:cubicBezTo>
                    <a:cubicBezTo>
                      <a:pt x="36482" y="451269"/>
                      <a:pt x="33150" y="457525"/>
                      <a:pt x="27371" y="461962"/>
                    </a:cubicBezTo>
                    <a:cubicBezTo>
                      <a:pt x="24886" y="463866"/>
                      <a:pt x="31653" y="458053"/>
                      <a:pt x="14682" y="480673"/>
                    </a:cubicBezTo>
                    <a:cubicBezTo>
                      <a:pt x="-3462" y="504870"/>
                      <a:pt x="-5187" y="495134"/>
                      <a:pt x="11733" y="531112"/>
                    </a:cubicBezTo>
                    <a:cubicBezTo>
                      <a:pt x="18574" y="534447"/>
                      <a:pt x="21545" y="541285"/>
                      <a:pt x="25769" y="546957"/>
                    </a:cubicBezTo>
                    <a:cubicBezTo>
                      <a:pt x="30925" y="553896"/>
                      <a:pt x="52428" y="570361"/>
                      <a:pt x="56347" y="584202"/>
                    </a:cubicBezTo>
                    <a:cubicBezTo>
                      <a:pt x="57471" y="588180"/>
                      <a:pt x="76781" y="597018"/>
                      <a:pt x="80358" y="609128"/>
                    </a:cubicBezTo>
                    <a:cubicBezTo>
                      <a:pt x="81109" y="611684"/>
                      <a:pt x="81332" y="605169"/>
                      <a:pt x="92300" y="619246"/>
                    </a:cubicBezTo>
                    <a:cubicBezTo>
                      <a:pt x="86652" y="625921"/>
                      <a:pt x="79225" y="630850"/>
                      <a:pt x="73882" y="637848"/>
                    </a:cubicBezTo>
                    <a:cubicBezTo>
                      <a:pt x="73208" y="638732"/>
                      <a:pt x="68630" y="638454"/>
                      <a:pt x="67542" y="640354"/>
                    </a:cubicBezTo>
                    <a:cubicBezTo>
                      <a:pt x="65458" y="643981"/>
                      <a:pt x="45447" y="661530"/>
                      <a:pt x="28959" y="678009"/>
                    </a:cubicBezTo>
                    <a:cubicBezTo>
                      <a:pt x="51946" y="676519"/>
                      <a:pt x="76171" y="675184"/>
                      <a:pt x="101516" y="673986"/>
                    </a:cubicBezTo>
                    <a:cubicBezTo>
                      <a:pt x="106039" y="670072"/>
                      <a:pt x="104515" y="667243"/>
                      <a:pt x="108460" y="66538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0" name="Google Shape;2390;p25"/>
              <p:cNvSpPr/>
              <p:nvPr/>
            </p:nvSpPr>
            <p:spPr>
              <a:xfrm>
                <a:off x="2734916" y="2626672"/>
                <a:ext cx="148867" cy="727914"/>
              </a:xfrm>
              <a:custGeom>
                <a:avLst/>
                <a:gdLst/>
                <a:ahLst/>
                <a:cxnLst/>
                <a:rect l="l" t="t" r="r" b="b"/>
                <a:pathLst>
                  <a:path w="148867" h="727914" extrusionOk="0">
                    <a:moveTo>
                      <a:pt x="144975" y="668127"/>
                    </a:moveTo>
                    <a:cubicBezTo>
                      <a:pt x="155761" y="653680"/>
                      <a:pt x="134758" y="652691"/>
                      <a:pt x="133115" y="648218"/>
                    </a:cubicBezTo>
                    <a:cubicBezTo>
                      <a:pt x="128997" y="637010"/>
                      <a:pt x="115371" y="635101"/>
                      <a:pt x="111958" y="627538"/>
                    </a:cubicBezTo>
                    <a:cubicBezTo>
                      <a:pt x="104021" y="609934"/>
                      <a:pt x="88211" y="604563"/>
                      <a:pt x="64359" y="573286"/>
                    </a:cubicBezTo>
                    <a:cubicBezTo>
                      <a:pt x="69406" y="564894"/>
                      <a:pt x="73115" y="569509"/>
                      <a:pt x="87496" y="549609"/>
                    </a:cubicBezTo>
                    <a:cubicBezTo>
                      <a:pt x="116322" y="509736"/>
                      <a:pt x="120573" y="517212"/>
                      <a:pt x="131391" y="495804"/>
                    </a:cubicBezTo>
                    <a:cubicBezTo>
                      <a:pt x="138349" y="482008"/>
                      <a:pt x="146637" y="485357"/>
                      <a:pt x="113451" y="450795"/>
                    </a:cubicBezTo>
                    <a:cubicBezTo>
                      <a:pt x="105441" y="442454"/>
                      <a:pt x="96794" y="434330"/>
                      <a:pt x="90086" y="425032"/>
                    </a:cubicBezTo>
                    <a:cubicBezTo>
                      <a:pt x="80624" y="411906"/>
                      <a:pt x="65083" y="404389"/>
                      <a:pt x="58283" y="389104"/>
                    </a:cubicBezTo>
                    <a:cubicBezTo>
                      <a:pt x="57573" y="387505"/>
                      <a:pt x="55990" y="388384"/>
                      <a:pt x="50897" y="384279"/>
                    </a:cubicBezTo>
                    <a:cubicBezTo>
                      <a:pt x="56640" y="376693"/>
                      <a:pt x="102050" y="323694"/>
                      <a:pt x="116513" y="318346"/>
                    </a:cubicBezTo>
                    <a:cubicBezTo>
                      <a:pt x="121947" y="316336"/>
                      <a:pt x="121096" y="308158"/>
                      <a:pt x="127559" y="307047"/>
                    </a:cubicBezTo>
                    <a:cubicBezTo>
                      <a:pt x="127859" y="306997"/>
                      <a:pt x="126817" y="309115"/>
                      <a:pt x="131495" y="285611"/>
                    </a:cubicBezTo>
                    <a:cubicBezTo>
                      <a:pt x="133625" y="282818"/>
                      <a:pt x="131409" y="281579"/>
                      <a:pt x="128232" y="273916"/>
                    </a:cubicBezTo>
                    <a:cubicBezTo>
                      <a:pt x="98992" y="265738"/>
                      <a:pt x="65032" y="199992"/>
                      <a:pt x="59608" y="197108"/>
                    </a:cubicBezTo>
                    <a:cubicBezTo>
                      <a:pt x="53350" y="193786"/>
                      <a:pt x="49864" y="188306"/>
                      <a:pt x="47183" y="182433"/>
                    </a:cubicBezTo>
                    <a:cubicBezTo>
                      <a:pt x="48744" y="181084"/>
                      <a:pt x="50137" y="179385"/>
                      <a:pt x="51507" y="177494"/>
                    </a:cubicBezTo>
                    <a:cubicBezTo>
                      <a:pt x="66826" y="156369"/>
                      <a:pt x="87860" y="149762"/>
                      <a:pt x="104112" y="133275"/>
                    </a:cubicBezTo>
                    <a:cubicBezTo>
                      <a:pt x="126767" y="110290"/>
                      <a:pt x="132797" y="103246"/>
                      <a:pt x="147374" y="94440"/>
                    </a:cubicBezTo>
                    <a:cubicBezTo>
                      <a:pt x="144106" y="89907"/>
                      <a:pt x="150291" y="89775"/>
                      <a:pt x="148552" y="81720"/>
                    </a:cubicBezTo>
                    <a:cubicBezTo>
                      <a:pt x="145817" y="68781"/>
                      <a:pt x="96216" y="23048"/>
                      <a:pt x="76779" y="0"/>
                    </a:cubicBezTo>
                    <a:cubicBezTo>
                      <a:pt x="58961" y="624"/>
                      <a:pt x="40534" y="1257"/>
                      <a:pt x="21566" y="1900"/>
                    </a:cubicBezTo>
                    <a:cubicBezTo>
                      <a:pt x="24856" y="11030"/>
                      <a:pt x="31141" y="18875"/>
                      <a:pt x="33972" y="20242"/>
                    </a:cubicBezTo>
                    <a:cubicBezTo>
                      <a:pt x="53864" y="29864"/>
                      <a:pt x="55179" y="40612"/>
                      <a:pt x="64850" y="49655"/>
                    </a:cubicBezTo>
                    <a:cubicBezTo>
                      <a:pt x="119271" y="100558"/>
                      <a:pt x="96721" y="64453"/>
                      <a:pt x="48162" y="130090"/>
                    </a:cubicBezTo>
                    <a:cubicBezTo>
                      <a:pt x="43456" y="136446"/>
                      <a:pt x="26335" y="143225"/>
                      <a:pt x="21661" y="149603"/>
                    </a:cubicBezTo>
                    <a:cubicBezTo>
                      <a:pt x="17060" y="155886"/>
                      <a:pt x="13706" y="160642"/>
                      <a:pt x="9574" y="162423"/>
                    </a:cubicBezTo>
                    <a:cubicBezTo>
                      <a:pt x="158" y="166496"/>
                      <a:pt x="1496" y="178838"/>
                      <a:pt x="1059" y="179873"/>
                    </a:cubicBezTo>
                    <a:cubicBezTo>
                      <a:pt x="-1585" y="186123"/>
                      <a:pt x="1114" y="191545"/>
                      <a:pt x="4850" y="195486"/>
                    </a:cubicBezTo>
                    <a:cubicBezTo>
                      <a:pt x="13606" y="204734"/>
                      <a:pt x="15417" y="213550"/>
                      <a:pt x="26413" y="220908"/>
                    </a:cubicBezTo>
                    <a:cubicBezTo>
                      <a:pt x="30804" y="223846"/>
                      <a:pt x="41695" y="247619"/>
                      <a:pt x="45422" y="251875"/>
                    </a:cubicBezTo>
                    <a:cubicBezTo>
                      <a:pt x="49350" y="256358"/>
                      <a:pt x="54920" y="259515"/>
                      <a:pt x="58424" y="264248"/>
                    </a:cubicBezTo>
                    <a:cubicBezTo>
                      <a:pt x="78467" y="291333"/>
                      <a:pt x="59253" y="266472"/>
                      <a:pt x="82954" y="288463"/>
                    </a:cubicBezTo>
                    <a:cubicBezTo>
                      <a:pt x="77325" y="294564"/>
                      <a:pt x="72360" y="301261"/>
                      <a:pt x="67071" y="307589"/>
                    </a:cubicBezTo>
                    <a:cubicBezTo>
                      <a:pt x="48590" y="329699"/>
                      <a:pt x="42077" y="329025"/>
                      <a:pt x="39884" y="335216"/>
                    </a:cubicBezTo>
                    <a:cubicBezTo>
                      <a:pt x="35988" y="346232"/>
                      <a:pt x="18316" y="362461"/>
                      <a:pt x="15340" y="376096"/>
                    </a:cubicBezTo>
                    <a:cubicBezTo>
                      <a:pt x="11968" y="380939"/>
                      <a:pt x="7271" y="381140"/>
                      <a:pt x="8300" y="393742"/>
                    </a:cubicBezTo>
                    <a:cubicBezTo>
                      <a:pt x="9105" y="403664"/>
                      <a:pt x="18758" y="417524"/>
                      <a:pt x="22690" y="419423"/>
                    </a:cubicBezTo>
                    <a:cubicBezTo>
                      <a:pt x="47011" y="431187"/>
                      <a:pt x="31355" y="432677"/>
                      <a:pt x="89367" y="481512"/>
                    </a:cubicBezTo>
                    <a:cubicBezTo>
                      <a:pt x="80137" y="490013"/>
                      <a:pt x="80847" y="487234"/>
                      <a:pt x="79040" y="489840"/>
                    </a:cubicBezTo>
                    <a:cubicBezTo>
                      <a:pt x="36975" y="550921"/>
                      <a:pt x="29107" y="549450"/>
                      <a:pt x="17247" y="578680"/>
                    </a:cubicBezTo>
                    <a:cubicBezTo>
                      <a:pt x="11208" y="593569"/>
                      <a:pt x="28797" y="602932"/>
                      <a:pt x="35387" y="608672"/>
                    </a:cubicBezTo>
                    <a:cubicBezTo>
                      <a:pt x="79573" y="647202"/>
                      <a:pt x="89672" y="660874"/>
                      <a:pt x="95574" y="666259"/>
                    </a:cubicBezTo>
                    <a:cubicBezTo>
                      <a:pt x="97008" y="667567"/>
                      <a:pt x="98132" y="665175"/>
                      <a:pt x="83323" y="677918"/>
                    </a:cubicBezTo>
                    <a:cubicBezTo>
                      <a:pt x="57737" y="699918"/>
                      <a:pt x="44535" y="717718"/>
                      <a:pt x="38468" y="727135"/>
                    </a:cubicBezTo>
                    <a:cubicBezTo>
                      <a:pt x="55676" y="727409"/>
                      <a:pt x="72587" y="727668"/>
                      <a:pt x="89194" y="727914"/>
                    </a:cubicBezTo>
                    <a:cubicBezTo>
                      <a:pt x="97499" y="720443"/>
                      <a:pt x="110201" y="708338"/>
                      <a:pt x="134449" y="688907"/>
                    </a:cubicBezTo>
                    <a:cubicBezTo>
                      <a:pt x="140816" y="682077"/>
                      <a:pt x="143501" y="676378"/>
                      <a:pt x="144975" y="66812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1" name="Google Shape;2391;p25"/>
              <p:cNvSpPr/>
              <p:nvPr/>
            </p:nvSpPr>
            <p:spPr>
              <a:xfrm>
                <a:off x="1370331" y="2665096"/>
                <a:ext cx="153434" cy="675079"/>
              </a:xfrm>
              <a:custGeom>
                <a:avLst/>
                <a:gdLst/>
                <a:ahLst/>
                <a:cxnLst/>
                <a:rect l="l" t="t" r="r" b="b"/>
                <a:pathLst>
                  <a:path w="153434" h="675079" extrusionOk="0">
                    <a:moveTo>
                      <a:pt x="138124" y="613009"/>
                    </a:moveTo>
                    <a:cubicBezTo>
                      <a:pt x="131530" y="595587"/>
                      <a:pt x="117049" y="596152"/>
                      <a:pt x="113066" y="584890"/>
                    </a:cubicBezTo>
                    <a:cubicBezTo>
                      <a:pt x="112420" y="583059"/>
                      <a:pt x="110108" y="581350"/>
                      <a:pt x="108165" y="580557"/>
                    </a:cubicBezTo>
                    <a:cubicBezTo>
                      <a:pt x="103104" y="578498"/>
                      <a:pt x="85119" y="553058"/>
                      <a:pt x="69409" y="543513"/>
                    </a:cubicBezTo>
                    <a:cubicBezTo>
                      <a:pt x="67215" y="542183"/>
                      <a:pt x="70442" y="542998"/>
                      <a:pt x="49703" y="523882"/>
                    </a:cubicBezTo>
                    <a:cubicBezTo>
                      <a:pt x="113731" y="448941"/>
                      <a:pt x="136490" y="432886"/>
                      <a:pt x="140677" y="419688"/>
                    </a:cubicBezTo>
                    <a:cubicBezTo>
                      <a:pt x="173882" y="409373"/>
                      <a:pt x="122614" y="374661"/>
                      <a:pt x="103882" y="348674"/>
                    </a:cubicBezTo>
                    <a:cubicBezTo>
                      <a:pt x="94416" y="335549"/>
                      <a:pt x="78879" y="328031"/>
                      <a:pt x="72080" y="312746"/>
                    </a:cubicBezTo>
                    <a:cubicBezTo>
                      <a:pt x="71356" y="311111"/>
                      <a:pt x="69691" y="312045"/>
                      <a:pt x="64434" y="307721"/>
                    </a:cubicBezTo>
                    <a:cubicBezTo>
                      <a:pt x="92915" y="268454"/>
                      <a:pt x="106358" y="268235"/>
                      <a:pt x="104137" y="257232"/>
                    </a:cubicBezTo>
                    <a:cubicBezTo>
                      <a:pt x="129887" y="235628"/>
                      <a:pt x="117704" y="236977"/>
                      <a:pt x="124995" y="233992"/>
                    </a:cubicBezTo>
                    <a:cubicBezTo>
                      <a:pt x="125632" y="233733"/>
                      <a:pt x="125008" y="229956"/>
                      <a:pt x="124653" y="227860"/>
                    </a:cubicBezTo>
                    <a:cubicBezTo>
                      <a:pt x="124462" y="226726"/>
                      <a:pt x="123192" y="225728"/>
                      <a:pt x="123120" y="224621"/>
                    </a:cubicBezTo>
                    <a:cubicBezTo>
                      <a:pt x="122769" y="219231"/>
                      <a:pt x="122564" y="217468"/>
                      <a:pt x="120425" y="216370"/>
                    </a:cubicBezTo>
                    <a:cubicBezTo>
                      <a:pt x="120202" y="200721"/>
                      <a:pt x="114236" y="202876"/>
                      <a:pt x="107369" y="191522"/>
                    </a:cubicBezTo>
                    <a:cubicBezTo>
                      <a:pt x="102499" y="183476"/>
                      <a:pt x="95176" y="177007"/>
                      <a:pt x="92155" y="167758"/>
                    </a:cubicBezTo>
                    <a:cubicBezTo>
                      <a:pt x="91786" y="166638"/>
                      <a:pt x="90553" y="165822"/>
                      <a:pt x="89815" y="164792"/>
                    </a:cubicBezTo>
                    <a:cubicBezTo>
                      <a:pt x="84131" y="156943"/>
                      <a:pt x="87667" y="143207"/>
                      <a:pt x="84604" y="140532"/>
                    </a:cubicBezTo>
                    <a:cubicBezTo>
                      <a:pt x="84786" y="140277"/>
                      <a:pt x="85078" y="140045"/>
                      <a:pt x="85173" y="139776"/>
                    </a:cubicBezTo>
                    <a:cubicBezTo>
                      <a:pt x="90407" y="125598"/>
                      <a:pt x="102904" y="116750"/>
                      <a:pt x="110805" y="104545"/>
                    </a:cubicBezTo>
                    <a:cubicBezTo>
                      <a:pt x="118619" y="92467"/>
                      <a:pt x="195453" y="72562"/>
                      <a:pt x="121686" y="16661"/>
                    </a:cubicBezTo>
                    <a:cubicBezTo>
                      <a:pt x="112789" y="9918"/>
                      <a:pt x="106463" y="4437"/>
                      <a:pt x="101766" y="0"/>
                    </a:cubicBezTo>
                    <a:cubicBezTo>
                      <a:pt x="79434" y="574"/>
                      <a:pt x="57794" y="1130"/>
                      <a:pt x="36928" y="1663"/>
                    </a:cubicBezTo>
                    <a:cubicBezTo>
                      <a:pt x="45798" y="9176"/>
                      <a:pt x="55446" y="17130"/>
                      <a:pt x="60252" y="24506"/>
                    </a:cubicBezTo>
                    <a:cubicBezTo>
                      <a:pt x="68867" y="37723"/>
                      <a:pt x="84941" y="41268"/>
                      <a:pt x="97607" y="56384"/>
                    </a:cubicBezTo>
                    <a:cubicBezTo>
                      <a:pt x="100142" y="59414"/>
                      <a:pt x="100993" y="58767"/>
                      <a:pt x="104647" y="60922"/>
                    </a:cubicBezTo>
                    <a:cubicBezTo>
                      <a:pt x="104470" y="61223"/>
                      <a:pt x="53771" y="113324"/>
                      <a:pt x="44301" y="113543"/>
                    </a:cubicBezTo>
                    <a:cubicBezTo>
                      <a:pt x="39194" y="129315"/>
                      <a:pt x="37588" y="132505"/>
                      <a:pt x="38935" y="136040"/>
                    </a:cubicBezTo>
                    <a:cubicBezTo>
                      <a:pt x="62154" y="196998"/>
                      <a:pt x="25937" y="119980"/>
                      <a:pt x="86165" y="220343"/>
                    </a:cubicBezTo>
                    <a:cubicBezTo>
                      <a:pt x="87208" y="222088"/>
                      <a:pt x="87353" y="220147"/>
                      <a:pt x="83235" y="223163"/>
                    </a:cubicBezTo>
                    <a:cubicBezTo>
                      <a:pt x="58454" y="241318"/>
                      <a:pt x="70951" y="239797"/>
                      <a:pt x="63342" y="245965"/>
                    </a:cubicBezTo>
                    <a:cubicBezTo>
                      <a:pt x="49493" y="257187"/>
                      <a:pt x="28440" y="287593"/>
                      <a:pt x="27862" y="289511"/>
                    </a:cubicBezTo>
                    <a:cubicBezTo>
                      <a:pt x="20777" y="291438"/>
                      <a:pt x="22788" y="298933"/>
                      <a:pt x="19621" y="303347"/>
                    </a:cubicBezTo>
                    <a:cubicBezTo>
                      <a:pt x="14382" y="310628"/>
                      <a:pt x="18651" y="334437"/>
                      <a:pt x="36468" y="343057"/>
                    </a:cubicBezTo>
                    <a:cubicBezTo>
                      <a:pt x="56343" y="352670"/>
                      <a:pt x="57685" y="363436"/>
                      <a:pt x="67347" y="372470"/>
                    </a:cubicBezTo>
                    <a:cubicBezTo>
                      <a:pt x="110786" y="413100"/>
                      <a:pt x="97106" y="395300"/>
                      <a:pt x="88300" y="410353"/>
                    </a:cubicBezTo>
                    <a:cubicBezTo>
                      <a:pt x="83412" y="418713"/>
                      <a:pt x="75493" y="424695"/>
                      <a:pt x="70469" y="432977"/>
                    </a:cubicBezTo>
                    <a:cubicBezTo>
                      <a:pt x="69905" y="433916"/>
                      <a:pt x="65304" y="434171"/>
                      <a:pt x="64430" y="436148"/>
                    </a:cubicBezTo>
                    <a:cubicBezTo>
                      <a:pt x="64298" y="436453"/>
                      <a:pt x="10669" y="502460"/>
                      <a:pt x="8744" y="503954"/>
                    </a:cubicBezTo>
                    <a:cubicBezTo>
                      <a:pt x="-1624" y="511972"/>
                      <a:pt x="2714" y="522775"/>
                      <a:pt x="902" y="526451"/>
                    </a:cubicBezTo>
                    <a:cubicBezTo>
                      <a:pt x="-2024" y="532388"/>
                      <a:pt x="2477" y="534055"/>
                      <a:pt x="9941" y="539495"/>
                    </a:cubicBezTo>
                    <a:cubicBezTo>
                      <a:pt x="33219" y="575851"/>
                      <a:pt x="108825" y="629885"/>
                      <a:pt x="95022" y="635953"/>
                    </a:cubicBezTo>
                    <a:cubicBezTo>
                      <a:pt x="94785" y="636058"/>
                      <a:pt x="71120" y="663033"/>
                      <a:pt x="60584" y="675079"/>
                    </a:cubicBezTo>
                    <a:cubicBezTo>
                      <a:pt x="79621" y="674829"/>
                      <a:pt x="98926" y="674619"/>
                      <a:pt x="118482" y="674441"/>
                    </a:cubicBezTo>
                    <a:cubicBezTo>
                      <a:pt x="129018" y="662619"/>
                      <a:pt x="144946" y="645060"/>
                      <a:pt x="145069" y="644978"/>
                    </a:cubicBezTo>
                    <a:cubicBezTo>
                      <a:pt x="159236" y="635110"/>
                      <a:pt x="153238" y="616549"/>
                      <a:pt x="138124" y="61300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2" name="Google Shape;2392;p25"/>
              <p:cNvSpPr/>
              <p:nvPr/>
            </p:nvSpPr>
            <p:spPr>
              <a:xfrm>
                <a:off x="2075733" y="2647597"/>
                <a:ext cx="148551" cy="696073"/>
              </a:xfrm>
              <a:custGeom>
                <a:avLst/>
                <a:gdLst/>
                <a:ahLst/>
                <a:cxnLst/>
                <a:rect l="l" t="t" r="r" b="b"/>
                <a:pathLst>
                  <a:path w="148551" h="696073" extrusionOk="0">
                    <a:moveTo>
                      <a:pt x="132648" y="673312"/>
                    </a:moveTo>
                    <a:cubicBezTo>
                      <a:pt x="138514" y="666501"/>
                      <a:pt x="155089" y="656751"/>
                      <a:pt x="145764" y="632709"/>
                    </a:cubicBezTo>
                    <a:cubicBezTo>
                      <a:pt x="147625" y="627438"/>
                      <a:pt x="133222" y="617820"/>
                      <a:pt x="127506" y="615921"/>
                    </a:cubicBezTo>
                    <a:cubicBezTo>
                      <a:pt x="122513" y="614267"/>
                      <a:pt x="94028" y="583915"/>
                      <a:pt x="90169" y="579692"/>
                    </a:cubicBezTo>
                    <a:cubicBezTo>
                      <a:pt x="88412" y="577769"/>
                      <a:pt x="87866" y="574712"/>
                      <a:pt x="86064" y="572849"/>
                    </a:cubicBezTo>
                    <a:cubicBezTo>
                      <a:pt x="34833" y="519982"/>
                      <a:pt x="49114" y="535536"/>
                      <a:pt x="54976" y="523289"/>
                    </a:cubicBezTo>
                    <a:cubicBezTo>
                      <a:pt x="59982" y="512834"/>
                      <a:pt x="98188" y="470386"/>
                      <a:pt x="110694" y="461233"/>
                    </a:cubicBezTo>
                    <a:cubicBezTo>
                      <a:pt x="124816" y="450891"/>
                      <a:pt x="126081" y="437451"/>
                      <a:pt x="144203" y="423879"/>
                    </a:cubicBezTo>
                    <a:cubicBezTo>
                      <a:pt x="148053" y="391209"/>
                      <a:pt x="121189" y="390562"/>
                      <a:pt x="116419" y="377071"/>
                    </a:cubicBezTo>
                    <a:cubicBezTo>
                      <a:pt x="115773" y="375240"/>
                      <a:pt x="113461" y="373531"/>
                      <a:pt x="111518" y="372739"/>
                    </a:cubicBezTo>
                    <a:cubicBezTo>
                      <a:pt x="106457" y="370679"/>
                      <a:pt x="88472" y="345239"/>
                      <a:pt x="72762" y="335694"/>
                    </a:cubicBezTo>
                    <a:cubicBezTo>
                      <a:pt x="70745" y="334469"/>
                      <a:pt x="72502" y="333672"/>
                      <a:pt x="53583" y="316546"/>
                    </a:cubicBezTo>
                    <a:cubicBezTo>
                      <a:pt x="59504" y="304669"/>
                      <a:pt x="58581" y="306154"/>
                      <a:pt x="91616" y="270435"/>
                    </a:cubicBezTo>
                    <a:cubicBezTo>
                      <a:pt x="152745" y="204347"/>
                      <a:pt x="139302" y="215026"/>
                      <a:pt x="107522" y="172159"/>
                    </a:cubicBezTo>
                    <a:cubicBezTo>
                      <a:pt x="102971" y="166018"/>
                      <a:pt x="84790" y="160018"/>
                      <a:pt x="79893" y="154154"/>
                    </a:cubicBezTo>
                    <a:cubicBezTo>
                      <a:pt x="55745" y="125224"/>
                      <a:pt x="71842" y="133726"/>
                      <a:pt x="73535" y="120595"/>
                    </a:cubicBezTo>
                    <a:cubicBezTo>
                      <a:pt x="145582" y="53883"/>
                      <a:pt x="126686" y="71501"/>
                      <a:pt x="95316" y="42548"/>
                    </a:cubicBezTo>
                    <a:cubicBezTo>
                      <a:pt x="70991" y="20124"/>
                      <a:pt x="57698" y="7344"/>
                      <a:pt x="50543" y="0"/>
                    </a:cubicBezTo>
                    <a:cubicBezTo>
                      <a:pt x="33700" y="469"/>
                      <a:pt x="16843" y="939"/>
                      <a:pt x="0" y="1408"/>
                    </a:cubicBezTo>
                    <a:cubicBezTo>
                      <a:pt x="10595" y="18889"/>
                      <a:pt x="29281" y="33728"/>
                      <a:pt x="70181" y="66999"/>
                    </a:cubicBezTo>
                    <a:cubicBezTo>
                      <a:pt x="65466" y="70840"/>
                      <a:pt x="60351" y="82412"/>
                      <a:pt x="49633" y="87788"/>
                    </a:cubicBezTo>
                    <a:cubicBezTo>
                      <a:pt x="47977" y="88622"/>
                      <a:pt x="35921" y="110623"/>
                      <a:pt x="35616" y="110682"/>
                    </a:cubicBezTo>
                    <a:cubicBezTo>
                      <a:pt x="29108" y="112053"/>
                      <a:pt x="31470" y="118440"/>
                      <a:pt x="26255" y="125443"/>
                    </a:cubicBezTo>
                    <a:cubicBezTo>
                      <a:pt x="-3495" y="165389"/>
                      <a:pt x="59659" y="183057"/>
                      <a:pt x="67132" y="191399"/>
                    </a:cubicBezTo>
                    <a:cubicBezTo>
                      <a:pt x="75160" y="200370"/>
                      <a:pt x="74541" y="200169"/>
                      <a:pt x="85814" y="210388"/>
                    </a:cubicBezTo>
                    <a:cubicBezTo>
                      <a:pt x="83998" y="219263"/>
                      <a:pt x="79761" y="212926"/>
                      <a:pt x="79383" y="218625"/>
                    </a:cubicBezTo>
                    <a:cubicBezTo>
                      <a:pt x="79192" y="221591"/>
                      <a:pt x="77617" y="223291"/>
                      <a:pt x="75105" y="224338"/>
                    </a:cubicBezTo>
                    <a:cubicBezTo>
                      <a:pt x="67487" y="227505"/>
                      <a:pt x="66490" y="238093"/>
                      <a:pt x="57670" y="239920"/>
                    </a:cubicBezTo>
                    <a:cubicBezTo>
                      <a:pt x="57370" y="239979"/>
                      <a:pt x="45360" y="256977"/>
                      <a:pt x="37123" y="264212"/>
                    </a:cubicBezTo>
                    <a:cubicBezTo>
                      <a:pt x="29522" y="270886"/>
                      <a:pt x="15765" y="291548"/>
                      <a:pt x="13703" y="295133"/>
                    </a:cubicBezTo>
                    <a:cubicBezTo>
                      <a:pt x="4442" y="301038"/>
                      <a:pt x="2385" y="313147"/>
                      <a:pt x="7040" y="321198"/>
                    </a:cubicBezTo>
                    <a:cubicBezTo>
                      <a:pt x="12351" y="330373"/>
                      <a:pt x="8256" y="324815"/>
                      <a:pt x="11819" y="334679"/>
                    </a:cubicBezTo>
                    <a:cubicBezTo>
                      <a:pt x="24867" y="342000"/>
                      <a:pt x="24148" y="348579"/>
                      <a:pt x="29213" y="352971"/>
                    </a:cubicBezTo>
                    <a:cubicBezTo>
                      <a:pt x="38092" y="360670"/>
                      <a:pt x="60333" y="381946"/>
                      <a:pt x="60615" y="382247"/>
                    </a:cubicBezTo>
                    <a:cubicBezTo>
                      <a:pt x="104400" y="429250"/>
                      <a:pt x="93787" y="403254"/>
                      <a:pt x="83356" y="424631"/>
                    </a:cubicBezTo>
                    <a:cubicBezTo>
                      <a:pt x="81522" y="428389"/>
                      <a:pt x="75333" y="427692"/>
                      <a:pt x="64315" y="445374"/>
                    </a:cubicBezTo>
                    <a:cubicBezTo>
                      <a:pt x="56528" y="457875"/>
                      <a:pt x="47130" y="463165"/>
                      <a:pt x="41105" y="471621"/>
                    </a:cubicBezTo>
                    <a:cubicBezTo>
                      <a:pt x="36986" y="477402"/>
                      <a:pt x="33655" y="483657"/>
                      <a:pt x="27875" y="488095"/>
                    </a:cubicBezTo>
                    <a:cubicBezTo>
                      <a:pt x="27575" y="488327"/>
                      <a:pt x="13494" y="512902"/>
                      <a:pt x="8301" y="513157"/>
                    </a:cubicBezTo>
                    <a:cubicBezTo>
                      <a:pt x="-2034" y="531258"/>
                      <a:pt x="-3381" y="524027"/>
                      <a:pt x="12238" y="557249"/>
                    </a:cubicBezTo>
                    <a:cubicBezTo>
                      <a:pt x="19096" y="560593"/>
                      <a:pt x="22072" y="567432"/>
                      <a:pt x="26291" y="573104"/>
                    </a:cubicBezTo>
                    <a:cubicBezTo>
                      <a:pt x="31447" y="580043"/>
                      <a:pt x="52951" y="596508"/>
                      <a:pt x="56869" y="610349"/>
                    </a:cubicBezTo>
                    <a:cubicBezTo>
                      <a:pt x="57989" y="614299"/>
                      <a:pt x="77340" y="623283"/>
                      <a:pt x="80880" y="635270"/>
                    </a:cubicBezTo>
                    <a:cubicBezTo>
                      <a:pt x="81636" y="637825"/>
                      <a:pt x="81854" y="631311"/>
                      <a:pt x="92822" y="645388"/>
                    </a:cubicBezTo>
                    <a:cubicBezTo>
                      <a:pt x="87170" y="652054"/>
                      <a:pt x="79743" y="656983"/>
                      <a:pt x="74400" y="663981"/>
                    </a:cubicBezTo>
                    <a:cubicBezTo>
                      <a:pt x="73726" y="664865"/>
                      <a:pt x="69148" y="664587"/>
                      <a:pt x="68060" y="666487"/>
                    </a:cubicBezTo>
                    <a:cubicBezTo>
                      <a:pt x="66922" y="668469"/>
                      <a:pt x="51795" y="682642"/>
                      <a:pt x="38802" y="695094"/>
                    </a:cubicBezTo>
                    <a:cubicBezTo>
                      <a:pt x="61034" y="695408"/>
                      <a:pt x="83238" y="695736"/>
                      <a:pt x="105383" y="696073"/>
                    </a:cubicBezTo>
                    <a:cubicBezTo>
                      <a:pt x="105756" y="695344"/>
                      <a:pt x="106089" y="694542"/>
                      <a:pt x="106343" y="693613"/>
                    </a:cubicBezTo>
                    <a:cubicBezTo>
                      <a:pt x="107067" y="691043"/>
                      <a:pt x="118763" y="689444"/>
                      <a:pt x="132648" y="6733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3" name="Google Shape;2393;p25"/>
              <p:cNvSpPr/>
              <p:nvPr/>
            </p:nvSpPr>
            <p:spPr>
              <a:xfrm>
                <a:off x="2391321" y="2637756"/>
                <a:ext cx="153352" cy="711335"/>
              </a:xfrm>
              <a:custGeom>
                <a:avLst/>
                <a:gdLst/>
                <a:ahLst/>
                <a:cxnLst/>
                <a:rect l="l" t="t" r="r" b="b"/>
                <a:pathLst>
                  <a:path w="153352" h="711335" extrusionOk="0">
                    <a:moveTo>
                      <a:pt x="114783" y="705513"/>
                    </a:moveTo>
                    <a:cubicBezTo>
                      <a:pt x="124417" y="696469"/>
                      <a:pt x="143004" y="673726"/>
                      <a:pt x="145020" y="672323"/>
                    </a:cubicBezTo>
                    <a:cubicBezTo>
                      <a:pt x="159182" y="662450"/>
                      <a:pt x="153184" y="643885"/>
                      <a:pt x="138070" y="640349"/>
                    </a:cubicBezTo>
                    <a:cubicBezTo>
                      <a:pt x="131476" y="622928"/>
                      <a:pt x="116995" y="623488"/>
                      <a:pt x="113012" y="612230"/>
                    </a:cubicBezTo>
                    <a:cubicBezTo>
                      <a:pt x="112366" y="610399"/>
                      <a:pt x="110054" y="608690"/>
                      <a:pt x="108111" y="607898"/>
                    </a:cubicBezTo>
                    <a:cubicBezTo>
                      <a:pt x="103050" y="605838"/>
                      <a:pt x="85065" y="580398"/>
                      <a:pt x="69355" y="570853"/>
                    </a:cubicBezTo>
                    <a:cubicBezTo>
                      <a:pt x="68076" y="570074"/>
                      <a:pt x="67211" y="568607"/>
                      <a:pt x="66187" y="567427"/>
                    </a:cubicBezTo>
                    <a:cubicBezTo>
                      <a:pt x="42458" y="540037"/>
                      <a:pt x="48497" y="559550"/>
                      <a:pt x="57690" y="542898"/>
                    </a:cubicBezTo>
                    <a:cubicBezTo>
                      <a:pt x="64085" y="531312"/>
                      <a:pt x="104443" y="491872"/>
                      <a:pt x="105358" y="486355"/>
                    </a:cubicBezTo>
                    <a:cubicBezTo>
                      <a:pt x="105795" y="483703"/>
                      <a:pt x="117304" y="480792"/>
                      <a:pt x="129332" y="463333"/>
                    </a:cubicBezTo>
                    <a:cubicBezTo>
                      <a:pt x="136414" y="453060"/>
                      <a:pt x="138275" y="454436"/>
                      <a:pt x="140623" y="447023"/>
                    </a:cubicBezTo>
                    <a:cubicBezTo>
                      <a:pt x="150936" y="443820"/>
                      <a:pt x="156265" y="433806"/>
                      <a:pt x="144496" y="420530"/>
                    </a:cubicBezTo>
                    <a:cubicBezTo>
                      <a:pt x="136000" y="410949"/>
                      <a:pt x="75289" y="347431"/>
                      <a:pt x="72026" y="340082"/>
                    </a:cubicBezTo>
                    <a:cubicBezTo>
                      <a:pt x="71298" y="338446"/>
                      <a:pt x="69637" y="339380"/>
                      <a:pt x="64380" y="335057"/>
                    </a:cubicBezTo>
                    <a:cubicBezTo>
                      <a:pt x="92669" y="296053"/>
                      <a:pt x="106295" y="295516"/>
                      <a:pt x="104083" y="284568"/>
                    </a:cubicBezTo>
                    <a:cubicBezTo>
                      <a:pt x="129828" y="262964"/>
                      <a:pt x="117618" y="264326"/>
                      <a:pt x="124936" y="261328"/>
                    </a:cubicBezTo>
                    <a:cubicBezTo>
                      <a:pt x="125573" y="261068"/>
                      <a:pt x="124950" y="257292"/>
                      <a:pt x="124595" y="255196"/>
                    </a:cubicBezTo>
                    <a:cubicBezTo>
                      <a:pt x="118797" y="220835"/>
                      <a:pt x="98313" y="214110"/>
                      <a:pt x="92091" y="195094"/>
                    </a:cubicBezTo>
                    <a:cubicBezTo>
                      <a:pt x="91723" y="193973"/>
                      <a:pt x="90489" y="193158"/>
                      <a:pt x="89752" y="192128"/>
                    </a:cubicBezTo>
                    <a:cubicBezTo>
                      <a:pt x="84086" y="184306"/>
                      <a:pt x="87591" y="170524"/>
                      <a:pt x="84541" y="167868"/>
                    </a:cubicBezTo>
                    <a:cubicBezTo>
                      <a:pt x="84723" y="167613"/>
                      <a:pt x="85015" y="167380"/>
                      <a:pt x="85110" y="167111"/>
                    </a:cubicBezTo>
                    <a:cubicBezTo>
                      <a:pt x="90344" y="152933"/>
                      <a:pt x="102841" y="144086"/>
                      <a:pt x="110742" y="131880"/>
                    </a:cubicBezTo>
                    <a:cubicBezTo>
                      <a:pt x="119334" y="118600"/>
                      <a:pt x="194981" y="99588"/>
                      <a:pt x="121623" y="43997"/>
                    </a:cubicBezTo>
                    <a:cubicBezTo>
                      <a:pt x="86680" y="17518"/>
                      <a:pt x="92706" y="14875"/>
                      <a:pt x="75089" y="0"/>
                    </a:cubicBezTo>
                    <a:cubicBezTo>
                      <a:pt x="55083" y="601"/>
                      <a:pt x="34853" y="1207"/>
                      <a:pt x="14442" y="1809"/>
                    </a:cubicBezTo>
                    <a:cubicBezTo>
                      <a:pt x="16340" y="9408"/>
                      <a:pt x="21678" y="14652"/>
                      <a:pt x="26207" y="20242"/>
                    </a:cubicBezTo>
                    <a:cubicBezTo>
                      <a:pt x="32642" y="20852"/>
                      <a:pt x="65850" y="59355"/>
                      <a:pt x="73118" y="64198"/>
                    </a:cubicBezTo>
                    <a:cubicBezTo>
                      <a:pt x="103260" y="84317"/>
                      <a:pt x="95232" y="84376"/>
                      <a:pt x="101248" y="86608"/>
                    </a:cubicBezTo>
                    <a:cubicBezTo>
                      <a:pt x="107710" y="89005"/>
                      <a:pt x="104639" y="87333"/>
                      <a:pt x="81174" y="110677"/>
                    </a:cubicBezTo>
                    <a:cubicBezTo>
                      <a:pt x="76604" y="115224"/>
                      <a:pt x="53194" y="140678"/>
                      <a:pt x="44247" y="140883"/>
                    </a:cubicBezTo>
                    <a:cubicBezTo>
                      <a:pt x="39141" y="156656"/>
                      <a:pt x="37534" y="159845"/>
                      <a:pt x="38881" y="163380"/>
                    </a:cubicBezTo>
                    <a:cubicBezTo>
                      <a:pt x="43760" y="176196"/>
                      <a:pt x="41716" y="184570"/>
                      <a:pt x="51906" y="194383"/>
                    </a:cubicBezTo>
                    <a:cubicBezTo>
                      <a:pt x="59183" y="201390"/>
                      <a:pt x="85074" y="246462"/>
                      <a:pt x="86726" y="248517"/>
                    </a:cubicBezTo>
                    <a:cubicBezTo>
                      <a:pt x="78038" y="252763"/>
                      <a:pt x="67348" y="260002"/>
                      <a:pt x="66133" y="269638"/>
                    </a:cubicBezTo>
                    <a:cubicBezTo>
                      <a:pt x="65632" y="273606"/>
                      <a:pt x="55515" y="275729"/>
                      <a:pt x="38317" y="302391"/>
                    </a:cubicBezTo>
                    <a:cubicBezTo>
                      <a:pt x="35085" y="307398"/>
                      <a:pt x="29624" y="310801"/>
                      <a:pt x="27813" y="316856"/>
                    </a:cubicBezTo>
                    <a:cubicBezTo>
                      <a:pt x="20727" y="318783"/>
                      <a:pt x="22739" y="326277"/>
                      <a:pt x="19571" y="330692"/>
                    </a:cubicBezTo>
                    <a:cubicBezTo>
                      <a:pt x="13304" y="339403"/>
                      <a:pt x="21087" y="355472"/>
                      <a:pt x="27058" y="364342"/>
                    </a:cubicBezTo>
                    <a:cubicBezTo>
                      <a:pt x="30325" y="369203"/>
                      <a:pt x="48215" y="371964"/>
                      <a:pt x="60576" y="391915"/>
                    </a:cubicBezTo>
                    <a:cubicBezTo>
                      <a:pt x="64530" y="398302"/>
                      <a:pt x="92560" y="423232"/>
                      <a:pt x="98031" y="428084"/>
                    </a:cubicBezTo>
                    <a:cubicBezTo>
                      <a:pt x="86444" y="439219"/>
                      <a:pt x="71894" y="457889"/>
                      <a:pt x="70420" y="460322"/>
                    </a:cubicBezTo>
                    <a:cubicBezTo>
                      <a:pt x="69851" y="461260"/>
                      <a:pt x="65254" y="461516"/>
                      <a:pt x="64380" y="463493"/>
                    </a:cubicBezTo>
                    <a:cubicBezTo>
                      <a:pt x="61668" y="469671"/>
                      <a:pt x="26894" y="505125"/>
                      <a:pt x="13068" y="528788"/>
                    </a:cubicBezTo>
                    <a:cubicBezTo>
                      <a:pt x="3347" y="532966"/>
                      <a:pt x="-194" y="543295"/>
                      <a:pt x="1850" y="551673"/>
                    </a:cubicBezTo>
                    <a:cubicBezTo>
                      <a:pt x="-321" y="556247"/>
                      <a:pt x="-1550" y="558848"/>
                      <a:pt x="3820" y="562521"/>
                    </a:cubicBezTo>
                    <a:cubicBezTo>
                      <a:pt x="14146" y="569578"/>
                      <a:pt x="22661" y="585400"/>
                      <a:pt x="25797" y="588120"/>
                    </a:cubicBezTo>
                    <a:cubicBezTo>
                      <a:pt x="41307" y="601569"/>
                      <a:pt x="99150" y="658418"/>
                      <a:pt x="100019" y="660127"/>
                    </a:cubicBezTo>
                    <a:cubicBezTo>
                      <a:pt x="86876" y="670710"/>
                      <a:pt x="77788" y="684164"/>
                      <a:pt x="54022" y="710347"/>
                    </a:cubicBezTo>
                    <a:cubicBezTo>
                      <a:pt x="72618" y="710675"/>
                      <a:pt x="91077" y="711007"/>
                      <a:pt x="109385" y="711335"/>
                    </a:cubicBezTo>
                    <a:cubicBezTo>
                      <a:pt x="110732" y="709618"/>
                      <a:pt x="112457" y="707691"/>
                      <a:pt x="114783" y="70551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4" name="Google Shape;2394;p25"/>
              <p:cNvSpPr/>
              <p:nvPr/>
            </p:nvSpPr>
            <p:spPr>
              <a:xfrm>
                <a:off x="2878565" y="2620886"/>
                <a:ext cx="148919" cy="735504"/>
              </a:xfrm>
              <a:custGeom>
                <a:avLst/>
                <a:gdLst/>
                <a:ahLst/>
                <a:cxnLst/>
                <a:rect l="l" t="t" r="r" b="b"/>
                <a:pathLst>
                  <a:path w="148919" h="735504" extrusionOk="0">
                    <a:moveTo>
                      <a:pt x="140802" y="679890"/>
                    </a:moveTo>
                    <a:cubicBezTo>
                      <a:pt x="154550" y="670309"/>
                      <a:pt x="148730" y="652286"/>
                      <a:pt x="134057" y="648851"/>
                    </a:cubicBezTo>
                    <a:cubicBezTo>
                      <a:pt x="127640" y="631894"/>
                      <a:pt x="113541" y="632317"/>
                      <a:pt x="109728" y="621547"/>
                    </a:cubicBezTo>
                    <a:cubicBezTo>
                      <a:pt x="109100" y="619770"/>
                      <a:pt x="106856" y="618107"/>
                      <a:pt x="104972" y="617337"/>
                    </a:cubicBezTo>
                    <a:cubicBezTo>
                      <a:pt x="100061" y="615337"/>
                      <a:pt x="82599" y="590640"/>
                      <a:pt x="67344" y="581373"/>
                    </a:cubicBezTo>
                    <a:cubicBezTo>
                      <a:pt x="65660" y="580352"/>
                      <a:pt x="61719" y="574434"/>
                      <a:pt x="58442" y="571323"/>
                    </a:cubicBezTo>
                    <a:cubicBezTo>
                      <a:pt x="46960" y="560407"/>
                      <a:pt x="46992" y="563714"/>
                      <a:pt x="50264" y="560165"/>
                    </a:cubicBezTo>
                    <a:cubicBezTo>
                      <a:pt x="50537" y="559869"/>
                      <a:pt x="92934" y="510756"/>
                      <a:pt x="94837" y="509430"/>
                    </a:cubicBezTo>
                    <a:cubicBezTo>
                      <a:pt x="103952" y="503070"/>
                      <a:pt x="100148" y="499772"/>
                      <a:pt x="104635" y="497038"/>
                    </a:cubicBezTo>
                    <a:cubicBezTo>
                      <a:pt x="119854" y="487771"/>
                      <a:pt x="130758" y="470350"/>
                      <a:pt x="135195" y="463620"/>
                    </a:cubicBezTo>
                    <a:cubicBezTo>
                      <a:pt x="128560" y="456850"/>
                      <a:pt x="121865" y="450135"/>
                      <a:pt x="115148" y="443438"/>
                    </a:cubicBezTo>
                    <a:cubicBezTo>
                      <a:pt x="122147" y="438353"/>
                      <a:pt x="128655" y="433711"/>
                      <a:pt x="134713" y="429410"/>
                    </a:cubicBezTo>
                    <a:cubicBezTo>
                      <a:pt x="122966" y="416918"/>
                      <a:pt x="72582" y="363249"/>
                      <a:pt x="69943" y="357321"/>
                    </a:cubicBezTo>
                    <a:cubicBezTo>
                      <a:pt x="69237" y="355731"/>
                      <a:pt x="67622" y="356638"/>
                      <a:pt x="62520" y="352442"/>
                    </a:cubicBezTo>
                    <a:cubicBezTo>
                      <a:pt x="90158" y="314327"/>
                      <a:pt x="103224" y="314099"/>
                      <a:pt x="101067" y="303425"/>
                    </a:cubicBezTo>
                    <a:cubicBezTo>
                      <a:pt x="126066" y="282449"/>
                      <a:pt x="114238" y="283761"/>
                      <a:pt x="121314" y="280859"/>
                    </a:cubicBezTo>
                    <a:cubicBezTo>
                      <a:pt x="121933" y="280609"/>
                      <a:pt x="121328" y="276941"/>
                      <a:pt x="120987" y="274909"/>
                    </a:cubicBezTo>
                    <a:cubicBezTo>
                      <a:pt x="120800" y="273807"/>
                      <a:pt x="119567" y="272841"/>
                      <a:pt x="119494" y="271766"/>
                    </a:cubicBezTo>
                    <a:cubicBezTo>
                      <a:pt x="119157" y="266531"/>
                      <a:pt x="118952" y="264818"/>
                      <a:pt x="116877" y="263752"/>
                    </a:cubicBezTo>
                    <a:cubicBezTo>
                      <a:pt x="116668" y="248553"/>
                      <a:pt x="110870" y="250649"/>
                      <a:pt x="104198" y="239628"/>
                    </a:cubicBezTo>
                    <a:cubicBezTo>
                      <a:pt x="99470" y="231815"/>
                      <a:pt x="92361" y="225537"/>
                      <a:pt x="89426" y="216557"/>
                    </a:cubicBezTo>
                    <a:cubicBezTo>
                      <a:pt x="89071" y="215468"/>
                      <a:pt x="87869" y="214675"/>
                      <a:pt x="87150" y="213678"/>
                    </a:cubicBezTo>
                    <a:cubicBezTo>
                      <a:pt x="81648" y="206083"/>
                      <a:pt x="85052" y="192702"/>
                      <a:pt x="82089" y="190123"/>
                    </a:cubicBezTo>
                    <a:cubicBezTo>
                      <a:pt x="82267" y="189877"/>
                      <a:pt x="82549" y="189650"/>
                      <a:pt x="82644" y="189390"/>
                    </a:cubicBezTo>
                    <a:cubicBezTo>
                      <a:pt x="87728" y="175626"/>
                      <a:pt x="99861" y="167034"/>
                      <a:pt x="107529" y="155184"/>
                    </a:cubicBezTo>
                    <a:cubicBezTo>
                      <a:pt x="115111" y="143466"/>
                      <a:pt x="189716" y="124131"/>
                      <a:pt x="118097" y="69856"/>
                    </a:cubicBezTo>
                    <a:cubicBezTo>
                      <a:pt x="81438" y="42079"/>
                      <a:pt x="91246" y="41331"/>
                      <a:pt x="68323" y="23408"/>
                    </a:cubicBezTo>
                    <a:cubicBezTo>
                      <a:pt x="61309" y="17923"/>
                      <a:pt x="70826" y="21326"/>
                      <a:pt x="73793" y="13130"/>
                    </a:cubicBezTo>
                    <a:cubicBezTo>
                      <a:pt x="74826" y="10283"/>
                      <a:pt x="77238" y="9116"/>
                      <a:pt x="78985" y="7162"/>
                    </a:cubicBezTo>
                    <a:cubicBezTo>
                      <a:pt x="82153" y="3613"/>
                      <a:pt x="84629" y="1385"/>
                      <a:pt x="86103" y="0"/>
                    </a:cubicBezTo>
                    <a:cubicBezTo>
                      <a:pt x="66488" y="820"/>
                      <a:pt x="45140" y="1667"/>
                      <a:pt x="22262" y="2542"/>
                    </a:cubicBezTo>
                    <a:cubicBezTo>
                      <a:pt x="13123" y="7868"/>
                      <a:pt x="12359" y="22616"/>
                      <a:pt x="14416" y="27887"/>
                    </a:cubicBezTo>
                    <a:cubicBezTo>
                      <a:pt x="14143" y="34484"/>
                      <a:pt x="26271" y="48758"/>
                      <a:pt x="28779" y="49569"/>
                    </a:cubicBezTo>
                    <a:cubicBezTo>
                      <a:pt x="37212" y="52302"/>
                      <a:pt x="62447" y="83761"/>
                      <a:pt x="70998" y="89469"/>
                    </a:cubicBezTo>
                    <a:cubicBezTo>
                      <a:pt x="100261" y="109001"/>
                      <a:pt x="92470" y="109060"/>
                      <a:pt x="98309" y="111228"/>
                    </a:cubicBezTo>
                    <a:cubicBezTo>
                      <a:pt x="100626" y="112085"/>
                      <a:pt x="104112" y="113137"/>
                      <a:pt x="96766" y="117616"/>
                    </a:cubicBezTo>
                    <a:cubicBezTo>
                      <a:pt x="88943" y="122381"/>
                      <a:pt x="54091" y="163672"/>
                      <a:pt x="42969" y="163922"/>
                    </a:cubicBezTo>
                    <a:cubicBezTo>
                      <a:pt x="38013" y="179239"/>
                      <a:pt x="36452" y="182333"/>
                      <a:pt x="37758" y="185768"/>
                    </a:cubicBezTo>
                    <a:cubicBezTo>
                      <a:pt x="42495" y="198215"/>
                      <a:pt x="40511" y="206338"/>
                      <a:pt x="50405" y="215869"/>
                    </a:cubicBezTo>
                    <a:cubicBezTo>
                      <a:pt x="57487" y="222685"/>
                      <a:pt x="82594" y="266422"/>
                      <a:pt x="84219" y="268426"/>
                    </a:cubicBezTo>
                    <a:cubicBezTo>
                      <a:pt x="75791" y="272549"/>
                      <a:pt x="65401" y="279579"/>
                      <a:pt x="64222" y="288932"/>
                    </a:cubicBezTo>
                    <a:cubicBezTo>
                      <a:pt x="63735" y="292787"/>
                      <a:pt x="53914" y="294842"/>
                      <a:pt x="37212" y="320733"/>
                    </a:cubicBezTo>
                    <a:cubicBezTo>
                      <a:pt x="34076" y="325594"/>
                      <a:pt x="28774" y="328897"/>
                      <a:pt x="27013" y="334774"/>
                    </a:cubicBezTo>
                    <a:cubicBezTo>
                      <a:pt x="20132" y="336647"/>
                      <a:pt x="22089" y="343922"/>
                      <a:pt x="19008" y="348210"/>
                    </a:cubicBezTo>
                    <a:cubicBezTo>
                      <a:pt x="12923" y="356665"/>
                      <a:pt x="20482" y="372269"/>
                      <a:pt x="26276" y="380885"/>
                    </a:cubicBezTo>
                    <a:cubicBezTo>
                      <a:pt x="29452" y="385605"/>
                      <a:pt x="46814" y="388284"/>
                      <a:pt x="58820" y="407655"/>
                    </a:cubicBezTo>
                    <a:cubicBezTo>
                      <a:pt x="62652" y="413842"/>
                      <a:pt x="89703" y="437911"/>
                      <a:pt x="95187" y="442772"/>
                    </a:cubicBezTo>
                    <a:cubicBezTo>
                      <a:pt x="78762" y="458554"/>
                      <a:pt x="24788" y="519850"/>
                      <a:pt x="12695" y="540547"/>
                    </a:cubicBezTo>
                    <a:cubicBezTo>
                      <a:pt x="3257" y="544598"/>
                      <a:pt x="-179" y="554630"/>
                      <a:pt x="1805" y="562767"/>
                    </a:cubicBezTo>
                    <a:cubicBezTo>
                      <a:pt x="-302" y="567199"/>
                      <a:pt x="-1522" y="569723"/>
                      <a:pt x="3716" y="573295"/>
                    </a:cubicBezTo>
                    <a:cubicBezTo>
                      <a:pt x="13738" y="580147"/>
                      <a:pt x="22011" y="595510"/>
                      <a:pt x="25051" y="598148"/>
                    </a:cubicBezTo>
                    <a:cubicBezTo>
                      <a:pt x="48157" y="618189"/>
                      <a:pt x="96966" y="667763"/>
                      <a:pt x="97117" y="668059"/>
                    </a:cubicBezTo>
                    <a:cubicBezTo>
                      <a:pt x="92006" y="672168"/>
                      <a:pt x="93317" y="669357"/>
                      <a:pt x="89867" y="673667"/>
                    </a:cubicBezTo>
                    <a:cubicBezTo>
                      <a:pt x="56385" y="715513"/>
                      <a:pt x="35887" y="730088"/>
                      <a:pt x="37508" y="734940"/>
                    </a:cubicBezTo>
                    <a:cubicBezTo>
                      <a:pt x="56062" y="735158"/>
                      <a:pt x="74070" y="735345"/>
                      <a:pt x="91537" y="735505"/>
                    </a:cubicBezTo>
                    <a:cubicBezTo>
                      <a:pt x="99238" y="726844"/>
                      <a:pt x="139728" y="680642"/>
                      <a:pt x="140802" y="67989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5" name="Google Shape;2395;p25"/>
              <p:cNvSpPr/>
              <p:nvPr/>
            </p:nvSpPr>
            <p:spPr>
              <a:xfrm>
                <a:off x="1229693" y="2668650"/>
                <a:ext cx="144548" cy="674965"/>
              </a:xfrm>
              <a:custGeom>
                <a:avLst/>
                <a:gdLst/>
                <a:ahLst/>
                <a:cxnLst/>
                <a:rect l="l" t="t" r="r" b="b"/>
                <a:pathLst>
                  <a:path w="144548" h="674965" extrusionOk="0">
                    <a:moveTo>
                      <a:pt x="140753" y="617296"/>
                    </a:moveTo>
                    <a:cubicBezTo>
                      <a:pt x="151225" y="603273"/>
                      <a:pt x="130831" y="602312"/>
                      <a:pt x="129230" y="597966"/>
                    </a:cubicBezTo>
                    <a:cubicBezTo>
                      <a:pt x="125234" y="587082"/>
                      <a:pt x="111999" y="585232"/>
                      <a:pt x="108691" y="577888"/>
                    </a:cubicBezTo>
                    <a:cubicBezTo>
                      <a:pt x="100986" y="560794"/>
                      <a:pt x="85635" y="555582"/>
                      <a:pt x="62480" y="525217"/>
                    </a:cubicBezTo>
                    <a:cubicBezTo>
                      <a:pt x="67377" y="517066"/>
                      <a:pt x="70981" y="521549"/>
                      <a:pt x="84948" y="502227"/>
                    </a:cubicBezTo>
                    <a:cubicBezTo>
                      <a:pt x="112937" y="463516"/>
                      <a:pt x="117065" y="470773"/>
                      <a:pt x="127568" y="449985"/>
                    </a:cubicBezTo>
                    <a:cubicBezTo>
                      <a:pt x="134322" y="436590"/>
                      <a:pt x="142368" y="439843"/>
                      <a:pt x="110152" y="406284"/>
                    </a:cubicBezTo>
                    <a:cubicBezTo>
                      <a:pt x="102379" y="398184"/>
                      <a:pt x="93977" y="390302"/>
                      <a:pt x="87469" y="381272"/>
                    </a:cubicBezTo>
                    <a:cubicBezTo>
                      <a:pt x="78281" y="368529"/>
                      <a:pt x="63190" y="361230"/>
                      <a:pt x="56591" y="346387"/>
                    </a:cubicBezTo>
                    <a:cubicBezTo>
                      <a:pt x="55899" y="344834"/>
                      <a:pt x="54365" y="345686"/>
                      <a:pt x="49419" y="341704"/>
                    </a:cubicBezTo>
                    <a:cubicBezTo>
                      <a:pt x="55016" y="334309"/>
                      <a:pt x="99079" y="282887"/>
                      <a:pt x="113128" y="277688"/>
                    </a:cubicBezTo>
                    <a:cubicBezTo>
                      <a:pt x="118407" y="275738"/>
                      <a:pt x="117579" y="267797"/>
                      <a:pt x="123855" y="266718"/>
                    </a:cubicBezTo>
                    <a:cubicBezTo>
                      <a:pt x="124146" y="266668"/>
                      <a:pt x="123136" y="268727"/>
                      <a:pt x="127678" y="245906"/>
                    </a:cubicBezTo>
                    <a:cubicBezTo>
                      <a:pt x="129744" y="243195"/>
                      <a:pt x="127596" y="241993"/>
                      <a:pt x="124510" y="234553"/>
                    </a:cubicBezTo>
                    <a:cubicBezTo>
                      <a:pt x="96180" y="226630"/>
                      <a:pt x="63103" y="162761"/>
                      <a:pt x="57879" y="159981"/>
                    </a:cubicBezTo>
                    <a:cubicBezTo>
                      <a:pt x="51803" y="156756"/>
                      <a:pt x="48422" y="151439"/>
                      <a:pt x="45819" y="145730"/>
                    </a:cubicBezTo>
                    <a:cubicBezTo>
                      <a:pt x="47334" y="144423"/>
                      <a:pt x="48686" y="142774"/>
                      <a:pt x="50019" y="140938"/>
                    </a:cubicBezTo>
                    <a:cubicBezTo>
                      <a:pt x="64892" y="120427"/>
                      <a:pt x="85317" y="114012"/>
                      <a:pt x="101095" y="98003"/>
                    </a:cubicBezTo>
                    <a:cubicBezTo>
                      <a:pt x="123090" y="75688"/>
                      <a:pt x="128943" y="68849"/>
                      <a:pt x="143101" y="60298"/>
                    </a:cubicBezTo>
                    <a:cubicBezTo>
                      <a:pt x="139929" y="55897"/>
                      <a:pt x="145932" y="55769"/>
                      <a:pt x="144243" y="47947"/>
                    </a:cubicBezTo>
                    <a:cubicBezTo>
                      <a:pt x="141991" y="37327"/>
                      <a:pt x="116737" y="15340"/>
                      <a:pt x="103544" y="0"/>
                    </a:cubicBezTo>
                    <a:cubicBezTo>
                      <a:pt x="84989" y="469"/>
                      <a:pt x="67295" y="920"/>
                      <a:pt x="50538" y="1339"/>
                    </a:cubicBezTo>
                    <a:cubicBezTo>
                      <a:pt x="56127" y="7417"/>
                      <a:pt x="56163" y="10438"/>
                      <a:pt x="62971" y="16807"/>
                    </a:cubicBezTo>
                    <a:cubicBezTo>
                      <a:pt x="115759" y="66179"/>
                      <a:pt x="94105" y="30917"/>
                      <a:pt x="46765" y="94900"/>
                    </a:cubicBezTo>
                    <a:cubicBezTo>
                      <a:pt x="42196" y="101073"/>
                      <a:pt x="25576" y="107652"/>
                      <a:pt x="21034" y="113848"/>
                    </a:cubicBezTo>
                    <a:cubicBezTo>
                      <a:pt x="16406" y="120172"/>
                      <a:pt x="13261" y="124586"/>
                      <a:pt x="9297" y="126299"/>
                    </a:cubicBezTo>
                    <a:cubicBezTo>
                      <a:pt x="149" y="130254"/>
                      <a:pt x="1451" y="142236"/>
                      <a:pt x="1028" y="143243"/>
                    </a:cubicBezTo>
                    <a:cubicBezTo>
                      <a:pt x="-1539" y="149311"/>
                      <a:pt x="1082" y="154574"/>
                      <a:pt x="4709" y="158405"/>
                    </a:cubicBezTo>
                    <a:cubicBezTo>
                      <a:pt x="13211" y="167385"/>
                      <a:pt x="14967" y="175945"/>
                      <a:pt x="25644" y="183089"/>
                    </a:cubicBezTo>
                    <a:cubicBezTo>
                      <a:pt x="29908" y="185941"/>
                      <a:pt x="40480" y="209021"/>
                      <a:pt x="44098" y="213154"/>
                    </a:cubicBezTo>
                    <a:cubicBezTo>
                      <a:pt x="47912" y="217509"/>
                      <a:pt x="53319" y="220571"/>
                      <a:pt x="56723" y="225168"/>
                    </a:cubicBezTo>
                    <a:cubicBezTo>
                      <a:pt x="76178" y="251464"/>
                      <a:pt x="57519" y="227313"/>
                      <a:pt x="80534" y="248681"/>
                    </a:cubicBezTo>
                    <a:cubicBezTo>
                      <a:pt x="75068" y="254604"/>
                      <a:pt x="70248" y="261109"/>
                      <a:pt x="65110" y="267251"/>
                    </a:cubicBezTo>
                    <a:cubicBezTo>
                      <a:pt x="47166" y="288714"/>
                      <a:pt x="40844" y="288062"/>
                      <a:pt x="38715" y="294072"/>
                    </a:cubicBezTo>
                    <a:cubicBezTo>
                      <a:pt x="34933" y="304769"/>
                      <a:pt x="17775" y="320523"/>
                      <a:pt x="14885" y="333763"/>
                    </a:cubicBezTo>
                    <a:cubicBezTo>
                      <a:pt x="11613" y="338465"/>
                      <a:pt x="7049" y="338656"/>
                      <a:pt x="8045" y="350898"/>
                    </a:cubicBezTo>
                    <a:cubicBezTo>
                      <a:pt x="8828" y="360533"/>
                      <a:pt x="18199" y="373987"/>
                      <a:pt x="22017" y="375832"/>
                    </a:cubicBezTo>
                    <a:cubicBezTo>
                      <a:pt x="45632" y="387249"/>
                      <a:pt x="30427" y="388698"/>
                      <a:pt x="86755" y="436116"/>
                    </a:cubicBezTo>
                    <a:cubicBezTo>
                      <a:pt x="77794" y="444372"/>
                      <a:pt x="78481" y="441670"/>
                      <a:pt x="76729" y="444203"/>
                    </a:cubicBezTo>
                    <a:cubicBezTo>
                      <a:pt x="35879" y="503512"/>
                      <a:pt x="28252" y="502072"/>
                      <a:pt x="16733" y="530460"/>
                    </a:cubicBezTo>
                    <a:cubicBezTo>
                      <a:pt x="10867" y="544921"/>
                      <a:pt x="27947" y="554006"/>
                      <a:pt x="34346" y="559582"/>
                    </a:cubicBezTo>
                    <a:cubicBezTo>
                      <a:pt x="77248" y="596991"/>
                      <a:pt x="87051" y="610262"/>
                      <a:pt x="92785" y="615492"/>
                    </a:cubicBezTo>
                    <a:cubicBezTo>
                      <a:pt x="93063" y="615747"/>
                      <a:pt x="44927" y="660172"/>
                      <a:pt x="35979" y="674965"/>
                    </a:cubicBezTo>
                    <a:cubicBezTo>
                      <a:pt x="52345" y="674478"/>
                      <a:pt x="69033" y="674036"/>
                      <a:pt x="86022" y="673630"/>
                    </a:cubicBezTo>
                    <a:cubicBezTo>
                      <a:pt x="94710" y="670232"/>
                      <a:pt x="100504" y="661544"/>
                      <a:pt x="130531" y="637484"/>
                    </a:cubicBezTo>
                    <a:cubicBezTo>
                      <a:pt x="136670" y="630887"/>
                      <a:pt x="139305" y="625370"/>
                      <a:pt x="140753" y="61729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6" name="Google Shape;2396;p25"/>
              <p:cNvSpPr/>
              <p:nvPr/>
            </p:nvSpPr>
            <p:spPr>
              <a:xfrm>
                <a:off x="1581464" y="2660891"/>
                <a:ext cx="143713" cy="678004"/>
              </a:xfrm>
              <a:custGeom>
                <a:avLst/>
                <a:gdLst/>
                <a:ahLst/>
                <a:cxnLst/>
                <a:rect l="l" t="t" r="r" b="b"/>
                <a:pathLst>
                  <a:path w="143713" h="678004" extrusionOk="0">
                    <a:moveTo>
                      <a:pt x="102715" y="670136"/>
                    </a:moveTo>
                    <a:cubicBezTo>
                      <a:pt x="103411" y="667621"/>
                      <a:pt x="114825" y="666008"/>
                      <a:pt x="128251" y="650414"/>
                    </a:cubicBezTo>
                    <a:cubicBezTo>
                      <a:pt x="134085" y="643621"/>
                      <a:pt x="150059" y="634363"/>
                      <a:pt x="140984" y="610977"/>
                    </a:cubicBezTo>
                    <a:cubicBezTo>
                      <a:pt x="142796" y="605857"/>
                      <a:pt x="128806" y="596521"/>
                      <a:pt x="123258" y="594676"/>
                    </a:cubicBezTo>
                    <a:cubicBezTo>
                      <a:pt x="118411" y="593068"/>
                      <a:pt x="90755" y="563600"/>
                      <a:pt x="87005" y="559505"/>
                    </a:cubicBezTo>
                    <a:cubicBezTo>
                      <a:pt x="85298" y="557637"/>
                      <a:pt x="84770" y="554671"/>
                      <a:pt x="83023" y="552862"/>
                    </a:cubicBezTo>
                    <a:cubicBezTo>
                      <a:pt x="33262" y="501512"/>
                      <a:pt x="47152" y="516629"/>
                      <a:pt x="52840" y="504747"/>
                    </a:cubicBezTo>
                    <a:cubicBezTo>
                      <a:pt x="57701" y="494596"/>
                      <a:pt x="94796" y="453383"/>
                      <a:pt x="106938" y="444495"/>
                    </a:cubicBezTo>
                    <a:cubicBezTo>
                      <a:pt x="120632" y="434467"/>
                      <a:pt x="121906" y="421378"/>
                      <a:pt x="139469" y="408225"/>
                    </a:cubicBezTo>
                    <a:cubicBezTo>
                      <a:pt x="143205" y="376502"/>
                      <a:pt x="117123" y="375878"/>
                      <a:pt x="112495" y="362775"/>
                    </a:cubicBezTo>
                    <a:cubicBezTo>
                      <a:pt x="111867" y="360998"/>
                      <a:pt x="109623" y="359335"/>
                      <a:pt x="107739" y="358565"/>
                    </a:cubicBezTo>
                    <a:cubicBezTo>
                      <a:pt x="102829" y="356565"/>
                      <a:pt x="85366" y="331868"/>
                      <a:pt x="70111" y="322601"/>
                    </a:cubicBezTo>
                    <a:cubicBezTo>
                      <a:pt x="68155" y="321412"/>
                      <a:pt x="69861" y="320637"/>
                      <a:pt x="51493" y="304013"/>
                    </a:cubicBezTo>
                    <a:cubicBezTo>
                      <a:pt x="66275" y="274367"/>
                      <a:pt x="145089" y="212006"/>
                      <a:pt x="127800" y="197595"/>
                    </a:cubicBezTo>
                    <a:cubicBezTo>
                      <a:pt x="128901" y="189117"/>
                      <a:pt x="124764" y="192023"/>
                      <a:pt x="103862" y="163827"/>
                    </a:cubicBezTo>
                    <a:cubicBezTo>
                      <a:pt x="99443" y="157867"/>
                      <a:pt x="81789" y="152036"/>
                      <a:pt x="77038" y="146346"/>
                    </a:cubicBezTo>
                    <a:cubicBezTo>
                      <a:pt x="53591" y="118249"/>
                      <a:pt x="69219" y="126504"/>
                      <a:pt x="70862" y="113762"/>
                    </a:cubicBezTo>
                    <a:cubicBezTo>
                      <a:pt x="140811" y="48990"/>
                      <a:pt x="122466" y="66093"/>
                      <a:pt x="92011" y="37983"/>
                    </a:cubicBezTo>
                    <a:cubicBezTo>
                      <a:pt x="42227" y="-7909"/>
                      <a:pt x="69670" y="17795"/>
                      <a:pt x="52276" y="0"/>
                    </a:cubicBezTo>
                    <a:cubicBezTo>
                      <a:pt x="35246" y="446"/>
                      <a:pt x="18458" y="884"/>
                      <a:pt x="1915" y="1317"/>
                    </a:cubicBezTo>
                    <a:cubicBezTo>
                      <a:pt x="23127" y="31632"/>
                      <a:pt x="70498" y="57478"/>
                      <a:pt x="65642" y="63655"/>
                    </a:cubicBezTo>
                    <a:cubicBezTo>
                      <a:pt x="47834" y="86339"/>
                      <a:pt x="48835" y="79310"/>
                      <a:pt x="46437" y="83273"/>
                    </a:cubicBezTo>
                    <a:cubicBezTo>
                      <a:pt x="32370" y="106527"/>
                      <a:pt x="34573" y="104021"/>
                      <a:pt x="34045" y="104130"/>
                    </a:cubicBezTo>
                    <a:cubicBezTo>
                      <a:pt x="27728" y="105461"/>
                      <a:pt x="30022" y="111661"/>
                      <a:pt x="24956" y="118463"/>
                    </a:cubicBezTo>
                    <a:cubicBezTo>
                      <a:pt x="-3742" y="157002"/>
                      <a:pt x="57546" y="174570"/>
                      <a:pt x="64646" y="182501"/>
                    </a:cubicBezTo>
                    <a:cubicBezTo>
                      <a:pt x="72428" y="191199"/>
                      <a:pt x="71845" y="191021"/>
                      <a:pt x="82786" y="200939"/>
                    </a:cubicBezTo>
                    <a:cubicBezTo>
                      <a:pt x="82322" y="203204"/>
                      <a:pt x="82267" y="206201"/>
                      <a:pt x="78376" y="206069"/>
                    </a:cubicBezTo>
                    <a:cubicBezTo>
                      <a:pt x="75882" y="205983"/>
                      <a:pt x="78094" y="212115"/>
                      <a:pt x="72382" y="214484"/>
                    </a:cubicBezTo>
                    <a:cubicBezTo>
                      <a:pt x="61232" y="219117"/>
                      <a:pt x="23814" y="267469"/>
                      <a:pt x="16755" y="277082"/>
                    </a:cubicBezTo>
                    <a:cubicBezTo>
                      <a:pt x="8509" y="288308"/>
                      <a:pt x="-2382" y="293771"/>
                      <a:pt x="8928" y="313052"/>
                    </a:cubicBezTo>
                    <a:cubicBezTo>
                      <a:pt x="10862" y="326528"/>
                      <a:pt x="67108" y="375627"/>
                      <a:pt x="89644" y="398270"/>
                    </a:cubicBezTo>
                    <a:cubicBezTo>
                      <a:pt x="80360" y="405259"/>
                      <a:pt x="81967" y="408872"/>
                      <a:pt x="77825" y="411528"/>
                    </a:cubicBezTo>
                    <a:cubicBezTo>
                      <a:pt x="65979" y="419127"/>
                      <a:pt x="64059" y="428344"/>
                      <a:pt x="54033" y="439242"/>
                    </a:cubicBezTo>
                    <a:cubicBezTo>
                      <a:pt x="38550" y="456071"/>
                      <a:pt x="55598" y="432180"/>
                      <a:pt x="9706" y="494756"/>
                    </a:cubicBezTo>
                    <a:cubicBezTo>
                      <a:pt x="4909" y="495093"/>
                      <a:pt x="6711" y="500209"/>
                      <a:pt x="2984" y="502391"/>
                    </a:cubicBezTo>
                    <a:cubicBezTo>
                      <a:pt x="-6746" y="508082"/>
                      <a:pt x="10348" y="535613"/>
                      <a:pt x="11340" y="537713"/>
                    </a:cubicBezTo>
                    <a:cubicBezTo>
                      <a:pt x="17998" y="540962"/>
                      <a:pt x="20888" y="547600"/>
                      <a:pt x="24984" y="553108"/>
                    </a:cubicBezTo>
                    <a:cubicBezTo>
                      <a:pt x="29990" y="559842"/>
                      <a:pt x="50865" y="575833"/>
                      <a:pt x="54670" y="589268"/>
                    </a:cubicBezTo>
                    <a:cubicBezTo>
                      <a:pt x="55762" y="593127"/>
                      <a:pt x="74512" y="601715"/>
                      <a:pt x="77980" y="613465"/>
                    </a:cubicBezTo>
                    <a:cubicBezTo>
                      <a:pt x="78708" y="615948"/>
                      <a:pt x="78927" y="609620"/>
                      <a:pt x="89576" y="623292"/>
                    </a:cubicBezTo>
                    <a:cubicBezTo>
                      <a:pt x="84092" y="629771"/>
                      <a:pt x="76879" y="634559"/>
                      <a:pt x="71691" y="641356"/>
                    </a:cubicBezTo>
                    <a:cubicBezTo>
                      <a:pt x="71035" y="642213"/>
                      <a:pt x="66594" y="641944"/>
                      <a:pt x="65533" y="643789"/>
                    </a:cubicBezTo>
                    <a:cubicBezTo>
                      <a:pt x="64263" y="645999"/>
                      <a:pt x="43474" y="665366"/>
                      <a:pt x="30454" y="678004"/>
                    </a:cubicBezTo>
                    <a:cubicBezTo>
                      <a:pt x="52026" y="677968"/>
                      <a:pt x="73811" y="677968"/>
                      <a:pt x="95770" y="677995"/>
                    </a:cubicBezTo>
                    <a:cubicBezTo>
                      <a:pt x="100285" y="676674"/>
                      <a:pt x="101554" y="674296"/>
                      <a:pt x="102715" y="67013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7" name="Google Shape;2397;p25"/>
              <p:cNvSpPr/>
              <p:nvPr/>
            </p:nvSpPr>
            <p:spPr>
              <a:xfrm>
                <a:off x="896104" y="2669155"/>
                <a:ext cx="149256" cy="700543"/>
              </a:xfrm>
              <a:custGeom>
                <a:avLst/>
                <a:gdLst/>
                <a:ahLst/>
                <a:cxnLst/>
                <a:rect l="l" t="t" r="r" b="b"/>
                <a:pathLst>
                  <a:path w="149256" h="700543" extrusionOk="0">
                    <a:moveTo>
                      <a:pt x="140785" y="631630"/>
                    </a:moveTo>
                    <a:cubicBezTo>
                      <a:pt x="154533" y="622045"/>
                      <a:pt x="148712" y="604021"/>
                      <a:pt x="134040" y="600586"/>
                    </a:cubicBezTo>
                    <a:cubicBezTo>
                      <a:pt x="127637" y="583674"/>
                      <a:pt x="113579" y="584217"/>
                      <a:pt x="109710" y="573282"/>
                    </a:cubicBezTo>
                    <a:cubicBezTo>
                      <a:pt x="109082" y="571506"/>
                      <a:pt x="106839" y="569843"/>
                      <a:pt x="104955" y="569073"/>
                    </a:cubicBezTo>
                    <a:cubicBezTo>
                      <a:pt x="100044" y="567073"/>
                      <a:pt x="82582" y="542375"/>
                      <a:pt x="67327" y="533108"/>
                    </a:cubicBezTo>
                    <a:cubicBezTo>
                      <a:pt x="66089" y="532352"/>
                      <a:pt x="65247" y="530930"/>
                      <a:pt x="64255" y="529782"/>
                    </a:cubicBezTo>
                    <a:cubicBezTo>
                      <a:pt x="41218" y="503189"/>
                      <a:pt x="47079" y="522138"/>
                      <a:pt x="56004" y="505969"/>
                    </a:cubicBezTo>
                    <a:cubicBezTo>
                      <a:pt x="62202" y="494743"/>
                      <a:pt x="101405" y="456418"/>
                      <a:pt x="102283" y="451070"/>
                    </a:cubicBezTo>
                    <a:cubicBezTo>
                      <a:pt x="102706" y="448496"/>
                      <a:pt x="113884" y="445666"/>
                      <a:pt x="125557" y="428718"/>
                    </a:cubicBezTo>
                    <a:cubicBezTo>
                      <a:pt x="132429" y="418741"/>
                      <a:pt x="134236" y="420080"/>
                      <a:pt x="136520" y="412882"/>
                    </a:cubicBezTo>
                    <a:cubicBezTo>
                      <a:pt x="146533" y="409775"/>
                      <a:pt x="151707" y="400048"/>
                      <a:pt x="140279" y="387159"/>
                    </a:cubicBezTo>
                    <a:cubicBezTo>
                      <a:pt x="132028" y="377856"/>
                      <a:pt x="73088" y="316187"/>
                      <a:pt x="69916" y="309052"/>
                    </a:cubicBezTo>
                    <a:cubicBezTo>
                      <a:pt x="69206" y="307462"/>
                      <a:pt x="67595" y="308369"/>
                      <a:pt x="62494" y="304173"/>
                    </a:cubicBezTo>
                    <a:cubicBezTo>
                      <a:pt x="89959" y="266304"/>
                      <a:pt x="103189" y="265780"/>
                      <a:pt x="101041" y="255156"/>
                    </a:cubicBezTo>
                    <a:cubicBezTo>
                      <a:pt x="126035" y="234180"/>
                      <a:pt x="114179" y="235506"/>
                      <a:pt x="121288" y="232590"/>
                    </a:cubicBezTo>
                    <a:cubicBezTo>
                      <a:pt x="121907" y="232339"/>
                      <a:pt x="121302" y="228672"/>
                      <a:pt x="120960" y="226640"/>
                    </a:cubicBezTo>
                    <a:cubicBezTo>
                      <a:pt x="117461" y="205906"/>
                      <a:pt x="105087" y="190220"/>
                      <a:pt x="87128" y="165408"/>
                    </a:cubicBezTo>
                    <a:cubicBezTo>
                      <a:pt x="81626" y="157814"/>
                      <a:pt x="85030" y="144433"/>
                      <a:pt x="82068" y="141854"/>
                    </a:cubicBezTo>
                    <a:cubicBezTo>
                      <a:pt x="82245" y="141608"/>
                      <a:pt x="82527" y="141380"/>
                      <a:pt x="82623" y="141121"/>
                    </a:cubicBezTo>
                    <a:cubicBezTo>
                      <a:pt x="87720" y="127357"/>
                      <a:pt x="99848" y="118760"/>
                      <a:pt x="107521" y="106910"/>
                    </a:cubicBezTo>
                    <a:cubicBezTo>
                      <a:pt x="109351" y="104081"/>
                      <a:pt x="151284" y="82358"/>
                      <a:pt x="148885" y="62964"/>
                    </a:cubicBezTo>
                    <a:cubicBezTo>
                      <a:pt x="153577" y="43369"/>
                      <a:pt x="112550" y="20038"/>
                      <a:pt x="93682" y="543"/>
                    </a:cubicBezTo>
                    <a:cubicBezTo>
                      <a:pt x="71737" y="-396"/>
                      <a:pt x="50015" y="-318"/>
                      <a:pt x="30937" y="2397"/>
                    </a:cubicBezTo>
                    <a:cubicBezTo>
                      <a:pt x="40940" y="8602"/>
                      <a:pt x="62949" y="35833"/>
                      <a:pt x="70986" y="41195"/>
                    </a:cubicBezTo>
                    <a:cubicBezTo>
                      <a:pt x="100249" y="60727"/>
                      <a:pt x="92453" y="60786"/>
                      <a:pt x="98296" y="62955"/>
                    </a:cubicBezTo>
                    <a:cubicBezTo>
                      <a:pt x="104572" y="65283"/>
                      <a:pt x="101591" y="63661"/>
                      <a:pt x="78809" y="86322"/>
                    </a:cubicBezTo>
                    <a:cubicBezTo>
                      <a:pt x="74372" y="90737"/>
                      <a:pt x="51639" y="115453"/>
                      <a:pt x="42956" y="115648"/>
                    </a:cubicBezTo>
                    <a:cubicBezTo>
                      <a:pt x="38000" y="130965"/>
                      <a:pt x="36439" y="134059"/>
                      <a:pt x="37745" y="137494"/>
                    </a:cubicBezTo>
                    <a:cubicBezTo>
                      <a:pt x="42483" y="149941"/>
                      <a:pt x="40499" y="158064"/>
                      <a:pt x="50393" y="167595"/>
                    </a:cubicBezTo>
                    <a:cubicBezTo>
                      <a:pt x="57460" y="174397"/>
                      <a:pt x="82595" y="218157"/>
                      <a:pt x="84202" y="220152"/>
                    </a:cubicBezTo>
                    <a:cubicBezTo>
                      <a:pt x="75769" y="224271"/>
                      <a:pt x="65384" y="231305"/>
                      <a:pt x="64205" y="240659"/>
                    </a:cubicBezTo>
                    <a:cubicBezTo>
                      <a:pt x="63718" y="244508"/>
                      <a:pt x="53897" y="246572"/>
                      <a:pt x="37199" y="272459"/>
                    </a:cubicBezTo>
                    <a:cubicBezTo>
                      <a:pt x="34064" y="277320"/>
                      <a:pt x="28762" y="280623"/>
                      <a:pt x="27000" y="286500"/>
                    </a:cubicBezTo>
                    <a:cubicBezTo>
                      <a:pt x="20124" y="288373"/>
                      <a:pt x="22076" y="295649"/>
                      <a:pt x="18995" y="299936"/>
                    </a:cubicBezTo>
                    <a:cubicBezTo>
                      <a:pt x="12910" y="308392"/>
                      <a:pt x="20470" y="323996"/>
                      <a:pt x="26263" y="332611"/>
                    </a:cubicBezTo>
                    <a:cubicBezTo>
                      <a:pt x="29435" y="337331"/>
                      <a:pt x="46802" y="340010"/>
                      <a:pt x="58807" y="359382"/>
                    </a:cubicBezTo>
                    <a:cubicBezTo>
                      <a:pt x="62648" y="365582"/>
                      <a:pt x="89863" y="389788"/>
                      <a:pt x="95174" y="394499"/>
                    </a:cubicBezTo>
                    <a:cubicBezTo>
                      <a:pt x="83924" y="405310"/>
                      <a:pt x="69798" y="423438"/>
                      <a:pt x="68369" y="425798"/>
                    </a:cubicBezTo>
                    <a:cubicBezTo>
                      <a:pt x="67814" y="426709"/>
                      <a:pt x="63354" y="426955"/>
                      <a:pt x="62507" y="428873"/>
                    </a:cubicBezTo>
                    <a:cubicBezTo>
                      <a:pt x="59872" y="434873"/>
                      <a:pt x="26108" y="469293"/>
                      <a:pt x="12687" y="492269"/>
                    </a:cubicBezTo>
                    <a:cubicBezTo>
                      <a:pt x="3249" y="496324"/>
                      <a:pt x="-187" y="506351"/>
                      <a:pt x="1797" y="514488"/>
                    </a:cubicBezTo>
                    <a:cubicBezTo>
                      <a:pt x="-310" y="518930"/>
                      <a:pt x="-1507" y="521459"/>
                      <a:pt x="3708" y="525017"/>
                    </a:cubicBezTo>
                    <a:cubicBezTo>
                      <a:pt x="13734" y="531864"/>
                      <a:pt x="22003" y="547232"/>
                      <a:pt x="25043" y="549869"/>
                    </a:cubicBezTo>
                    <a:cubicBezTo>
                      <a:pt x="40098" y="562927"/>
                      <a:pt x="96262" y="618122"/>
                      <a:pt x="97109" y="619780"/>
                    </a:cubicBezTo>
                    <a:cubicBezTo>
                      <a:pt x="85540" y="629093"/>
                      <a:pt x="33649" y="690857"/>
                      <a:pt x="29189" y="692734"/>
                    </a:cubicBezTo>
                    <a:cubicBezTo>
                      <a:pt x="24834" y="694566"/>
                      <a:pt x="20142" y="694570"/>
                      <a:pt x="16947" y="700543"/>
                    </a:cubicBezTo>
                    <a:cubicBezTo>
                      <a:pt x="37404" y="696985"/>
                      <a:pt x="61106" y="693796"/>
                      <a:pt x="87720" y="690948"/>
                    </a:cubicBezTo>
                    <a:cubicBezTo>
                      <a:pt x="101719" y="675941"/>
                      <a:pt x="139633" y="632432"/>
                      <a:pt x="140785" y="6316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8" name="Google Shape;2398;p25"/>
              <p:cNvSpPr/>
              <p:nvPr/>
            </p:nvSpPr>
            <p:spPr>
              <a:xfrm>
                <a:off x="2566321" y="2632749"/>
                <a:ext cx="150088" cy="719066"/>
              </a:xfrm>
              <a:custGeom>
                <a:avLst/>
                <a:gdLst/>
                <a:ahLst/>
                <a:cxnLst/>
                <a:rect l="l" t="t" r="r" b="b"/>
                <a:pathLst>
                  <a:path w="150088" h="719066" extrusionOk="0">
                    <a:moveTo>
                      <a:pt x="100584" y="707513"/>
                    </a:moveTo>
                    <a:cubicBezTo>
                      <a:pt x="104066" y="705604"/>
                      <a:pt x="107816" y="702861"/>
                      <a:pt x="109090" y="698283"/>
                    </a:cubicBezTo>
                    <a:cubicBezTo>
                      <a:pt x="109786" y="695777"/>
                      <a:pt x="121136" y="694228"/>
                      <a:pt x="134626" y="678565"/>
                    </a:cubicBezTo>
                    <a:cubicBezTo>
                      <a:pt x="140455" y="671776"/>
                      <a:pt x="156434" y="662514"/>
                      <a:pt x="147359" y="639124"/>
                    </a:cubicBezTo>
                    <a:cubicBezTo>
                      <a:pt x="149166" y="634003"/>
                      <a:pt x="135181" y="624668"/>
                      <a:pt x="129633" y="622823"/>
                    </a:cubicBezTo>
                    <a:cubicBezTo>
                      <a:pt x="124786" y="621215"/>
                      <a:pt x="97130" y="591747"/>
                      <a:pt x="93380" y="587651"/>
                    </a:cubicBezTo>
                    <a:cubicBezTo>
                      <a:pt x="91673" y="585783"/>
                      <a:pt x="91145" y="582817"/>
                      <a:pt x="89398" y="581009"/>
                    </a:cubicBezTo>
                    <a:cubicBezTo>
                      <a:pt x="39660" y="529677"/>
                      <a:pt x="53522" y="544784"/>
                      <a:pt x="59215" y="532893"/>
                    </a:cubicBezTo>
                    <a:cubicBezTo>
                      <a:pt x="64076" y="522743"/>
                      <a:pt x="101171" y="481530"/>
                      <a:pt x="113313" y="472641"/>
                    </a:cubicBezTo>
                    <a:cubicBezTo>
                      <a:pt x="127007" y="462614"/>
                      <a:pt x="128281" y="449524"/>
                      <a:pt x="145844" y="436371"/>
                    </a:cubicBezTo>
                    <a:cubicBezTo>
                      <a:pt x="149580" y="404648"/>
                      <a:pt x="123498" y="404024"/>
                      <a:pt x="118870" y="390921"/>
                    </a:cubicBezTo>
                    <a:cubicBezTo>
                      <a:pt x="118242" y="389145"/>
                      <a:pt x="115998" y="387482"/>
                      <a:pt x="114114" y="386712"/>
                    </a:cubicBezTo>
                    <a:cubicBezTo>
                      <a:pt x="109204" y="384712"/>
                      <a:pt x="91741" y="360014"/>
                      <a:pt x="76486" y="350747"/>
                    </a:cubicBezTo>
                    <a:cubicBezTo>
                      <a:pt x="74530" y="349558"/>
                      <a:pt x="76241" y="348784"/>
                      <a:pt x="57868" y="332159"/>
                    </a:cubicBezTo>
                    <a:cubicBezTo>
                      <a:pt x="72645" y="302518"/>
                      <a:pt x="151455" y="240161"/>
                      <a:pt x="134175" y="225742"/>
                    </a:cubicBezTo>
                    <a:cubicBezTo>
                      <a:pt x="135272" y="217263"/>
                      <a:pt x="131140" y="220170"/>
                      <a:pt x="110237" y="191973"/>
                    </a:cubicBezTo>
                    <a:cubicBezTo>
                      <a:pt x="105818" y="186014"/>
                      <a:pt x="88164" y="180182"/>
                      <a:pt x="83413" y="174492"/>
                    </a:cubicBezTo>
                    <a:cubicBezTo>
                      <a:pt x="59966" y="146400"/>
                      <a:pt x="75594" y="154656"/>
                      <a:pt x="77237" y="141908"/>
                    </a:cubicBezTo>
                    <a:cubicBezTo>
                      <a:pt x="147045" y="77269"/>
                      <a:pt x="129073" y="94449"/>
                      <a:pt x="98386" y="66129"/>
                    </a:cubicBezTo>
                    <a:cubicBezTo>
                      <a:pt x="38140" y="10583"/>
                      <a:pt x="45453" y="16638"/>
                      <a:pt x="50832" y="11932"/>
                    </a:cubicBezTo>
                    <a:cubicBezTo>
                      <a:pt x="64649" y="-150"/>
                      <a:pt x="54501" y="8315"/>
                      <a:pt x="62410" y="0"/>
                    </a:cubicBezTo>
                    <a:cubicBezTo>
                      <a:pt x="42290" y="638"/>
                      <a:pt x="21770" y="1285"/>
                      <a:pt x="922" y="1932"/>
                    </a:cubicBezTo>
                    <a:cubicBezTo>
                      <a:pt x="-9919" y="38320"/>
                      <a:pt x="78589" y="83442"/>
                      <a:pt x="72013" y="91807"/>
                    </a:cubicBezTo>
                    <a:cubicBezTo>
                      <a:pt x="54241" y="114445"/>
                      <a:pt x="55188" y="107493"/>
                      <a:pt x="52808" y="111424"/>
                    </a:cubicBezTo>
                    <a:cubicBezTo>
                      <a:pt x="38740" y="134678"/>
                      <a:pt x="40943" y="132172"/>
                      <a:pt x="40415" y="132281"/>
                    </a:cubicBezTo>
                    <a:cubicBezTo>
                      <a:pt x="34098" y="133612"/>
                      <a:pt x="36392" y="139812"/>
                      <a:pt x="31327" y="146614"/>
                    </a:cubicBezTo>
                    <a:cubicBezTo>
                      <a:pt x="22111" y="158988"/>
                      <a:pt x="21833" y="172615"/>
                      <a:pt x="30062" y="183531"/>
                    </a:cubicBezTo>
                    <a:cubicBezTo>
                      <a:pt x="35263" y="190429"/>
                      <a:pt x="70201" y="209737"/>
                      <a:pt x="71021" y="210652"/>
                    </a:cubicBezTo>
                    <a:cubicBezTo>
                      <a:pt x="78798" y="219345"/>
                      <a:pt x="78189" y="219145"/>
                      <a:pt x="89161" y="229090"/>
                    </a:cubicBezTo>
                    <a:cubicBezTo>
                      <a:pt x="88697" y="231355"/>
                      <a:pt x="88642" y="234352"/>
                      <a:pt x="84751" y="234220"/>
                    </a:cubicBezTo>
                    <a:cubicBezTo>
                      <a:pt x="82257" y="234134"/>
                      <a:pt x="84469" y="240266"/>
                      <a:pt x="78757" y="242635"/>
                    </a:cubicBezTo>
                    <a:cubicBezTo>
                      <a:pt x="71362" y="245706"/>
                      <a:pt x="70393" y="255993"/>
                      <a:pt x="61832" y="257761"/>
                    </a:cubicBezTo>
                    <a:cubicBezTo>
                      <a:pt x="59935" y="258153"/>
                      <a:pt x="17883" y="312122"/>
                      <a:pt x="17592" y="312350"/>
                    </a:cubicBezTo>
                    <a:cubicBezTo>
                      <a:pt x="-11994" y="335225"/>
                      <a:pt x="59461" y="389669"/>
                      <a:pt x="96029" y="426417"/>
                    </a:cubicBezTo>
                    <a:cubicBezTo>
                      <a:pt x="86672" y="433460"/>
                      <a:pt x="88456" y="436945"/>
                      <a:pt x="84209" y="439674"/>
                    </a:cubicBezTo>
                    <a:cubicBezTo>
                      <a:pt x="72363" y="447274"/>
                      <a:pt x="70443" y="456490"/>
                      <a:pt x="60417" y="467388"/>
                    </a:cubicBezTo>
                    <a:cubicBezTo>
                      <a:pt x="55620" y="472605"/>
                      <a:pt x="49804" y="477024"/>
                      <a:pt x="45744" y="482728"/>
                    </a:cubicBezTo>
                    <a:cubicBezTo>
                      <a:pt x="-25" y="546957"/>
                      <a:pt x="-744" y="526602"/>
                      <a:pt x="17719" y="565865"/>
                    </a:cubicBezTo>
                    <a:cubicBezTo>
                      <a:pt x="24377" y="569113"/>
                      <a:pt x="27267" y="575751"/>
                      <a:pt x="31363" y="581259"/>
                    </a:cubicBezTo>
                    <a:cubicBezTo>
                      <a:pt x="36369" y="587993"/>
                      <a:pt x="57245" y="603984"/>
                      <a:pt x="61049" y="617419"/>
                    </a:cubicBezTo>
                    <a:cubicBezTo>
                      <a:pt x="62142" y="621278"/>
                      <a:pt x="80892" y="629866"/>
                      <a:pt x="84360" y="641616"/>
                    </a:cubicBezTo>
                    <a:cubicBezTo>
                      <a:pt x="85088" y="644099"/>
                      <a:pt x="85306" y="637771"/>
                      <a:pt x="95956" y="651443"/>
                    </a:cubicBezTo>
                    <a:cubicBezTo>
                      <a:pt x="90472" y="657922"/>
                      <a:pt x="83258" y="662710"/>
                      <a:pt x="78070" y="669507"/>
                    </a:cubicBezTo>
                    <a:cubicBezTo>
                      <a:pt x="77415" y="670364"/>
                      <a:pt x="72969" y="670095"/>
                      <a:pt x="71913" y="671940"/>
                    </a:cubicBezTo>
                    <a:cubicBezTo>
                      <a:pt x="71867" y="672018"/>
                      <a:pt x="33889" y="708989"/>
                      <a:pt x="25301" y="717964"/>
                    </a:cubicBezTo>
                    <a:cubicBezTo>
                      <a:pt x="46404" y="718338"/>
                      <a:pt x="67239" y="718707"/>
                      <a:pt x="87787" y="719067"/>
                    </a:cubicBezTo>
                    <a:cubicBezTo>
                      <a:pt x="93184" y="717969"/>
                      <a:pt x="86999" y="714966"/>
                      <a:pt x="100584" y="70751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9" name="Google Shape;2399;p25"/>
              <p:cNvSpPr/>
              <p:nvPr/>
            </p:nvSpPr>
            <p:spPr>
              <a:xfrm>
                <a:off x="2220939" y="2642672"/>
                <a:ext cx="144539" cy="703007"/>
              </a:xfrm>
              <a:custGeom>
                <a:avLst/>
                <a:gdLst/>
                <a:ahLst/>
                <a:cxnLst/>
                <a:rect l="l" t="t" r="r" b="b"/>
                <a:pathLst>
                  <a:path w="144539" h="703007" extrusionOk="0">
                    <a:moveTo>
                      <a:pt x="140753" y="643283"/>
                    </a:moveTo>
                    <a:cubicBezTo>
                      <a:pt x="151225" y="629260"/>
                      <a:pt x="130831" y="628299"/>
                      <a:pt x="129230" y="623953"/>
                    </a:cubicBezTo>
                    <a:cubicBezTo>
                      <a:pt x="125238" y="613069"/>
                      <a:pt x="111999" y="611219"/>
                      <a:pt x="108691" y="603875"/>
                    </a:cubicBezTo>
                    <a:cubicBezTo>
                      <a:pt x="100977" y="586758"/>
                      <a:pt x="85663" y="581610"/>
                      <a:pt x="62480" y="551204"/>
                    </a:cubicBezTo>
                    <a:cubicBezTo>
                      <a:pt x="67377" y="543053"/>
                      <a:pt x="70981" y="547536"/>
                      <a:pt x="84948" y="528214"/>
                    </a:cubicBezTo>
                    <a:cubicBezTo>
                      <a:pt x="105319" y="500036"/>
                      <a:pt x="136092" y="474591"/>
                      <a:pt x="133266" y="461516"/>
                    </a:cubicBezTo>
                    <a:cubicBezTo>
                      <a:pt x="130194" y="447278"/>
                      <a:pt x="62990" y="386771"/>
                      <a:pt x="56591" y="372370"/>
                    </a:cubicBezTo>
                    <a:cubicBezTo>
                      <a:pt x="55899" y="370816"/>
                      <a:pt x="54365" y="371668"/>
                      <a:pt x="49419" y="367686"/>
                    </a:cubicBezTo>
                    <a:cubicBezTo>
                      <a:pt x="56541" y="358283"/>
                      <a:pt x="93805" y="316701"/>
                      <a:pt x="100080" y="312979"/>
                    </a:cubicBezTo>
                    <a:cubicBezTo>
                      <a:pt x="111262" y="306345"/>
                      <a:pt x="106279" y="306204"/>
                      <a:pt x="113124" y="303675"/>
                    </a:cubicBezTo>
                    <a:cubicBezTo>
                      <a:pt x="118403" y="301726"/>
                      <a:pt x="117574" y="293785"/>
                      <a:pt x="123850" y="292705"/>
                    </a:cubicBezTo>
                    <a:cubicBezTo>
                      <a:pt x="124141" y="292655"/>
                      <a:pt x="122995" y="295443"/>
                      <a:pt x="128460" y="267934"/>
                    </a:cubicBezTo>
                    <a:cubicBezTo>
                      <a:pt x="126308" y="265784"/>
                      <a:pt x="125138" y="262084"/>
                      <a:pt x="124501" y="260540"/>
                    </a:cubicBezTo>
                    <a:cubicBezTo>
                      <a:pt x="92944" y="251715"/>
                      <a:pt x="67145" y="190898"/>
                      <a:pt x="57870" y="185968"/>
                    </a:cubicBezTo>
                    <a:cubicBezTo>
                      <a:pt x="51794" y="182747"/>
                      <a:pt x="48413" y="177426"/>
                      <a:pt x="45810" y="171718"/>
                    </a:cubicBezTo>
                    <a:cubicBezTo>
                      <a:pt x="47325" y="170410"/>
                      <a:pt x="48677" y="168761"/>
                      <a:pt x="50010" y="166925"/>
                    </a:cubicBezTo>
                    <a:cubicBezTo>
                      <a:pt x="64883" y="146414"/>
                      <a:pt x="85303" y="139999"/>
                      <a:pt x="101086" y="123990"/>
                    </a:cubicBezTo>
                    <a:cubicBezTo>
                      <a:pt x="123081" y="101675"/>
                      <a:pt x="128934" y="94836"/>
                      <a:pt x="143092" y="86285"/>
                    </a:cubicBezTo>
                    <a:cubicBezTo>
                      <a:pt x="139920" y="81884"/>
                      <a:pt x="145923" y="81756"/>
                      <a:pt x="144234" y="73938"/>
                    </a:cubicBezTo>
                    <a:cubicBezTo>
                      <a:pt x="144084" y="73232"/>
                      <a:pt x="144330" y="73410"/>
                      <a:pt x="144489" y="71883"/>
                    </a:cubicBezTo>
                    <a:cubicBezTo>
                      <a:pt x="138978" y="62389"/>
                      <a:pt x="147038" y="70658"/>
                      <a:pt x="78809" y="0"/>
                    </a:cubicBezTo>
                    <a:cubicBezTo>
                      <a:pt x="60336" y="533"/>
                      <a:pt x="41777" y="1066"/>
                      <a:pt x="23146" y="1599"/>
                    </a:cubicBezTo>
                    <a:cubicBezTo>
                      <a:pt x="34687" y="22802"/>
                      <a:pt x="42242" y="12233"/>
                      <a:pt x="56432" y="35126"/>
                    </a:cubicBezTo>
                    <a:cubicBezTo>
                      <a:pt x="60518" y="41728"/>
                      <a:pt x="92649" y="70152"/>
                      <a:pt x="94724" y="71979"/>
                    </a:cubicBezTo>
                    <a:cubicBezTo>
                      <a:pt x="71700" y="97993"/>
                      <a:pt x="69247" y="90481"/>
                      <a:pt x="46756" y="120887"/>
                    </a:cubicBezTo>
                    <a:cubicBezTo>
                      <a:pt x="40549" y="129274"/>
                      <a:pt x="30814" y="126855"/>
                      <a:pt x="13598" y="149398"/>
                    </a:cubicBezTo>
                    <a:cubicBezTo>
                      <a:pt x="7203" y="154528"/>
                      <a:pt x="4309" y="152482"/>
                      <a:pt x="1415" y="163818"/>
                    </a:cubicBezTo>
                    <a:cubicBezTo>
                      <a:pt x="978" y="165544"/>
                      <a:pt x="1688" y="167654"/>
                      <a:pt x="1028" y="169225"/>
                    </a:cubicBezTo>
                    <a:cubicBezTo>
                      <a:pt x="-1539" y="175294"/>
                      <a:pt x="1082" y="180556"/>
                      <a:pt x="4709" y="184388"/>
                    </a:cubicBezTo>
                    <a:cubicBezTo>
                      <a:pt x="13211" y="193367"/>
                      <a:pt x="14967" y="201928"/>
                      <a:pt x="25644" y="209072"/>
                    </a:cubicBezTo>
                    <a:cubicBezTo>
                      <a:pt x="29908" y="211924"/>
                      <a:pt x="40480" y="235004"/>
                      <a:pt x="44098" y="239136"/>
                    </a:cubicBezTo>
                    <a:cubicBezTo>
                      <a:pt x="47912" y="243492"/>
                      <a:pt x="53319" y="246553"/>
                      <a:pt x="56723" y="251150"/>
                    </a:cubicBezTo>
                    <a:cubicBezTo>
                      <a:pt x="76183" y="277447"/>
                      <a:pt x="57528" y="253305"/>
                      <a:pt x="80534" y="274663"/>
                    </a:cubicBezTo>
                    <a:cubicBezTo>
                      <a:pt x="70540" y="285502"/>
                      <a:pt x="60227" y="301448"/>
                      <a:pt x="47061" y="311571"/>
                    </a:cubicBezTo>
                    <a:cubicBezTo>
                      <a:pt x="43912" y="313999"/>
                      <a:pt x="39921" y="316655"/>
                      <a:pt x="38719" y="320054"/>
                    </a:cubicBezTo>
                    <a:cubicBezTo>
                      <a:pt x="34837" y="331034"/>
                      <a:pt x="24497" y="337731"/>
                      <a:pt x="20788" y="348633"/>
                    </a:cubicBezTo>
                    <a:cubicBezTo>
                      <a:pt x="14458" y="353558"/>
                      <a:pt x="16934" y="358911"/>
                      <a:pt x="12519" y="362497"/>
                    </a:cubicBezTo>
                    <a:cubicBezTo>
                      <a:pt x="1483" y="371468"/>
                      <a:pt x="11636" y="388721"/>
                      <a:pt x="19714" y="400475"/>
                    </a:cubicBezTo>
                    <a:cubicBezTo>
                      <a:pt x="20688" y="401897"/>
                      <a:pt x="34987" y="405778"/>
                      <a:pt x="45477" y="422699"/>
                    </a:cubicBezTo>
                    <a:cubicBezTo>
                      <a:pt x="49569" y="429305"/>
                      <a:pt x="80593" y="456905"/>
                      <a:pt x="86760" y="462094"/>
                    </a:cubicBezTo>
                    <a:cubicBezTo>
                      <a:pt x="68728" y="478701"/>
                      <a:pt x="88657" y="454249"/>
                      <a:pt x="62489" y="490705"/>
                    </a:cubicBezTo>
                    <a:cubicBezTo>
                      <a:pt x="38241" y="524442"/>
                      <a:pt x="27078" y="530952"/>
                      <a:pt x="16738" y="556443"/>
                    </a:cubicBezTo>
                    <a:cubicBezTo>
                      <a:pt x="11272" y="569919"/>
                      <a:pt x="21316" y="573204"/>
                      <a:pt x="53119" y="602048"/>
                    </a:cubicBezTo>
                    <a:cubicBezTo>
                      <a:pt x="81840" y="628094"/>
                      <a:pt x="85649" y="635165"/>
                      <a:pt x="93659" y="642195"/>
                    </a:cubicBezTo>
                    <a:cubicBezTo>
                      <a:pt x="64259" y="666341"/>
                      <a:pt x="76875" y="655626"/>
                      <a:pt x="45364" y="689494"/>
                    </a:cubicBezTo>
                    <a:cubicBezTo>
                      <a:pt x="38915" y="696428"/>
                      <a:pt x="34914" y="700164"/>
                      <a:pt x="35279" y="702201"/>
                    </a:cubicBezTo>
                    <a:cubicBezTo>
                      <a:pt x="51571" y="702465"/>
                      <a:pt x="67818" y="702734"/>
                      <a:pt x="84006" y="703007"/>
                    </a:cubicBezTo>
                    <a:cubicBezTo>
                      <a:pt x="126290" y="663885"/>
                      <a:pt x="136903" y="664833"/>
                      <a:pt x="140753" y="64328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00" name="Google Shape;2400;p25"/>
              <p:cNvSpPr/>
              <p:nvPr/>
            </p:nvSpPr>
            <p:spPr>
              <a:xfrm>
                <a:off x="1887284" y="2652804"/>
                <a:ext cx="148948" cy="688314"/>
              </a:xfrm>
              <a:custGeom>
                <a:avLst/>
                <a:gdLst/>
                <a:ahLst/>
                <a:cxnLst/>
                <a:rect l="l" t="t" r="r" b="b"/>
                <a:pathLst>
                  <a:path w="148948" h="688314" extrusionOk="0">
                    <a:moveTo>
                      <a:pt x="134097" y="616923"/>
                    </a:moveTo>
                    <a:cubicBezTo>
                      <a:pt x="127726" y="600080"/>
                      <a:pt x="113627" y="600517"/>
                      <a:pt x="109767" y="589619"/>
                    </a:cubicBezTo>
                    <a:cubicBezTo>
                      <a:pt x="109139" y="587842"/>
                      <a:pt x="106896" y="586179"/>
                      <a:pt x="105012" y="585410"/>
                    </a:cubicBezTo>
                    <a:cubicBezTo>
                      <a:pt x="100101" y="583409"/>
                      <a:pt x="82639" y="558712"/>
                      <a:pt x="67384" y="549445"/>
                    </a:cubicBezTo>
                    <a:cubicBezTo>
                      <a:pt x="63247" y="546930"/>
                      <a:pt x="72062" y="552329"/>
                      <a:pt x="48251" y="530383"/>
                    </a:cubicBezTo>
                    <a:cubicBezTo>
                      <a:pt x="110163" y="457925"/>
                      <a:pt x="132518" y="442016"/>
                      <a:pt x="136577" y="429223"/>
                    </a:cubicBezTo>
                    <a:cubicBezTo>
                      <a:pt x="168821" y="419209"/>
                      <a:pt x="119042" y="385504"/>
                      <a:pt x="100852" y="360278"/>
                    </a:cubicBezTo>
                    <a:cubicBezTo>
                      <a:pt x="91663" y="347535"/>
                      <a:pt x="76577" y="340237"/>
                      <a:pt x="69973" y="325394"/>
                    </a:cubicBezTo>
                    <a:cubicBezTo>
                      <a:pt x="69268" y="323804"/>
                      <a:pt x="67652" y="324710"/>
                      <a:pt x="62551" y="320514"/>
                    </a:cubicBezTo>
                    <a:cubicBezTo>
                      <a:pt x="90184" y="282413"/>
                      <a:pt x="103250" y="282167"/>
                      <a:pt x="101098" y="271497"/>
                    </a:cubicBezTo>
                    <a:cubicBezTo>
                      <a:pt x="126092" y="250521"/>
                      <a:pt x="114236" y="251847"/>
                      <a:pt x="121345" y="248931"/>
                    </a:cubicBezTo>
                    <a:cubicBezTo>
                      <a:pt x="121964" y="248681"/>
                      <a:pt x="121359" y="245013"/>
                      <a:pt x="121018" y="242981"/>
                    </a:cubicBezTo>
                    <a:cubicBezTo>
                      <a:pt x="115365" y="209586"/>
                      <a:pt x="95532" y="203190"/>
                      <a:pt x="89461" y="184624"/>
                    </a:cubicBezTo>
                    <a:cubicBezTo>
                      <a:pt x="89106" y="183536"/>
                      <a:pt x="87904" y="182743"/>
                      <a:pt x="87190" y="181745"/>
                    </a:cubicBezTo>
                    <a:cubicBezTo>
                      <a:pt x="81688" y="174150"/>
                      <a:pt x="85096" y="160779"/>
                      <a:pt x="82129" y="158191"/>
                    </a:cubicBezTo>
                    <a:cubicBezTo>
                      <a:pt x="82307" y="157945"/>
                      <a:pt x="82584" y="157717"/>
                      <a:pt x="82684" y="157457"/>
                    </a:cubicBezTo>
                    <a:cubicBezTo>
                      <a:pt x="87777" y="143708"/>
                      <a:pt x="99910" y="135111"/>
                      <a:pt x="107578" y="123261"/>
                    </a:cubicBezTo>
                    <a:cubicBezTo>
                      <a:pt x="115920" y="110367"/>
                      <a:pt x="189364" y="91907"/>
                      <a:pt x="118146" y="37933"/>
                    </a:cubicBezTo>
                    <a:cubicBezTo>
                      <a:pt x="90899" y="17281"/>
                      <a:pt x="96720" y="18716"/>
                      <a:pt x="77842" y="0"/>
                    </a:cubicBezTo>
                    <a:cubicBezTo>
                      <a:pt x="8576" y="2324"/>
                      <a:pt x="13377" y="301"/>
                      <a:pt x="18456" y="6196"/>
                    </a:cubicBezTo>
                    <a:cubicBezTo>
                      <a:pt x="24413" y="13107"/>
                      <a:pt x="26411" y="16866"/>
                      <a:pt x="28828" y="17645"/>
                    </a:cubicBezTo>
                    <a:cubicBezTo>
                      <a:pt x="33470" y="19153"/>
                      <a:pt x="55615" y="41117"/>
                      <a:pt x="58505" y="45546"/>
                    </a:cubicBezTo>
                    <a:cubicBezTo>
                      <a:pt x="66856" y="58366"/>
                      <a:pt x="82475" y="61819"/>
                      <a:pt x="94776" y="76499"/>
                    </a:cubicBezTo>
                    <a:cubicBezTo>
                      <a:pt x="97238" y="79437"/>
                      <a:pt x="98067" y="78813"/>
                      <a:pt x="101612" y="80904"/>
                    </a:cubicBezTo>
                    <a:cubicBezTo>
                      <a:pt x="101439" y="81196"/>
                      <a:pt x="52311" y="131780"/>
                      <a:pt x="43022" y="131994"/>
                    </a:cubicBezTo>
                    <a:cubicBezTo>
                      <a:pt x="33356" y="161858"/>
                      <a:pt x="31618" y="148947"/>
                      <a:pt x="83663" y="235692"/>
                    </a:cubicBezTo>
                    <a:cubicBezTo>
                      <a:pt x="84673" y="237382"/>
                      <a:pt x="84810" y="235505"/>
                      <a:pt x="80818" y="238430"/>
                    </a:cubicBezTo>
                    <a:cubicBezTo>
                      <a:pt x="56766" y="256057"/>
                      <a:pt x="68895" y="254581"/>
                      <a:pt x="61504" y="260567"/>
                    </a:cubicBezTo>
                    <a:cubicBezTo>
                      <a:pt x="48056" y="271460"/>
                      <a:pt x="27613" y="300983"/>
                      <a:pt x="27053" y="302846"/>
                    </a:cubicBezTo>
                    <a:cubicBezTo>
                      <a:pt x="20176" y="304719"/>
                      <a:pt x="22129" y="311995"/>
                      <a:pt x="19048" y="316282"/>
                    </a:cubicBezTo>
                    <a:cubicBezTo>
                      <a:pt x="14101" y="323161"/>
                      <a:pt x="17405" y="346132"/>
                      <a:pt x="35404" y="354834"/>
                    </a:cubicBezTo>
                    <a:cubicBezTo>
                      <a:pt x="56648" y="365108"/>
                      <a:pt x="41389" y="363112"/>
                      <a:pt x="95222" y="410840"/>
                    </a:cubicBezTo>
                    <a:cubicBezTo>
                      <a:pt x="83972" y="421656"/>
                      <a:pt x="69851" y="439770"/>
                      <a:pt x="68417" y="442139"/>
                    </a:cubicBezTo>
                    <a:cubicBezTo>
                      <a:pt x="67866" y="443050"/>
                      <a:pt x="63402" y="443296"/>
                      <a:pt x="62555" y="445214"/>
                    </a:cubicBezTo>
                    <a:cubicBezTo>
                      <a:pt x="62428" y="445511"/>
                      <a:pt x="10405" y="509562"/>
                      <a:pt x="8489" y="511048"/>
                    </a:cubicBezTo>
                    <a:cubicBezTo>
                      <a:pt x="-1573" y="518829"/>
                      <a:pt x="2632" y="529321"/>
                      <a:pt x="875" y="532893"/>
                    </a:cubicBezTo>
                    <a:cubicBezTo>
                      <a:pt x="-1964" y="538657"/>
                      <a:pt x="2405" y="540274"/>
                      <a:pt x="9654" y="545559"/>
                    </a:cubicBezTo>
                    <a:cubicBezTo>
                      <a:pt x="31285" y="579332"/>
                      <a:pt x="105244" y="633502"/>
                      <a:pt x="92260" y="639211"/>
                    </a:cubicBezTo>
                    <a:cubicBezTo>
                      <a:pt x="91968" y="639338"/>
                      <a:pt x="54218" y="682428"/>
                      <a:pt x="54004" y="682724"/>
                    </a:cubicBezTo>
                    <a:cubicBezTo>
                      <a:pt x="52238" y="685134"/>
                      <a:pt x="50154" y="686679"/>
                      <a:pt x="49476" y="687704"/>
                    </a:cubicBezTo>
                    <a:cubicBezTo>
                      <a:pt x="68062" y="687895"/>
                      <a:pt x="86680" y="688100"/>
                      <a:pt x="105317" y="688314"/>
                    </a:cubicBezTo>
                    <a:cubicBezTo>
                      <a:pt x="116362" y="674633"/>
                      <a:pt x="140564" y="648158"/>
                      <a:pt x="140842" y="647962"/>
                    </a:cubicBezTo>
                    <a:cubicBezTo>
                      <a:pt x="154590" y="638381"/>
                      <a:pt x="148765" y="620358"/>
                      <a:pt x="134097" y="61692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894" y="4143737"/>
            <a:ext cx="797574" cy="761847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33"/>
          <a:stretch/>
        </p:blipFill>
        <p:spPr>
          <a:xfrm>
            <a:off x="7092280" y="4145995"/>
            <a:ext cx="797574" cy="761847"/>
          </a:xfrm>
          <a:prstGeom prst="roundRect">
            <a:avLst/>
          </a:prstGeom>
        </p:spPr>
      </p:pic>
      <p:pic>
        <p:nvPicPr>
          <p:cNvPr id="42" name="Рисунок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576" y="4143738"/>
            <a:ext cx="797574" cy="76184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4" name="Google Shape;3004;p30"/>
          <p:cNvGrpSpPr/>
          <p:nvPr/>
        </p:nvGrpSpPr>
        <p:grpSpPr>
          <a:xfrm>
            <a:off x="514350" y="624413"/>
            <a:ext cx="2772743" cy="4213566"/>
            <a:chOff x="1028700" y="1248825"/>
            <a:chExt cx="5545486" cy="8427131"/>
          </a:xfrm>
        </p:grpSpPr>
        <p:sp>
          <p:nvSpPr>
            <p:cNvPr id="3005" name="Google Shape;3005;p30"/>
            <p:cNvSpPr/>
            <p:nvPr/>
          </p:nvSpPr>
          <p:spPr>
            <a:xfrm>
              <a:off x="1028700" y="1248825"/>
              <a:ext cx="5545486" cy="8427131"/>
            </a:xfrm>
            <a:custGeom>
              <a:avLst/>
              <a:gdLst/>
              <a:ahLst/>
              <a:cxnLst/>
              <a:rect l="l" t="t" r="r" b="b"/>
              <a:pathLst>
                <a:path w="5545486" h="8427131" extrusionOk="0">
                  <a:moveTo>
                    <a:pt x="5542995" y="8365075"/>
                  </a:moveTo>
                  <a:cubicBezTo>
                    <a:pt x="5544816" y="8395968"/>
                    <a:pt x="5814795" y="8382805"/>
                    <a:pt x="157479" y="8427132"/>
                  </a:cubicBezTo>
                  <a:cubicBezTo>
                    <a:pt x="56359" y="8427132"/>
                    <a:pt x="36516" y="1255219"/>
                    <a:pt x="0" y="159439"/>
                  </a:cubicBezTo>
                  <a:cubicBezTo>
                    <a:pt x="0" y="80730"/>
                    <a:pt x="886982" y="107410"/>
                    <a:pt x="1180968" y="92949"/>
                  </a:cubicBezTo>
                  <a:cubicBezTo>
                    <a:pt x="3168905" y="-4806"/>
                    <a:pt x="4169718" y="-41952"/>
                    <a:pt x="5396929" y="63404"/>
                  </a:cubicBezTo>
                  <a:cubicBezTo>
                    <a:pt x="5483719" y="70853"/>
                    <a:pt x="5310005" y="3190174"/>
                    <a:pt x="5542995" y="83650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6" name="Google Shape;3006;p30"/>
            <p:cNvSpPr/>
            <p:nvPr/>
          </p:nvSpPr>
          <p:spPr>
            <a:xfrm>
              <a:off x="1263089" y="1508981"/>
              <a:ext cx="5069512" cy="7906795"/>
            </a:xfrm>
            <a:custGeom>
              <a:avLst/>
              <a:gdLst/>
              <a:ahLst/>
              <a:cxnLst/>
              <a:rect l="l" t="t" r="r" b="b"/>
              <a:pathLst>
                <a:path w="5069512" h="7906795" extrusionOk="0">
                  <a:moveTo>
                    <a:pt x="0" y="111410"/>
                  </a:moveTo>
                  <a:cubicBezTo>
                    <a:pt x="198379" y="94067"/>
                    <a:pt x="402203" y="97067"/>
                    <a:pt x="630406" y="97489"/>
                  </a:cubicBezTo>
                  <a:cubicBezTo>
                    <a:pt x="1412087" y="97489"/>
                    <a:pt x="3238498" y="-81942"/>
                    <a:pt x="4957653" y="46050"/>
                  </a:cubicBezTo>
                  <a:cubicBezTo>
                    <a:pt x="5007792" y="3540057"/>
                    <a:pt x="4862889" y="3334654"/>
                    <a:pt x="5069513" y="7868166"/>
                  </a:cubicBezTo>
                  <a:cubicBezTo>
                    <a:pt x="2772653" y="7886723"/>
                    <a:pt x="2937061" y="7884397"/>
                    <a:pt x="125076" y="7906796"/>
                  </a:cubicBezTo>
                  <a:cubicBezTo>
                    <a:pt x="12374" y="4510796"/>
                    <a:pt x="36179" y="1535360"/>
                    <a:pt x="0" y="1114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7" name="Google Shape;3007;p30"/>
            <p:cNvSpPr/>
            <p:nvPr/>
          </p:nvSpPr>
          <p:spPr>
            <a:xfrm>
              <a:off x="1265915" y="1506162"/>
              <a:ext cx="5059515" cy="7909735"/>
            </a:xfrm>
            <a:custGeom>
              <a:avLst/>
              <a:gdLst/>
              <a:ahLst/>
              <a:cxnLst/>
              <a:rect l="l" t="t" r="r" b="b"/>
              <a:pathLst>
                <a:path w="5059515" h="7909735" extrusionOk="0">
                  <a:moveTo>
                    <a:pt x="5025078" y="7709707"/>
                  </a:moveTo>
                  <a:cubicBezTo>
                    <a:pt x="5066164" y="7709707"/>
                    <a:pt x="5059471" y="7713718"/>
                    <a:pt x="5058577" y="7694033"/>
                  </a:cubicBezTo>
                  <a:cubicBezTo>
                    <a:pt x="5029445" y="7694066"/>
                    <a:pt x="5018958" y="7694033"/>
                    <a:pt x="4986758" y="7694083"/>
                  </a:cubicBezTo>
                  <a:cubicBezTo>
                    <a:pt x="4988292" y="7333014"/>
                    <a:pt x="4956429" y="7387858"/>
                    <a:pt x="5044500" y="7388060"/>
                  </a:cubicBezTo>
                  <a:cubicBezTo>
                    <a:pt x="5043623" y="7369082"/>
                    <a:pt x="5048394" y="7372385"/>
                    <a:pt x="5025078" y="7372385"/>
                  </a:cubicBezTo>
                  <a:cubicBezTo>
                    <a:pt x="4971433" y="7372385"/>
                    <a:pt x="4982291" y="7420286"/>
                    <a:pt x="4977520" y="7115577"/>
                  </a:cubicBezTo>
                  <a:cubicBezTo>
                    <a:pt x="4976626" y="7057750"/>
                    <a:pt x="4964471" y="7067509"/>
                    <a:pt x="5025078" y="7067509"/>
                  </a:cubicBezTo>
                  <a:cubicBezTo>
                    <a:pt x="5033407" y="7067509"/>
                    <a:pt x="5031805" y="7070661"/>
                    <a:pt x="5031148" y="7051868"/>
                  </a:cubicBezTo>
                  <a:cubicBezTo>
                    <a:pt x="4958739" y="7051868"/>
                    <a:pt x="4978245" y="7082560"/>
                    <a:pt x="4975142" y="6885348"/>
                  </a:cubicBezTo>
                  <a:cubicBezTo>
                    <a:pt x="4972411" y="6717496"/>
                    <a:pt x="4956766" y="6744935"/>
                    <a:pt x="5021134" y="6744952"/>
                  </a:cubicBezTo>
                  <a:cubicBezTo>
                    <a:pt x="5020493" y="6724036"/>
                    <a:pt x="5029310" y="6729412"/>
                    <a:pt x="4972596" y="6729227"/>
                  </a:cubicBezTo>
                  <a:cubicBezTo>
                    <a:pt x="4969292" y="6526740"/>
                    <a:pt x="4971652" y="6663479"/>
                    <a:pt x="4968601" y="6423305"/>
                  </a:cubicBezTo>
                  <a:cubicBezTo>
                    <a:pt x="5019464" y="6423187"/>
                    <a:pt x="5011828" y="6428463"/>
                    <a:pt x="5011237" y="6407597"/>
                  </a:cubicBezTo>
                  <a:cubicBezTo>
                    <a:pt x="4960273" y="6407614"/>
                    <a:pt x="4963897" y="6459188"/>
                    <a:pt x="4962465" y="6100377"/>
                  </a:cubicBezTo>
                  <a:cubicBezTo>
                    <a:pt x="5010850" y="6100916"/>
                    <a:pt x="5002892" y="6104557"/>
                    <a:pt x="5002370" y="6084989"/>
                  </a:cubicBezTo>
                  <a:cubicBezTo>
                    <a:pt x="4956395" y="6084838"/>
                    <a:pt x="4962414" y="6086102"/>
                    <a:pt x="4962397" y="6080068"/>
                  </a:cubicBezTo>
                  <a:cubicBezTo>
                    <a:pt x="4962178" y="6007864"/>
                    <a:pt x="4961857" y="5999066"/>
                    <a:pt x="4958385" y="5778764"/>
                  </a:cubicBezTo>
                  <a:cubicBezTo>
                    <a:pt x="5001223" y="5779219"/>
                    <a:pt x="4994176" y="5782893"/>
                    <a:pt x="4993637" y="5763359"/>
                  </a:cubicBezTo>
                  <a:cubicBezTo>
                    <a:pt x="4943903" y="5763157"/>
                    <a:pt x="4958739" y="5802191"/>
                    <a:pt x="4954068" y="5504882"/>
                  </a:cubicBezTo>
                  <a:cubicBezTo>
                    <a:pt x="4953158" y="5447106"/>
                    <a:pt x="4945133" y="5457117"/>
                    <a:pt x="4985072" y="5457555"/>
                  </a:cubicBezTo>
                  <a:cubicBezTo>
                    <a:pt x="4984499" y="5437566"/>
                    <a:pt x="4990922" y="5442269"/>
                    <a:pt x="4953108" y="5441325"/>
                  </a:cubicBezTo>
                  <a:cubicBezTo>
                    <a:pt x="4949163" y="5173493"/>
                    <a:pt x="4950343" y="5240253"/>
                    <a:pt x="4946347" y="5133532"/>
                  </a:cubicBezTo>
                  <a:cubicBezTo>
                    <a:pt x="4981094" y="5133330"/>
                    <a:pt x="4975395" y="5137526"/>
                    <a:pt x="4974755" y="5117756"/>
                  </a:cubicBezTo>
                  <a:cubicBezTo>
                    <a:pt x="4938963" y="5117875"/>
                    <a:pt x="4945487" y="5132555"/>
                    <a:pt x="4944105" y="5044744"/>
                  </a:cubicBezTo>
                  <a:cubicBezTo>
                    <a:pt x="4939755" y="4766092"/>
                    <a:pt x="4932034" y="4811599"/>
                    <a:pt x="4964251" y="4811144"/>
                  </a:cubicBezTo>
                  <a:cubicBezTo>
                    <a:pt x="4963526" y="4791525"/>
                    <a:pt x="4968196" y="4795318"/>
                    <a:pt x="4940902" y="4795840"/>
                  </a:cubicBezTo>
                  <a:cubicBezTo>
                    <a:pt x="4935338" y="4451659"/>
                    <a:pt x="4927482" y="4490778"/>
                    <a:pt x="4953310" y="4490710"/>
                  </a:cubicBezTo>
                  <a:cubicBezTo>
                    <a:pt x="4952804" y="4471008"/>
                    <a:pt x="4956783" y="4475019"/>
                    <a:pt x="4935338" y="4475070"/>
                  </a:cubicBezTo>
                  <a:cubicBezTo>
                    <a:pt x="4929758" y="4129304"/>
                    <a:pt x="4924363" y="4168457"/>
                    <a:pt x="4948050" y="4168254"/>
                  </a:cubicBezTo>
                  <a:cubicBezTo>
                    <a:pt x="4947882" y="4149445"/>
                    <a:pt x="4952282" y="4152529"/>
                    <a:pt x="4930702" y="4152749"/>
                  </a:cubicBezTo>
                  <a:cubicBezTo>
                    <a:pt x="4928393" y="3997251"/>
                    <a:pt x="4931039" y="3981273"/>
                    <a:pt x="4927988" y="3846523"/>
                  </a:cubicBezTo>
                  <a:cubicBezTo>
                    <a:pt x="4951321" y="3846523"/>
                    <a:pt x="4947376" y="3850568"/>
                    <a:pt x="4947477" y="3830866"/>
                  </a:cubicBezTo>
                  <a:cubicBezTo>
                    <a:pt x="4921413" y="3830883"/>
                    <a:pt x="4926943" y="3875378"/>
                    <a:pt x="4921160" y="3549416"/>
                  </a:cubicBezTo>
                  <a:cubicBezTo>
                    <a:pt x="4920621" y="3519382"/>
                    <a:pt x="4919693" y="3523326"/>
                    <a:pt x="4923740" y="3523360"/>
                  </a:cubicBezTo>
                  <a:cubicBezTo>
                    <a:pt x="4955502" y="3523663"/>
                    <a:pt x="4950107" y="3527641"/>
                    <a:pt x="4950359" y="3507938"/>
                  </a:cubicBezTo>
                  <a:cubicBezTo>
                    <a:pt x="4913270" y="3507668"/>
                    <a:pt x="4917654" y="3537028"/>
                    <a:pt x="4918581" y="3319221"/>
                  </a:cubicBezTo>
                  <a:cubicBezTo>
                    <a:pt x="4919019" y="3178774"/>
                    <a:pt x="4906813" y="3201881"/>
                    <a:pt x="4955013" y="3200887"/>
                  </a:cubicBezTo>
                  <a:cubicBezTo>
                    <a:pt x="4955333" y="3181269"/>
                    <a:pt x="4961588" y="3184926"/>
                    <a:pt x="4923621" y="3186021"/>
                  </a:cubicBezTo>
                  <a:cubicBezTo>
                    <a:pt x="4914602" y="3186274"/>
                    <a:pt x="4918277" y="3222224"/>
                    <a:pt x="4910977" y="2879442"/>
                  </a:cubicBezTo>
                  <a:cubicBezTo>
                    <a:pt x="4925088" y="2879189"/>
                    <a:pt x="4941543" y="2878869"/>
                    <a:pt x="4960121" y="2878650"/>
                  </a:cubicBezTo>
                  <a:cubicBezTo>
                    <a:pt x="4960408" y="2859048"/>
                    <a:pt x="4967674" y="2862740"/>
                    <a:pt x="4923689" y="2863565"/>
                  </a:cubicBezTo>
                  <a:cubicBezTo>
                    <a:pt x="4908280" y="2863835"/>
                    <a:pt x="4910674" y="2865251"/>
                    <a:pt x="4910556" y="2859318"/>
                  </a:cubicBezTo>
                  <a:cubicBezTo>
                    <a:pt x="4903104" y="2519384"/>
                    <a:pt x="4900659" y="2557778"/>
                    <a:pt x="4923757" y="2558014"/>
                  </a:cubicBezTo>
                  <a:cubicBezTo>
                    <a:pt x="4972108" y="2558604"/>
                    <a:pt x="4963931" y="2562346"/>
                    <a:pt x="4964083" y="2542744"/>
                  </a:cubicBezTo>
                  <a:cubicBezTo>
                    <a:pt x="4941121" y="2542576"/>
                    <a:pt x="4919828" y="2542306"/>
                    <a:pt x="4905666" y="2542155"/>
                  </a:cubicBezTo>
                  <a:cubicBezTo>
                    <a:pt x="4905093" y="2504249"/>
                    <a:pt x="4901587" y="2236688"/>
                    <a:pt x="4901570" y="2235508"/>
                  </a:cubicBezTo>
                  <a:cubicBezTo>
                    <a:pt x="4930247" y="2235407"/>
                    <a:pt x="4944527" y="2235323"/>
                    <a:pt x="4964841" y="2235272"/>
                  </a:cubicBezTo>
                  <a:cubicBezTo>
                    <a:pt x="4964774" y="2215553"/>
                    <a:pt x="4973170" y="2219547"/>
                    <a:pt x="4923773" y="2219749"/>
                  </a:cubicBezTo>
                  <a:cubicBezTo>
                    <a:pt x="4890932" y="2219884"/>
                    <a:pt x="4904554" y="2263014"/>
                    <a:pt x="4897794" y="1939480"/>
                  </a:cubicBezTo>
                  <a:cubicBezTo>
                    <a:pt x="4897136" y="1907794"/>
                    <a:pt x="4890409" y="1912867"/>
                    <a:pt x="4923689" y="1913490"/>
                  </a:cubicBezTo>
                  <a:cubicBezTo>
                    <a:pt x="4968820" y="1914333"/>
                    <a:pt x="4961352" y="1918058"/>
                    <a:pt x="4960964" y="1898439"/>
                  </a:cubicBezTo>
                  <a:cubicBezTo>
                    <a:pt x="4935794" y="1898136"/>
                    <a:pt x="4921076" y="1897732"/>
                    <a:pt x="4896950" y="1897378"/>
                  </a:cubicBezTo>
                  <a:cubicBezTo>
                    <a:pt x="4891455" y="1608951"/>
                    <a:pt x="4891387" y="1597321"/>
                    <a:pt x="4891286" y="1590360"/>
                  </a:cubicBezTo>
                  <a:cubicBezTo>
                    <a:pt x="4913270" y="1590714"/>
                    <a:pt x="4930584" y="1591203"/>
                    <a:pt x="4952366" y="1591557"/>
                  </a:cubicBezTo>
                  <a:cubicBezTo>
                    <a:pt x="4951641" y="1571753"/>
                    <a:pt x="4957980" y="1576051"/>
                    <a:pt x="4923942" y="1575309"/>
                  </a:cubicBezTo>
                  <a:cubicBezTo>
                    <a:pt x="4878490" y="1574332"/>
                    <a:pt x="4892517" y="1622417"/>
                    <a:pt x="4886751" y="1268393"/>
                  </a:cubicBezTo>
                  <a:cubicBezTo>
                    <a:pt x="4910825" y="1268848"/>
                    <a:pt x="4925611" y="1269388"/>
                    <a:pt x="4946213" y="1269876"/>
                  </a:cubicBezTo>
                  <a:cubicBezTo>
                    <a:pt x="4946094" y="1250123"/>
                    <a:pt x="4950562" y="1254354"/>
                    <a:pt x="4923992" y="1253629"/>
                  </a:cubicBezTo>
                  <a:cubicBezTo>
                    <a:pt x="4871173" y="1252112"/>
                    <a:pt x="4887223" y="1299523"/>
                    <a:pt x="4880058" y="946224"/>
                  </a:cubicBezTo>
                  <a:cubicBezTo>
                    <a:pt x="4906982" y="946679"/>
                    <a:pt x="4920739" y="947286"/>
                    <a:pt x="4947258" y="947926"/>
                  </a:cubicBezTo>
                  <a:cubicBezTo>
                    <a:pt x="4947494" y="928156"/>
                    <a:pt x="4951945" y="932454"/>
                    <a:pt x="4923992" y="931611"/>
                  </a:cubicBezTo>
                  <a:cubicBezTo>
                    <a:pt x="4870921" y="930094"/>
                    <a:pt x="4879822" y="937460"/>
                    <a:pt x="4879316" y="904914"/>
                  </a:cubicBezTo>
                  <a:cubicBezTo>
                    <a:pt x="4874107" y="569750"/>
                    <a:pt x="4864818" y="624594"/>
                    <a:pt x="4923840" y="624442"/>
                  </a:cubicBezTo>
                  <a:cubicBezTo>
                    <a:pt x="4957727" y="624341"/>
                    <a:pt x="4952029" y="628437"/>
                    <a:pt x="4952332" y="608717"/>
                  </a:cubicBezTo>
                  <a:cubicBezTo>
                    <a:pt x="4925240" y="608768"/>
                    <a:pt x="4908887" y="608852"/>
                    <a:pt x="4875944" y="608886"/>
                  </a:cubicBezTo>
                  <a:cubicBezTo>
                    <a:pt x="4873517" y="487333"/>
                    <a:pt x="4872134" y="481333"/>
                    <a:pt x="4871612" y="302863"/>
                  </a:cubicBezTo>
                  <a:cubicBezTo>
                    <a:pt x="4907926" y="303065"/>
                    <a:pt x="4921565" y="303419"/>
                    <a:pt x="4955670" y="303722"/>
                  </a:cubicBezTo>
                  <a:cubicBezTo>
                    <a:pt x="4955771" y="283935"/>
                    <a:pt x="4962128" y="288183"/>
                    <a:pt x="4923925" y="287694"/>
                  </a:cubicBezTo>
                  <a:cubicBezTo>
                    <a:pt x="4854803" y="286868"/>
                    <a:pt x="4872640" y="331785"/>
                    <a:pt x="4867835" y="43189"/>
                  </a:cubicBezTo>
                  <a:cubicBezTo>
                    <a:pt x="4845969" y="41672"/>
                    <a:pt x="4856135" y="11368"/>
                    <a:pt x="4857737" y="287121"/>
                  </a:cubicBezTo>
                  <a:cubicBezTo>
                    <a:pt x="4830105" y="287020"/>
                    <a:pt x="4628793" y="286194"/>
                    <a:pt x="4588803" y="286329"/>
                  </a:cubicBezTo>
                  <a:cubicBezTo>
                    <a:pt x="4582329" y="-2688"/>
                    <a:pt x="4596592" y="26335"/>
                    <a:pt x="4572754" y="25104"/>
                  </a:cubicBezTo>
                  <a:cubicBezTo>
                    <a:pt x="4575805" y="334532"/>
                    <a:pt x="4592023" y="285958"/>
                    <a:pt x="4518940" y="286986"/>
                  </a:cubicBezTo>
                  <a:cubicBezTo>
                    <a:pt x="4443345" y="288048"/>
                    <a:pt x="4441827" y="287509"/>
                    <a:pt x="4316784" y="287829"/>
                  </a:cubicBezTo>
                  <a:cubicBezTo>
                    <a:pt x="4306838" y="287846"/>
                    <a:pt x="4309282" y="298851"/>
                    <a:pt x="4307968" y="214850"/>
                  </a:cubicBezTo>
                  <a:cubicBezTo>
                    <a:pt x="4304511" y="-13964"/>
                    <a:pt x="4310715" y="12969"/>
                    <a:pt x="4291092" y="12261"/>
                  </a:cubicBezTo>
                  <a:cubicBezTo>
                    <a:pt x="4293570" y="176456"/>
                    <a:pt x="4294362" y="232800"/>
                    <a:pt x="4295407" y="287879"/>
                  </a:cubicBezTo>
                  <a:cubicBezTo>
                    <a:pt x="4232507" y="287997"/>
                    <a:pt x="4217249" y="287947"/>
                    <a:pt x="4028092" y="287812"/>
                  </a:cubicBezTo>
                  <a:cubicBezTo>
                    <a:pt x="4021214" y="-26992"/>
                    <a:pt x="4031936" y="5031"/>
                    <a:pt x="4009986" y="4576"/>
                  </a:cubicBezTo>
                  <a:cubicBezTo>
                    <a:pt x="4014656" y="310717"/>
                    <a:pt x="4014538" y="287795"/>
                    <a:pt x="4013341" y="287795"/>
                  </a:cubicBezTo>
                  <a:cubicBezTo>
                    <a:pt x="3911277" y="287795"/>
                    <a:pt x="3912389" y="286278"/>
                    <a:pt x="3811067" y="286278"/>
                  </a:cubicBezTo>
                  <a:cubicBezTo>
                    <a:pt x="3726469" y="286278"/>
                    <a:pt x="3748824" y="341291"/>
                    <a:pt x="3743665" y="1256"/>
                  </a:cubicBezTo>
                  <a:cubicBezTo>
                    <a:pt x="3724884" y="1138"/>
                    <a:pt x="3728475" y="-34846"/>
                    <a:pt x="3733685" y="286969"/>
                  </a:cubicBezTo>
                  <a:cubicBezTo>
                    <a:pt x="3591615" y="289868"/>
                    <a:pt x="3602994" y="288705"/>
                    <a:pt x="3466572" y="287643"/>
                  </a:cubicBezTo>
                  <a:cubicBezTo>
                    <a:pt x="3460031" y="-33110"/>
                    <a:pt x="3467651" y="1256"/>
                    <a:pt x="3447302" y="1441"/>
                  </a:cubicBezTo>
                  <a:cubicBezTo>
                    <a:pt x="3452849" y="336251"/>
                    <a:pt x="3469741" y="287441"/>
                    <a:pt x="3406588" y="287441"/>
                  </a:cubicBezTo>
                  <a:cubicBezTo>
                    <a:pt x="3145696" y="287441"/>
                    <a:pt x="3185888" y="310413"/>
                    <a:pt x="3184387" y="214816"/>
                  </a:cubicBezTo>
                  <a:cubicBezTo>
                    <a:pt x="3182634" y="102179"/>
                    <a:pt x="3182010" y="106039"/>
                    <a:pt x="3180341" y="5722"/>
                  </a:cubicBezTo>
                  <a:cubicBezTo>
                    <a:pt x="3160582" y="6160"/>
                    <a:pt x="3165758" y="-29621"/>
                    <a:pt x="3171828" y="288200"/>
                  </a:cubicBezTo>
                  <a:cubicBezTo>
                    <a:pt x="3103953" y="287862"/>
                    <a:pt x="3028088" y="284761"/>
                    <a:pt x="2904664" y="287407"/>
                  </a:cubicBezTo>
                  <a:cubicBezTo>
                    <a:pt x="2903855" y="194321"/>
                    <a:pt x="2901073" y="75347"/>
                    <a:pt x="2900045" y="13087"/>
                  </a:cubicBezTo>
                  <a:cubicBezTo>
                    <a:pt x="2877454" y="13778"/>
                    <a:pt x="2888378" y="-17031"/>
                    <a:pt x="2890857" y="287694"/>
                  </a:cubicBezTo>
                  <a:cubicBezTo>
                    <a:pt x="2770433" y="290188"/>
                    <a:pt x="2710247" y="287171"/>
                    <a:pt x="2621990" y="286868"/>
                  </a:cubicBezTo>
                  <a:cubicBezTo>
                    <a:pt x="2618770" y="143320"/>
                    <a:pt x="2620220" y="119219"/>
                    <a:pt x="2619040" y="22290"/>
                  </a:cubicBezTo>
                  <a:cubicBezTo>
                    <a:pt x="2600344" y="22930"/>
                    <a:pt x="2605486" y="8992"/>
                    <a:pt x="2605772" y="99971"/>
                  </a:cubicBezTo>
                  <a:cubicBezTo>
                    <a:pt x="2605974" y="164759"/>
                    <a:pt x="2606919" y="229884"/>
                    <a:pt x="2608183" y="286851"/>
                  </a:cubicBezTo>
                  <a:cubicBezTo>
                    <a:pt x="2595876" y="286834"/>
                    <a:pt x="2403718" y="286733"/>
                    <a:pt x="2395457" y="286716"/>
                  </a:cubicBezTo>
                  <a:cubicBezTo>
                    <a:pt x="2322997" y="286716"/>
                    <a:pt x="2342014" y="331043"/>
                    <a:pt x="2339334" y="32453"/>
                  </a:cubicBezTo>
                  <a:cubicBezTo>
                    <a:pt x="2320688" y="33161"/>
                    <a:pt x="2325864" y="20925"/>
                    <a:pt x="2325695" y="99921"/>
                  </a:cubicBezTo>
                  <a:cubicBezTo>
                    <a:pt x="2325560" y="163141"/>
                    <a:pt x="2326386" y="225384"/>
                    <a:pt x="2327853" y="286935"/>
                  </a:cubicBezTo>
                  <a:cubicBezTo>
                    <a:pt x="2067365" y="288924"/>
                    <a:pt x="2321935" y="286817"/>
                    <a:pt x="2061448" y="288503"/>
                  </a:cubicBezTo>
                  <a:cubicBezTo>
                    <a:pt x="2060892" y="235243"/>
                    <a:pt x="2059964" y="184394"/>
                    <a:pt x="2057672" y="43594"/>
                  </a:cubicBezTo>
                  <a:cubicBezTo>
                    <a:pt x="2038351" y="44386"/>
                    <a:pt x="2043460" y="18733"/>
                    <a:pt x="2046663" y="215069"/>
                  </a:cubicBezTo>
                  <a:cubicBezTo>
                    <a:pt x="2048146" y="309217"/>
                    <a:pt x="2100847" y="288941"/>
                    <a:pt x="1788789" y="288941"/>
                  </a:cubicBezTo>
                  <a:cubicBezTo>
                    <a:pt x="1777409" y="288941"/>
                    <a:pt x="1783343" y="316852"/>
                    <a:pt x="1776094" y="55526"/>
                  </a:cubicBezTo>
                  <a:cubicBezTo>
                    <a:pt x="1753334" y="56504"/>
                    <a:pt x="1765658" y="22138"/>
                    <a:pt x="1767479" y="288891"/>
                  </a:cubicBezTo>
                  <a:cubicBezTo>
                    <a:pt x="1681515" y="288452"/>
                    <a:pt x="1625358" y="283480"/>
                    <a:pt x="1498647" y="286902"/>
                  </a:cubicBezTo>
                  <a:cubicBezTo>
                    <a:pt x="1497584" y="237182"/>
                    <a:pt x="1497551" y="219181"/>
                    <a:pt x="1494752" y="68116"/>
                  </a:cubicBezTo>
                  <a:cubicBezTo>
                    <a:pt x="1476595" y="68959"/>
                    <a:pt x="1479495" y="34627"/>
                    <a:pt x="1484822" y="287289"/>
                  </a:cubicBezTo>
                  <a:cubicBezTo>
                    <a:pt x="1418971" y="289194"/>
                    <a:pt x="1350187" y="288941"/>
                    <a:pt x="1283409" y="288115"/>
                  </a:cubicBezTo>
                  <a:cubicBezTo>
                    <a:pt x="1198524" y="287155"/>
                    <a:pt x="1216512" y="327369"/>
                    <a:pt x="1215450" y="81179"/>
                  </a:cubicBezTo>
                  <a:cubicBezTo>
                    <a:pt x="1198878" y="81971"/>
                    <a:pt x="1198878" y="49796"/>
                    <a:pt x="1204104" y="287542"/>
                  </a:cubicBezTo>
                  <a:cubicBezTo>
                    <a:pt x="1189353" y="287509"/>
                    <a:pt x="1197917" y="287525"/>
                    <a:pt x="980083" y="287475"/>
                  </a:cubicBezTo>
                  <a:cubicBezTo>
                    <a:pt x="921886" y="287475"/>
                    <a:pt x="936368" y="321773"/>
                    <a:pt x="933148" y="94662"/>
                  </a:cubicBezTo>
                  <a:cubicBezTo>
                    <a:pt x="913069" y="95555"/>
                    <a:pt x="918430" y="66128"/>
                    <a:pt x="922274" y="287323"/>
                  </a:cubicBezTo>
                  <a:cubicBezTo>
                    <a:pt x="850455" y="286902"/>
                    <a:pt x="840255" y="285924"/>
                    <a:pt x="655650" y="286868"/>
                  </a:cubicBezTo>
                  <a:cubicBezTo>
                    <a:pt x="654301" y="240064"/>
                    <a:pt x="653188" y="171956"/>
                    <a:pt x="653256" y="100140"/>
                  </a:cubicBezTo>
                  <a:cubicBezTo>
                    <a:pt x="635773" y="100173"/>
                    <a:pt x="638218" y="82864"/>
                    <a:pt x="640291" y="215086"/>
                  </a:cubicBezTo>
                  <a:cubicBezTo>
                    <a:pt x="641691" y="305391"/>
                    <a:pt x="655684" y="287037"/>
                    <a:pt x="575755" y="287037"/>
                  </a:cubicBezTo>
                  <a:cubicBezTo>
                    <a:pt x="475596" y="287037"/>
                    <a:pt x="474871" y="288553"/>
                    <a:pt x="375657" y="288570"/>
                  </a:cubicBezTo>
                  <a:cubicBezTo>
                    <a:pt x="374055" y="206473"/>
                    <a:pt x="374241" y="187327"/>
                    <a:pt x="372066" y="100089"/>
                  </a:cubicBezTo>
                  <a:cubicBezTo>
                    <a:pt x="352965" y="100173"/>
                    <a:pt x="357736" y="75836"/>
                    <a:pt x="361832" y="288553"/>
                  </a:cubicBezTo>
                  <a:cubicBezTo>
                    <a:pt x="360619" y="288553"/>
                    <a:pt x="94838" y="286649"/>
                    <a:pt x="93624" y="286632"/>
                  </a:cubicBezTo>
                  <a:cubicBezTo>
                    <a:pt x="92275" y="240401"/>
                    <a:pt x="91483" y="180922"/>
                    <a:pt x="90488" y="107640"/>
                  </a:cubicBezTo>
                  <a:cubicBezTo>
                    <a:pt x="72112" y="108702"/>
                    <a:pt x="76343" y="93044"/>
                    <a:pt x="78265" y="215069"/>
                  </a:cubicBezTo>
                  <a:cubicBezTo>
                    <a:pt x="79547" y="297149"/>
                    <a:pt x="83272" y="286497"/>
                    <a:pt x="70561" y="286295"/>
                  </a:cubicBezTo>
                  <a:cubicBezTo>
                    <a:pt x="-12217" y="285065"/>
                    <a:pt x="529" y="280733"/>
                    <a:pt x="933" y="301295"/>
                  </a:cubicBezTo>
                  <a:cubicBezTo>
                    <a:pt x="36657" y="301430"/>
                    <a:pt x="56349" y="301784"/>
                    <a:pt x="80288" y="302121"/>
                  </a:cubicBezTo>
                  <a:cubicBezTo>
                    <a:pt x="86138" y="481737"/>
                    <a:pt x="84655" y="490080"/>
                    <a:pt x="85869" y="610032"/>
                  </a:cubicBezTo>
                  <a:cubicBezTo>
                    <a:pt x="61255" y="610268"/>
                    <a:pt x="41462" y="610521"/>
                    <a:pt x="5907" y="610639"/>
                  </a:cubicBezTo>
                  <a:cubicBezTo>
                    <a:pt x="6160" y="631117"/>
                    <a:pt x="-5844" y="626650"/>
                    <a:pt x="70527" y="625841"/>
                  </a:cubicBezTo>
                  <a:cubicBezTo>
                    <a:pt x="93101" y="625622"/>
                    <a:pt x="84621" y="583149"/>
                    <a:pt x="89729" y="905099"/>
                  </a:cubicBezTo>
                  <a:cubicBezTo>
                    <a:pt x="90269" y="939381"/>
                    <a:pt x="105307" y="930819"/>
                    <a:pt x="8941" y="930768"/>
                  </a:cubicBezTo>
                  <a:cubicBezTo>
                    <a:pt x="9076" y="951634"/>
                    <a:pt x="-5692" y="946409"/>
                    <a:pt x="90421" y="946460"/>
                  </a:cubicBezTo>
                  <a:cubicBezTo>
                    <a:pt x="91786" y="1022995"/>
                    <a:pt x="95074" y="1131655"/>
                    <a:pt x="95259" y="1253393"/>
                  </a:cubicBezTo>
                  <a:cubicBezTo>
                    <a:pt x="67122" y="1253511"/>
                    <a:pt x="45340" y="1253696"/>
                    <a:pt x="10560" y="1253781"/>
                  </a:cubicBezTo>
                  <a:cubicBezTo>
                    <a:pt x="10627" y="1274208"/>
                    <a:pt x="-668" y="1269590"/>
                    <a:pt x="70493" y="1269202"/>
                  </a:cubicBezTo>
                  <a:cubicBezTo>
                    <a:pt x="105273" y="1269017"/>
                    <a:pt x="94315" y="1221522"/>
                    <a:pt x="99996" y="1575276"/>
                  </a:cubicBezTo>
                  <a:cubicBezTo>
                    <a:pt x="69516" y="1575427"/>
                    <a:pt x="47295" y="1575663"/>
                    <a:pt x="11538" y="1575781"/>
                  </a:cubicBezTo>
                  <a:cubicBezTo>
                    <a:pt x="11588" y="1596563"/>
                    <a:pt x="917" y="1591608"/>
                    <a:pt x="70493" y="1591153"/>
                  </a:cubicBezTo>
                  <a:cubicBezTo>
                    <a:pt x="112523" y="1590866"/>
                    <a:pt x="100199" y="1554865"/>
                    <a:pt x="104430" y="1824753"/>
                  </a:cubicBezTo>
                  <a:cubicBezTo>
                    <a:pt x="105779" y="1910777"/>
                    <a:pt x="115237" y="1896063"/>
                    <a:pt x="70342" y="1896906"/>
                  </a:cubicBezTo>
                  <a:cubicBezTo>
                    <a:pt x="2029" y="1898187"/>
                    <a:pt x="12566" y="1892321"/>
                    <a:pt x="12667" y="1913389"/>
                  </a:cubicBezTo>
                  <a:cubicBezTo>
                    <a:pt x="54123" y="1913086"/>
                    <a:pt x="71437" y="1912446"/>
                    <a:pt x="106285" y="1911990"/>
                  </a:cubicBezTo>
                  <a:cubicBezTo>
                    <a:pt x="110280" y="2052386"/>
                    <a:pt x="108864" y="1988087"/>
                    <a:pt x="112051" y="2218822"/>
                  </a:cubicBezTo>
                  <a:cubicBezTo>
                    <a:pt x="78586" y="2219311"/>
                    <a:pt x="56163" y="2220305"/>
                    <a:pt x="14791" y="2220744"/>
                  </a:cubicBezTo>
                  <a:cubicBezTo>
                    <a:pt x="14960" y="2239991"/>
                    <a:pt x="3648" y="2237059"/>
                    <a:pt x="70594" y="2235356"/>
                  </a:cubicBezTo>
                  <a:cubicBezTo>
                    <a:pt x="127392" y="2233974"/>
                    <a:pt x="112084" y="2187221"/>
                    <a:pt x="117075" y="2541025"/>
                  </a:cubicBezTo>
                  <a:cubicBezTo>
                    <a:pt x="75618" y="2540823"/>
                    <a:pt x="63311" y="2540486"/>
                    <a:pt x="18871" y="2540317"/>
                  </a:cubicBezTo>
                  <a:cubicBezTo>
                    <a:pt x="19192" y="2561031"/>
                    <a:pt x="9565" y="2555773"/>
                    <a:pt x="70375" y="2556363"/>
                  </a:cubicBezTo>
                  <a:cubicBezTo>
                    <a:pt x="129247" y="2556902"/>
                    <a:pt x="117327" y="2542003"/>
                    <a:pt x="117968" y="2629493"/>
                  </a:cubicBezTo>
                  <a:cubicBezTo>
                    <a:pt x="120025" y="2910791"/>
                    <a:pt x="143408" y="2863785"/>
                    <a:pt x="70443" y="2863970"/>
                  </a:cubicBezTo>
                  <a:cubicBezTo>
                    <a:pt x="17371" y="2864054"/>
                    <a:pt x="25413" y="2858846"/>
                    <a:pt x="25935" y="2879695"/>
                  </a:cubicBezTo>
                  <a:cubicBezTo>
                    <a:pt x="52842" y="2879661"/>
                    <a:pt x="77355" y="2879594"/>
                    <a:pt x="121913" y="2879543"/>
                  </a:cubicBezTo>
                  <a:cubicBezTo>
                    <a:pt x="129904" y="3247506"/>
                    <a:pt x="137238" y="3186813"/>
                    <a:pt x="70510" y="3186190"/>
                  </a:cubicBezTo>
                  <a:cubicBezTo>
                    <a:pt x="26913" y="3185785"/>
                    <a:pt x="34078" y="3181892"/>
                    <a:pt x="34651" y="3201544"/>
                  </a:cubicBezTo>
                  <a:cubicBezTo>
                    <a:pt x="68706" y="3201763"/>
                    <a:pt x="86948" y="3202084"/>
                    <a:pt x="125335" y="3202235"/>
                  </a:cubicBezTo>
                  <a:cubicBezTo>
                    <a:pt x="125352" y="3202876"/>
                    <a:pt x="129011" y="3352963"/>
                    <a:pt x="132096" y="3509118"/>
                  </a:cubicBezTo>
                  <a:cubicBezTo>
                    <a:pt x="91264" y="3508797"/>
                    <a:pt x="73713" y="3508056"/>
                    <a:pt x="41934" y="3507517"/>
                  </a:cubicBezTo>
                  <a:cubicBezTo>
                    <a:pt x="42288" y="3527320"/>
                    <a:pt x="36489" y="3523022"/>
                    <a:pt x="70308" y="3523781"/>
                  </a:cubicBezTo>
                  <a:cubicBezTo>
                    <a:pt x="149595" y="3525601"/>
                    <a:pt x="132045" y="3468398"/>
                    <a:pt x="137777" y="3831439"/>
                  </a:cubicBezTo>
                  <a:cubicBezTo>
                    <a:pt x="98698" y="3831354"/>
                    <a:pt x="83610" y="3831152"/>
                    <a:pt x="46537" y="3830950"/>
                  </a:cubicBezTo>
                  <a:cubicBezTo>
                    <a:pt x="46756" y="3850703"/>
                    <a:pt x="41951" y="3846591"/>
                    <a:pt x="70392" y="3846776"/>
                  </a:cubicBezTo>
                  <a:cubicBezTo>
                    <a:pt x="164145" y="3847417"/>
                    <a:pt x="134203" y="3799989"/>
                    <a:pt x="139429" y="4124636"/>
                  </a:cubicBezTo>
                  <a:cubicBezTo>
                    <a:pt x="139969" y="4159794"/>
                    <a:pt x="156760" y="4150996"/>
                    <a:pt x="49150" y="4151030"/>
                  </a:cubicBezTo>
                  <a:cubicBezTo>
                    <a:pt x="49268" y="4171895"/>
                    <a:pt x="32780" y="4166670"/>
                    <a:pt x="140087" y="4166653"/>
                  </a:cubicBezTo>
                  <a:cubicBezTo>
                    <a:pt x="140121" y="4168288"/>
                    <a:pt x="143729" y="4393832"/>
                    <a:pt x="145667" y="4475862"/>
                  </a:cubicBezTo>
                  <a:cubicBezTo>
                    <a:pt x="100485" y="4475626"/>
                    <a:pt x="77186" y="4474766"/>
                    <a:pt x="50414" y="4474193"/>
                  </a:cubicBezTo>
                  <a:cubicBezTo>
                    <a:pt x="50465" y="4493019"/>
                    <a:pt x="31263" y="4490947"/>
                    <a:pt x="146038" y="4491520"/>
                  </a:cubicBezTo>
                  <a:cubicBezTo>
                    <a:pt x="146072" y="4493019"/>
                    <a:pt x="152057" y="4795655"/>
                    <a:pt x="152074" y="4796885"/>
                  </a:cubicBezTo>
                  <a:cubicBezTo>
                    <a:pt x="102441" y="4796969"/>
                    <a:pt x="80373" y="4797340"/>
                    <a:pt x="51122" y="4797610"/>
                  </a:cubicBezTo>
                  <a:cubicBezTo>
                    <a:pt x="51156" y="4817295"/>
                    <a:pt x="47211" y="4813318"/>
                    <a:pt x="70527" y="4813065"/>
                  </a:cubicBezTo>
                  <a:cubicBezTo>
                    <a:pt x="161296" y="4812088"/>
                    <a:pt x="152327" y="4811835"/>
                    <a:pt x="152377" y="4814801"/>
                  </a:cubicBezTo>
                  <a:cubicBezTo>
                    <a:pt x="154029" y="4920039"/>
                    <a:pt x="157182" y="5027030"/>
                    <a:pt x="157553" y="5117740"/>
                  </a:cubicBezTo>
                  <a:cubicBezTo>
                    <a:pt x="31212" y="5117858"/>
                    <a:pt x="51932" y="5114605"/>
                    <a:pt x="51999" y="5134105"/>
                  </a:cubicBezTo>
                  <a:cubicBezTo>
                    <a:pt x="82177" y="5133835"/>
                    <a:pt x="104026" y="5133448"/>
                    <a:pt x="157603" y="5133380"/>
                  </a:cubicBezTo>
                  <a:cubicBezTo>
                    <a:pt x="157856" y="5325806"/>
                    <a:pt x="160267" y="5349621"/>
                    <a:pt x="162374" y="5438796"/>
                  </a:cubicBezTo>
                  <a:cubicBezTo>
                    <a:pt x="108409" y="5438847"/>
                    <a:pt x="86172" y="5439336"/>
                    <a:pt x="53752" y="5439774"/>
                  </a:cubicBezTo>
                  <a:cubicBezTo>
                    <a:pt x="53904" y="5458584"/>
                    <a:pt x="49639" y="5455499"/>
                    <a:pt x="70544" y="5455196"/>
                  </a:cubicBezTo>
                  <a:cubicBezTo>
                    <a:pt x="191001" y="5453409"/>
                    <a:pt x="160031" y="5398026"/>
                    <a:pt x="165291" y="5735263"/>
                  </a:cubicBezTo>
                  <a:cubicBezTo>
                    <a:pt x="165864" y="5772106"/>
                    <a:pt x="183886" y="5762904"/>
                    <a:pt x="70426" y="5763225"/>
                  </a:cubicBezTo>
                  <a:cubicBezTo>
                    <a:pt x="54393" y="5763258"/>
                    <a:pt x="57141" y="5759230"/>
                    <a:pt x="57428" y="5778932"/>
                  </a:cubicBezTo>
                  <a:cubicBezTo>
                    <a:pt x="85683" y="5778882"/>
                    <a:pt x="105577" y="5778764"/>
                    <a:pt x="165949" y="5778764"/>
                  </a:cubicBezTo>
                  <a:cubicBezTo>
                    <a:pt x="166808" y="5840889"/>
                    <a:pt x="167719" y="5958549"/>
                    <a:pt x="170551" y="6083118"/>
                  </a:cubicBezTo>
                  <a:cubicBezTo>
                    <a:pt x="117631" y="6083135"/>
                    <a:pt x="96709" y="6083641"/>
                    <a:pt x="63177" y="6084315"/>
                  </a:cubicBezTo>
                  <a:cubicBezTo>
                    <a:pt x="63699" y="6106394"/>
                    <a:pt x="46621" y="6098776"/>
                    <a:pt x="170871" y="6098759"/>
                  </a:cubicBezTo>
                  <a:cubicBezTo>
                    <a:pt x="170905" y="6100024"/>
                    <a:pt x="176873" y="6406063"/>
                    <a:pt x="176907" y="6407462"/>
                  </a:cubicBezTo>
                  <a:cubicBezTo>
                    <a:pt x="132079" y="6407513"/>
                    <a:pt x="106993" y="6407108"/>
                    <a:pt x="72348" y="6406316"/>
                  </a:cubicBezTo>
                  <a:cubicBezTo>
                    <a:pt x="72988" y="6425782"/>
                    <a:pt x="55725" y="6423120"/>
                    <a:pt x="171563" y="6423120"/>
                  </a:cubicBezTo>
                  <a:cubicBezTo>
                    <a:pt x="178188" y="6423120"/>
                    <a:pt x="177160" y="6422429"/>
                    <a:pt x="177193" y="6425294"/>
                  </a:cubicBezTo>
                  <a:cubicBezTo>
                    <a:pt x="182453" y="6766559"/>
                    <a:pt x="185589" y="6729850"/>
                    <a:pt x="171563" y="6729850"/>
                  </a:cubicBezTo>
                  <a:cubicBezTo>
                    <a:pt x="67880" y="6729850"/>
                    <a:pt x="82935" y="6725401"/>
                    <a:pt x="83610" y="6745609"/>
                  </a:cubicBezTo>
                  <a:cubicBezTo>
                    <a:pt x="109724" y="6745542"/>
                    <a:pt x="133242" y="6745508"/>
                    <a:pt x="182150" y="6745508"/>
                  </a:cubicBezTo>
                  <a:cubicBezTo>
                    <a:pt x="187090" y="6959995"/>
                    <a:pt x="185707" y="6961900"/>
                    <a:pt x="186533" y="7049526"/>
                  </a:cubicBezTo>
                  <a:cubicBezTo>
                    <a:pt x="146493" y="7049407"/>
                    <a:pt x="117462" y="7049694"/>
                    <a:pt x="93725" y="7050115"/>
                  </a:cubicBezTo>
                  <a:cubicBezTo>
                    <a:pt x="94416" y="7070711"/>
                    <a:pt x="80727" y="7065149"/>
                    <a:pt x="171579" y="7065149"/>
                  </a:cubicBezTo>
                  <a:cubicBezTo>
                    <a:pt x="192350" y="7065149"/>
                    <a:pt x="186314" y="7029840"/>
                    <a:pt x="191254" y="7345840"/>
                  </a:cubicBezTo>
                  <a:cubicBezTo>
                    <a:pt x="191793" y="7379279"/>
                    <a:pt x="196918" y="7373565"/>
                    <a:pt x="171579" y="7373565"/>
                  </a:cubicBezTo>
                  <a:cubicBezTo>
                    <a:pt x="91095" y="7373565"/>
                    <a:pt x="104262" y="7367464"/>
                    <a:pt x="104970" y="7388785"/>
                  </a:cubicBezTo>
                  <a:cubicBezTo>
                    <a:pt x="133461" y="7389206"/>
                    <a:pt x="163201" y="7389274"/>
                    <a:pt x="191979" y="7389189"/>
                  </a:cubicBezTo>
                  <a:cubicBezTo>
                    <a:pt x="197795" y="7743769"/>
                    <a:pt x="206073" y="7696443"/>
                    <a:pt x="171579" y="7696443"/>
                  </a:cubicBezTo>
                  <a:cubicBezTo>
                    <a:pt x="104582" y="7696443"/>
                    <a:pt x="115018" y="7691353"/>
                    <a:pt x="115692" y="7712117"/>
                  </a:cubicBezTo>
                  <a:cubicBezTo>
                    <a:pt x="144066" y="7712067"/>
                    <a:pt x="168933" y="7712083"/>
                    <a:pt x="196143" y="7712083"/>
                  </a:cubicBezTo>
                  <a:cubicBezTo>
                    <a:pt x="196362" y="7767062"/>
                    <a:pt x="197508" y="7834024"/>
                    <a:pt x="198823" y="7908925"/>
                  </a:cubicBezTo>
                  <a:cubicBezTo>
                    <a:pt x="220217" y="7908756"/>
                    <a:pt x="210861" y="7934256"/>
                    <a:pt x="209950" y="7712083"/>
                  </a:cubicBezTo>
                  <a:lnTo>
                    <a:pt x="476827" y="7712100"/>
                  </a:lnTo>
                  <a:cubicBezTo>
                    <a:pt x="477974" y="7793641"/>
                    <a:pt x="478698" y="7849210"/>
                    <a:pt x="480705" y="7906683"/>
                  </a:cubicBezTo>
                  <a:cubicBezTo>
                    <a:pt x="500935" y="7906514"/>
                    <a:pt x="493703" y="7933043"/>
                    <a:pt x="490651" y="7712100"/>
                  </a:cubicBezTo>
                  <a:cubicBezTo>
                    <a:pt x="717960" y="7712117"/>
                    <a:pt x="656240" y="7710095"/>
                    <a:pt x="758641" y="7709724"/>
                  </a:cubicBezTo>
                  <a:cubicBezTo>
                    <a:pt x="760428" y="7783900"/>
                    <a:pt x="760613" y="7824384"/>
                    <a:pt x="762299" y="7904458"/>
                  </a:cubicBezTo>
                  <a:cubicBezTo>
                    <a:pt x="780794" y="7904306"/>
                    <a:pt x="776124" y="7919795"/>
                    <a:pt x="774337" y="7806231"/>
                  </a:cubicBezTo>
                  <a:cubicBezTo>
                    <a:pt x="772634" y="7698314"/>
                    <a:pt x="770307" y="7709690"/>
                    <a:pt x="777944" y="7709690"/>
                  </a:cubicBezTo>
                  <a:cubicBezTo>
                    <a:pt x="876198" y="7709690"/>
                    <a:pt x="878171" y="7711359"/>
                    <a:pt x="980049" y="7711359"/>
                  </a:cubicBezTo>
                  <a:cubicBezTo>
                    <a:pt x="1055577" y="7711376"/>
                    <a:pt x="1038482" y="7692229"/>
                    <a:pt x="1040269" y="7806535"/>
                  </a:cubicBezTo>
                  <a:cubicBezTo>
                    <a:pt x="1041989" y="7916812"/>
                    <a:pt x="1038668" y="7902318"/>
                    <a:pt x="1056370" y="7902166"/>
                  </a:cubicBezTo>
                  <a:cubicBezTo>
                    <a:pt x="1054330" y="7842468"/>
                    <a:pt x="1053251" y="7766371"/>
                    <a:pt x="1053234" y="7711376"/>
                  </a:cubicBezTo>
                  <a:cubicBezTo>
                    <a:pt x="1165784" y="7711409"/>
                    <a:pt x="1218906" y="7711561"/>
                    <a:pt x="1283392" y="7711039"/>
                  </a:cubicBezTo>
                  <a:cubicBezTo>
                    <a:pt x="1329096" y="7710668"/>
                    <a:pt x="1319284" y="7691707"/>
                    <a:pt x="1321072" y="7806518"/>
                  </a:cubicBezTo>
                  <a:cubicBezTo>
                    <a:pt x="1322757" y="7914284"/>
                    <a:pt x="1318104" y="7900110"/>
                    <a:pt x="1336447" y="7899975"/>
                  </a:cubicBezTo>
                  <a:cubicBezTo>
                    <a:pt x="1335267" y="7833384"/>
                    <a:pt x="1334221" y="7766084"/>
                    <a:pt x="1333463" y="7710718"/>
                  </a:cubicBezTo>
                  <a:cubicBezTo>
                    <a:pt x="1414048" y="7710415"/>
                    <a:pt x="1478719" y="7710920"/>
                    <a:pt x="1601739" y="7710870"/>
                  </a:cubicBezTo>
                  <a:cubicBezTo>
                    <a:pt x="1601992" y="7769506"/>
                    <a:pt x="1603256" y="7845687"/>
                    <a:pt x="1604521" y="7897902"/>
                  </a:cubicBezTo>
                  <a:cubicBezTo>
                    <a:pt x="1626033" y="7897750"/>
                    <a:pt x="1616406" y="7922138"/>
                    <a:pt x="1615563" y="7710836"/>
                  </a:cubicBezTo>
                  <a:cubicBezTo>
                    <a:pt x="1616811" y="7710836"/>
                    <a:pt x="1880501" y="7709674"/>
                    <a:pt x="1881850" y="7709657"/>
                  </a:cubicBezTo>
                  <a:cubicBezTo>
                    <a:pt x="1883586" y="7801934"/>
                    <a:pt x="1883704" y="7830805"/>
                    <a:pt x="1885188" y="7895711"/>
                  </a:cubicBezTo>
                  <a:cubicBezTo>
                    <a:pt x="1904424" y="7895576"/>
                    <a:pt x="1899586" y="7922442"/>
                    <a:pt x="1895691" y="7709572"/>
                  </a:cubicBezTo>
                  <a:cubicBezTo>
                    <a:pt x="2084022" y="7708291"/>
                    <a:pt x="2068613" y="7710752"/>
                    <a:pt x="2164355" y="7711207"/>
                  </a:cubicBezTo>
                  <a:cubicBezTo>
                    <a:pt x="2166243" y="7768815"/>
                    <a:pt x="2167288" y="7839418"/>
                    <a:pt x="2167558" y="7893537"/>
                  </a:cubicBezTo>
                  <a:cubicBezTo>
                    <a:pt x="2185513" y="7893402"/>
                    <a:pt x="2182006" y="7907913"/>
                    <a:pt x="2180422" y="7806231"/>
                  </a:cubicBezTo>
                  <a:cubicBezTo>
                    <a:pt x="2178702" y="7696830"/>
                    <a:pt x="2172498" y="7711291"/>
                    <a:pt x="2193234" y="7711291"/>
                  </a:cubicBezTo>
                  <a:cubicBezTo>
                    <a:pt x="2374957" y="7711443"/>
                    <a:pt x="2405893" y="7711527"/>
                    <a:pt x="2445157" y="7711359"/>
                  </a:cubicBezTo>
                  <a:cubicBezTo>
                    <a:pt x="2446371" y="7787725"/>
                    <a:pt x="2447281" y="7839030"/>
                    <a:pt x="2447770" y="7891396"/>
                  </a:cubicBezTo>
                  <a:cubicBezTo>
                    <a:pt x="2465725" y="7891261"/>
                    <a:pt x="2462033" y="7905604"/>
                    <a:pt x="2460482" y="7806231"/>
                  </a:cubicBezTo>
                  <a:cubicBezTo>
                    <a:pt x="2458712" y="7694825"/>
                    <a:pt x="2446405" y="7711460"/>
                    <a:pt x="2496661" y="7710988"/>
                  </a:cubicBezTo>
                  <a:cubicBezTo>
                    <a:pt x="2593212" y="7710078"/>
                    <a:pt x="2648442" y="7710482"/>
                    <a:pt x="2698783" y="7711224"/>
                  </a:cubicBezTo>
                  <a:cubicBezTo>
                    <a:pt x="2733984" y="7711746"/>
                    <a:pt x="2724712" y="7693746"/>
                    <a:pt x="2726482" y="7806535"/>
                  </a:cubicBezTo>
                  <a:cubicBezTo>
                    <a:pt x="2727999" y="7903447"/>
                    <a:pt x="2724257" y="7889272"/>
                    <a:pt x="2741959" y="7889137"/>
                  </a:cubicBezTo>
                  <a:cubicBezTo>
                    <a:pt x="2740711" y="7841271"/>
                    <a:pt x="2739463" y="7769135"/>
                    <a:pt x="2739497" y="7711729"/>
                  </a:cubicBezTo>
                  <a:cubicBezTo>
                    <a:pt x="2895459" y="7713128"/>
                    <a:pt x="2883725" y="7709286"/>
                    <a:pt x="3005834" y="7709286"/>
                  </a:cubicBezTo>
                  <a:cubicBezTo>
                    <a:pt x="3006071" y="7765832"/>
                    <a:pt x="3007251" y="7838726"/>
                    <a:pt x="3008380" y="7887098"/>
                  </a:cubicBezTo>
                  <a:cubicBezTo>
                    <a:pt x="3029521" y="7886930"/>
                    <a:pt x="3020485" y="7911587"/>
                    <a:pt x="3019659" y="7709303"/>
                  </a:cubicBezTo>
                  <a:cubicBezTo>
                    <a:pt x="3045891" y="7709336"/>
                    <a:pt x="2936275" y="7708864"/>
                    <a:pt x="3288255" y="7710566"/>
                  </a:cubicBezTo>
                  <a:cubicBezTo>
                    <a:pt x="3289267" y="7760337"/>
                    <a:pt x="3290531" y="7834176"/>
                    <a:pt x="3290902" y="7884941"/>
                  </a:cubicBezTo>
                  <a:cubicBezTo>
                    <a:pt x="3308958" y="7884806"/>
                    <a:pt x="3305198" y="7898458"/>
                    <a:pt x="3303765" y="7806248"/>
                  </a:cubicBezTo>
                  <a:cubicBezTo>
                    <a:pt x="3302113" y="7700033"/>
                    <a:pt x="3300512" y="7710634"/>
                    <a:pt x="3305502" y="7710651"/>
                  </a:cubicBezTo>
                  <a:cubicBezTo>
                    <a:pt x="3623073" y="7712353"/>
                    <a:pt x="3568568" y="7681139"/>
                    <a:pt x="3570575" y="7806518"/>
                  </a:cubicBezTo>
                  <a:cubicBezTo>
                    <a:pt x="3571957" y="7895525"/>
                    <a:pt x="3567624" y="7882817"/>
                    <a:pt x="3585714" y="7882682"/>
                  </a:cubicBezTo>
                  <a:cubicBezTo>
                    <a:pt x="3584281" y="7808760"/>
                    <a:pt x="3584163" y="7781658"/>
                    <a:pt x="3582612" y="7709741"/>
                  </a:cubicBezTo>
                  <a:cubicBezTo>
                    <a:pt x="3709897" y="7709420"/>
                    <a:pt x="3703642" y="7711696"/>
                    <a:pt x="3849657" y="7711359"/>
                  </a:cubicBezTo>
                  <a:cubicBezTo>
                    <a:pt x="3851310" y="7786023"/>
                    <a:pt x="3851343" y="7812670"/>
                    <a:pt x="3852742" y="7880626"/>
                  </a:cubicBezTo>
                  <a:cubicBezTo>
                    <a:pt x="3870967" y="7880491"/>
                    <a:pt x="3866634" y="7892964"/>
                    <a:pt x="3865235" y="7806248"/>
                  </a:cubicBezTo>
                  <a:cubicBezTo>
                    <a:pt x="3863465" y="7692263"/>
                    <a:pt x="3850568" y="7711477"/>
                    <a:pt x="3912221" y="7711072"/>
                  </a:cubicBezTo>
                  <a:cubicBezTo>
                    <a:pt x="3972036" y="7710668"/>
                    <a:pt x="4020927" y="7710499"/>
                    <a:pt x="4114444" y="7711005"/>
                  </a:cubicBezTo>
                  <a:cubicBezTo>
                    <a:pt x="4137018" y="7711123"/>
                    <a:pt x="4130713" y="7694100"/>
                    <a:pt x="4132499" y="7806535"/>
                  </a:cubicBezTo>
                  <a:cubicBezTo>
                    <a:pt x="4133899" y="7892862"/>
                    <a:pt x="4129060" y="7878519"/>
                    <a:pt x="4147470" y="7878384"/>
                  </a:cubicBezTo>
                  <a:cubicBezTo>
                    <a:pt x="4146509" y="7819361"/>
                    <a:pt x="4145616" y="7768073"/>
                    <a:pt x="4145026" y="7711156"/>
                  </a:cubicBezTo>
                  <a:cubicBezTo>
                    <a:pt x="4339729" y="7711915"/>
                    <a:pt x="4286658" y="7709623"/>
                    <a:pt x="4411515" y="7709522"/>
                  </a:cubicBezTo>
                  <a:cubicBezTo>
                    <a:pt x="4414010" y="7902250"/>
                    <a:pt x="4408784" y="7876362"/>
                    <a:pt x="4428003" y="7876210"/>
                  </a:cubicBezTo>
                  <a:cubicBezTo>
                    <a:pt x="4426941" y="7826861"/>
                    <a:pt x="4425996" y="7759461"/>
                    <a:pt x="4425356" y="7709522"/>
                  </a:cubicBezTo>
                  <a:cubicBezTo>
                    <a:pt x="4513764" y="7709555"/>
                    <a:pt x="4496618" y="7710280"/>
                    <a:pt x="4692688" y="7710213"/>
                  </a:cubicBezTo>
                  <a:cubicBezTo>
                    <a:pt x="4695554" y="7899351"/>
                    <a:pt x="4689485" y="7874086"/>
                    <a:pt x="4709108" y="7873918"/>
                  </a:cubicBezTo>
                  <a:cubicBezTo>
                    <a:pt x="4708148" y="7823338"/>
                    <a:pt x="4707541" y="7780023"/>
                    <a:pt x="4706495" y="7710196"/>
                  </a:cubicBezTo>
                  <a:cubicBezTo>
                    <a:pt x="4839007" y="7710145"/>
                    <a:pt x="4869369" y="7710213"/>
                    <a:pt x="4923840" y="7709926"/>
                  </a:cubicBezTo>
                  <a:cubicBezTo>
                    <a:pt x="4986522" y="7709589"/>
                    <a:pt x="4971838" y="7690358"/>
                    <a:pt x="4973642" y="7806569"/>
                  </a:cubicBezTo>
                  <a:cubicBezTo>
                    <a:pt x="4974839" y="7883626"/>
                    <a:pt x="4970473" y="7871710"/>
                    <a:pt x="4988647" y="7871558"/>
                  </a:cubicBezTo>
                  <a:cubicBezTo>
                    <a:pt x="4984583" y="7684240"/>
                    <a:pt x="4975378" y="7709707"/>
                    <a:pt x="5025078" y="7709707"/>
                  </a:cubicBezTo>
                  <a:close/>
                  <a:moveTo>
                    <a:pt x="4954844" y="6425361"/>
                  </a:moveTo>
                  <a:cubicBezTo>
                    <a:pt x="4960222" y="6777380"/>
                    <a:pt x="4970354" y="6729294"/>
                    <a:pt x="4923857" y="6728974"/>
                  </a:cubicBezTo>
                  <a:cubicBezTo>
                    <a:pt x="4642802" y="6727069"/>
                    <a:pt x="4690766" y="6747632"/>
                    <a:pt x="4689333" y="6655254"/>
                  </a:cubicBezTo>
                  <a:cubicBezTo>
                    <a:pt x="4684967" y="6375759"/>
                    <a:pt x="4672626" y="6421754"/>
                    <a:pt x="4721230" y="6422681"/>
                  </a:cubicBezTo>
                  <a:cubicBezTo>
                    <a:pt x="4893849" y="6425934"/>
                    <a:pt x="4954760" y="6420609"/>
                    <a:pt x="4954844" y="6425361"/>
                  </a:cubicBezTo>
                  <a:close/>
                  <a:moveTo>
                    <a:pt x="4954541" y="6407681"/>
                  </a:moveTo>
                  <a:cubicBezTo>
                    <a:pt x="4724417" y="6408237"/>
                    <a:pt x="4809217" y="6408035"/>
                    <a:pt x="4685995" y="6406451"/>
                  </a:cubicBezTo>
                  <a:cubicBezTo>
                    <a:pt x="4684748" y="6318067"/>
                    <a:pt x="4685658" y="6206745"/>
                    <a:pt x="4681662" y="6098827"/>
                  </a:cubicBezTo>
                  <a:cubicBezTo>
                    <a:pt x="4915529" y="6098944"/>
                    <a:pt x="4847200" y="6098759"/>
                    <a:pt x="4948640" y="6100226"/>
                  </a:cubicBezTo>
                  <a:cubicBezTo>
                    <a:pt x="4949298" y="6247936"/>
                    <a:pt x="4952838" y="6309909"/>
                    <a:pt x="4954541" y="6407681"/>
                  </a:cubicBezTo>
                  <a:close/>
                  <a:moveTo>
                    <a:pt x="4948590" y="6084534"/>
                  </a:moveTo>
                  <a:cubicBezTo>
                    <a:pt x="4669962" y="6080354"/>
                    <a:pt x="4681224" y="6087214"/>
                    <a:pt x="4680954" y="6079764"/>
                  </a:cubicBezTo>
                  <a:cubicBezTo>
                    <a:pt x="4677852" y="6000971"/>
                    <a:pt x="4677009" y="5931397"/>
                    <a:pt x="4676655" y="5850108"/>
                  </a:cubicBezTo>
                  <a:cubicBezTo>
                    <a:pt x="4676284" y="5763140"/>
                    <a:pt x="4664112" y="5777770"/>
                    <a:pt x="4721331" y="5777618"/>
                  </a:cubicBezTo>
                  <a:cubicBezTo>
                    <a:pt x="4802456" y="5777399"/>
                    <a:pt x="4859490" y="5777264"/>
                    <a:pt x="4923723" y="5778292"/>
                  </a:cubicBezTo>
                  <a:cubicBezTo>
                    <a:pt x="4951220" y="5778747"/>
                    <a:pt x="4947173" y="5735617"/>
                    <a:pt x="4948590" y="6084534"/>
                  </a:cubicBezTo>
                  <a:close/>
                  <a:moveTo>
                    <a:pt x="2158808" y="6425092"/>
                  </a:moveTo>
                  <a:cubicBezTo>
                    <a:pt x="2158724" y="6420372"/>
                    <a:pt x="2127805" y="6419311"/>
                    <a:pt x="2425517" y="6421030"/>
                  </a:cubicBezTo>
                  <a:cubicBezTo>
                    <a:pt x="2427557" y="6539060"/>
                    <a:pt x="2425736" y="6591342"/>
                    <a:pt x="2429242" y="6728890"/>
                  </a:cubicBezTo>
                  <a:cubicBezTo>
                    <a:pt x="2279131" y="6729024"/>
                    <a:pt x="2244688" y="6731047"/>
                    <a:pt x="2161135" y="6730289"/>
                  </a:cubicBezTo>
                  <a:cubicBezTo>
                    <a:pt x="2157375" y="6519543"/>
                    <a:pt x="2160815" y="6553791"/>
                    <a:pt x="2158808" y="6425092"/>
                  </a:cubicBezTo>
                  <a:close/>
                  <a:moveTo>
                    <a:pt x="467015" y="6101001"/>
                  </a:moveTo>
                  <a:cubicBezTo>
                    <a:pt x="740315" y="6101001"/>
                    <a:pt x="616689" y="6100226"/>
                    <a:pt x="733403" y="6099383"/>
                  </a:cubicBezTo>
                  <a:cubicBezTo>
                    <a:pt x="733639" y="6165216"/>
                    <a:pt x="734651" y="6195705"/>
                    <a:pt x="735966" y="6310348"/>
                  </a:cubicBezTo>
                  <a:cubicBezTo>
                    <a:pt x="737432" y="6438137"/>
                    <a:pt x="791482" y="6403872"/>
                    <a:pt x="474703" y="6405591"/>
                  </a:cubicBezTo>
                  <a:cubicBezTo>
                    <a:pt x="462868" y="6405658"/>
                    <a:pt x="475866" y="6395141"/>
                    <a:pt x="467015" y="6101001"/>
                  </a:cubicBezTo>
                  <a:close/>
                  <a:moveTo>
                    <a:pt x="452449" y="5133583"/>
                  </a:moveTo>
                  <a:cubicBezTo>
                    <a:pt x="568017" y="5135302"/>
                    <a:pt x="535665" y="5134981"/>
                    <a:pt x="717556" y="5134408"/>
                  </a:cubicBezTo>
                  <a:cubicBezTo>
                    <a:pt x="724148" y="5452314"/>
                    <a:pt x="715583" y="5080087"/>
                    <a:pt x="724148" y="5439269"/>
                  </a:cubicBezTo>
                  <a:cubicBezTo>
                    <a:pt x="628220" y="5440532"/>
                    <a:pt x="686991" y="5442235"/>
                    <a:pt x="455619" y="5441122"/>
                  </a:cubicBezTo>
                  <a:cubicBezTo>
                    <a:pt x="455012" y="5324659"/>
                    <a:pt x="457524" y="5412150"/>
                    <a:pt x="452449" y="5133583"/>
                  </a:cubicBezTo>
                  <a:close/>
                  <a:moveTo>
                    <a:pt x="433517" y="3894406"/>
                  </a:moveTo>
                  <a:cubicBezTo>
                    <a:pt x="432505" y="3829147"/>
                    <a:pt x="389380" y="3847669"/>
                    <a:pt x="676892" y="3845731"/>
                  </a:cubicBezTo>
                  <a:cubicBezTo>
                    <a:pt x="708755" y="3845529"/>
                    <a:pt x="696533" y="3803730"/>
                    <a:pt x="701557" y="4124753"/>
                  </a:cubicBezTo>
                  <a:cubicBezTo>
                    <a:pt x="702096" y="4158158"/>
                    <a:pt x="738916" y="4154080"/>
                    <a:pt x="474770" y="4151249"/>
                  </a:cubicBezTo>
                  <a:cubicBezTo>
                    <a:pt x="418748" y="4150625"/>
                    <a:pt x="438170" y="4191851"/>
                    <a:pt x="433517" y="3894406"/>
                  </a:cubicBezTo>
                  <a:close/>
                  <a:moveTo>
                    <a:pt x="407335" y="2284503"/>
                  </a:moveTo>
                  <a:cubicBezTo>
                    <a:pt x="406374" y="2223019"/>
                    <a:pt x="357129" y="2233536"/>
                    <a:pt x="673537" y="2236064"/>
                  </a:cubicBezTo>
                  <a:cubicBezTo>
                    <a:pt x="679067" y="2564824"/>
                    <a:pt x="678510" y="2542492"/>
                    <a:pt x="676993" y="2542458"/>
                  </a:cubicBezTo>
                  <a:cubicBezTo>
                    <a:pt x="371914" y="2536306"/>
                    <a:pt x="409779" y="2561132"/>
                    <a:pt x="409037" y="2514463"/>
                  </a:cubicBezTo>
                  <a:cubicBezTo>
                    <a:pt x="407267" y="2397579"/>
                    <a:pt x="409155" y="2398236"/>
                    <a:pt x="407335" y="2284503"/>
                  </a:cubicBezTo>
                  <a:close/>
                  <a:moveTo>
                    <a:pt x="664248" y="1591119"/>
                  </a:moveTo>
                  <a:cubicBezTo>
                    <a:pt x="664602" y="1613114"/>
                    <a:pt x="668496" y="1896720"/>
                    <a:pt x="668496" y="1897917"/>
                  </a:cubicBezTo>
                  <a:cubicBezTo>
                    <a:pt x="349239" y="1892136"/>
                    <a:pt x="402361" y="1923468"/>
                    <a:pt x="400827" y="1824567"/>
                  </a:cubicBezTo>
                  <a:cubicBezTo>
                    <a:pt x="399023" y="1709284"/>
                    <a:pt x="397236" y="1709587"/>
                    <a:pt x="395432" y="1594776"/>
                  </a:cubicBezTo>
                  <a:cubicBezTo>
                    <a:pt x="395280" y="1585456"/>
                    <a:pt x="381439" y="1593141"/>
                    <a:pt x="664248" y="1591119"/>
                  </a:cubicBezTo>
                  <a:close/>
                  <a:moveTo>
                    <a:pt x="395112" y="1574669"/>
                  </a:moveTo>
                  <a:cubicBezTo>
                    <a:pt x="392735" y="1425677"/>
                    <a:pt x="390678" y="1348889"/>
                    <a:pt x="390796" y="1270062"/>
                  </a:cubicBezTo>
                  <a:cubicBezTo>
                    <a:pt x="491309" y="1270146"/>
                    <a:pt x="486032" y="1271006"/>
                    <a:pt x="657909" y="1270685"/>
                  </a:cubicBezTo>
                  <a:cubicBezTo>
                    <a:pt x="658162" y="1422273"/>
                    <a:pt x="662006" y="1464392"/>
                    <a:pt x="663995" y="1575444"/>
                  </a:cubicBezTo>
                  <a:cubicBezTo>
                    <a:pt x="519801" y="1576523"/>
                    <a:pt x="485712" y="1574838"/>
                    <a:pt x="395112" y="1574669"/>
                  </a:cubicBezTo>
                  <a:close/>
                  <a:moveTo>
                    <a:pt x="668665" y="1913575"/>
                  </a:moveTo>
                  <a:cubicBezTo>
                    <a:pt x="670317" y="2072005"/>
                    <a:pt x="671329" y="2108275"/>
                    <a:pt x="673267" y="2220424"/>
                  </a:cubicBezTo>
                  <a:cubicBezTo>
                    <a:pt x="606691" y="2219901"/>
                    <a:pt x="540672" y="2219968"/>
                    <a:pt x="474686" y="2220322"/>
                  </a:cubicBezTo>
                  <a:cubicBezTo>
                    <a:pt x="388132" y="2220794"/>
                    <a:pt x="406222" y="2274189"/>
                    <a:pt x="402378" y="1939581"/>
                  </a:cubicBezTo>
                  <a:cubicBezTo>
                    <a:pt x="401974" y="1904018"/>
                    <a:pt x="359270" y="1908181"/>
                    <a:pt x="668665" y="1913575"/>
                  </a:cubicBezTo>
                  <a:close/>
                  <a:moveTo>
                    <a:pt x="2913448" y="1824854"/>
                  </a:moveTo>
                  <a:cubicBezTo>
                    <a:pt x="2914948" y="1920721"/>
                    <a:pt x="2959675" y="1893737"/>
                    <a:pt x="2698800" y="1896872"/>
                  </a:cubicBezTo>
                  <a:cubicBezTo>
                    <a:pt x="2636219" y="1897631"/>
                    <a:pt x="2649757" y="1911704"/>
                    <a:pt x="2648392" y="1824550"/>
                  </a:cubicBezTo>
                  <a:cubicBezTo>
                    <a:pt x="2646588" y="1709469"/>
                    <a:pt x="2644548" y="1709385"/>
                    <a:pt x="2642761" y="1594759"/>
                  </a:cubicBezTo>
                  <a:cubicBezTo>
                    <a:pt x="2642626" y="1586197"/>
                    <a:pt x="2626222" y="1594388"/>
                    <a:pt x="2901141" y="1591422"/>
                  </a:cubicBezTo>
                  <a:cubicBezTo>
                    <a:pt x="2920495" y="1591220"/>
                    <a:pt x="2909385" y="1565281"/>
                    <a:pt x="2913448" y="1824854"/>
                  </a:cubicBezTo>
                  <a:close/>
                  <a:moveTo>
                    <a:pt x="3195548" y="1897007"/>
                  </a:moveTo>
                  <a:cubicBezTo>
                    <a:pt x="3113175" y="1896973"/>
                    <a:pt x="3215206" y="1896889"/>
                    <a:pt x="2928671" y="1896434"/>
                  </a:cubicBezTo>
                  <a:cubicBezTo>
                    <a:pt x="2924625" y="1736116"/>
                    <a:pt x="2928081" y="1723256"/>
                    <a:pt x="2925991" y="1591169"/>
                  </a:cubicBezTo>
                  <a:cubicBezTo>
                    <a:pt x="3085442" y="1589669"/>
                    <a:pt x="3193204" y="1593478"/>
                    <a:pt x="3193221" y="1594962"/>
                  </a:cubicBezTo>
                  <a:cubicBezTo>
                    <a:pt x="3195211" y="1721689"/>
                    <a:pt x="3191181" y="1741223"/>
                    <a:pt x="3195548" y="1897007"/>
                  </a:cubicBezTo>
                  <a:close/>
                  <a:moveTo>
                    <a:pt x="4314509" y="1575714"/>
                  </a:moveTo>
                  <a:cubicBezTo>
                    <a:pt x="3992739" y="1575832"/>
                    <a:pt x="4048508" y="1593765"/>
                    <a:pt x="4047547" y="1479847"/>
                  </a:cubicBezTo>
                  <a:cubicBezTo>
                    <a:pt x="4047041" y="1411031"/>
                    <a:pt x="4045828" y="1333586"/>
                    <a:pt x="4044428" y="1269539"/>
                  </a:cubicBezTo>
                  <a:cubicBezTo>
                    <a:pt x="4117326" y="1269169"/>
                    <a:pt x="4198738" y="1265545"/>
                    <a:pt x="4311103" y="1268882"/>
                  </a:cubicBezTo>
                  <a:cubicBezTo>
                    <a:pt x="4315874" y="1393469"/>
                    <a:pt x="4313413" y="1490701"/>
                    <a:pt x="4314509" y="1575714"/>
                  </a:cubicBezTo>
                  <a:close/>
                  <a:moveTo>
                    <a:pt x="4322466" y="2054813"/>
                  </a:moveTo>
                  <a:cubicBezTo>
                    <a:pt x="4325366" y="2242772"/>
                    <a:pt x="4328467" y="2219732"/>
                    <a:pt x="4316650" y="2220002"/>
                  </a:cubicBezTo>
                  <a:cubicBezTo>
                    <a:pt x="4246162" y="2221519"/>
                    <a:pt x="4185774" y="2221536"/>
                    <a:pt x="4114579" y="2220002"/>
                  </a:cubicBezTo>
                  <a:cubicBezTo>
                    <a:pt x="4036926" y="2218333"/>
                    <a:pt x="4063597" y="2268526"/>
                    <a:pt x="4053971" y="1939429"/>
                  </a:cubicBezTo>
                  <a:cubicBezTo>
                    <a:pt x="4053111" y="1910002"/>
                    <a:pt x="4010070" y="1909546"/>
                    <a:pt x="4316700" y="1913271"/>
                  </a:cubicBezTo>
                  <a:cubicBezTo>
                    <a:pt x="4325163" y="1913372"/>
                    <a:pt x="4319988" y="1896434"/>
                    <a:pt x="4322466" y="2054813"/>
                  </a:cubicBezTo>
                  <a:close/>
                  <a:moveTo>
                    <a:pt x="4620161" y="5440078"/>
                  </a:moveTo>
                  <a:cubicBezTo>
                    <a:pt x="4344686" y="5440078"/>
                    <a:pt x="4388789" y="5452651"/>
                    <a:pt x="4388267" y="5389970"/>
                  </a:cubicBezTo>
                  <a:cubicBezTo>
                    <a:pt x="4385805" y="5094666"/>
                    <a:pt x="4373717" y="5135386"/>
                    <a:pt x="4417904" y="5135386"/>
                  </a:cubicBezTo>
                  <a:cubicBezTo>
                    <a:pt x="4686197" y="5135386"/>
                    <a:pt x="4652648" y="5119223"/>
                    <a:pt x="4652918" y="5159976"/>
                  </a:cubicBezTo>
                  <a:cubicBezTo>
                    <a:pt x="4654587" y="5482298"/>
                    <a:pt x="4674396" y="5440078"/>
                    <a:pt x="4620161" y="5440078"/>
                  </a:cubicBezTo>
                  <a:close/>
                  <a:moveTo>
                    <a:pt x="4656947" y="5455668"/>
                  </a:moveTo>
                  <a:cubicBezTo>
                    <a:pt x="4659476" y="5618008"/>
                    <a:pt x="4661010" y="5681903"/>
                    <a:pt x="4662089" y="5762078"/>
                  </a:cubicBezTo>
                  <a:cubicBezTo>
                    <a:pt x="4493416" y="5762264"/>
                    <a:pt x="4504155" y="5763410"/>
                    <a:pt x="4394757" y="5763157"/>
                  </a:cubicBezTo>
                  <a:cubicBezTo>
                    <a:pt x="4391082" y="5558007"/>
                    <a:pt x="4390627" y="5588968"/>
                    <a:pt x="4388924" y="5455516"/>
                  </a:cubicBezTo>
                  <a:cubicBezTo>
                    <a:pt x="4471988" y="5455331"/>
                    <a:pt x="4579093" y="5455937"/>
                    <a:pt x="4656947" y="5455668"/>
                  </a:cubicBezTo>
                  <a:close/>
                  <a:moveTo>
                    <a:pt x="4620161" y="5117521"/>
                  </a:moveTo>
                  <a:cubicBezTo>
                    <a:pt x="4337471" y="5117521"/>
                    <a:pt x="4386159" y="5144184"/>
                    <a:pt x="4384608" y="5044727"/>
                  </a:cubicBezTo>
                  <a:cubicBezTo>
                    <a:pt x="4380241" y="4765789"/>
                    <a:pt x="4366367" y="4812492"/>
                    <a:pt x="4417904" y="4812492"/>
                  </a:cubicBezTo>
                  <a:cubicBezTo>
                    <a:pt x="4666287" y="4812492"/>
                    <a:pt x="4647304" y="4808514"/>
                    <a:pt x="4647388" y="4814902"/>
                  </a:cubicBezTo>
                  <a:cubicBezTo>
                    <a:pt x="4652817" y="5164780"/>
                    <a:pt x="4665596" y="5117521"/>
                    <a:pt x="4620161" y="5117521"/>
                  </a:cubicBezTo>
                  <a:close/>
                  <a:moveTo>
                    <a:pt x="4378657" y="4699535"/>
                  </a:moveTo>
                  <a:cubicBezTo>
                    <a:pt x="4376971" y="4618819"/>
                    <a:pt x="4375842" y="4543599"/>
                    <a:pt x="4375319" y="4489564"/>
                  </a:cubicBezTo>
                  <a:cubicBezTo>
                    <a:pt x="4432116" y="4489531"/>
                    <a:pt x="4387676" y="4489531"/>
                    <a:pt x="4620161" y="4489615"/>
                  </a:cubicBezTo>
                  <a:cubicBezTo>
                    <a:pt x="4650355" y="4489615"/>
                    <a:pt x="4641184" y="4442204"/>
                    <a:pt x="4647102" y="4795823"/>
                  </a:cubicBezTo>
                  <a:cubicBezTo>
                    <a:pt x="4327338" y="4794845"/>
                    <a:pt x="4381354" y="4828234"/>
                    <a:pt x="4378657" y="4699535"/>
                  </a:cubicBezTo>
                  <a:close/>
                  <a:moveTo>
                    <a:pt x="4620161" y="4473957"/>
                  </a:moveTo>
                  <a:cubicBezTo>
                    <a:pt x="4385906" y="4473873"/>
                    <a:pt x="4431526" y="4473890"/>
                    <a:pt x="4375167" y="4473907"/>
                  </a:cubicBezTo>
                  <a:cubicBezTo>
                    <a:pt x="4373885" y="4319943"/>
                    <a:pt x="4370918" y="4227834"/>
                    <a:pt x="4369789" y="4168709"/>
                  </a:cubicBezTo>
                  <a:cubicBezTo>
                    <a:pt x="4567662" y="4168103"/>
                    <a:pt x="4525498" y="4165996"/>
                    <a:pt x="4636497" y="4166333"/>
                  </a:cubicBezTo>
                  <a:cubicBezTo>
                    <a:pt x="4643510" y="4510581"/>
                    <a:pt x="4652142" y="4473957"/>
                    <a:pt x="4620161" y="4473957"/>
                  </a:cubicBezTo>
                  <a:close/>
                  <a:moveTo>
                    <a:pt x="3543162" y="5134510"/>
                  </a:moveTo>
                  <a:cubicBezTo>
                    <a:pt x="3847129" y="5136734"/>
                    <a:pt x="3808066" y="5118633"/>
                    <a:pt x="3809230" y="5159757"/>
                  </a:cubicBezTo>
                  <a:cubicBezTo>
                    <a:pt x="3812450" y="5274265"/>
                    <a:pt x="3814355" y="5440297"/>
                    <a:pt x="3811034" y="5440297"/>
                  </a:cubicBezTo>
                  <a:cubicBezTo>
                    <a:pt x="3710554" y="5440297"/>
                    <a:pt x="3707941" y="5441729"/>
                    <a:pt x="3608760" y="5441729"/>
                  </a:cubicBezTo>
                  <a:cubicBezTo>
                    <a:pt x="3521532" y="5441746"/>
                    <a:pt x="3550782" y="5497062"/>
                    <a:pt x="3543162" y="5134510"/>
                  </a:cubicBezTo>
                  <a:close/>
                  <a:moveTo>
                    <a:pt x="2419026" y="5133077"/>
                  </a:moveTo>
                  <a:cubicBezTo>
                    <a:pt x="2728252" y="5134375"/>
                    <a:pt x="2684739" y="5127060"/>
                    <a:pt x="2685801" y="5160212"/>
                  </a:cubicBezTo>
                  <a:cubicBezTo>
                    <a:pt x="2687572" y="5216489"/>
                    <a:pt x="2689055" y="5276675"/>
                    <a:pt x="2689763" y="5390071"/>
                  </a:cubicBezTo>
                  <a:cubicBezTo>
                    <a:pt x="2690219" y="5462174"/>
                    <a:pt x="2731624" y="5441055"/>
                    <a:pt x="2422870" y="5439302"/>
                  </a:cubicBezTo>
                  <a:cubicBezTo>
                    <a:pt x="2422364" y="5349519"/>
                    <a:pt x="2424286" y="5361638"/>
                    <a:pt x="2419026" y="5133077"/>
                  </a:cubicBezTo>
                  <a:close/>
                  <a:moveTo>
                    <a:pt x="728666" y="4814582"/>
                  </a:moveTo>
                  <a:cubicBezTo>
                    <a:pt x="728632" y="4812745"/>
                    <a:pt x="707491" y="4810840"/>
                    <a:pt x="980083" y="4810840"/>
                  </a:cubicBezTo>
                  <a:cubicBezTo>
                    <a:pt x="998240" y="4810840"/>
                    <a:pt x="993435" y="4774924"/>
                    <a:pt x="997667" y="5045014"/>
                  </a:cubicBezTo>
                  <a:cubicBezTo>
                    <a:pt x="999150" y="5141117"/>
                    <a:pt x="1045040" y="5118667"/>
                    <a:pt x="777978" y="5118667"/>
                  </a:cubicBezTo>
                  <a:cubicBezTo>
                    <a:pt x="709329" y="5118667"/>
                    <a:pt x="734145" y="5164949"/>
                    <a:pt x="728666" y="4814582"/>
                  </a:cubicBezTo>
                  <a:close/>
                  <a:moveTo>
                    <a:pt x="960510" y="2557323"/>
                  </a:moveTo>
                  <a:cubicBezTo>
                    <a:pt x="961218" y="2640954"/>
                    <a:pt x="962836" y="2860144"/>
                    <a:pt x="962887" y="2863953"/>
                  </a:cubicBezTo>
                  <a:cubicBezTo>
                    <a:pt x="744446" y="2864138"/>
                    <a:pt x="732931" y="2864088"/>
                    <a:pt x="695993" y="2864594"/>
                  </a:cubicBezTo>
                  <a:cubicBezTo>
                    <a:pt x="691458" y="2631937"/>
                    <a:pt x="693532" y="2668764"/>
                    <a:pt x="692234" y="2558419"/>
                  </a:cubicBezTo>
                  <a:cubicBezTo>
                    <a:pt x="807633" y="2560559"/>
                    <a:pt x="885976" y="2557526"/>
                    <a:pt x="960510" y="2557323"/>
                  </a:cubicBezTo>
                  <a:close/>
                  <a:moveTo>
                    <a:pt x="692048" y="2542761"/>
                  </a:moveTo>
                  <a:cubicBezTo>
                    <a:pt x="687142" y="2172827"/>
                    <a:pt x="661146" y="2236519"/>
                    <a:pt x="777995" y="2236519"/>
                  </a:cubicBezTo>
                  <a:cubicBezTo>
                    <a:pt x="873096" y="2236519"/>
                    <a:pt x="876367" y="2235508"/>
                    <a:pt x="953968" y="2235306"/>
                  </a:cubicBezTo>
                  <a:cubicBezTo>
                    <a:pt x="959818" y="2519216"/>
                    <a:pt x="959380" y="2457310"/>
                    <a:pt x="960341" y="2541700"/>
                  </a:cubicBezTo>
                  <a:cubicBezTo>
                    <a:pt x="878407" y="2541885"/>
                    <a:pt x="806520" y="2544902"/>
                    <a:pt x="692048" y="2542761"/>
                  </a:cubicBezTo>
                  <a:close/>
                  <a:moveTo>
                    <a:pt x="963106" y="2879594"/>
                  </a:moveTo>
                  <a:cubicBezTo>
                    <a:pt x="966410" y="3113582"/>
                    <a:pt x="966815" y="3057221"/>
                    <a:pt x="969057" y="3184656"/>
                  </a:cubicBezTo>
                  <a:cubicBezTo>
                    <a:pt x="967860" y="3184656"/>
                    <a:pt x="720085" y="3185954"/>
                    <a:pt x="702501" y="3186207"/>
                  </a:cubicBezTo>
                  <a:cubicBezTo>
                    <a:pt x="701051" y="3100014"/>
                    <a:pt x="702905" y="3223219"/>
                    <a:pt x="696314" y="2880234"/>
                  </a:cubicBezTo>
                  <a:cubicBezTo>
                    <a:pt x="739270" y="2879678"/>
                    <a:pt x="747211" y="2879779"/>
                    <a:pt x="963106" y="2879594"/>
                  </a:cubicBezTo>
                  <a:close/>
                  <a:moveTo>
                    <a:pt x="1519113" y="2514733"/>
                  </a:moveTo>
                  <a:cubicBezTo>
                    <a:pt x="1519585" y="2545205"/>
                    <a:pt x="1557788" y="2549351"/>
                    <a:pt x="1283527" y="2541851"/>
                  </a:cubicBezTo>
                  <a:cubicBezTo>
                    <a:pt x="1244262" y="2540722"/>
                    <a:pt x="1253821" y="2584998"/>
                    <a:pt x="1249118" y="2284537"/>
                  </a:cubicBezTo>
                  <a:cubicBezTo>
                    <a:pt x="1248106" y="2219429"/>
                    <a:pt x="1206262" y="2237008"/>
                    <a:pt x="1485547" y="2235896"/>
                  </a:cubicBezTo>
                  <a:cubicBezTo>
                    <a:pt x="1532550" y="2235761"/>
                    <a:pt x="1514123" y="2195429"/>
                    <a:pt x="1519113" y="2514733"/>
                  </a:cubicBezTo>
                  <a:close/>
                  <a:moveTo>
                    <a:pt x="2088034" y="2864560"/>
                  </a:moveTo>
                  <a:cubicBezTo>
                    <a:pt x="1822035" y="2859554"/>
                    <a:pt x="1821411" y="2872869"/>
                    <a:pt x="1820922" y="2859436"/>
                  </a:cubicBezTo>
                  <a:cubicBezTo>
                    <a:pt x="1818039" y="2781822"/>
                    <a:pt x="1817078" y="2707579"/>
                    <a:pt x="1816657" y="2629510"/>
                  </a:cubicBezTo>
                  <a:cubicBezTo>
                    <a:pt x="1816184" y="2536593"/>
                    <a:pt x="1763214" y="2556498"/>
                    <a:pt x="2083921" y="2556228"/>
                  </a:cubicBezTo>
                  <a:cubicBezTo>
                    <a:pt x="2084680" y="2641578"/>
                    <a:pt x="2081797" y="2715231"/>
                    <a:pt x="2088034" y="2864560"/>
                  </a:cubicBezTo>
                  <a:close/>
                  <a:moveTo>
                    <a:pt x="2367910" y="2865571"/>
                  </a:moveTo>
                  <a:cubicBezTo>
                    <a:pt x="2184670" y="2865639"/>
                    <a:pt x="2159331" y="2865891"/>
                    <a:pt x="2101876" y="2864829"/>
                  </a:cubicBezTo>
                  <a:cubicBezTo>
                    <a:pt x="2095604" y="2715096"/>
                    <a:pt x="2098454" y="2637162"/>
                    <a:pt x="2097728" y="2556228"/>
                  </a:cubicBezTo>
                  <a:cubicBezTo>
                    <a:pt x="2420678" y="2555958"/>
                    <a:pt x="2365752" y="2540739"/>
                    <a:pt x="2365280" y="2629493"/>
                  </a:cubicBezTo>
                  <a:cubicBezTo>
                    <a:pt x="2364976" y="2687809"/>
                    <a:pt x="2365145" y="2705995"/>
                    <a:pt x="2367910" y="2865571"/>
                  </a:cubicBezTo>
                  <a:close/>
                  <a:moveTo>
                    <a:pt x="4316734" y="4153338"/>
                  </a:moveTo>
                  <a:cubicBezTo>
                    <a:pt x="4051796" y="4155125"/>
                    <a:pt x="4087908" y="4161007"/>
                    <a:pt x="4087335" y="4124450"/>
                  </a:cubicBezTo>
                  <a:cubicBezTo>
                    <a:pt x="4082294" y="3802736"/>
                    <a:pt x="4073207" y="3846675"/>
                    <a:pt x="4114612" y="3845529"/>
                  </a:cubicBezTo>
                  <a:cubicBezTo>
                    <a:pt x="4176906" y="3843911"/>
                    <a:pt x="4236351" y="3843523"/>
                    <a:pt x="4316616" y="3845360"/>
                  </a:cubicBezTo>
                  <a:cubicBezTo>
                    <a:pt x="4359791" y="3846355"/>
                    <a:pt x="4351227" y="3836192"/>
                    <a:pt x="4352138" y="3894659"/>
                  </a:cubicBezTo>
                  <a:cubicBezTo>
                    <a:pt x="4356875" y="4197901"/>
                    <a:pt x="4368238" y="4153001"/>
                    <a:pt x="4316734" y="4153338"/>
                  </a:cubicBezTo>
                  <a:close/>
                  <a:moveTo>
                    <a:pt x="4355982" y="4168777"/>
                  </a:moveTo>
                  <a:cubicBezTo>
                    <a:pt x="4357718" y="4262554"/>
                    <a:pt x="4359471" y="4283942"/>
                    <a:pt x="4361360" y="4473941"/>
                  </a:cubicBezTo>
                  <a:cubicBezTo>
                    <a:pt x="4063546" y="4474092"/>
                    <a:pt x="4093893" y="4476940"/>
                    <a:pt x="4093808" y="4469592"/>
                  </a:cubicBezTo>
                  <a:cubicBezTo>
                    <a:pt x="4090200" y="4123978"/>
                    <a:pt x="4074741" y="4168659"/>
                    <a:pt x="4114393" y="4168979"/>
                  </a:cubicBezTo>
                  <a:cubicBezTo>
                    <a:pt x="4224482" y="4169839"/>
                    <a:pt x="4315385" y="4168945"/>
                    <a:pt x="4355982" y="4168777"/>
                  </a:cubicBezTo>
                  <a:close/>
                  <a:moveTo>
                    <a:pt x="3527568" y="4168002"/>
                  </a:moveTo>
                  <a:cubicBezTo>
                    <a:pt x="3845375" y="4167732"/>
                    <a:pt x="3793753" y="4149209"/>
                    <a:pt x="3796113" y="4239818"/>
                  </a:cubicBezTo>
                  <a:cubicBezTo>
                    <a:pt x="3798170" y="4321392"/>
                    <a:pt x="3799536" y="4393242"/>
                    <a:pt x="3798962" y="4469845"/>
                  </a:cubicBezTo>
                  <a:cubicBezTo>
                    <a:pt x="3798895" y="4477732"/>
                    <a:pt x="3827892" y="4475339"/>
                    <a:pt x="3530552" y="4475508"/>
                  </a:cubicBezTo>
                  <a:cubicBezTo>
                    <a:pt x="3525612" y="4153423"/>
                    <a:pt x="3529017" y="4307066"/>
                    <a:pt x="3527568" y="4168002"/>
                  </a:cubicBezTo>
                  <a:close/>
                  <a:moveTo>
                    <a:pt x="2684604" y="4167900"/>
                  </a:moveTo>
                  <a:cubicBezTo>
                    <a:pt x="2826742" y="4169906"/>
                    <a:pt x="2884214" y="4168238"/>
                    <a:pt x="2952021" y="4167867"/>
                  </a:cubicBezTo>
                  <a:cubicBezTo>
                    <a:pt x="2956219" y="4456749"/>
                    <a:pt x="2956354" y="4473738"/>
                    <a:pt x="2956370" y="4475794"/>
                  </a:cubicBezTo>
                  <a:cubicBezTo>
                    <a:pt x="2657360" y="4475744"/>
                    <a:pt x="2688094" y="4478879"/>
                    <a:pt x="2687858" y="4469474"/>
                  </a:cubicBezTo>
                  <a:cubicBezTo>
                    <a:pt x="2683222" y="4276459"/>
                    <a:pt x="2685464" y="4256841"/>
                    <a:pt x="2684604" y="4167900"/>
                  </a:cubicBezTo>
                  <a:close/>
                  <a:moveTo>
                    <a:pt x="1285229" y="4490761"/>
                  </a:moveTo>
                  <a:cubicBezTo>
                    <a:pt x="1455960" y="4492598"/>
                    <a:pt x="1464575" y="4489767"/>
                    <a:pt x="1550235" y="4489160"/>
                  </a:cubicBezTo>
                  <a:cubicBezTo>
                    <a:pt x="1555596" y="4777503"/>
                    <a:pt x="1555478" y="4688040"/>
                    <a:pt x="1557434" y="4797475"/>
                  </a:cubicBezTo>
                  <a:cubicBezTo>
                    <a:pt x="1433571" y="4797155"/>
                    <a:pt x="1544284" y="4796379"/>
                    <a:pt x="1287775" y="4796565"/>
                  </a:cubicBezTo>
                  <a:cubicBezTo>
                    <a:pt x="1286190" y="4672955"/>
                    <a:pt x="1290085" y="4692827"/>
                    <a:pt x="1285229" y="4490761"/>
                  </a:cubicBezTo>
                  <a:close/>
                  <a:moveTo>
                    <a:pt x="1533544" y="3434723"/>
                  </a:moveTo>
                  <a:cubicBezTo>
                    <a:pt x="1534944" y="3523966"/>
                    <a:pt x="1548178" y="3508831"/>
                    <a:pt x="1485446" y="3509320"/>
                  </a:cubicBezTo>
                  <a:cubicBezTo>
                    <a:pt x="1395740" y="3510045"/>
                    <a:pt x="1337863" y="3509809"/>
                    <a:pt x="1283409" y="3509219"/>
                  </a:cubicBezTo>
                  <a:cubicBezTo>
                    <a:pt x="1262976" y="3509000"/>
                    <a:pt x="1270596" y="3545742"/>
                    <a:pt x="1265083" y="3204359"/>
                  </a:cubicBezTo>
                  <a:cubicBezTo>
                    <a:pt x="1265066" y="3203162"/>
                    <a:pt x="1243234" y="3196151"/>
                    <a:pt x="1485362" y="3202016"/>
                  </a:cubicBezTo>
                  <a:cubicBezTo>
                    <a:pt x="1552174" y="3203617"/>
                    <a:pt x="1529195" y="3155987"/>
                    <a:pt x="1533544" y="3434723"/>
                  </a:cubicBezTo>
                  <a:close/>
                  <a:moveTo>
                    <a:pt x="1283291" y="3524860"/>
                  </a:moveTo>
                  <a:cubicBezTo>
                    <a:pt x="1574461" y="3527994"/>
                    <a:pt x="1535129" y="3512438"/>
                    <a:pt x="1536343" y="3549517"/>
                  </a:cubicBezTo>
                  <a:cubicBezTo>
                    <a:pt x="1538737" y="3621148"/>
                    <a:pt x="1538619" y="3630806"/>
                    <a:pt x="1541822" y="3831388"/>
                  </a:cubicBezTo>
                  <a:cubicBezTo>
                    <a:pt x="1311395" y="3831017"/>
                    <a:pt x="1327596" y="3830832"/>
                    <a:pt x="1274204" y="3830023"/>
                  </a:cubicBezTo>
                  <a:cubicBezTo>
                    <a:pt x="1270292" y="3486567"/>
                    <a:pt x="1263549" y="3524657"/>
                    <a:pt x="1283291" y="3524860"/>
                  </a:cubicBezTo>
                  <a:close/>
                  <a:moveTo>
                    <a:pt x="1283257" y="3845866"/>
                  </a:moveTo>
                  <a:cubicBezTo>
                    <a:pt x="1587561" y="3850770"/>
                    <a:pt x="1541721" y="3826130"/>
                    <a:pt x="1542817" y="3894676"/>
                  </a:cubicBezTo>
                  <a:cubicBezTo>
                    <a:pt x="1547656" y="4203783"/>
                    <a:pt x="1560738" y="4151333"/>
                    <a:pt x="1485513" y="4151232"/>
                  </a:cubicBezTo>
                  <a:cubicBezTo>
                    <a:pt x="1236372" y="4150540"/>
                    <a:pt x="1278014" y="4165440"/>
                    <a:pt x="1277356" y="4124467"/>
                  </a:cubicBezTo>
                  <a:cubicBezTo>
                    <a:pt x="1272450" y="3811129"/>
                    <a:pt x="1272063" y="3845680"/>
                    <a:pt x="1283257" y="3845866"/>
                  </a:cubicBezTo>
                  <a:close/>
                  <a:moveTo>
                    <a:pt x="1283510" y="4168069"/>
                  </a:moveTo>
                  <a:cubicBezTo>
                    <a:pt x="1344607" y="4166502"/>
                    <a:pt x="1363303" y="4166721"/>
                    <a:pt x="1485513" y="4166872"/>
                  </a:cubicBezTo>
                  <a:cubicBezTo>
                    <a:pt x="1565189" y="4167091"/>
                    <a:pt x="1543087" y="4108860"/>
                    <a:pt x="1549864" y="4469828"/>
                  </a:cubicBezTo>
                  <a:cubicBezTo>
                    <a:pt x="1549881" y="4471075"/>
                    <a:pt x="1580615" y="4478289"/>
                    <a:pt x="1284842" y="4475087"/>
                  </a:cubicBezTo>
                  <a:cubicBezTo>
                    <a:pt x="1284825" y="4473907"/>
                    <a:pt x="1276648" y="4168238"/>
                    <a:pt x="1283510" y="4168069"/>
                  </a:cubicBezTo>
                  <a:close/>
                  <a:moveTo>
                    <a:pt x="1788789" y="3507854"/>
                  </a:moveTo>
                  <a:cubicBezTo>
                    <a:pt x="1500265" y="3507854"/>
                    <a:pt x="1548937" y="3531601"/>
                    <a:pt x="1547352" y="3434436"/>
                  </a:cubicBezTo>
                  <a:cubicBezTo>
                    <a:pt x="1545599" y="3322372"/>
                    <a:pt x="1547976" y="3318782"/>
                    <a:pt x="1546189" y="3204342"/>
                  </a:cubicBezTo>
                  <a:cubicBezTo>
                    <a:pt x="1546172" y="3203145"/>
                    <a:pt x="1813740" y="3199758"/>
                    <a:pt x="1813807" y="3204578"/>
                  </a:cubicBezTo>
                  <a:cubicBezTo>
                    <a:pt x="1819320" y="3556394"/>
                    <a:pt x="1826047" y="3507854"/>
                    <a:pt x="1788789" y="3507854"/>
                  </a:cubicBezTo>
                  <a:close/>
                  <a:moveTo>
                    <a:pt x="1817398" y="3523545"/>
                  </a:moveTo>
                  <a:cubicBezTo>
                    <a:pt x="1822979" y="3877299"/>
                    <a:pt x="1833482" y="3829534"/>
                    <a:pt x="1788789" y="3829534"/>
                  </a:cubicBezTo>
                  <a:cubicBezTo>
                    <a:pt x="1687483" y="3829534"/>
                    <a:pt x="1687753" y="3831439"/>
                    <a:pt x="1586633" y="3831439"/>
                  </a:cubicBezTo>
                  <a:cubicBezTo>
                    <a:pt x="1539563" y="3831439"/>
                    <a:pt x="1560249" y="3878024"/>
                    <a:pt x="1549392" y="3524624"/>
                  </a:cubicBezTo>
                  <a:cubicBezTo>
                    <a:pt x="1767513" y="3523983"/>
                    <a:pt x="1702083" y="3523275"/>
                    <a:pt x="1817398" y="3523545"/>
                  </a:cubicBezTo>
                  <a:close/>
                  <a:moveTo>
                    <a:pt x="1586633" y="3847079"/>
                  </a:moveTo>
                  <a:cubicBezTo>
                    <a:pt x="1687922" y="3847079"/>
                    <a:pt x="1687669" y="3845175"/>
                    <a:pt x="1788789" y="3845175"/>
                  </a:cubicBezTo>
                  <a:cubicBezTo>
                    <a:pt x="1832116" y="3845175"/>
                    <a:pt x="1820669" y="3796382"/>
                    <a:pt x="1826738" y="4153709"/>
                  </a:cubicBezTo>
                  <a:cubicBezTo>
                    <a:pt x="1712435" y="4154838"/>
                    <a:pt x="1710462" y="4151417"/>
                    <a:pt x="1559962" y="4151333"/>
                  </a:cubicBezTo>
                  <a:cubicBezTo>
                    <a:pt x="1555225" y="3798489"/>
                    <a:pt x="1546459" y="3847079"/>
                    <a:pt x="1586633" y="3847079"/>
                  </a:cubicBezTo>
                  <a:close/>
                  <a:moveTo>
                    <a:pt x="1586633" y="4166990"/>
                  </a:moveTo>
                  <a:cubicBezTo>
                    <a:pt x="1687045" y="4166990"/>
                    <a:pt x="1686101" y="4169535"/>
                    <a:pt x="1788789" y="4169535"/>
                  </a:cubicBezTo>
                  <a:cubicBezTo>
                    <a:pt x="1838725" y="4169535"/>
                    <a:pt x="1828272" y="4120961"/>
                    <a:pt x="1832268" y="4469743"/>
                  </a:cubicBezTo>
                  <a:cubicBezTo>
                    <a:pt x="1832335" y="4475525"/>
                    <a:pt x="1563790" y="4475323"/>
                    <a:pt x="1563688" y="4469508"/>
                  </a:cubicBezTo>
                  <a:cubicBezTo>
                    <a:pt x="1557063" y="4118635"/>
                    <a:pt x="1552696" y="4166990"/>
                    <a:pt x="1586633" y="4166990"/>
                  </a:cubicBezTo>
                  <a:close/>
                  <a:moveTo>
                    <a:pt x="1827547" y="3200870"/>
                  </a:moveTo>
                  <a:cubicBezTo>
                    <a:pt x="1881058" y="3201325"/>
                    <a:pt x="1975181" y="3205336"/>
                    <a:pt x="2092519" y="3201831"/>
                  </a:cubicBezTo>
                  <a:cubicBezTo>
                    <a:pt x="2094424" y="3320552"/>
                    <a:pt x="2097661" y="3398267"/>
                    <a:pt x="2098184" y="3508663"/>
                  </a:cubicBezTo>
                  <a:cubicBezTo>
                    <a:pt x="1875545" y="3509151"/>
                    <a:pt x="1932022" y="3508241"/>
                    <a:pt x="1830953" y="3507921"/>
                  </a:cubicBezTo>
                  <a:cubicBezTo>
                    <a:pt x="1827986" y="3319389"/>
                    <a:pt x="1829301" y="3309007"/>
                    <a:pt x="1827547" y="3200870"/>
                  </a:cubicBezTo>
                  <a:close/>
                  <a:moveTo>
                    <a:pt x="1831206" y="3523579"/>
                  </a:moveTo>
                  <a:cubicBezTo>
                    <a:pt x="1929139" y="3523933"/>
                    <a:pt x="1885508" y="3524775"/>
                    <a:pt x="2098251" y="3524320"/>
                  </a:cubicBezTo>
                  <a:cubicBezTo>
                    <a:pt x="2098672" y="3735841"/>
                    <a:pt x="2101539" y="3745364"/>
                    <a:pt x="2103882" y="3830529"/>
                  </a:cubicBezTo>
                  <a:cubicBezTo>
                    <a:pt x="1876860" y="3831051"/>
                    <a:pt x="1928701" y="3830090"/>
                    <a:pt x="1835404" y="3829635"/>
                  </a:cubicBezTo>
                  <a:cubicBezTo>
                    <a:pt x="1833836" y="3701745"/>
                    <a:pt x="1836027" y="3828911"/>
                    <a:pt x="1831206" y="3523579"/>
                  </a:cubicBezTo>
                  <a:close/>
                  <a:moveTo>
                    <a:pt x="2105231" y="3894676"/>
                  </a:moveTo>
                  <a:cubicBezTo>
                    <a:pt x="2109766" y="4191497"/>
                    <a:pt x="2116273" y="4152074"/>
                    <a:pt x="2092216" y="4151720"/>
                  </a:cubicBezTo>
                  <a:cubicBezTo>
                    <a:pt x="1803709" y="4147069"/>
                    <a:pt x="1840782" y="4170007"/>
                    <a:pt x="1840074" y="4124433"/>
                  </a:cubicBezTo>
                  <a:cubicBezTo>
                    <a:pt x="1836668" y="3915356"/>
                    <a:pt x="1836162" y="3887243"/>
                    <a:pt x="1835606" y="3845293"/>
                  </a:cubicBezTo>
                  <a:cubicBezTo>
                    <a:pt x="2151728" y="3846877"/>
                    <a:pt x="2104186" y="3828675"/>
                    <a:pt x="2105231" y="3894676"/>
                  </a:cubicBezTo>
                  <a:close/>
                  <a:moveTo>
                    <a:pt x="2106327" y="3201443"/>
                  </a:moveTo>
                  <a:cubicBezTo>
                    <a:pt x="2215050" y="3198544"/>
                    <a:pt x="2373304" y="3202488"/>
                    <a:pt x="2373338" y="3204662"/>
                  </a:cubicBezTo>
                  <a:cubicBezTo>
                    <a:pt x="2374265" y="3264377"/>
                    <a:pt x="2375698" y="3341485"/>
                    <a:pt x="2378413" y="3509320"/>
                  </a:cubicBezTo>
                  <a:cubicBezTo>
                    <a:pt x="2273466" y="3509219"/>
                    <a:pt x="2292904" y="3508292"/>
                    <a:pt x="2112025" y="3508629"/>
                  </a:cubicBezTo>
                  <a:cubicBezTo>
                    <a:pt x="2111351" y="3379188"/>
                    <a:pt x="2107759" y="3307642"/>
                    <a:pt x="2106327" y="3201443"/>
                  </a:cubicBezTo>
                  <a:close/>
                  <a:moveTo>
                    <a:pt x="1890111" y="4168069"/>
                  </a:moveTo>
                  <a:cubicBezTo>
                    <a:pt x="1958878" y="4165996"/>
                    <a:pt x="2023296" y="4166333"/>
                    <a:pt x="2092030" y="4167361"/>
                  </a:cubicBezTo>
                  <a:cubicBezTo>
                    <a:pt x="2114992" y="4167732"/>
                    <a:pt x="2110305" y="4154636"/>
                    <a:pt x="2109496" y="4239515"/>
                  </a:cubicBezTo>
                  <a:cubicBezTo>
                    <a:pt x="2106630" y="4509553"/>
                    <a:pt x="2126793" y="4474092"/>
                    <a:pt x="2092182" y="4473755"/>
                  </a:cubicBezTo>
                  <a:cubicBezTo>
                    <a:pt x="1825035" y="4471261"/>
                    <a:pt x="1846143" y="4476317"/>
                    <a:pt x="1846058" y="4469541"/>
                  </a:cubicBezTo>
                  <a:cubicBezTo>
                    <a:pt x="1842012" y="4116175"/>
                    <a:pt x="1822877" y="4170007"/>
                    <a:pt x="1890111" y="4168069"/>
                  </a:cubicBezTo>
                  <a:close/>
                  <a:moveTo>
                    <a:pt x="2112092" y="3549534"/>
                  </a:moveTo>
                  <a:cubicBezTo>
                    <a:pt x="2112092" y="3513213"/>
                    <a:pt x="2071344" y="3524708"/>
                    <a:pt x="2378666" y="3524961"/>
                  </a:cubicBezTo>
                  <a:cubicBezTo>
                    <a:pt x="2381734" y="3715262"/>
                    <a:pt x="2381734" y="3717891"/>
                    <a:pt x="2383083" y="3779730"/>
                  </a:cubicBezTo>
                  <a:cubicBezTo>
                    <a:pt x="2384465" y="3842596"/>
                    <a:pt x="2434587" y="3829804"/>
                    <a:pt x="2117689" y="3830495"/>
                  </a:cubicBezTo>
                  <a:cubicBezTo>
                    <a:pt x="2116105" y="3772668"/>
                    <a:pt x="2112092" y="3706666"/>
                    <a:pt x="2112092" y="3549534"/>
                  </a:cubicBezTo>
                  <a:close/>
                  <a:moveTo>
                    <a:pt x="2193217" y="3846068"/>
                  </a:moveTo>
                  <a:cubicBezTo>
                    <a:pt x="2295399" y="3846068"/>
                    <a:pt x="2291842" y="3844551"/>
                    <a:pt x="2384414" y="3844416"/>
                  </a:cubicBezTo>
                  <a:cubicBezTo>
                    <a:pt x="2385106" y="3881614"/>
                    <a:pt x="2385240" y="3893429"/>
                    <a:pt x="2388832" y="4124703"/>
                  </a:cubicBezTo>
                  <a:cubicBezTo>
                    <a:pt x="2389438" y="4163383"/>
                    <a:pt x="2419026" y="4152310"/>
                    <a:pt x="2193217" y="4152495"/>
                  </a:cubicBezTo>
                  <a:cubicBezTo>
                    <a:pt x="2109159" y="4152495"/>
                    <a:pt x="2123489" y="4158900"/>
                    <a:pt x="2122949" y="4124400"/>
                  </a:cubicBezTo>
                  <a:cubicBezTo>
                    <a:pt x="2117757" y="3789354"/>
                    <a:pt x="2097391" y="3846068"/>
                    <a:pt x="2193217" y="3846068"/>
                  </a:cubicBezTo>
                  <a:close/>
                  <a:moveTo>
                    <a:pt x="2387095" y="3202606"/>
                  </a:moveTo>
                  <a:cubicBezTo>
                    <a:pt x="2676175" y="3203078"/>
                    <a:pt x="2654225" y="3200516"/>
                    <a:pt x="2654292" y="3204662"/>
                  </a:cubicBezTo>
                  <a:cubicBezTo>
                    <a:pt x="2659805" y="3556950"/>
                    <a:pt x="2685970" y="3507415"/>
                    <a:pt x="2597714" y="3507415"/>
                  </a:cubicBezTo>
                  <a:cubicBezTo>
                    <a:pt x="2496594" y="3507415"/>
                    <a:pt x="2496442" y="3509320"/>
                    <a:pt x="2395440" y="3509320"/>
                  </a:cubicBezTo>
                  <a:cubicBezTo>
                    <a:pt x="2391074" y="3509320"/>
                    <a:pt x="2392423" y="3543500"/>
                    <a:pt x="2387095" y="3202606"/>
                  </a:cubicBezTo>
                  <a:close/>
                  <a:moveTo>
                    <a:pt x="2123287" y="4239717"/>
                  </a:moveTo>
                  <a:cubicBezTo>
                    <a:pt x="2124281" y="4145737"/>
                    <a:pt x="2066843" y="4168254"/>
                    <a:pt x="2389590" y="4167985"/>
                  </a:cubicBezTo>
                  <a:cubicBezTo>
                    <a:pt x="2391108" y="4247587"/>
                    <a:pt x="2394884" y="4343269"/>
                    <a:pt x="2394361" y="4469609"/>
                  </a:cubicBezTo>
                  <a:cubicBezTo>
                    <a:pt x="2394361" y="4470806"/>
                    <a:pt x="2425989" y="4476047"/>
                    <a:pt x="2126304" y="4474041"/>
                  </a:cubicBezTo>
                  <a:cubicBezTo>
                    <a:pt x="2124012" y="4395619"/>
                    <a:pt x="2122528" y="4318510"/>
                    <a:pt x="2123287" y="4239717"/>
                  </a:cubicBezTo>
                  <a:close/>
                  <a:moveTo>
                    <a:pt x="2392473" y="3524961"/>
                  </a:moveTo>
                  <a:cubicBezTo>
                    <a:pt x="2461848" y="3524961"/>
                    <a:pt x="2488586" y="3523242"/>
                    <a:pt x="2660867" y="3523022"/>
                  </a:cubicBezTo>
                  <a:cubicBezTo>
                    <a:pt x="2660361" y="3723487"/>
                    <a:pt x="2663531" y="3743409"/>
                    <a:pt x="2665790" y="3830630"/>
                  </a:cubicBezTo>
                  <a:cubicBezTo>
                    <a:pt x="2347156" y="3829720"/>
                    <a:pt x="2398306" y="3842664"/>
                    <a:pt x="2396907" y="3779342"/>
                  </a:cubicBezTo>
                  <a:cubicBezTo>
                    <a:pt x="2395272" y="3704358"/>
                    <a:pt x="2395440" y="3709144"/>
                    <a:pt x="2392473" y="3524961"/>
                  </a:cubicBezTo>
                  <a:close/>
                  <a:moveTo>
                    <a:pt x="2666178" y="3846287"/>
                  </a:moveTo>
                  <a:cubicBezTo>
                    <a:pt x="2667223" y="3892013"/>
                    <a:pt x="2670612" y="4150743"/>
                    <a:pt x="2670629" y="4152041"/>
                  </a:cubicBezTo>
                  <a:cubicBezTo>
                    <a:pt x="2363948" y="4148568"/>
                    <a:pt x="2403347" y="4168136"/>
                    <a:pt x="2402656" y="4124433"/>
                  </a:cubicBezTo>
                  <a:cubicBezTo>
                    <a:pt x="2399419" y="3915794"/>
                    <a:pt x="2398964" y="3884462"/>
                    <a:pt x="2398239" y="3844400"/>
                  </a:cubicBezTo>
                  <a:cubicBezTo>
                    <a:pt x="2493239" y="3844433"/>
                    <a:pt x="2436947" y="3845664"/>
                    <a:pt x="2666178" y="3846287"/>
                  </a:cubicBezTo>
                  <a:close/>
                  <a:moveTo>
                    <a:pt x="2670780" y="4167715"/>
                  </a:moveTo>
                  <a:cubicBezTo>
                    <a:pt x="2671606" y="4254649"/>
                    <a:pt x="2669364" y="4281414"/>
                    <a:pt x="2674186" y="4475896"/>
                  </a:cubicBezTo>
                  <a:cubicBezTo>
                    <a:pt x="2553476" y="4476081"/>
                    <a:pt x="2408135" y="4474008"/>
                    <a:pt x="2408152" y="4469693"/>
                  </a:cubicBezTo>
                  <a:cubicBezTo>
                    <a:pt x="2408674" y="4344179"/>
                    <a:pt x="2405016" y="4251666"/>
                    <a:pt x="2403398" y="4167951"/>
                  </a:cubicBezTo>
                  <a:cubicBezTo>
                    <a:pt x="2501331" y="4167934"/>
                    <a:pt x="2586216" y="4166687"/>
                    <a:pt x="2670780" y="4167715"/>
                  </a:cubicBezTo>
                  <a:close/>
                  <a:moveTo>
                    <a:pt x="2408101" y="4488283"/>
                  </a:moveTo>
                  <a:cubicBezTo>
                    <a:pt x="2513065" y="4488637"/>
                    <a:pt x="2464157" y="4491924"/>
                    <a:pt x="2674573" y="4491570"/>
                  </a:cubicBezTo>
                  <a:cubicBezTo>
                    <a:pt x="2674742" y="4499138"/>
                    <a:pt x="2680356" y="4795335"/>
                    <a:pt x="2680390" y="4797340"/>
                  </a:cubicBezTo>
                  <a:cubicBezTo>
                    <a:pt x="2491974" y="4798233"/>
                    <a:pt x="2519960" y="4795806"/>
                    <a:pt x="2413884" y="4795537"/>
                  </a:cubicBezTo>
                  <a:cubicBezTo>
                    <a:pt x="2412164" y="4697664"/>
                    <a:pt x="2407781" y="4615196"/>
                    <a:pt x="2408101" y="4488283"/>
                  </a:cubicBezTo>
                  <a:close/>
                  <a:moveTo>
                    <a:pt x="2679985" y="3846338"/>
                  </a:moveTo>
                  <a:cubicBezTo>
                    <a:pt x="2895813" y="3847079"/>
                    <a:pt x="2861084" y="3846085"/>
                    <a:pt x="2945496" y="3845445"/>
                  </a:cubicBezTo>
                  <a:cubicBezTo>
                    <a:pt x="2946929" y="3985521"/>
                    <a:pt x="2949576" y="4003538"/>
                    <a:pt x="2951785" y="4152209"/>
                  </a:cubicBezTo>
                  <a:cubicBezTo>
                    <a:pt x="2872464" y="4152614"/>
                    <a:pt x="2833334" y="4154265"/>
                    <a:pt x="2684419" y="4152226"/>
                  </a:cubicBezTo>
                  <a:cubicBezTo>
                    <a:pt x="2684402" y="4150894"/>
                    <a:pt x="2681132" y="3897373"/>
                    <a:pt x="2679985" y="3846338"/>
                  </a:cubicBezTo>
                  <a:close/>
                  <a:moveTo>
                    <a:pt x="2955173" y="3549265"/>
                  </a:moveTo>
                  <a:cubicBezTo>
                    <a:pt x="2953909" y="3511309"/>
                    <a:pt x="2916061" y="3523916"/>
                    <a:pt x="3204466" y="3523916"/>
                  </a:cubicBezTo>
                  <a:cubicBezTo>
                    <a:pt x="3233379" y="3523916"/>
                    <a:pt x="3216655" y="3486752"/>
                    <a:pt x="3225523" y="3779797"/>
                  </a:cubicBezTo>
                  <a:cubicBezTo>
                    <a:pt x="3227310" y="3838973"/>
                    <a:pt x="3272880" y="3829602"/>
                    <a:pt x="3002210" y="3829602"/>
                  </a:cubicBezTo>
                  <a:cubicBezTo>
                    <a:pt x="2939629" y="3829602"/>
                    <a:pt x="2966115" y="3877046"/>
                    <a:pt x="2955173" y="3549265"/>
                  </a:cubicBezTo>
                  <a:close/>
                  <a:moveTo>
                    <a:pt x="3002227" y="3845242"/>
                  </a:moveTo>
                  <a:cubicBezTo>
                    <a:pt x="3267485" y="3845242"/>
                    <a:pt x="3227158" y="3829248"/>
                    <a:pt x="3228187" y="3894676"/>
                  </a:cubicBezTo>
                  <a:cubicBezTo>
                    <a:pt x="3232840" y="4191294"/>
                    <a:pt x="3239128" y="4150962"/>
                    <a:pt x="3204483" y="4150962"/>
                  </a:cubicBezTo>
                  <a:cubicBezTo>
                    <a:pt x="2928267" y="4150962"/>
                    <a:pt x="2965794" y="4162608"/>
                    <a:pt x="2965188" y="4124433"/>
                  </a:cubicBezTo>
                  <a:cubicBezTo>
                    <a:pt x="2960046" y="3798977"/>
                    <a:pt x="2942512" y="3845242"/>
                    <a:pt x="3002227" y="3845242"/>
                  </a:cubicBezTo>
                  <a:close/>
                  <a:moveTo>
                    <a:pt x="3002227" y="4167732"/>
                  </a:moveTo>
                  <a:cubicBezTo>
                    <a:pt x="3102621" y="4167732"/>
                    <a:pt x="3107966" y="4166603"/>
                    <a:pt x="3204483" y="4166603"/>
                  </a:cubicBezTo>
                  <a:cubicBezTo>
                    <a:pt x="3242096" y="4166603"/>
                    <a:pt x="3230783" y="4123254"/>
                    <a:pt x="3235942" y="4473199"/>
                  </a:cubicBezTo>
                  <a:cubicBezTo>
                    <a:pt x="3125027" y="4472508"/>
                    <a:pt x="3106668" y="4475811"/>
                    <a:pt x="2970212" y="4475794"/>
                  </a:cubicBezTo>
                  <a:cubicBezTo>
                    <a:pt x="2965390" y="4124770"/>
                    <a:pt x="2951178" y="4167732"/>
                    <a:pt x="3002227" y="4167732"/>
                  </a:cubicBezTo>
                  <a:close/>
                  <a:moveTo>
                    <a:pt x="3230395" y="3204342"/>
                  </a:moveTo>
                  <a:cubicBezTo>
                    <a:pt x="3230345" y="3200685"/>
                    <a:pt x="3498891" y="3200162"/>
                    <a:pt x="3498958" y="3204612"/>
                  </a:cubicBezTo>
                  <a:cubicBezTo>
                    <a:pt x="3500964" y="3332856"/>
                    <a:pt x="3498739" y="3287248"/>
                    <a:pt x="3502380" y="3507584"/>
                  </a:cubicBezTo>
                  <a:cubicBezTo>
                    <a:pt x="3378535" y="3505612"/>
                    <a:pt x="3308351" y="3507904"/>
                    <a:pt x="3236363" y="3508191"/>
                  </a:cubicBezTo>
                  <a:cubicBezTo>
                    <a:pt x="3236245" y="3394171"/>
                    <a:pt x="3232098" y="3313136"/>
                    <a:pt x="3230395" y="3204342"/>
                  </a:cubicBezTo>
                  <a:close/>
                  <a:moveTo>
                    <a:pt x="3236178" y="3549602"/>
                  </a:moveTo>
                  <a:cubicBezTo>
                    <a:pt x="3236397" y="3520511"/>
                    <a:pt x="3196138" y="3518320"/>
                    <a:pt x="3502616" y="3523292"/>
                  </a:cubicBezTo>
                  <a:cubicBezTo>
                    <a:pt x="3507438" y="3807017"/>
                    <a:pt x="3505466" y="3713257"/>
                    <a:pt x="3506848" y="3830411"/>
                  </a:cubicBezTo>
                  <a:cubicBezTo>
                    <a:pt x="3197689" y="3824967"/>
                    <a:pt x="3241455" y="3850012"/>
                    <a:pt x="3239314" y="3779292"/>
                  </a:cubicBezTo>
                  <a:cubicBezTo>
                    <a:pt x="3236330" y="3680340"/>
                    <a:pt x="3235790" y="3611811"/>
                    <a:pt x="3236178" y="3549602"/>
                  </a:cubicBezTo>
                  <a:close/>
                  <a:moveTo>
                    <a:pt x="3507050" y="3846051"/>
                  </a:moveTo>
                  <a:cubicBezTo>
                    <a:pt x="3509107" y="4003217"/>
                    <a:pt x="3511990" y="4023577"/>
                    <a:pt x="3513575" y="4152378"/>
                  </a:cubicBezTo>
                  <a:cubicBezTo>
                    <a:pt x="3407313" y="4152462"/>
                    <a:pt x="3373595" y="4152732"/>
                    <a:pt x="3305603" y="4151720"/>
                  </a:cubicBezTo>
                  <a:cubicBezTo>
                    <a:pt x="3227260" y="4150557"/>
                    <a:pt x="3246715" y="4198441"/>
                    <a:pt x="3241960" y="3894406"/>
                  </a:cubicBezTo>
                  <a:cubicBezTo>
                    <a:pt x="3240983" y="3831270"/>
                    <a:pt x="3190490" y="3840928"/>
                    <a:pt x="3507050" y="3846051"/>
                  </a:cubicBezTo>
                  <a:close/>
                  <a:moveTo>
                    <a:pt x="3513760" y="4168019"/>
                  </a:moveTo>
                  <a:cubicBezTo>
                    <a:pt x="3515547" y="4344499"/>
                    <a:pt x="3511501" y="4134327"/>
                    <a:pt x="3516761" y="4475508"/>
                  </a:cubicBezTo>
                  <a:cubicBezTo>
                    <a:pt x="3227833" y="4475660"/>
                    <a:pt x="3384722" y="4474665"/>
                    <a:pt x="3249766" y="4473317"/>
                  </a:cubicBezTo>
                  <a:cubicBezTo>
                    <a:pt x="3248940" y="4407079"/>
                    <a:pt x="3249362" y="4439018"/>
                    <a:pt x="3245181" y="4166704"/>
                  </a:cubicBezTo>
                  <a:cubicBezTo>
                    <a:pt x="3358557" y="4167310"/>
                    <a:pt x="3253796" y="4168238"/>
                    <a:pt x="3513760" y="4168019"/>
                  </a:cubicBezTo>
                  <a:close/>
                  <a:moveTo>
                    <a:pt x="3516457" y="3523511"/>
                  </a:moveTo>
                  <a:cubicBezTo>
                    <a:pt x="3820795" y="3528332"/>
                    <a:pt x="3783065" y="3506927"/>
                    <a:pt x="3783874" y="3549703"/>
                  </a:cubicBezTo>
                  <a:cubicBezTo>
                    <a:pt x="3785459" y="3633603"/>
                    <a:pt x="3786571" y="3698526"/>
                    <a:pt x="3787330" y="3779662"/>
                  </a:cubicBezTo>
                  <a:cubicBezTo>
                    <a:pt x="3787852" y="3836293"/>
                    <a:pt x="3842290" y="3835652"/>
                    <a:pt x="3520689" y="3830630"/>
                  </a:cubicBezTo>
                  <a:cubicBezTo>
                    <a:pt x="3519610" y="3738218"/>
                    <a:pt x="3520773" y="3771488"/>
                    <a:pt x="3516457" y="3523511"/>
                  </a:cubicBezTo>
                  <a:close/>
                  <a:moveTo>
                    <a:pt x="3517014" y="4491149"/>
                  </a:moveTo>
                  <a:cubicBezTo>
                    <a:pt x="3518666" y="4598274"/>
                    <a:pt x="3519138" y="4634343"/>
                    <a:pt x="3520638" y="4699939"/>
                  </a:cubicBezTo>
                  <a:cubicBezTo>
                    <a:pt x="3523488" y="4829447"/>
                    <a:pt x="3570018" y="4791037"/>
                    <a:pt x="3305401" y="4796717"/>
                  </a:cubicBezTo>
                  <a:cubicBezTo>
                    <a:pt x="3242331" y="4797997"/>
                    <a:pt x="3254723" y="4856027"/>
                    <a:pt x="3249969" y="4488958"/>
                  </a:cubicBezTo>
                  <a:cubicBezTo>
                    <a:pt x="3354022" y="4490019"/>
                    <a:pt x="3254504" y="4491283"/>
                    <a:pt x="3517014" y="4491149"/>
                  </a:cubicBezTo>
                  <a:close/>
                  <a:moveTo>
                    <a:pt x="3521566" y="3894440"/>
                  </a:moveTo>
                  <a:cubicBezTo>
                    <a:pt x="3520605" y="3832888"/>
                    <a:pt x="3469033" y="3846068"/>
                    <a:pt x="3788072" y="3844754"/>
                  </a:cubicBezTo>
                  <a:cubicBezTo>
                    <a:pt x="3790213" y="4002863"/>
                    <a:pt x="3790971" y="3967048"/>
                    <a:pt x="3794242" y="4153575"/>
                  </a:cubicBezTo>
                  <a:cubicBezTo>
                    <a:pt x="3484763" y="4153052"/>
                    <a:pt x="3527601" y="4162625"/>
                    <a:pt x="3527011" y="4124433"/>
                  </a:cubicBezTo>
                  <a:cubicBezTo>
                    <a:pt x="3525207" y="4009403"/>
                    <a:pt x="3523336" y="4006588"/>
                    <a:pt x="3521566" y="3894440"/>
                  </a:cubicBezTo>
                  <a:close/>
                  <a:moveTo>
                    <a:pt x="3811034" y="3507449"/>
                  </a:moveTo>
                  <a:cubicBezTo>
                    <a:pt x="3792303" y="3507449"/>
                    <a:pt x="3797024" y="3518573"/>
                    <a:pt x="3795709" y="3434419"/>
                  </a:cubicBezTo>
                  <a:cubicBezTo>
                    <a:pt x="3791460" y="3167111"/>
                    <a:pt x="3784413" y="3202286"/>
                    <a:pt x="3811034" y="3202286"/>
                  </a:cubicBezTo>
                  <a:cubicBezTo>
                    <a:pt x="3912356" y="3202286"/>
                    <a:pt x="3911766" y="3201746"/>
                    <a:pt x="4013307" y="3201746"/>
                  </a:cubicBezTo>
                  <a:cubicBezTo>
                    <a:pt x="4080675" y="3201746"/>
                    <a:pt x="4060158" y="3155869"/>
                    <a:pt x="4064524" y="3434672"/>
                  </a:cubicBezTo>
                  <a:cubicBezTo>
                    <a:pt x="4066058" y="3532731"/>
                    <a:pt x="4116551" y="3507449"/>
                    <a:pt x="3811034" y="3507449"/>
                  </a:cubicBezTo>
                  <a:close/>
                  <a:moveTo>
                    <a:pt x="4065418" y="3524404"/>
                  </a:moveTo>
                  <a:cubicBezTo>
                    <a:pt x="4065789" y="3687250"/>
                    <a:pt x="4067576" y="3724936"/>
                    <a:pt x="4069666" y="3830883"/>
                  </a:cubicBezTo>
                  <a:cubicBezTo>
                    <a:pt x="3961213" y="3832517"/>
                    <a:pt x="3913704" y="3828978"/>
                    <a:pt x="3801694" y="3829062"/>
                  </a:cubicBezTo>
                  <a:cubicBezTo>
                    <a:pt x="3800817" y="3756437"/>
                    <a:pt x="3801171" y="3733650"/>
                    <a:pt x="3797226" y="3523107"/>
                  </a:cubicBezTo>
                  <a:cubicBezTo>
                    <a:pt x="3915660" y="3522989"/>
                    <a:pt x="3881976" y="3524489"/>
                    <a:pt x="4065418" y="3524404"/>
                  </a:cubicBezTo>
                  <a:close/>
                  <a:moveTo>
                    <a:pt x="3798844" y="4491014"/>
                  </a:moveTo>
                  <a:cubicBezTo>
                    <a:pt x="3798204" y="4625292"/>
                    <a:pt x="3803194" y="4693906"/>
                    <a:pt x="3805049" y="4794660"/>
                  </a:cubicBezTo>
                  <a:cubicBezTo>
                    <a:pt x="3685536" y="4794762"/>
                    <a:pt x="3696814" y="4797930"/>
                    <a:pt x="3536334" y="4796514"/>
                  </a:cubicBezTo>
                  <a:cubicBezTo>
                    <a:pt x="3534429" y="4680304"/>
                    <a:pt x="3534581" y="4736092"/>
                    <a:pt x="3530805" y="4491149"/>
                  </a:cubicBezTo>
                  <a:lnTo>
                    <a:pt x="3798844" y="4491014"/>
                  </a:lnTo>
                  <a:close/>
                  <a:moveTo>
                    <a:pt x="3802604" y="3894440"/>
                  </a:moveTo>
                  <a:cubicBezTo>
                    <a:pt x="3801508" y="3824562"/>
                    <a:pt x="3759782" y="3846911"/>
                    <a:pt x="4013307" y="3846911"/>
                  </a:cubicBezTo>
                  <a:cubicBezTo>
                    <a:pt x="4087318" y="3846911"/>
                    <a:pt x="4068368" y="3795118"/>
                    <a:pt x="4073527" y="4124736"/>
                  </a:cubicBezTo>
                  <a:cubicBezTo>
                    <a:pt x="4074117" y="4162356"/>
                    <a:pt x="4115944" y="4153591"/>
                    <a:pt x="3811034" y="4153591"/>
                  </a:cubicBezTo>
                  <a:cubicBezTo>
                    <a:pt x="3808505" y="4153591"/>
                    <a:pt x="3807122" y="4183575"/>
                    <a:pt x="3802604" y="3894440"/>
                  </a:cubicBezTo>
                  <a:close/>
                  <a:moveTo>
                    <a:pt x="3811034" y="4169232"/>
                  </a:moveTo>
                  <a:cubicBezTo>
                    <a:pt x="4125941" y="4169232"/>
                    <a:pt x="4073392" y="4146613"/>
                    <a:pt x="4076022" y="4239851"/>
                  </a:cubicBezTo>
                  <a:cubicBezTo>
                    <a:pt x="4078281" y="4322977"/>
                    <a:pt x="4079107" y="4386096"/>
                    <a:pt x="4079984" y="4469743"/>
                  </a:cubicBezTo>
                  <a:cubicBezTo>
                    <a:pt x="4080068" y="4477294"/>
                    <a:pt x="4105592" y="4475356"/>
                    <a:pt x="3812770" y="4475356"/>
                  </a:cubicBezTo>
                  <a:cubicBezTo>
                    <a:pt x="3814540" y="4247065"/>
                    <a:pt x="3803750" y="4169232"/>
                    <a:pt x="3811034" y="4169232"/>
                  </a:cubicBezTo>
                  <a:close/>
                  <a:moveTo>
                    <a:pt x="3812669" y="4491014"/>
                  </a:moveTo>
                  <a:cubicBezTo>
                    <a:pt x="3822025" y="4491014"/>
                    <a:pt x="4043535" y="4490795"/>
                    <a:pt x="4080203" y="4490525"/>
                  </a:cubicBezTo>
                  <a:cubicBezTo>
                    <a:pt x="4081974" y="4653270"/>
                    <a:pt x="4083929" y="4691040"/>
                    <a:pt x="4085682" y="4796211"/>
                  </a:cubicBezTo>
                  <a:cubicBezTo>
                    <a:pt x="3929400" y="4797424"/>
                    <a:pt x="3931170" y="4794778"/>
                    <a:pt x="3818856" y="4794677"/>
                  </a:cubicBezTo>
                  <a:cubicBezTo>
                    <a:pt x="3816901" y="4687737"/>
                    <a:pt x="3812028" y="4623067"/>
                    <a:pt x="3812669" y="4491014"/>
                  </a:cubicBezTo>
                  <a:close/>
                  <a:moveTo>
                    <a:pt x="4316919" y="3829703"/>
                  </a:moveTo>
                  <a:cubicBezTo>
                    <a:pt x="4045018" y="3823500"/>
                    <a:pt x="4084081" y="3853063"/>
                    <a:pt x="4082395" y="3779325"/>
                  </a:cubicBezTo>
                  <a:cubicBezTo>
                    <a:pt x="4080625" y="3702436"/>
                    <a:pt x="4079276" y="3625817"/>
                    <a:pt x="4079276" y="3549534"/>
                  </a:cubicBezTo>
                  <a:cubicBezTo>
                    <a:pt x="4079276" y="3511814"/>
                    <a:pt x="4039759" y="3527017"/>
                    <a:pt x="4346153" y="3522972"/>
                  </a:cubicBezTo>
                  <a:cubicBezTo>
                    <a:pt x="4350587" y="3878664"/>
                    <a:pt x="4364967" y="3830798"/>
                    <a:pt x="4316919" y="3829703"/>
                  </a:cubicBezTo>
                  <a:close/>
                  <a:moveTo>
                    <a:pt x="4316684" y="3507786"/>
                  </a:moveTo>
                  <a:cubicBezTo>
                    <a:pt x="4255570" y="3508865"/>
                    <a:pt x="4248843" y="3508663"/>
                    <a:pt x="4079175" y="3508747"/>
                  </a:cubicBezTo>
                  <a:cubicBezTo>
                    <a:pt x="4079040" y="3484241"/>
                    <a:pt x="4075786" y="3234595"/>
                    <a:pt x="4075297" y="3201679"/>
                  </a:cubicBezTo>
                  <a:cubicBezTo>
                    <a:pt x="4077017" y="3201679"/>
                    <a:pt x="4268214" y="3201291"/>
                    <a:pt x="4341129" y="3200954"/>
                  </a:cubicBezTo>
                  <a:cubicBezTo>
                    <a:pt x="4346675" y="3554944"/>
                    <a:pt x="4357414" y="3507078"/>
                    <a:pt x="4316684" y="3507786"/>
                  </a:cubicBezTo>
                  <a:close/>
                  <a:moveTo>
                    <a:pt x="4316734" y="3185431"/>
                  </a:moveTo>
                  <a:cubicBezTo>
                    <a:pt x="4223824" y="3185937"/>
                    <a:pt x="4205128" y="3185516"/>
                    <a:pt x="4114427" y="3185870"/>
                  </a:cubicBezTo>
                  <a:cubicBezTo>
                    <a:pt x="4060478" y="3186089"/>
                    <a:pt x="4075634" y="3235000"/>
                    <a:pt x="4069396" y="2879594"/>
                  </a:cubicBezTo>
                  <a:cubicBezTo>
                    <a:pt x="4151297" y="2879914"/>
                    <a:pt x="4136377" y="2880453"/>
                    <a:pt x="4335026" y="2880032"/>
                  </a:cubicBezTo>
                  <a:cubicBezTo>
                    <a:pt x="4336847" y="3227331"/>
                    <a:pt x="4355796" y="3185212"/>
                    <a:pt x="4316734" y="3185431"/>
                  </a:cubicBezTo>
                  <a:close/>
                  <a:moveTo>
                    <a:pt x="4316767" y="2864408"/>
                  </a:moveTo>
                  <a:cubicBezTo>
                    <a:pt x="4039961" y="2865167"/>
                    <a:pt x="4069127" y="2864965"/>
                    <a:pt x="4069026" y="2859335"/>
                  </a:cubicBezTo>
                  <a:cubicBezTo>
                    <a:pt x="4062670" y="2501586"/>
                    <a:pt x="4047210" y="2555503"/>
                    <a:pt x="4114325" y="2556683"/>
                  </a:cubicBezTo>
                  <a:cubicBezTo>
                    <a:pt x="4368390" y="2561116"/>
                    <a:pt x="4332261" y="2532666"/>
                    <a:pt x="4332649" y="2630033"/>
                  </a:cubicBezTo>
                  <a:cubicBezTo>
                    <a:pt x="4333509" y="2900190"/>
                    <a:pt x="4345243" y="2864324"/>
                    <a:pt x="4316767" y="2864408"/>
                  </a:cubicBezTo>
                  <a:close/>
                  <a:moveTo>
                    <a:pt x="4316818" y="2542424"/>
                  </a:moveTo>
                  <a:cubicBezTo>
                    <a:pt x="4024181" y="2539273"/>
                    <a:pt x="4063445" y="2551222"/>
                    <a:pt x="4062872" y="2514429"/>
                  </a:cubicBezTo>
                  <a:cubicBezTo>
                    <a:pt x="4057730" y="2184018"/>
                    <a:pt x="4041394" y="2234109"/>
                    <a:pt x="4114325" y="2235694"/>
                  </a:cubicBezTo>
                  <a:cubicBezTo>
                    <a:pt x="4367884" y="2241137"/>
                    <a:pt x="4324894" y="2212974"/>
                    <a:pt x="4325990" y="2284807"/>
                  </a:cubicBezTo>
                  <a:cubicBezTo>
                    <a:pt x="4330507" y="2572813"/>
                    <a:pt x="4341061" y="2542660"/>
                    <a:pt x="4316818" y="2542424"/>
                  </a:cubicBezTo>
                  <a:close/>
                  <a:moveTo>
                    <a:pt x="4013324" y="3186089"/>
                  </a:moveTo>
                  <a:cubicBezTo>
                    <a:pt x="3912002" y="3186089"/>
                    <a:pt x="3912592" y="3186628"/>
                    <a:pt x="3811050" y="3186628"/>
                  </a:cubicBezTo>
                  <a:cubicBezTo>
                    <a:pt x="3784042" y="3186628"/>
                    <a:pt x="3792286" y="3218719"/>
                    <a:pt x="3788392" y="2974416"/>
                  </a:cubicBezTo>
                  <a:cubicBezTo>
                    <a:pt x="3786639" y="2862487"/>
                    <a:pt x="3779457" y="2879611"/>
                    <a:pt x="3811050" y="2879611"/>
                  </a:cubicBezTo>
                  <a:cubicBezTo>
                    <a:pt x="4017252" y="2879510"/>
                    <a:pt x="4022562" y="2879476"/>
                    <a:pt x="4055572" y="2879560"/>
                  </a:cubicBezTo>
                  <a:cubicBezTo>
                    <a:pt x="4061979" y="3239112"/>
                    <a:pt x="4077388" y="3186089"/>
                    <a:pt x="4013324" y="3186089"/>
                  </a:cubicBezTo>
                  <a:close/>
                  <a:moveTo>
                    <a:pt x="4013324" y="2863869"/>
                  </a:moveTo>
                  <a:cubicBezTo>
                    <a:pt x="3785964" y="2863987"/>
                    <a:pt x="3810494" y="2863987"/>
                    <a:pt x="3786993" y="2863953"/>
                  </a:cubicBezTo>
                  <a:cubicBezTo>
                    <a:pt x="3786419" y="2809918"/>
                    <a:pt x="3782947" y="2557475"/>
                    <a:pt x="3782930" y="2556262"/>
                  </a:cubicBezTo>
                  <a:cubicBezTo>
                    <a:pt x="3784160" y="2556262"/>
                    <a:pt x="4010508" y="2555689"/>
                    <a:pt x="4049756" y="2555891"/>
                  </a:cubicBezTo>
                  <a:cubicBezTo>
                    <a:pt x="4055943" y="2913218"/>
                    <a:pt x="4073325" y="2863869"/>
                    <a:pt x="4013324" y="2863869"/>
                  </a:cubicBezTo>
                  <a:close/>
                  <a:moveTo>
                    <a:pt x="3783115" y="3507483"/>
                  </a:moveTo>
                  <a:cubicBezTo>
                    <a:pt x="3710352" y="3507651"/>
                    <a:pt x="3625720" y="3509590"/>
                    <a:pt x="3516205" y="3507820"/>
                  </a:cubicBezTo>
                  <a:cubicBezTo>
                    <a:pt x="3512614" y="3296923"/>
                    <a:pt x="3514873" y="3339328"/>
                    <a:pt x="3512765" y="3204342"/>
                  </a:cubicBezTo>
                  <a:cubicBezTo>
                    <a:pt x="3512681" y="3199522"/>
                    <a:pt x="3492653" y="3201494"/>
                    <a:pt x="3778226" y="3202235"/>
                  </a:cubicBezTo>
                  <a:cubicBezTo>
                    <a:pt x="3782593" y="3478258"/>
                    <a:pt x="3782474" y="3471971"/>
                    <a:pt x="3783115" y="3507483"/>
                  </a:cubicBezTo>
                  <a:close/>
                  <a:moveTo>
                    <a:pt x="3512462" y="3185920"/>
                  </a:moveTo>
                  <a:cubicBezTo>
                    <a:pt x="3507354" y="2861914"/>
                    <a:pt x="3506427" y="2878566"/>
                    <a:pt x="3507624" y="2878566"/>
                  </a:cubicBezTo>
                  <a:cubicBezTo>
                    <a:pt x="3612857" y="2879004"/>
                    <a:pt x="3617375" y="2878465"/>
                    <a:pt x="3709846" y="2879206"/>
                  </a:cubicBezTo>
                  <a:cubicBezTo>
                    <a:pt x="3793854" y="2879880"/>
                    <a:pt x="3772191" y="2823655"/>
                    <a:pt x="3777956" y="3186578"/>
                  </a:cubicBezTo>
                  <a:cubicBezTo>
                    <a:pt x="3715511" y="3186392"/>
                    <a:pt x="3647451" y="3185027"/>
                    <a:pt x="3512462" y="3185920"/>
                  </a:cubicBezTo>
                  <a:close/>
                  <a:moveTo>
                    <a:pt x="3506696" y="2859302"/>
                  </a:moveTo>
                  <a:cubicBezTo>
                    <a:pt x="3499126" y="2530458"/>
                    <a:pt x="3504167" y="2557458"/>
                    <a:pt x="3507624" y="2557458"/>
                  </a:cubicBezTo>
                  <a:cubicBezTo>
                    <a:pt x="3822211" y="2558756"/>
                    <a:pt x="3768853" y="2531570"/>
                    <a:pt x="3770083" y="2629645"/>
                  </a:cubicBezTo>
                  <a:cubicBezTo>
                    <a:pt x="3771297" y="2735608"/>
                    <a:pt x="3772157" y="2757569"/>
                    <a:pt x="3773118" y="2859638"/>
                  </a:cubicBezTo>
                  <a:cubicBezTo>
                    <a:pt x="3773168" y="2865942"/>
                    <a:pt x="3506814" y="2864965"/>
                    <a:pt x="3506696" y="2859302"/>
                  </a:cubicBezTo>
                  <a:close/>
                  <a:moveTo>
                    <a:pt x="3709813" y="2541278"/>
                  </a:moveTo>
                  <a:cubicBezTo>
                    <a:pt x="3464869" y="2544902"/>
                    <a:pt x="3503021" y="2551070"/>
                    <a:pt x="3502431" y="2514412"/>
                  </a:cubicBezTo>
                  <a:cubicBezTo>
                    <a:pt x="3497643" y="2201176"/>
                    <a:pt x="3493159" y="2235306"/>
                    <a:pt x="3507624" y="2235390"/>
                  </a:cubicBezTo>
                  <a:cubicBezTo>
                    <a:pt x="3812382" y="2237430"/>
                    <a:pt x="3764992" y="2220103"/>
                    <a:pt x="3766003" y="2284790"/>
                  </a:cubicBezTo>
                  <a:cubicBezTo>
                    <a:pt x="3767723" y="2394663"/>
                    <a:pt x="3766694" y="2399888"/>
                    <a:pt x="3768499" y="2514716"/>
                  </a:cubicBezTo>
                  <a:cubicBezTo>
                    <a:pt x="3769004" y="2547716"/>
                    <a:pt x="3780687" y="2540216"/>
                    <a:pt x="3709813" y="2541278"/>
                  </a:cubicBezTo>
                  <a:close/>
                  <a:moveTo>
                    <a:pt x="3498654" y="3186004"/>
                  </a:moveTo>
                  <a:cubicBezTo>
                    <a:pt x="3445060" y="3186291"/>
                    <a:pt x="3449376" y="3186241"/>
                    <a:pt x="3230126" y="3186342"/>
                  </a:cubicBezTo>
                  <a:cubicBezTo>
                    <a:pt x="3228322" y="3060272"/>
                    <a:pt x="3230497" y="3101935"/>
                    <a:pt x="3226501" y="2880841"/>
                  </a:cubicBezTo>
                  <a:cubicBezTo>
                    <a:pt x="3335308" y="2880386"/>
                    <a:pt x="3286586" y="2877639"/>
                    <a:pt x="3493327" y="2878515"/>
                  </a:cubicBezTo>
                  <a:cubicBezTo>
                    <a:pt x="3494322" y="2922286"/>
                    <a:pt x="3498503" y="3176313"/>
                    <a:pt x="3498654" y="3186004"/>
                  </a:cubicBezTo>
                  <a:close/>
                  <a:moveTo>
                    <a:pt x="3226214" y="2865167"/>
                  </a:moveTo>
                  <a:cubicBezTo>
                    <a:pt x="3220819" y="2554762"/>
                    <a:pt x="3221966" y="2636825"/>
                    <a:pt x="3220567" y="2558166"/>
                  </a:cubicBezTo>
                  <a:cubicBezTo>
                    <a:pt x="3329711" y="2558048"/>
                    <a:pt x="3323052" y="2556700"/>
                    <a:pt x="3489213" y="2557391"/>
                  </a:cubicBezTo>
                  <a:cubicBezTo>
                    <a:pt x="3490040" y="2632005"/>
                    <a:pt x="3488876" y="2692191"/>
                    <a:pt x="3492906" y="2859723"/>
                  </a:cubicBezTo>
                  <a:cubicBezTo>
                    <a:pt x="3492956" y="2862874"/>
                    <a:pt x="3516424" y="2863919"/>
                    <a:pt x="3226214" y="2865167"/>
                  </a:cubicBezTo>
                  <a:close/>
                  <a:moveTo>
                    <a:pt x="3220280" y="2542525"/>
                  </a:moveTo>
                  <a:cubicBezTo>
                    <a:pt x="3218105" y="2413068"/>
                    <a:pt x="3219268" y="2415158"/>
                    <a:pt x="3216470" y="2235289"/>
                  </a:cubicBezTo>
                  <a:cubicBezTo>
                    <a:pt x="3531850" y="2235238"/>
                    <a:pt x="3483616" y="2218485"/>
                    <a:pt x="3484645" y="2284790"/>
                  </a:cubicBezTo>
                  <a:cubicBezTo>
                    <a:pt x="3486229" y="2386842"/>
                    <a:pt x="3486718" y="2395978"/>
                    <a:pt x="3488607" y="2514682"/>
                  </a:cubicBezTo>
                  <a:cubicBezTo>
                    <a:pt x="3489197" y="2551155"/>
                    <a:pt x="3532035" y="2542188"/>
                    <a:pt x="3220280" y="2542525"/>
                  </a:cubicBezTo>
                  <a:close/>
                  <a:moveTo>
                    <a:pt x="3216554" y="3201982"/>
                  </a:moveTo>
                  <a:cubicBezTo>
                    <a:pt x="3218257" y="3315007"/>
                    <a:pt x="3222455" y="3392554"/>
                    <a:pt x="3222539" y="3508241"/>
                  </a:cubicBezTo>
                  <a:cubicBezTo>
                    <a:pt x="3133912" y="3508410"/>
                    <a:pt x="3098828" y="3507196"/>
                    <a:pt x="2953875" y="3507196"/>
                  </a:cubicBezTo>
                  <a:cubicBezTo>
                    <a:pt x="2950436" y="3381346"/>
                    <a:pt x="2952189" y="3315041"/>
                    <a:pt x="2950335" y="3201915"/>
                  </a:cubicBezTo>
                  <a:cubicBezTo>
                    <a:pt x="2984879" y="3202134"/>
                    <a:pt x="2992179" y="3202084"/>
                    <a:pt x="3216554" y="3201982"/>
                  </a:cubicBezTo>
                  <a:close/>
                  <a:moveTo>
                    <a:pt x="3002227" y="3186426"/>
                  </a:moveTo>
                  <a:cubicBezTo>
                    <a:pt x="2935786" y="3186426"/>
                    <a:pt x="2951279" y="3205437"/>
                    <a:pt x="2947772" y="3089244"/>
                  </a:cubicBezTo>
                  <a:cubicBezTo>
                    <a:pt x="2945699" y="3020715"/>
                    <a:pt x="2944198" y="2943724"/>
                    <a:pt x="2944552" y="2880386"/>
                  </a:cubicBezTo>
                  <a:cubicBezTo>
                    <a:pt x="2953808" y="2880437"/>
                    <a:pt x="3178706" y="2880925"/>
                    <a:pt x="3212677" y="2880875"/>
                  </a:cubicBezTo>
                  <a:cubicBezTo>
                    <a:pt x="3216638" y="3100823"/>
                    <a:pt x="3214582" y="3065412"/>
                    <a:pt x="3216318" y="3186342"/>
                  </a:cubicBezTo>
                  <a:lnTo>
                    <a:pt x="3002227" y="3186426"/>
                  </a:lnTo>
                  <a:close/>
                  <a:moveTo>
                    <a:pt x="2945159" y="3779561"/>
                  </a:moveTo>
                  <a:cubicBezTo>
                    <a:pt x="2945227" y="3841450"/>
                    <a:pt x="2993409" y="3831944"/>
                    <a:pt x="2698901" y="3830765"/>
                  </a:cubicBezTo>
                  <a:cubicBezTo>
                    <a:pt x="2679226" y="3830680"/>
                    <a:pt x="2672483" y="3875428"/>
                    <a:pt x="2674573" y="3549838"/>
                  </a:cubicBezTo>
                  <a:cubicBezTo>
                    <a:pt x="2674793" y="3513955"/>
                    <a:pt x="2632224" y="3522854"/>
                    <a:pt x="2940523" y="3522854"/>
                  </a:cubicBezTo>
                  <a:cubicBezTo>
                    <a:pt x="2942850" y="3600063"/>
                    <a:pt x="2945024" y="3657519"/>
                    <a:pt x="2945159" y="3779561"/>
                  </a:cubicBezTo>
                  <a:close/>
                  <a:moveTo>
                    <a:pt x="2674691" y="3507348"/>
                  </a:moveTo>
                  <a:cubicBezTo>
                    <a:pt x="2674472" y="3363750"/>
                    <a:pt x="2669499" y="3315159"/>
                    <a:pt x="2668066" y="3202134"/>
                  </a:cubicBezTo>
                  <a:cubicBezTo>
                    <a:pt x="2794289" y="3200550"/>
                    <a:pt x="2741588" y="3200162"/>
                    <a:pt x="2936511" y="3201814"/>
                  </a:cubicBezTo>
                  <a:cubicBezTo>
                    <a:pt x="2938483" y="3322726"/>
                    <a:pt x="2936494" y="3376424"/>
                    <a:pt x="2940034" y="3507196"/>
                  </a:cubicBezTo>
                  <a:cubicBezTo>
                    <a:pt x="2700654" y="3507213"/>
                    <a:pt x="2772355" y="3507196"/>
                    <a:pt x="2674691" y="3507348"/>
                  </a:cubicBezTo>
                  <a:close/>
                  <a:moveTo>
                    <a:pt x="2901174" y="3185769"/>
                  </a:moveTo>
                  <a:cubicBezTo>
                    <a:pt x="2836368" y="3184892"/>
                    <a:pt x="2765173" y="3184808"/>
                    <a:pt x="2698783" y="3185971"/>
                  </a:cubicBezTo>
                  <a:cubicBezTo>
                    <a:pt x="2647768" y="3186864"/>
                    <a:pt x="2675922" y="3225444"/>
                    <a:pt x="2664509" y="2879611"/>
                  </a:cubicBezTo>
                  <a:cubicBezTo>
                    <a:pt x="2891480" y="2879088"/>
                    <a:pt x="2825697" y="2879375"/>
                    <a:pt x="2930745" y="2880268"/>
                  </a:cubicBezTo>
                  <a:cubicBezTo>
                    <a:pt x="2928857" y="3225157"/>
                    <a:pt x="2959523" y="3186476"/>
                    <a:pt x="2901174" y="3185769"/>
                  </a:cubicBezTo>
                  <a:close/>
                  <a:moveTo>
                    <a:pt x="2930880" y="2859436"/>
                  </a:moveTo>
                  <a:cubicBezTo>
                    <a:pt x="2930812" y="2867981"/>
                    <a:pt x="2958056" y="2862824"/>
                    <a:pt x="2698834" y="2863852"/>
                  </a:cubicBezTo>
                  <a:cubicBezTo>
                    <a:pt x="2651106" y="2863987"/>
                    <a:pt x="2662924" y="2911246"/>
                    <a:pt x="2659164" y="2627454"/>
                  </a:cubicBezTo>
                  <a:cubicBezTo>
                    <a:pt x="2658102" y="2543604"/>
                    <a:pt x="2647683" y="2557239"/>
                    <a:pt x="2698766" y="2557998"/>
                  </a:cubicBezTo>
                  <a:cubicBezTo>
                    <a:pt x="2761936" y="2559009"/>
                    <a:pt x="2785471" y="2558773"/>
                    <a:pt x="2927508" y="2558807"/>
                  </a:cubicBezTo>
                  <a:cubicBezTo>
                    <a:pt x="2931031" y="2781671"/>
                    <a:pt x="2931470" y="2788682"/>
                    <a:pt x="2930880" y="2859436"/>
                  </a:cubicBezTo>
                  <a:close/>
                  <a:moveTo>
                    <a:pt x="2657967" y="2541818"/>
                  </a:moveTo>
                  <a:cubicBezTo>
                    <a:pt x="2655978" y="2412444"/>
                    <a:pt x="2655455" y="2395421"/>
                    <a:pt x="2652994" y="2234783"/>
                  </a:cubicBezTo>
                  <a:cubicBezTo>
                    <a:pt x="2727713" y="2234295"/>
                    <a:pt x="2751518" y="2232794"/>
                    <a:pt x="2921422" y="2234564"/>
                  </a:cubicBezTo>
                  <a:cubicBezTo>
                    <a:pt x="2925030" y="2470288"/>
                    <a:pt x="2923866" y="2329353"/>
                    <a:pt x="2927255" y="2543166"/>
                  </a:cubicBezTo>
                  <a:cubicBezTo>
                    <a:pt x="2652438" y="2543115"/>
                    <a:pt x="2770450" y="2542862"/>
                    <a:pt x="2657967" y="2541818"/>
                  </a:cubicBezTo>
                  <a:close/>
                  <a:moveTo>
                    <a:pt x="2653584" y="3089497"/>
                  </a:moveTo>
                  <a:cubicBezTo>
                    <a:pt x="2653179" y="3214219"/>
                    <a:pt x="2710331" y="3187454"/>
                    <a:pt x="2386859" y="3186948"/>
                  </a:cubicBezTo>
                  <a:cubicBezTo>
                    <a:pt x="2383571" y="2977433"/>
                    <a:pt x="2382796" y="2926550"/>
                    <a:pt x="2382021" y="2881212"/>
                  </a:cubicBezTo>
                  <a:cubicBezTo>
                    <a:pt x="2506490" y="2881178"/>
                    <a:pt x="2449304" y="2879982"/>
                    <a:pt x="2650651" y="2879644"/>
                  </a:cubicBezTo>
                  <a:cubicBezTo>
                    <a:pt x="2652505" y="2935112"/>
                    <a:pt x="2653837" y="3008310"/>
                    <a:pt x="2653584" y="3089497"/>
                  </a:cubicBezTo>
                  <a:close/>
                  <a:moveTo>
                    <a:pt x="2597714" y="2864037"/>
                  </a:moveTo>
                  <a:cubicBezTo>
                    <a:pt x="2357845" y="2864037"/>
                    <a:pt x="2381835" y="2870493"/>
                    <a:pt x="2381633" y="2859386"/>
                  </a:cubicBezTo>
                  <a:cubicBezTo>
                    <a:pt x="2375580" y="2517783"/>
                    <a:pt x="2375429" y="2558402"/>
                    <a:pt x="2395440" y="2558402"/>
                  </a:cubicBezTo>
                  <a:cubicBezTo>
                    <a:pt x="2695040" y="2558402"/>
                    <a:pt x="2644143" y="2535177"/>
                    <a:pt x="2645340" y="2627724"/>
                  </a:cubicBezTo>
                  <a:cubicBezTo>
                    <a:pt x="2646807" y="2738439"/>
                    <a:pt x="2647549" y="2791682"/>
                    <a:pt x="2649959" y="2859858"/>
                  </a:cubicBezTo>
                  <a:cubicBezTo>
                    <a:pt x="2650162" y="2865369"/>
                    <a:pt x="2658018" y="2864037"/>
                    <a:pt x="2597714" y="2864037"/>
                  </a:cubicBezTo>
                  <a:close/>
                  <a:moveTo>
                    <a:pt x="2597714" y="2541581"/>
                  </a:moveTo>
                  <a:cubicBezTo>
                    <a:pt x="2343667" y="2541581"/>
                    <a:pt x="2379121" y="2553750"/>
                    <a:pt x="2378480" y="2514396"/>
                  </a:cubicBezTo>
                  <a:cubicBezTo>
                    <a:pt x="2373456" y="2193474"/>
                    <a:pt x="2360492" y="2234834"/>
                    <a:pt x="2395423" y="2234834"/>
                  </a:cubicBezTo>
                  <a:cubicBezTo>
                    <a:pt x="2575527" y="2234918"/>
                    <a:pt x="2605486" y="2235003"/>
                    <a:pt x="2639187" y="2234851"/>
                  </a:cubicBezTo>
                  <a:cubicBezTo>
                    <a:pt x="2644649" y="2592448"/>
                    <a:pt x="2663497" y="2541581"/>
                    <a:pt x="2597714" y="2541581"/>
                  </a:cubicBezTo>
                  <a:close/>
                  <a:moveTo>
                    <a:pt x="2373052" y="3186915"/>
                  </a:moveTo>
                  <a:cubicBezTo>
                    <a:pt x="2296546" y="3186611"/>
                    <a:pt x="2215421" y="3182971"/>
                    <a:pt x="2106090" y="3185769"/>
                  </a:cubicBezTo>
                  <a:cubicBezTo>
                    <a:pt x="2104776" y="3086312"/>
                    <a:pt x="2107355" y="3005478"/>
                    <a:pt x="2102500" y="2880521"/>
                  </a:cubicBezTo>
                  <a:cubicBezTo>
                    <a:pt x="2160899" y="2881583"/>
                    <a:pt x="2192830" y="2881279"/>
                    <a:pt x="2368179" y="2881212"/>
                  </a:cubicBezTo>
                  <a:cubicBezTo>
                    <a:pt x="2369242" y="2941601"/>
                    <a:pt x="2369747" y="2975680"/>
                    <a:pt x="2373052" y="3186915"/>
                  </a:cubicBezTo>
                  <a:close/>
                  <a:moveTo>
                    <a:pt x="2097577" y="2540570"/>
                  </a:moveTo>
                  <a:cubicBezTo>
                    <a:pt x="2096228" y="2426282"/>
                    <a:pt x="2093598" y="2389708"/>
                    <a:pt x="2091592" y="2235272"/>
                  </a:cubicBezTo>
                  <a:cubicBezTo>
                    <a:pt x="2110288" y="2235272"/>
                    <a:pt x="2282469" y="2235070"/>
                    <a:pt x="2358486" y="2234868"/>
                  </a:cubicBezTo>
                  <a:cubicBezTo>
                    <a:pt x="2361065" y="2415680"/>
                    <a:pt x="2363543" y="2410152"/>
                    <a:pt x="2365077" y="2542627"/>
                  </a:cubicBezTo>
                  <a:cubicBezTo>
                    <a:pt x="2239512" y="2541936"/>
                    <a:pt x="2360407" y="2540351"/>
                    <a:pt x="2097577" y="2540570"/>
                  </a:cubicBezTo>
                  <a:close/>
                  <a:moveTo>
                    <a:pt x="2091929" y="3186156"/>
                  </a:moveTo>
                  <a:cubicBezTo>
                    <a:pt x="1966026" y="3189780"/>
                    <a:pt x="1898692" y="3185802"/>
                    <a:pt x="1827294" y="3185212"/>
                  </a:cubicBezTo>
                  <a:cubicBezTo>
                    <a:pt x="1821579" y="2823098"/>
                    <a:pt x="1799949" y="2881616"/>
                    <a:pt x="1890010" y="2880167"/>
                  </a:cubicBezTo>
                  <a:cubicBezTo>
                    <a:pt x="1956535" y="2879088"/>
                    <a:pt x="2019992" y="2878987"/>
                    <a:pt x="2088658" y="2880285"/>
                  </a:cubicBezTo>
                  <a:cubicBezTo>
                    <a:pt x="2091794" y="2960663"/>
                    <a:pt x="2093126" y="3186106"/>
                    <a:pt x="2091929" y="3186156"/>
                  </a:cubicBezTo>
                  <a:close/>
                  <a:moveTo>
                    <a:pt x="1991028" y="2540655"/>
                  </a:moveTo>
                  <a:cubicBezTo>
                    <a:pt x="1897057" y="2540655"/>
                    <a:pt x="1894191" y="2541750"/>
                    <a:pt x="1815830" y="2541969"/>
                  </a:cubicBezTo>
                  <a:cubicBezTo>
                    <a:pt x="1812863" y="2327667"/>
                    <a:pt x="1812307" y="2289930"/>
                    <a:pt x="1811363" y="2236705"/>
                  </a:cubicBezTo>
                  <a:cubicBezTo>
                    <a:pt x="2121213" y="2235761"/>
                    <a:pt x="2077397" y="2215536"/>
                    <a:pt x="2078492" y="2284807"/>
                  </a:cubicBezTo>
                  <a:cubicBezTo>
                    <a:pt x="2083348" y="2594740"/>
                    <a:pt x="2109226" y="2540554"/>
                    <a:pt x="1991028" y="2540655"/>
                  </a:cubicBezTo>
                  <a:close/>
                  <a:moveTo>
                    <a:pt x="1813504" y="3185128"/>
                  </a:moveTo>
                  <a:cubicBezTo>
                    <a:pt x="1684820" y="3184488"/>
                    <a:pt x="1676845" y="3188583"/>
                    <a:pt x="1545902" y="3187420"/>
                  </a:cubicBezTo>
                  <a:cubicBezTo>
                    <a:pt x="1539546" y="2831576"/>
                    <a:pt x="1518439" y="2878869"/>
                    <a:pt x="1586633" y="2878869"/>
                  </a:cubicBezTo>
                  <a:cubicBezTo>
                    <a:pt x="1686135" y="2878869"/>
                    <a:pt x="1688191" y="2880976"/>
                    <a:pt x="1788789" y="2880976"/>
                  </a:cubicBezTo>
                  <a:cubicBezTo>
                    <a:pt x="1815695" y="2880976"/>
                    <a:pt x="1808042" y="2839262"/>
                    <a:pt x="1813504" y="3185128"/>
                  </a:cubicBezTo>
                  <a:close/>
                  <a:moveTo>
                    <a:pt x="1788789" y="2865335"/>
                  </a:moveTo>
                  <a:cubicBezTo>
                    <a:pt x="1787288" y="2865335"/>
                    <a:pt x="1539209" y="2864543"/>
                    <a:pt x="1539192" y="2859554"/>
                  </a:cubicBezTo>
                  <a:cubicBezTo>
                    <a:pt x="1538467" y="2511682"/>
                    <a:pt x="1509099" y="2558571"/>
                    <a:pt x="1586633" y="2558571"/>
                  </a:cubicBezTo>
                  <a:cubicBezTo>
                    <a:pt x="1845418" y="2558571"/>
                    <a:pt x="1802343" y="2534284"/>
                    <a:pt x="1802832" y="2629594"/>
                  </a:cubicBezTo>
                  <a:cubicBezTo>
                    <a:pt x="1804248" y="2901201"/>
                    <a:pt x="1817820" y="2865335"/>
                    <a:pt x="1788789" y="2865335"/>
                  </a:cubicBezTo>
                  <a:close/>
                  <a:moveTo>
                    <a:pt x="1788789" y="2542020"/>
                  </a:moveTo>
                  <a:cubicBezTo>
                    <a:pt x="1494095" y="2542020"/>
                    <a:pt x="1533561" y="2555031"/>
                    <a:pt x="1532921" y="2514463"/>
                  </a:cubicBezTo>
                  <a:cubicBezTo>
                    <a:pt x="1531117" y="2399652"/>
                    <a:pt x="1533410" y="2399584"/>
                    <a:pt x="1531606" y="2284503"/>
                  </a:cubicBezTo>
                  <a:cubicBezTo>
                    <a:pt x="1530645" y="2223204"/>
                    <a:pt x="1519535" y="2235727"/>
                    <a:pt x="1586633" y="2235727"/>
                  </a:cubicBezTo>
                  <a:cubicBezTo>
                    <a:pt x="1840175" y="2235727"/>
                    <a:pt x="1797370" y="2221165"/>
                    <a:pt x="1798364" y="2284773"/>
                  </a:cubicBezTo>
                  <a:cubicBezTo>
                    <a:pt x="1803068" y="2581712"/>
                    <a:pt x="1806254" y="2542020"/>
                    <a:pt x="1788789" y="2542020"/>
                  </a:cubicBezTo>
                  <a:close/>
                  <a:moveTo>
                    <a:pt x="1532078" y="3187269"/>
                  </a:moveTo>
                  <a:cubicBezTo>
                    <a:pt x="1431970" y="3185988"/>
                    <a:pt x="1500990" y="3184538"/>
                    <a:pt x="1264780" y="3185448"/>
                  </a:cubicBezTo>
                  <a:cubicBezTo>
                    <a:pt x="1258812" y="2833986"/>
                    <a:pt x="1246741" y="2878869"/>
                    <a:pt x="1283426" y="2878566"/>
                  </a:cubicBezTo>
                  <a:cubicBezTo>
                    <a:pt x="1344505" y="2878077"/>
                    <a:pt x="1394458" y="2877892"/>
                    <a:pt x="1485463" y="2878498"/>
                  </a:cubicBezTo>
                  <a:cubicBezTo>
                    <a:pt x="1535247" y="2878886"/>
                    <a:pt x="1525553" y="2827076"/>
                    <a:pt x="1532078" y="3187269"/>
                  </a:cubicBezTo>
                  <a:close/>
                  <a:moveTo>
                    <a:pt x="1256013" y="3524590"/>
                  </a:moveTo>
                  <a:cubicBezTo>
                    <a:pt x="1260464" y="3761409"/>
                    <a:pt x="1259351" y="3739414"/>
                    <a:pt x="1260363" y="3829821"/>
                  </a:cubicBezTo>
                  <a:cubicBezTo>
                    <a:pt x="1217237" y="3829231"/>
                    <a:pt x="1205048" y="3829366"/>
                    <a:pt x="992879" y="3829315"/>
                  </a:cubicBezTo>
                  <a:cubicBezTo>
                    <a:pt x="991007" y="3744926"/>
                    <a:pt x="989220" y="3722055"/>
                    <a:pt x="987804" y="3523292"/>
                  </a:cubicBezTo>
                  <a:cubicBezTo>
                    <a:pt x="989676" y="3523309"/>
                    <a:pt x="1254614" y="3524590"/>
                    <a:pt x="1256013" y="3524590"/>
                  </a:cubicBezTo>
                  <a:close/>
                  <a:moveTo>
                    <a:pt x="987686" y="3507651"/>
                  </a:moveTo>
                  <a:cubicBezTo>
                    <a:pt x="987299" y="3465347"/>
                    <a:pt x="986877" y="3443302"/>
                    <a:pt x="983202" y="3204342"/>
                  </a:cubicBezTo>
                  <a:cubicBezTo>
                    <a:pt x="983084" y="3196471"/>
                    <a:pt x="969175" y="3202084"/>
                    <a:pt x="1251225" y="3201156"/>
                  </a:cubicBezTo>
                  <a:cubicBezTo>
                    <a:pt x="1252961" y="3305990"/>
                    <a:pt x="1253046" y="3360396"/>
                    <a:pt x="1255726" y="3508949"/>
                  </a:cubicBezTo>
                  <a:cubicBezTo>
                    <a:pt x="1254344" y="3508932"/>
                    <a:pt x="988968" y="3507651"/>
                    <a:pt x="987686" y="3507651"/>
                  </a:cubicBezTo>
                  <a:close/>
                  <a:moveTo>
                    <a:pt x="1182272" y="3845006"/>
                  </a:moveTo>
                  <a:cubicBezTo>
                    <a:pt x="1284808" y="3845006"/>
                    <a:pt x="1258306" y="3789303"/>
                    <a:pt x="1263549" y="4124736"/>
                  </a:cubicBezTo>
                  <a:cubicBezTo>
                    <a:pt x="1264223" y="4167614"/>
                    <a:pt x="1299644" y="4151889"/>
                    <a:pt x="997346" y="4150793"/>
                  </a:cubicBezTo>
                  <a:cubicBezTo>
                    <a:pt x="995357" y="4047224"/>
                    <a:pt x="995694" y="3967925"/>
                    <a:pt x="993216" y="3844973"/>
                  </a:cubicBezTo>
                  <a:lnTo>
                    <a:pt x="1182272" y="3845006"/>
                  </a:lnTo>
                  <a:close/>
                  <a:moveTo>
                    <a:pt x="1485547" y="2862841"/>
                  </a:moveTo>
                  <a:cubicBezTo>
                    <a:pt x="1423658" y="2862352"/>
                    <a:pt x="1353896" y="2862301"/>
                    <a:pt x="1283291" y="2862874"/>
                  </a:cubicBezTo>
                  <a:cubicBezTo>
                    <a:pt x="1247752" y="2863161"/>
                    <a:pt x="1259098" y="2909696"/>
                    <a:pt x="1253939" y="2556750"/>
                  </a:cubicBezTo>
                  <a:cubicBezTo>
                    <a:pt x="1358937" y="2559009"/>
                    <a:pt x="1296643" y="2559262"/>
                    <a:pt x="1519906" y="2558638"/>
                  </a:cubicBezTo>
                  <a:cubicBezTo>
                    <a:pt x="1527020" y="2911010"/>
                    <a:pt x="1540642" y="2863212"/>
                    <a:pt x="1485547" y="2862841"/>
                  </a:cubicBezTo>
                  <a:close/>
                  <a:moveTo>
                    <a:pt x="1250972" y="3185499"/>
                  </a:moveTo>
                  <a:cubicBezTo>
                    <a:pt x="1088722" y="3186089"/>
                    <a:pt x="1101181" y="3184673"/>
                    <a:pt x="982882" y="3184656"/>
                  </a:cubicBezTo>
                  <a:cubicBezTo>
                    <a:pt x="977284" y="2857414"/>
                    <a:pt x="974098" y="2879594"/>
                    <a:pt x="980083" y="2879577"/>
                  </a:cubicBezTo>
                  <a:cubicBezTo>
                    <a:pt x="982072" y="2879577"/>
                    <a:pt x="1243436" y="2878836"/>
                    <a:pt x="1244903" y="2878819"/>
                  </a:cubicBezTo>
                  <a:cubicBezTo>
                    <a:pt x="1247533" y="3041193"/>
                    <a:pt x="1250247" y="3143683"/>
                    <a:pt x="1250972" y="3185499"/>
                  </a:cubicBezTo>
                  <a:close/>
                  <a:moveTo>
                    <a:pt x="976644" y="2859470"/>
                  </a:moveTo>
                  <a:cubicBezTo>
                    <a:pt x="975716" y="2791598"/>
                    <a:pt x="970305" y="2557290"/>
                    <a:pt x="980100" y="2557290"/>
                  </a:cubicBezTo>
                  <a:cubicBezTo>
                    <a:pt x="1292344" y="2557290"/>
                    <a:pt x="1239913" y="2532565"/>
                    <a:pt x="1241127" y="2629645"/>
                  </a:cubicBezTo>
                  <a:cubicBezTo>
                    <a:pt x="1242172" y="2713360"/>
                    <a:pt x="1242812" y="2748417"/>
                    <a:pt x="1244667" y="2863161"/>
                  </a:cubicBezTo>
                  <a:cubicBezTo>
                    <a:pt x="943398" y="2864880"/>
                    <a:pt x="976728" y="2865723"/>
                    <a:pt x="976644" y="2859470"/>
                  </a:cubicBezTo>
                  <a:close/>
                  <a:moveTo>
                    <a:pt x="1182272" y="2540419"/>
                  </a:moveTo>
                  <a:cubicBezTo>
                    <a:pt x="935238" y="2540419"/>
                    <a:pt x="974401" y="2554054"/>
                    <a:pt x="973778" y="2514396"/>
                  </a:cubicBezTo>
                  <a:cubicBezTo>
                    <a:pt x="968889" y="2201564"/>
                    <a:pt x="960173" y="2235238"/>
                    <a:pt x="980083" y="2235238"/>
                  </a:cubicBezTo>
                  <a:cubicBezTo>
                    <a:pt x="1281672" y="2235238"/>
                    <a:pt x="1234299" y="2220103"/>
                    <a:pt x="1235310" y="2284807"/>
                  </a:cubicBezTo>
                  <a:cubicBezTo>
                    <a:pt x="1240081" y="2588773"/>
                    <a:pt x="1255878" y="2540419"/>
                    <a:pt x="1182272" y="2540419"/>
                  </a:cubicBezTo>
                  <a:close/>
                  <a:moveTo>
                    <a:pt x="969327" y="3200314"/>
                  </a:moveTo>
                  <a:cubicBezTo>
                    <a:pt x="969344" y="3201797"/>
                    <a:pt x="973424" y="3459094"/>
                    <a:pt x="973862" y="3507651"/>
                  </a:cubicBezTo>
                  <a:cubicBezTo>
                    <a:pt x="890157" y="3507618"/>
                    <a:pt x="989979" y="3507466"/>
                    <a:pt x="707440" y="3506724"/>
                  </a:cubicBezTo>
                  <a:cubicBezTo>
                    <a:pt x="706833" y="3459667"/>
                    <a:pt x="706142" y="3418105"/>
                    <a:pt x="702787" y="3204359"/>
                  </a:cubicBezTo>
                  <a:cubicBezTo>
                    <a:pt x="702754" y="3201241"/>
                    <a:pt x="679623" y="3200566"/>
                    <a:pt x="969327" y="3200314"/>
                  </a:cubicBezTo>
                  <a:close/>
                  <a:moveTo>
                    <a:pt x="973997" y="3523292"/>
                  </a:moveTo>
                  <a:cubicBezTo>
                    <a:pt x="975514" y="3730701"/>
                    <a:pt x="977217" y="3746089"/>
                    <a:pt x="979054" y="3829315"/>
                  </a:cubicBezTo>
                  <a:cubicBezTo>
                    <a:pt x="977605" y="3829315"/>
                    <a:pt x="714015" y="3829821"/>
                    <a:pt x="712026" y="3829838"/>
                  </a:cubicBezTo>
                  <a:cubicBezTo>
                    <a:pt x="707609" y="3543096"/>
                    <a:pt x="709126" y="3642974"/>
                    <a:pt x="707626" y="3522365"/>
                  </a:cubicBezTo>
                  <a:cubicBezTo>
                    <a:pt x="961808" y="3522955"/>
                    <a:pt x="879941" y="3523258"/>
                    <a:pt x="973997" y="3523292"/>
                  </a:cubicBezTo>
                  <a:close/>
                  <a:moveTo>
                    <a:pt x="979392" y="3844973"/>
                  </a:moveTo>
                  <a:cubicBezTo>
                    <a:pt x="982022" y="3975239"/>
                    <a:pt x="981263" y="4031398"/>
                    <a:pt x="983539" y="4150760"/>
                  </a:cubicBezTo>
                  <a:cubicBezTo>
                    <a:pt x="981853" y="4150760"/>
                    <a:pt x="952755" y="4150642"/>
                    <a:pt x="715802" y="4151333"/>
                  </a:cubicBezTo>
                  <a:cubicBezTo>
                    <a:pt x="713493" y="4009352"/>
                    <a:pt x="715111" y="4030201"/>
                    <a:pt x="712279" y="3845495"/>
                  </a:cubicBezTo>
                  <a:cubicBezTo>
                    <a:pt x="715600" y="3845495"/>
                    <a:pt x="963140" y="3844973"/>
                    <a:pt x="979392" y="3844973"/>
                  </a:cubicBezTo>
                  <a:close/>
                  <a:moveTo>
                    <a:pt x="980083" y="4166400"/>
                  </a:moveTo>
                  <a:cubicBezTo>
                    <a:pt x="985764" y="4166400"/>
                    <a:pt x="983151" y="4158277"/>
                    <a:pt x="985967" y="4239885"/>
                  </a:cubicBezTo>
                  <a:cubicBezTo>
                    <a:pt x="994986" y="4501851"/>
                    <a:pt x="992980" y="4475423"/>
                    <a:pt x="980083" y="4475423"/>
                  </a:cubicBezTo>
                  <a:cubicBezTo>
                    <a:pt x="978414" y="4475423"/>
                    <a:pt x="721838" y="4475474"/>
                    <a:pt x="721669" y="4469407"/>
                  </a:cubicBezTo>
                  <a:cubicBezTo>
                    <a:pt x="719562" y="4394877"/>
                    <a:pt x="719731" y="4391792"/>
                    <a:pt x="716072" y="4167007"/>
                  </a:cubicBezTo>
                  <a:cubicBezTo>
                    <a:pt x="717943" y="4167007"/>
                    <a:pt x="978582" y="4166400"/>
                    <a:pt x="980083" y="4166400"/>
                  </a:cubicBezTo>
                  <a:close/>
                  <a:moveTo>
                    <a:pt x="777995" y="4489177"/>
                  </a:moveTo>
                  <a:cubicBezTo>
                    <a:pt x="878626" y="4489177"/>
                    <a:pt x="878980" y="4491081"/>
                    <a:pt x="980100" y="4491081"/>
                  </a:cubicBezTo>
                  <a:cubicBezTo>
                    <a:pt x="996385" y="4491081"/>
                    <a:pt x="988310" y="4457322"/>
                    <a:pt x="993064" y="4795216"/>
                  </a:cubicBezTo>
                  <a:cubicBezTo>
                    <a:pt x="986489" y="4795200"/>
                    <a:pt x="729627" y="4796649"/>
                    <a:pt x="728379" y="4796666"/>
                  </a:cubicBezTo>
                  <a:cubicBezTo>
                    <a:pt x="722361" y="4434468"/>
                    <a:pt x="703158" y="4489177"/>
                    <a:pt x="777995" y="4489177"/>
                  </a:cubicBezTo>
                  <a:close/>
                  <a:moveTo>
                    <a:pt x="997667" y="4166434"/>
                  </a:moveTo>
                  <a:cubicBezTo>
                    <a:pt x="1087491" y="4166788"/>
                    <a:pt x="1082096" y="4169333"/>
                    <a:pt x="1182272" y="4169333"/>
                  </a:cubicBezTo>
                  <a:cubicBezTo>
                    <a:pt x="1290000" y="4169333"/>
                    <a:pt x="1261762" y="4105472"/>
                    <a:pt x="1270866" y="4469879"/>
                  </a:cubicBezTo>
                  <a:cubicBezTo>
                    <a:pt x="1271034" y="4476671"/>
                    <a:pt x="1304701" y="4474884"/>
                    <a:pt x="1003871" y="4475406"/>
                  </a:cubicBezTo>
                  <a:cubicBezTo>
                    <a:pt x="1003163" y="4300173"/>
                    <a:pt x="999150" y="4235436"/>
                    <a:pt x="997667" y="4166434"/>
                  </a:cubicBezTo>
                  <a:close/>
                  <a:moveTo>
                    <a:pt x="1271388" y="4490609"/>
                  </a:moveTo>
                  <a:cubicBezTo>
                    <a:pt x="1275856" y="4673596"/>
                    <a:pt x="1272535" y="4685950"/>
                    <a:pt x="1273968" y="4796565"/>
                  </a:cubicBezTo>
                  <a:cubicBezTo>
                    <a:pt x="1026057" y="4796733"/>
                    <a:pt x="1122086" y="4795570"/>
                    <a:pt x="1006855" y="4795233"/>
                  </a:cubicBezTo>
                  <a:cubicBezTo>
                    <a:pt x="1006838" y="4793902"/>
                    <a:pt x="1003972" y="4492362"/>
                    <a:pt x="1003955" y="4491047"/>
                  </a:cubicBezTo>
                  <a:cubicBezTo>
                    <a:pt x="1079770" y="4490930"/>
                    <a:pt x="1159445" y="4489463"/>
                    <a:pt x="1271388" y="4490609"/>
                  </a:cubicBezTo>
                  <a:close/>
                  <a:moveTo>
                    <a:pt x="1274204" y="4812205"/>
                  </a:moveTo>
                  <a:cubicBezTo>
                    <a:pt x="1274221" y="4813453"/>
                    <a:pt x="1278250" y="5070969"/>
                    <a:pt x="1279447" y="5118818"/>
                  </a:cubicBezTo>
                  <a:cubicBezTo>
                    <a:pt x="1134679" y="5117875"/>
                    <a:pt x="1075606" y="5119357"/>
                    <a:pt x="1012789" y="5119543"/>
                  </a:cubicBezTo>
                  <a:cubicBezTo>
                    <a:pt x="1012772" y="5118346"/>
                    <a:pt x="1007192" y="4816318"/>
                    <a:pt x="1007108" y="4810891"/>
                  </a:cubicBezTo>
                  <a:cubicBezTo>
                    <a:pt x="1133904" y="4811295"/>
                    <a:pt x="1017847" y="4812391"/>
                    <a:pt x="1274204" y="4812205"/>
                  </a:cubicBezTo>
                  <a:close/>
                  <a:moveTo>
                    <a:pt x="1279835" y="5134493"/>
                  </a:moveTo>
                  <a:cubicBezTo>
                    <a:pt x="1285145" y="5329716"/>
                    <a:pt x="1283746" y="5350278"/>
                    <a:pt x="1284622" y="5440684"/>
                  </a:cubicBezTo>
                  <a:cubicBezTo>
                    <a:pt x="1181614" y="5439521"/>
                    <a:pt x="1055240" y="5440768"/>
                    <a:pt x="1017240" y="5440870"/>
                  </a:cubicBezTo>
                  <a:cubicBezTo>
                    <a:pt x="1016380" y="5354795"/>
                    <a:pt x="1017594" y="5358520"/>
                    <a:pt x="1013076" y="5135184"/>
                  </a:cubicBezTo>
                  <a:cubicBezTo>
                    <a:pt x="1096106" y="5134981"/>
                    <a:pt x="1126941" y="5133499"/>
                    <a:pt x="1279835" y="5134493"/>
                  </a:cubicBezTo>
                  <a:close/>
                  <a:moveTo>
                    <a:pt x="1283291" y="5456375"/>
                  </a:moveTo>
                  <a:cubicBezTo>
                    <a:pt x="1286713" y="5456392"/>
                    <a:pt x="1283072" y="5438594"/>
                    <a:pt x="1289427" y="5761792"/>
                  </a:cubicBezTo>
                  <a:cubicBezTo>
                    <a:pt x="1136146" y="5760932"/>
                    <a:pt x="1093156" y="5761859"/>
                    <a:pt x="1023899" y="5762045"/>
                  </a:cubicBezTo>
                  <a:cubicBezTo>
                    <a:pt x="1021505" y="5602620"/>
                    <a:pt x="1019162" y="5610339"/>
                    <a:pt x="1017392" y="5456544"/>
                  </a:cubicBezTo>
                  <a:cubicBezTo>
                    <a:pt x="1101484" y="5456359"/>
                    <a:pt x="1157591" y="5455179"/>
                    <a:pt x="1283291" y="5456375"/>
                  </a:cubicBezTo>
                  <a:close/>
                  <a:moveTo>
                    <a:pt x="1288028" y="4814650"/>
                  </a:moveTo>
                  <a:cubicBezTo>
                    <a:pt x="1287961" y="4810250"/>
                    <a:pt x="1266702" y="4812475"/>
                    <a:pt x="1557687" y="4813116"/>
                  </a:cubicBezTo>
                  <a:cubicBezTo>
                    <a:pt x="1558091" y="4838111"/>
                    <a:pt x="1561328" y="5111251"/>
                    <a:pt x="1561379" y="5118801"/>
                  </a:cubicBezTo>
                  <a:cubicBezTo>
                    <a:pt x="1481181" y="5118852"/>
                    <a:pt x="1394610" y="5119560"/>
                    <a:pt x="1293221" y="5118903"/>
                  </a:cubicBezTo>
                  <a:cubicBezTo>
                    <a:pt x="1292175" y="5075857"/>
                    <a:pt x="1291939" y="5054098"/>
                    <a:pt x="1288028" y="4814650"/>
                  </a:cubicBezTo>
                  <a:close/>
                  <a:moveTo>
                    <a:pt x="1561480" y="5134459"/>
                  </a:moveTo>
                  <a:cubicBezTo>
                    <a:pt x="1562104" y="5307468"/>
                    <a:pt x="1563958" y="5344986"/>
                    <a:pt x="1565863" y="5441341"/>
                  </a:cubicBezTo>
                  <a:cubicBezTo>
                    <a:pt x="1356880" y="5441173"/>
                    <a:pt x="1344472" y="5441241"/>
                    <a:pt x="1298447" y="5440819"/>
                  </a:cubicBezTo>
                  <a:cubicBezTo>
                    <a:pt x="1297654" y="5355907"/>
                    <a:pt x="1298851" y="5327171"/>
                    <a:pt x="1293659" y="5134577"/>
                  </a:cubicBezTo>
                  <a:cubicBezTo>
                    <a:pt x="1391559" y="5135184"/>
                    <a:pt x="1499557" y="5134510"/>
                    <a:pt x="1561480" y="5134459"/>
                  </a:cubicBezTo>
                  <a:close/>
                  <a:moveTo>
                    <a:pt x="1384427" y="5456848"/>
                  </a:moveTo>
                  <a:cubicBezTo>
                    <a:pt x="1601081" y="5457033"/>
                    <a:pt x="1565964" y="5440971"/>
                    <a:pt x="1566959" y="5505219"/>
                  </a:cubicBezTo>
                  <a:cubicBezTo>
                    <a:pt x="1568544" y="5606547"/>
                    <a:pt x="1568392" y="5621682"/>
                    <a:pt x="1570162" y="5735347"/>
                  </a:cubicBezTo>
                  <a:cubicBezTo>
                    <a:pt x="1570718" y="5771146"/>
                    <a:pt x="1613776" y="5763460"/>
                    <a:pt x="1303218" y="5761859"/>
                  </a:cubicBezTo>
                  <a:cubicBezTo>
                    <a:pt x="1302813" y="5741449"/>
                    <a:pt x="1303083" y="5758168"/>
                    <a:pt x="1299222" y="5504950"/>
                  </a:cubicBezTo>
                  <a:cubicBezTo>
                    <a:pt x="1298295" y="5443533"/>
                    <a:pt x="1281419" y="5456848"/>
                    <a:pt x="1384427" y="5456848"/>
                  </a:cubicBezTo>
                  <a:close/>
                  <a:moveTo>
                    <a:pt x="1564042" y="4489075"/>
                  </a:moveTo>
                  <a:cubicBezTo>
                    <a:pt x="1565239" y="4489075"/>
                    <a:pt x="1776954" y="4488604"/>
                    <a:pt x="1832487" y="4488688"/>
                  </a:cubicBezTo>
                  <a:cubicBezTo>
                    <a:pt x="1836769" y="4851543"/>
                    <a:pt x="1851234" y="4795941"/>
                    <a:pt x="1788789" y="4795941"/>
                  </a:cubicBezTo>
                  <a:cubicBezTo>
                    <a:pt x="1688141" y="4795941"/>
                    <a:pt x="1685932" y="4797509"/>
                    <a:pt x="1586633" y="4797509"/>
                  </a:cubicBezTo>
                  <a:cubicBezTo>
                    <a:pt x="1566521" y="4797509"/>
                    <a:pt x="1570499" y="4838431"/>
                    <a:pt x="1564042" y="4489075"/>
                  </a:cubicBezTo>
                  <a:close/>
                  <a:moveTo>
                    <a:pt x="1586633" y="4813149"/>
                  </a:moveTo>
                  <a:cubicBezTo>
                    <a:pt x="1856595" y="4813149"/>
                    <a:pt x="1836263" y="4807992"/>
                    <a:pt x="1836381" y="4814919"/>
                  </a:cubicBezTo>
                  <a:cubicBezTo>
                    <a:pt x="1841979" y="5171100"/>
                    <a:pt x="1862985" y="5119796"/>
                    <a:pt x="1788789" y="5119847"/>
                  </a:cubicBezTo>
                  <a:cubicBezTo>
                    <a:pt x="1690113" y="5119847"/>
                    <a:pt x="1690181" y="5118801"/>
                    <a:pt x="1586633" y="5118801"/>
                  </a:cubicBezTo>
                  <a:cubicBezTo>
                    <a:pt x="1571140" y="5118801"/>
                    <a:pt x="1575692" y="5130027"/>
                    <a:pt x="1574360" y="5044744"/>
                  </a:cubicBezTo>
                  <a:cubicBezTo>
                    <a:pt x="1570179" y="4777536"/>
                    <a:pt x="1565678" y="4813149"/>
                    <a:pt x="1586633" y="4813149"/>
                  </a:cubicBezTo>
                  <a:close/>
                  <a:moveTo>
                    <a:pt x="1586633" y="5134459"/>
                  </a:moveTo>
                  <a:cubicBezTo>
                    <a:pt x="1883384" y="5134459"/>
                    <a:pt x="1842585" y="5127566"/>
                    <a:pt x="1843395" y="5160145"/>
                  </a:cubicBezTo>
                  <a:cubicBezTo>
                    <a:pt x="1851420" y="5494551"/>
                    <a:pt x="1859798" y="5439606"/>
                    <a:pt x="1788789" y="5439606"/>
                  </a:cubicBezTo>
                  <a:cubicBezTo>
                    <a:pt x="1537203" y="5439606"/>
                    <a:pt x="1580227" y="5462696"/>
                    <a:pt x="1578558" y="5389835"/>
                  </a:cubicBezTo>
                  <a:cubicBezTo>
                    <a:pt x="1571966" y="5103043"/>
                    <a:pt x="1573601" y="5134459"/>
                    <a:pt x="1586633" y="5134459"/>
                  </a:cubicBezTo>
                  <a:close/>
                  <a:moveTo>
                    <a:pt x="1846278" y="4488721"/>
                  </a:moveTo>
                  <a:cubicBezTo>
                    <a:pt x="2117926" y="4489261"/>
                    <a:pt x="1995226" y="4488755"/>
                    <a:pt x="2112918" y="4489632"/>
                  </a:cubicBezTo>
                  <a:cubicBezTo>
                    <a:pt x="2122612" y="4846015"/>
                    <a:pt x="2121837" y="4796834"/>
                    <a:pt x="2092249" y="4796127"/>
                  </a:cubicBezTo>
                  <a:cubicBezTo>
                    <a:pt x="1798837" y="4789014"/>
                    <a:pt x="1849717" y="4829784"/>
                    <a:pt x="1848891" y="4699686"/>
                  </a:cubicBezTo>
                  <a:cubicBezTo>
                    <a:pt x="1848351" y="4611286"/>
                    <a:pt x="1847458" y="4587353"/>
                    <a:pt x="1846278" y="4488721"/>
                  </a:cubicBezTo>
                  <a:close/>
                  <a:moveTo>
                    <a:pt x="1889976" y="4811076"/>
                  </a:moveTo>
                  <a:cubicBezTo>
                    <a:pt x="2141309" y="4808700"/>
                    <a:pt x="2116982" y="4813689"/>
                    <a:pt x="2117015" y="4814919"/>
                  </a:cubicBezTo>
                  <a:cubicBezTo>
                    <a:pt x="2122477" y="5164022"/>
                    <a:pt x="2140533" y="5118784"/>
                    <a:pt x="2092047" y="5119240"/>
                  </a:cubicBezTo>
                  <a:cubicBezTo>
                    <a:pt x="2024814" y="5119779"/>
                    <a:pt x="2034120" y="5119644"/>
                    <a:pt x="1856258" y="5119796"/>
                  </a:cubicBezTo>
                  <a:cubicBezTo>
                    <a:pt x="1848503" y="4762098"/>
                    <a:pt x="1835404" y="4811666"/>
                    <a:pt x="1889976" y="4811076"/>
                  </a:cubicBezTo>
                  <a:close/>
                  <a:moveTo>
                    <a:pt x="2124736" y="5134645"/>
                  </a:moveTo>
                  <a:cubicBezTo>
                    <a:pt x="2129154" y="5369492"/>
                    <a:pt x="2127990" y="5348559"/>
                    <a:pt x="2129086" y="5441493"/>
                  </a:cubicBezTo>
                  <a:cubicBezTo>
                    <a:pt x="1842906" y="5439724"/>
                    <a:pt x="2073738" y="5441645"/>
                    <a:pt x="1861029" y="5439859"/>
                  </a:cubicBezTo>
                  <a:cubicBezTo>
                    <a:pt x="1860254" y="5357559"/>
                    <a:pt x="1861231" y="5334199"/>
                    <a:pt x="1856612" y="5135454"/>
                  </a:cubicBezTo>
                  <a:cubicBezTo>
                    <a:pt x="2114014" y="5135234"/>
                    <a:pt x="2011276" y="5135386"/>
                    <a:pt x="2124736" y="5134645"/>
                  </a:cubicBezTo>
                  <a:close/>
                  <a:moveTo>
                    <a:pt x="2126759" y="4489716"/>
                  </a:moveTo>
                  <a:cubicBezTo>
                    <a:pt x="2285352" y="4490660"/>
                    <a:pt x="2277209" y="4488283"/>
                    <a:pt x="2394311" y="4488250"/>
                  </a:cubicBezTo>
                  <a:cubicBezTo>
                    <a:pt x="2393704" y="4726535"/>
                    <a:pt x="2406668" y="4795503"/>
                    <a:pt x="2395457" y="4795503"/>
                  </a:cubicBezTo>
                  <a:cubicBezTo>
                    <a:pt x="2296445" y="4795503"/>
                    <a:pt x="2236697" y="4798553"/>
                    <a:pt x="2130570" y="4796919"/>
                  </a:cubicBezTo>
                  <a:cubicBezTo>
                    <a:pt x="2129204" y="4701187"/>
                    <a:pt x="2130418" y="4623438"/>
                    <a:pt x="2126759" y="4489716"/>
                  </a:cubicBezTo>
                  <a:close/>
                  <a:moveTo>
                    <a:pt x="2193217" y="4812981"/>
                  </a:moveTo>
                  <a:cubicBezTo>
                    <a:pt x="2416598" y="4812981"/>
                    <a:pt x="2400262" y="4806947"/>
                    <a:pt x="2400380" y="4814886"/>
                  </a:cubicBezTo>
                  <a:cubicBezTo>
                    <a:pt x="2405674" y="5153825"/>
                    <a:pt x="2408118" y="5117369"/>
                    <a:pt x="2395423" y="5117369"/>
                  </a:cubicBezTo>
                  <a:cubicBezTo>
                    <a:pt x="2086045" y="5117369"/>
                    <a:pt x="2138544" y="5143055"/>
                    <a:pt x="2137010" y="5044710"/>
                  </a:cubicBezTo>
                  <a:cubicBezTo>
                    <a:pt x="2132660" y="4765267"/>
                    <a:pt x="2105973" y="4812981"/>
                    <a:pt x="2193217" y="4812981"/>
                  </a:cubicBezTo>
                  <a:close/>
                  <a:moveTo>
                    <a:pt x="2193217" y="5134459"/>
                  </a:moveTo>
                  <a:cubicBezTo>
                    <a:pt x="2441280" y="5134459"/>
                    <a:pt x="2404898" y="5121043"/>
                    <a:pt x="2405842" y="5160785"/>
                  </a:cubicBezTo>
                  <a:cubicBezTo>
                    <a:pt x="2413833" y="5477393"/>
                    <a:pt x="2410512" y="5439218"/>
                    <a:pt x="2395423" y="5439218"/>
                  </a:cubicBezTo>
                  <a:cubicBezTo>
                    <a:pt x="2100965" y="5439218"/>
                    <a:pt x="2143029" y="5464196"/>
                    <a:pt x="2142405" y="5389919"/>
                  </a:cubicBezTo>
                  <a:cubicBezTo>
                    <a:pt x="2139926" y="5088734"/>
                    <a:pt x="2121752" y="5134459"/>
                    <a:pt x="2193217" y="5134459"/>
                  </a:cubicBezTo>
                  <a:close/>
                  <a:moveTo>
                    <a:pt x="2193217" y="5457319"/>
                  </a:moveTo>
                  <a:cubicBezTo>
                    <a:pt x="2446051" y="5457319"/>
                    <a:pt x="2408708" y="5435021"/>
                    <a:pt x="2409804" y="5505219"/>
                  </a:cubicBezTo>
                  <a:cubicBezTo>
                    <a:pt x="2414407" y="5799124"/>
                    <a:pt x="2426663" y="5762702"/>
                    <a:pt x="2395440" y="5762702"/>
                  </a:cubicBezTo>
                  <a:cubicBezTo>
                    <a:pt x="2107642" y="5762702"/>
                    <a:pt x="2146704" y="5771416"/>
                    <a:pt x="2146114" y="5735078"/>
                  </a:cubicBezTo>
                  <a:cubicBezTo>
                    <a:pt x="2140921" y="5403184"/>
                    <a:pt x="2131193" y="5457319"/>
                    <a:pt x="2193217" y="5457319"/>
                  </a:cubicBezTo>
                  <a:close/>
                  <a:moveTo>
                    <a:pt x="2414187" y="4814616"/>
                  </a:moveTo>
                  <a:cubicBezTo>
                    <a:pt x="2414069" y="4806542"/>
                    <a:pt x="2408624" y="4814211"/>
                    <a:pt x="2680643" y="4812998"/>
                  </a:cubicBezTo>
                  <a:cubicBezTo>
                    <a:pt x="2682329" y="4925533"/>
                    <a:pt x="2681722" y="5010563"/>
                    <a:pt x="2684588" y="5119240"/>
                  </a:cubicBezTo>
                  <a:cubicBezTo>
                    <a:pt x="2533919" y="5120925"/>
                    <a:pt x="2505748" y="5117790"/>
                    <a:pt x="2418672" y="5117419"/>
                  </a:cubicBezTo>
                  <a:cubicBezTo>
                    <a:pt x="2416615" y="5021282"/>
                    <a:pt x="2415941" y="4926815"/>
                    <a:pt x="2414187" y="4814616"/>
                  </a:cubicBezTo>
                  <a:close/>
                  <a:moveTo>
                    <a:pt x="2698867" y="4491520"/>
                  </a:moveTo>
                  <a:cubicBezTo>
                    <a:pt x="2789501" y="4491401"/>
                    <a:pt x="2724189" y="4491401"/>
                    <a:pt x="2956589" y="4491435"/>
                  </a:cubicBezTo>
                  <a:cubicBezTo>
                    <a:pt x="2959557" y="4706850"/>
                    <a:pt x="2960535" y="4681753"/>
                    <a:pt x="2962490" y="4796885"/>
                  </a:cubicBezTo>
                  <a:cubicBezTo>
                    <a:pt x="2748601" y="4797020"/>
                    <a:pt x="2740947" y="4796986"/>
                    <a:pt x="2694214" y="4797256"/>
                  </a:cubicBezTo>
                  <a:cubicBezTo>
                    <a:pt x="2688684" y="4456328"/>
                    <a:pt x="2682649" y="4491553"/>
                    <a:pt x="2698867" y="4491520"/>
                  </a:cubicBezTo>
                  <a:close/>
                  <a:moveTo>
                    <a:pt x="2698884" y="4812914"/>
                  </a:moveTo>
                  <a:cubicBezTo>
                    <a:pt x="2757115" y="4812610"/>
                    <a:pt x="2756204" y="4812677"/>
                    <a:pt x="2962726" y="4812526"/>
                  </a:cubicBezTo>
                  <a:cubicBezTo>
                    <a:pt x="2962743" y="4813925"/>
                    <a:pt x="2966756" y="5077761"/>
                    <a:pt x="2967025" y="5116998"/>
                  </a:cubicBezTo>
                  <a:cubicBezTo>
                    <a:pt x="2965744" y="5116998"/>
                    <a:pt x="2699609" y="5119055"/>
                    <a:pt x="2698395" y="5119071"/>
                  </a:cubicBezTo>
                  <a:cubicBezTo>
                    <a:pt x="2698378" y="5117875"/>
                    <a:pt x="2691179" y="4812964"/>
                    <a:pt x="2698884" y="4812914"/>
                  </a:cubicBezTo>
                  <a:close/>
                  <a:moveTo>
                    <a:pt x="2698951" y="5134729"/>
                  </a:moveTo>
                  <a:cubicBezTo>
                    <a:pt x="3010032" y="5130954"/>
                    <a:pt x="2967126" y="5124347"/>
                    <a:pt x="2967211" y="5159943"/>
                  </a:cubicBezTo>
                  <a:cubicBezTo>
                    <a:pt x="2967902" y="5491382"/>
                    <a:pt x="2993797" y="5441780"/>
                    <a:pt x="2901174" y="5440668"/>
                  </a:cubicBezTo>
                  <a:cubicBezTo>
                    <a:pt x="2837110" y="5439808"/>
                    <a:pt x="2767297" y="5439724"/>
                    <a:pt x="2703992" y="5440819"/>
                  </a:cubicBezTo>
                  <a:cubicBezTo>
                    <a:pt x="2703554" y="5398431"/>
                    <a:pt x="2701379" y="5134695"/>
                    <a:pt x="2698951" y="5134729"/>
                  </a:cubicBezTo>
                  <a:close/>
                  <a:moveTo>
                    <a:pt x="2970633" y="5456898"/>
                  </a:moveTo>
                  <a:cubicBezTo>
                    <a:pt x="2972369" y="5581114"/>
                    <a:pt x="2973145" y="5594766"/>
                    <a:pt x="2975876" y="5761556"/>
                  </a:cubicBezTo>
                  <a:cubicBezTo>
                    <a:pt x="2786163" y="5761590"/>
                    <a:pt x="2762324" y="5761286"/>
                    <a:pt x="2707937" y="5762618"/>
                  </a:cubicBezTo>
                  <a:cubicBezTo>
                    <a:pt x="2707263" y="5726516"/>
                    <a:pt x="2704178" y="5457758"/>
                    <a:pt x="2704161" y="5456494"/>
                  </a:cubicBezTo>
                  <a:cubicBezTo>
                    <a:pt x="2821179" y="5454437"/>
                    <a:pt x="2897752" y="5456662"/>
                    <a:pt x="2970633" y="5456898"/>
                  </a:cubicBezTo>
                  <a:close/>
                  <a:moveTo>
                    <a:pt x="2970414" y="4491452"/>
                  </a:moveTo>
                  <a:cubicBezTo>
                    <a:pt x="3126308" y="4491469"/>
                    <a:pt x="3110933" y="4488064"/>
                    <a:pt x="3236144" y="4488873"/>
                  </a:cubicBezTo>
                  <a:cubicBezTo>
                    <a:pt x="3237021" y="4556240"/>
                    <a:pt x="3238167" y="4632640"/>
                    <a:pt x="3239853" y="4699956"/>
                  </a:cubicBezTo>
                  <a:cubicBezTo>
                    <a:pt x="3242905" y="4826481"/>
                    <a:pt x="3292908" y="4796868"/>
                    <a:pt x="3002227" y="4796868"/>
                  </a:cubicBezTo>
                  <a:cubicBezTo>
                    <a:pt x="2967261" y="4796885"/>
                    <a:pt x="2975286" y="4846892"/>
                    <a:pt x="2970414" y="4491452"/>
                  </a:cubicBezTo>
                  <a:close/>
                  <a:moveTo>
                    <a:pt x="3002227" y="4812509"/>
                  </a:moveTo>
                  <a:cubicBezTo>
                    <a:pt x="3003727" y="4812509"/>
                    <a:pt x="3242129" y="4812762"/>
                    <a:pt x="3242163" y="4814886"/>
                  </a:cubicBezTo>
                  <a:cubicBezTo>
                    <a:pt x="3247676" y="5166246"/>
                    <a:pt x="3261483" y="5118330"/>
                    <a:pt x="3204483" y="5118330"/>
                  </a:cubicBezTo>
                  <a:cubicBezTo>
                    <a:pt x="3108404" y="5118330"/>
                    <a:pt x="3101930" y="5116931"/>
                    <a:pt x="3002227" y="5116931"/>
                  </a:cubicBezTo>
                  <a:cubicBezTo>
                    <a:pt x="2975000" y="5116931"/>
                    <a:pt x="2981355" y="5131459"/>
                    <a:pt x="2979990" y="5044710"/>
                  </a:cubicBezTo>
                  <a:cubicBezTo>
                    <a:pt x="2975657" y="4767508"/>
                    <a:pt x="2965828" y="4812543"/>
                    <a:pt x="3002227" y="4812509"/>
                  </a:cubicBezTo>
                  <a:close/>
                  <a:moveTo>
                    <a:pt x="3002227" y="5132588"/>
                  </a:moveTo>
                  <a:cubicBezTo>
                    <a:pt x="3286013" y="5132588"/>
                    <a:pt x="3246647" y="5128830"/>
                    <a:pt x="3246900" y="5160044"/>
                  </a:cubicBezTo>
                  <a:cubicBezTo>
                    <a:pt x="3247524" y="5234051"/>
                    <a:pt x="3247810" y="5245883"/>
                    <a:pt x="3250980" y="5441628"/>
                  </a:cubicBezTo>
                  <a:cubicBezTo>
                    <a:pt x="3194604" y="5442319"/>
                    <a:pt x="3153839" y="5441561"/>
                    <a:pt x="2984238" y="5441291"/>
                  </a:cubicBezTo>
                  <a:cubicBezTo>
                    <a:pt x="2979720" y="5093722"/>
                    <a:pt x="2971965" y="5132588"/>
                    <a:pt x="3002227" y="5132588"/>
                  </a:cubicBezTo>
                  <a:close/>
                  <a:moveTo>
                    <a:pt x="3002227" y="5456948"/>
                  </a:moveTo>
                  <a:cubicBezTo>
                    <a:pt x="3082914" y="5456948"/>
                    <a:pt x="3189108" y="5458028"/>
                    <a:pt x="3251233" y="5457269"/>
                  </a:cubicBezTo>
                  <a:cubicBezTo>
                    <a:pt x="3257117" y="5819551"/>
                    <a:pt x="3270300" y="5763275"/>
                    <a:pt x="3204466" y="5763275"/>
                  </a:cubicBezTo>
                  <a:cubicBezTo>
                    <a:pt x="2953319" y="5763275"/>
                    <a:pt x="2989768" y="5768281"/>
                    <a:pt x="2989262" y="5735078"/>
                  </a:cubicBezTo>
                  <a:cubicBezTo>
                    <a:pt x="2984238" y="5414004"/>
                    <a:pt x="2976669" y="5456948"/>
                    <a:pt x="3002227" y="5456948"/>
                  </a:cubicBezTo>
                  <a:close/>
                  <a:moveTo>
                    <a:pt x="3255953" y="4814616"/>
                  </a:moveTo>
                  <a:cubicBezTo>
                    <a:pt x="3255903" y="4811835"/>
                    <a:pt x="3396405" y="4810688"/>
                    <a:pt x="3507590" y="4811902"/>
                  </a:cubicBezTo>
                  <a:cubicBezTo>
                    <a:pt x="3528023" y="4812121"/>
                    <a:pt x="3523555" y="4777064"/>
                    <a:pt x="3527753" y="5045031"/>
                  </a:cubicBezTo>
                  <a:cubicBezTo>
                    <a:pt x="3529237" y="5139330"/>
                    <a:pt x="3575700" y="5117049"/>
                    <a:pt x="3305485" y="5118127"/>
                  </a:cubicBezTo>
                  <a:cubicBezTo>
                    <a:pt x="3244068" y="5118363"/>
                    <a:pt x="3261500" y="5168572"/>
                    <a:pt x="3255953" y="4814616"/>
                  </a:cubicBezTo>
                  <a:close/>
                  <a:moveTo>
                    <a:pt x="3305552" y="5133802"/>
                  </a:moveTo>
                  <a:cubicBezTo>
                    <a:pt x="3564118" y="5132757"/>
                    <a:pt x="3529186" y="5126892"/>
                    <a:pt x="3529911" y="5160061"/>
                  </a:cubicBezTo>
                  <a:cubicBezTo>
                    <a:pt x="3537042" y="5485567"/>
                    <a:pt x="3538880" y="5441173"/>
                    <a:pt x="3507792" y="5440364"/>
                  </a:cubicBezTo>
                  <a:cubicBezTo>
                    <a:pt x="3441604" y="5438544"/>
                    <a:pt x="3374219" y="5438460"/>
                    <a:pt x="3305333" y="5440432"/>
                  </a:cubicBezTo>
                  <a:cubicBezTo>
                    <a:pt x="3251233" y="5441914"/>
                    <a:pt x="3265226" y="5469690"/>
                    <a:pt x="3262073" y="5274872"/>
                  </a:cubicBezTo>
                  <a:cubicBezTo>
                    <a:pt x="3259426" y="5105386"/>
                    <a:pt x="3250154" y="5134038"/>
                    <a:pt x="3305552" y="5133802"/>
                  </a:cubicBezTo>
                  <a:close/>
                  <a:moveTo>
                    <a:pt x="3305704" y="5456089"/>
                  </a:moveTo>
                  <a:cubicBezTo>
                    <a:pt x="3378096" y="5454100"/>
                    <a:pt x="3438721" y="5454218"/>
                    <a:pt x="3507472" y="5456022"/>
                  </a:cubicBezTo>
                  <a:cubicBezTo>
                    <a:pt x="3539622" y="5456898"/>
                    <a:pt x="3532541" y="5446853"/>
                    <a:pt x="3533451" y="5505202"/>
                  </a:cubicBezTo>
                  <a:cubicBezTo>
                    <a:pt x="3538138" y="5804096"/>
                    <a:pt x="3547512" y="5764033"/>
                    <a:pt x="3507674" y="5763882"/>
                  </a:cubicBezTo>
                  <a:cubicBezTo>
                    <a:pt x="3232047" y="5762769"/>
                    <a:pt x="3270132" y="5772798"/>
                    <a:pt x="3269542" y="5735061"/>
                  </a:cubicBezTo>
                  <a:cubicBezTo>
                    <a:pt x="3264349" y="5414577"/>
                    <a:pt x="3248805" y="5457724"/>
                    <a:pt x="3305704" y="5456089"/>
                  </a:cubicBezTo>
                  <a:close/>
                  <a:moveTo>
                    <a:pt x="3536638" y="4814616"/>
                  </a:moveTo>
                  <a:cubicBezTo>
                    <a:pt x="3536604" y="4812172"/>
                    <a:pt x="3804071" y="4810301"/>
                    <a:pt x="3805318" y="4810301"/>
                  </a:cubicBezTo>
                  <a:cubicBezTo>
                    <a:pt x="3807577" y="4948422"/>
                    <a:pt x="3803986" y="4944394"/>
                    <a:pt x="3808117" y="5117655"/>
                  </a:cubicBezTo>
                  <a:cubicBezTo>
                    <a:pt x="3489315" y="5117723"/>
                    <a:pt x="3543095" y="5143409"/>
                    <a:pt x="3541544" y="5044744"/>
                  </a:cubicBezTo>
                  <a:cubicBezTo>
                    <a:pt x="3539757" y="4929629"/>
                    <a:pt x="3538425" y="4929056"/>
                    <a:pt x="3536638" y="4814616"/>
                  </a:cubicBezTo>
                  <a:close/>
                  <a:moveTo>
                    <a:pt x="3608760" y="5457387"/>
                  </a:moveTo>
                  <a:cubicBezTo>
                    <a:pt x="3854361" y="5457387"/>
                    <a:pt x="3812618" y="5437061"/>
                    <a:pt x="3813680" y="5505253"/>
                  </a:cubicBezTo>
                  <a:cubicBezTo>
                    <a:pt x="3818148" y="5792281"/>
                    <a:pt x="3826999" y="5763309"/>
                    <a:pt x="3811034" y="5763309"/>
                  </a:cubicBezTo>
                  <a:cubicBezTo>
                    <a:pt x="3510860" y="5763309"/>
                    <a:pt x="3551288" y="5776000"/>
                    <a:pt x="3550631" y="5735078"/>
                  </a:cubicBezTo>
                  <a:cubicBezTo>
                    <a:pt x="3545472" y="5404566"/>
                    <a:pt x="3529574" y="5457387"/>
                    <a:pt x="3608760" y="5457387"/>
                  </a:cubicBezTo>
                  <a:close/>
                  <a:moveTo>
                    <a:pt x="3819126" y="4810301"/>
                  </a:moveTo>
                  <a:cubicBezTo>
                    <a:pt x="3820323" y="4810301"/>
                    <a:pt x="4085935" y="4811430"/>
                    <a:pt x="4085986" y="4814886"/>
                  </a:cubicBezTo>
                  <a:cubicBezTo>
                    <a:pt x="4088683" y="4994468"/>
                    <a:pt x="4089509" y="5053070"/>
                    <a:pt x="4090656" y="5119796"/>
                  </a:cubicBezTo>
                  <a:cubicBezTo>
                    <a:pt x="3899290" y="5121195"/>
                    <a:pt x="3944168" y="5117875"/>
                    <a:pt x="3821958" y="5117655"/>
                  </a:cubicBezTo>
                  <a:cubicBezTo>
                    <a:pt x="3817693" y="4941259"/>
                    <a:pt x="3821402" y="4951894"/>
                    <a:pt x="3819126" y="4810301"/>
                  </a:cubicBezTo>
                  <a:close/>
                  <a:moveTo>
                    <a:pt x="4090925" y="5135487"/>
                  </a:moveTo>
                  <a:cubicBezTo>
                    <a:pt x="4094567" y="5341901"/>
                    <a:pt x="4089998" y="5085683"/>
                    <a:pt x="4096151" y="5440819"/>
                  </a:cubicBezTo>
                  <a:cubicBezTo>
                    <a:pt x="4042169" y="5441022"/>
                    <a:pt x="3975779" y="5441038"/>
                    <a:pt x="3912221" y="5440617"/>
                  </a:cubicBezTo>
                  <a:cubicBezTo>
                    <a:pt x="3796602" y="5439859"/>
                    <a:pt x="3832579" y="5497551"/>
                    <a:pt x="3823088" y="5159252"/>
                  </a:cubicBezTo>
                  <a:cubicBezTo>
                    <a:pt x="3821891" y="5117723"/>
                    <a:pt x="3784987" y="5137560"/>
                    <a:pt x="4090925" y="5135487"/>
                  </a:cubicBezTo>
                  <a:close/>
                  <a:moveTo>
                    <a:pt x="4095292" y="4584555"/>
                  </a:moveTo>
                  <a:cubicBezTo>
                    <a:pt x="4093555" y="4473485"/>
                    <a:pt x="4087486" y="4490474"/>
                    <a:pt x="4114528" y="4490188"/>
                  </a:cubicBezTo>
                  <a:cubicBezTo>
                    <a:pt x="4174360" y="4489548"/>
                    <a:pt x="4178659" y="4489665"/>
                    <a:pt x="4361528" y="4489564"/>
                  </a:cubicBezTo>
                  <a:cubicBezTo>
                    <a:pt x="4365086" y="4848189"/>
                    <a:pt x="4385956" y="4797071"/>
                    <a:pt x="4316869" y="4796144"/>
                  </a:cubicBezTo>
                  <a:cubicBezTo>
                    <a:pt x="4262769" y="4795418"/>
                    <a:pt x="4200407" y="4795132"/>
                    <a:pt x="4114410" y="4795941"/>
                  </a:cubicBezTo>
                  <a:cubicBezTo>
                    <a:pt x="4094432" y="4796144"/>
                    <a:pt x="4099052" y="4824880"/>
                    <a:pt x="4095292" y="4584555"/>
                  </a:cubicBezTo>
                  <a:close/>
                  <a:moveTo>
                    <a:pt x="4114511" y="4811632"/>
                  </a:moveTo>
                  <a:cubicBezTo>
                    <a:pt x="4388873" y="4809037"/>
                    <a:pt x="4366906" y="4813487"/>
                    <a:pt x="4366923" y="4814902"/>
                  </a:cubicBezTo>
                  <a:cubicBezTo>
                    <a:pt x="4372487" y="5170578"/>
                    <a:pt x="4391554" y="5119863"/>
                    <a:pt x="4316784" y="5119459"/>
                  </a:cubicBezTo>
                  <a:cubicBezTo>
                    <a:pt x="4260206" y="5119155"/>
                    <a:pt x="4184256" y="5119071"/>
                    <a:pt x="4114393" y="5119628"/>
                  </a:cubicBezTo>
                  <a:cubicBezTo>
                    <a:pt x="4101192" y="5119728"/>
                    <a:pt x="4104581" y="5131088"/>
                    <a:pt x="4103232" y="5044761"/>
                  </a:cubicBezTo>
                  <a:cubicBezTo>
                    <a:pt x="4099270" y="4780082"/>
                    <a:pt x="4093960" y="4811818"/>
                    <a:pt x="4114511" y="4811632"/>
                  </a:cubicBezTo>
                  <a:close/>
                  <a:moveTo>
                    <a:pt x="4620161" y="4150659"/>
                  </a:moveTo>
                  <a:cubicBezTo>
                    <a:pt x="4332328" y="4150659"/>
                    <a:pt x="4369705" y="4167446"/>
                    <a:pt x="4369030" y="4124433"/>
                  </a:cubicBezTo>
                  <a:cubicBezTo>
                    <a:pt x="4363838" y="3792927"/>
                    <a:pt x="4351312" y="3846540"/>
                    <a:pt x="4417904" y="3846540"/>
                  </a:cubicBezTo>
                  <a:cubicBezTo>
                    <a:pt x="4668377" y="3846540"/>
                    <a:pt x="4632923" y="3828557"/>
                    <a:pt x="4633952" y="3894676"/>
                  </a:cubicBezTo>
                  <a:cubicBezTo>
                    <a:pt x="4638571" y="4190334"/>
                    <a:pt x="4639430" y="4150659"/>
                    <a:pt x="4620161" y="4150659"/>
                  </a:cubicBezTo>
                  <a:close/>
                  <a:moveTo>
                    <a:pt x="4620161" y="3830276"/>
                  </a:moveTo>
                  <a:cubicBezTo>
                    <a:pt x="4319684" y="3830276"/>
                    <a:pt x="4365271" y="3847248"/>
                    <a:pt x="4363939" y="3779393"/>
                  </a:cubicBezTo>
                  <a:cubicBezTo>
                    <a:pt x="4357870" y="3473926"/>
                    <a:pt x="4346422" y="3522550"/>
                    <a:pt x="4417904" y="3522550"/>
                  </a:cubicBezTo>
                  <a:cubicBezTo>
                    <a:pt x="4659796" y="3522550"/>
                    <a:pt x="4627933" y="3510415"/>
                    <a:pt x="4628101" y="3549568"/>
                  </a:cubicBezTo>
                  <a:cubicBezTo>
                    <a:pt x="4629433" y="3863765"/>
                    <a:pt x="4641504" y="3830276"/>
                    <a:pt x="4620161" y="3830276"/>
                  </a:cubicBezTo>
                  <a:close/>
                  <a:moveTo>
                    <a:pt x="4620161" y="3506556"/>
                  </a:moveTo>
                  <a:cubicBezTo>
                    <a:pt x="4306079" y="3506556"/>
                    <a:pt x="4360162" y="3529056"/>
                    <a:pt x="4358679" y="3434403"/>
                  </a:cubicBezTo>
                  <a:cubicBezTo>
                    <a:pt x="4353554" y="3114542"/>
                    <a:pt x="4355290" y="3224685"/>
                    <a:pt x="4354936" y="3200904"/>
                  </a:cubicBezTo>
                  <a:cubicBezTo>
                    <a:pt x="4395853" y="3200752"/>
                    <a:pt x="4427750" y="3200803"/>
                    <a:pt x="4620161" y="3200836"/>
                  </a:cubicBezTo>
                  <a:cubicBezTo>
                    <a:pt x="4621341" y="3200836"/>
                    <a:pt x="4634238" y="3506556"/>
                    <a:pt x="4620161" y="3506556"/>
                  </a:cubicBezTo>
                  <a:close/>
                  <a:moveTo>
                    <a:pt x="4620161" y="3185196"/>
                  </a:moveTo>
                  <a:cubicBezTo>
                    <a:pt x="4432723" y="3185162"/>
                    <a:pt x="4396106" y="3185111"/>
                    <a:pt x="4354684" y="3185263"/>
                  </a:cubicBezTo>
                  <a:cubicBezTo>
                    <a:pt x="4352947" y="3084272"/>
                    <a:pt x="4349592" y="3023125"/>
                    <a:pt x="4348816" y="2880015"/>
                  </a:cubicBezTo>
                  <a:cubicBezTo>
                    <a:pt x="4350587" y="2880015"/>
                    <a:pt x="4614513" y="2879577"/>
                    <a:pt x="4616603" y="2879577"/>
                  </a:cubicBezTo>
                  <a:cubicBezTo>
                    <a:pt x="4618189" y="2955269"/>
                    <a:pt x="4621594" y="3185196"/>
                    <a:pt x="4620161" y="3185196"/>
                  </a:cubicBezTo>
                  <a:close/>
                  <a:moveTo>
                    <a:pt x="4348732" y="2864341"/>
                  </a:moveTo>
                  <a:cubicBezTo>
                    <a:pt x="4348732" y="2862824"/>
                    <a:pt x="4345967" y="2559632"/>
                    <a:pt x="4345951" y="2558352"/>
                  </a:cubicBezTo>
                  <a:cubicBezTo>
                    <a:pt x="4512298" y="2559616"/>
                    <a:pt x="4501390" y="2556413"/>
                    <a:pt x="4610467" y="2556211"/>
                  </a:cubicBezTo>
                  <a:cubicBezTo>
                    <a:pt x="4610484" y="2557408"/>
                    <a:pt x="4616165" y="2857970"/>
                    <a:pt x="4616199" y="2859739"/>
                  </a:cubicBezTo>
                  <a:cubicBezTo>
                    <a:pt x="4616317" y="2866043"/>
                    <a:pt x="4644320" y="2863970"/>
                    <a:pt x="4348732" y="2864341"/>
                  </a:cubicBezTo>
                  <a:close/>
                  <a:moveTo>
                    <a:pt x="4345748" y="2542694"/>
                  </a:moveTo>
                  <a:cubicBezTo>
                    <a:pt x="4343894" y="2409882"/>
                    <a:pt x="4341753" y="2410759"/>
                    <a:pt x="4339055" y="2235205"/>
                  </a:cubicBezTo>
                  <a:cubicBezTo>
                    <a:pt x="4384861" y="2234345"/>
                    <a:pt x="4446447" y="2234193"/>
                    <a:pt x="4518906" y="2235457"/>
                  </a:cubicBezTo>
                  <a:cubicBezTo>
                    <a:pt x="4633024" y="2237446"/>
                    <a:pt x="4604364" y="2178153"/>
                    <a:pt x="4609793" y="2514750"/>
                  </a:cubicBezTo>
                  <a:cubicBezTo>
                    <a:pt x="4610214" y="2542997"/>
                    <a:pt x="4654722" y="2545104"/>
                    <a:pt x="4345748" y="2542694"/>
                  </a:cubicBezTo>
                  <a:close/>
                  <a:moveTo>
                    <a:pt x="4338802" y="2219530"/>
                  </a:moveTo>
                  <a:cubicBezTo>
                    <a:pt x="4335700" y="2018139"/>
                    <a:pt x="4335329" y="2009577"/>
                    <a:pt x="4335481" y="1939699"/>
                  </a:cubicBezTo>
                  <a:cubicBezTo>
                    <a:pt x="4335548" y="1906260"/>
                    <a:pt x="4291209" y="1913305"/>
                    <a:pt x="4601549" y="1912833"/>
                  </a:cubicBezTo>
                  <a:cubicBezTo>
                    <a:pt x="4603133" y="2097623"/>
                    <a:pt x="4604735" y="2136759"/>
                    <a:pt x="4606370" y="2220659"/>
                  </a:cubicBezTo>
                  <a:cubicBezTo>
                    <a:pt x="4516327" y="2220508"/>
                    <a:pt x="4450206" y="2217423"/>
                    <a:pt x="4338802" y="2219530"/>
                  </a:cubicBezTo>
                  <a:close/>
                  <a:moveTo>
                    <a:pt x="4335481" y="1897799"/>
                  </a:moveTo>
                  <a:cubicBezTo>
                    <a:pt x="4334891" y="1745571"/>
                    <a:pt x="4330507" y="1718487"/>
                    <a:pt x="4328535" y="1591422"/>
                  </a:cubicBezTo>
                  <a:cubicBezTo>
                    <a:pt x="4628068" y="1591254"/>
                    <a:pt x="4598126" y="1589686"/>
                    <a:pt x="4598227" y="1594962"/>
                  </a:cubicBezTo>
                  <a:cubicBezTo>
                    <a:pt x="4598497" y="1613046"/>
                    <a:pt x="4597705" y="1532331"/>
                    <a:pt x="4601414" y="1897192"/>
                  </a:cubicBezTo>
                  <a:cubicBezTo>
                    <a:pt x="4514641" y="1897310"/>
                    <a:pt x="4445519" y="1898996"/>
                    <a:pt x="4335481" y="1897799"/>
                  </a:cubicBezTo>
                  <a:close/>
                  <a:moveTo>
                    <a:pt x="4328316" y="1575697"/>
                  </a:moveTo>
                  <a:cubicBezTo>
                    <a:pt x="4327237" y="1492943"/>
                    <a:pt x="4329665" y="1393873"/>
                    <a:pt x="4324961" y="1269270"/>
                  </a:cubicBezTo>
                  <a:cubicBezTo>
                    <a:pt x="4450021" y="1272792"/>
                    <a:pt x="4521485" y="1268225"/>
                    <a:pt x="4591619" y="1267770"/>
                  </a:cubicBezTo>
                  <a:cubicBezTo>
                    <a:pt x="4594839" y="1469886"/>
                    <a:pt x="4596777" y="1509847"/>
                    <a:pt x="4597924" y="1575613"/>
                  </a:cubicBezTo>
                  <a:lnTo>
                    <a:pt x="4328316" y="1575697"/>
                  </a:lnTo>
                  <a:close/>
                  <a:moveTo>
                    <a:pt x="4316818" y="1897580"/>
                  </a:moveTo>
                  <a:cubicBezTo>
                    <a:pt x="4000798" y="1893754"/>
                    <a:pt x="4052942" y="1926232"/>
                    <a:pt x="4051358" y="1824584"/>
                  </a:cubicBezTo>
                  <a:cubicBezTo>
                    <a:pt x="4049587" y="1712234"/>
                    <a:pt x="4050683" y="1708829"/>
                    <a:pt x="4048896" y="1594726"/>
                  </a:cubicBezTo>
                  <a:cubicBezTo>
                    <a:pt x="4048778" y="1586855"/>
                    <a:pt x="4022444" y="1591321"/>
                    <a:pt x="4314728" y="1591422"/>
                  </a:cubicBezTo>
                  <a:cubicBezTo>
                    <a:pt x="4316397" y="1707666"/>
                    <a:pt x="4326967" y="1897715"/>
                    <a:pt x="4316818" y="1897580"/>
                  </a:cubicBezTo>
                  <a:close/>
                  <a:moveTo>
                    <a:pt x="4044479" y="2234648"/>
                  </a:moveTo>
                  <a:cubicBezTo>
                    <a:pt x="4045305" y="2304627"/>
                    <a:pt x="4046418" y="2355274"/>
                    <a:pt x="4049486" y="2540233"/>
                  </a:cubicBezTo>
                  <a:cubicBezTo>
                    <a:pt x="4010744" y="2540014"/>
                    <a:pt x="3783941" y="2540587"/>
                    <a:pt x="3782694" y="2540587"/>
                  </a:cubicBezTo>
                  <a:cubicBezTo>
                    <a:pt x="3780165" y="2371252"/>
                    <a:pt x="3781851" y="2397663"/>
                    <a:pt x="3779002" y="2236267"/>
                  </a:cubicBezTo>
                  <a:cubicBezTo>
                    <a:pt x="3922707" y="2236452"/>
                    <a:pt x="3930563" y="2234025"/>
                    <a:pt x="4044479" y="2234648"/>
                  </a:cubicBezTo>
                  <a:close/>
                  <a:moveTo>
                    <a:pt x="4013324" y="2218923"/>
                  </a:moveTo>
                  <a:cubicBezTo>
                    <a:pt x="3736770" y="2218923"/>
                    <a:pt x="3779136" y="2237750"/>
                    <a:pt x="3777703" y="2169456"/>
                  </a:cubicBezTo>
                  <a:cubicBezTo>
                    <a:pt x="3771483" y="1871439"/>
                    <a:pt x="3762396" y="1914451"/>
                    <a:pt x="3811034" y="1914451"/>
                  </a:cubicBezTo>
                  <a:cubicBezTo>
                    <a:pt x="4074909" y="1914451"/>
                    <a:pt x="4039118" y="1904996"/>
                    <a:pt x="4040130" y="1939935"/>
                  </a:cubicBezTo>
                  <a:cubicBezTo>
                    <a:pt x="4049638" y="2264110"/>
                    <a:pt x="4048121" y="2218923"/>
                    <a:pt x="4013324" y="2218923"/>
                  </a:cubicBezTo>
                  <a:close/>
                  <a:moveTo>
                    <a:pt x="4013324" y="1898608"/>
                  </a:moveTo>
                  <a:cubicBezTo>
                    <a:pt x="3724379" y="1898608"/>
                    <a:pt x="3774045" y="1919861"/>
                    <a:pt x="3772545" y="1824550"/>
                  </a:cubicBezTo>
                  <a:cubicBezTo>
                    <a:pt x="3768178" y="1545376"/>
                    <a:pt x="3748807" y="1592080"/>
                    <a:pt x="3811034" y="1592080"/>
                  </a:cubicBezTo>
                  <a:cubicBezTo>
                    <a:pt x="4054240" y="1592080"/>
                    <a:pt x="4034937" y="1585270"/>
                    <a:pt x="4035088" y="1595012"/>
                  </a:cubicBezTo>
                  <a:cubicBezTo>
                    <a:pt x="4040618" y="1947098"/>
                    <a:pt x="4047160" y="1898608"/>
                    <a:pt x="4013324" y="1898608"/>
                  </a:cubicBezTo>
                  <a:close/>
                  <a:moveTo>
                    <a:pt x="4013324" y="1574450"/>
                  </a:moveTo>
                  <a:cubicBezTo>
                    <a:pt x="3911547" y="1574450"/>
                    <a:pt x="3911479" y="1576422"/>
                    <a:pt x="3811050" y="1576422"/>
                  </a:cubicBezTo>
                  <a:cubicBezTo>
                    <a:pt x="3749600" y="1576422"/>
                    <a:pt x="3767891" y="1623294"/>
                    <a:pt x="3762159" y="1267921"/>
                  </a:cubicBezTo>
                  <a:cubicBezTo>
                    <a:pt x="3860329" y="1266506"/>
                    <a:pt x="3924612" y="1269893"/>
                    <a:pt x="4030621" y="1269590"/>
                  </a:cubicBezTo>
                  <a:cubicBezTo>
                    <a:pt x="4038444" y="1624086"/>
                    <a:pt x="4040298" y="1574450"/>
                    <a:pt x="4013324" y="1574450"/>
                  </a:cubicBezTo>
                  <a:close/>
                  <a:moveTo>
                    <a:pt x="3763879" y="2169827"/>
                  </a:moveTo>
                  <a:cubicBezTo>
                    <a:pt x="3765211" y="2233957"/>
                    <a:pt x="3814119" y="2221789"/>
                    <a:pt x="3507691" y="2219732"/>
                  </a:cubicBezTo>
                  <a:cubicBezTo>
                    <a:pt x="3492754" y="2219631"/>
                    <a:pt x="3498317" y="2254284"/>
                    <a:pt x="3492096" y="1939497"/>
                  </a:cubicBezTo>
                  <a:cubicBezTo>
                    <a:pt x="3491405" y="1905030"/>
                    <a:pt x="3453523" y="1913676"/>
                    <a:pt x="3709914" y="1914350"/>
                  </a:cubicBezTo>
                  <a:cubicBezTo>
                    <a:pt x="3774989" y="1914535"/>
                    <a:pt x="3757574" y="1868001"/>
                    <a:pt x="3763879" y="2169827"/>
                  </a:cubicBezTo>
                  <a:close/>
                  <a:moveTo>
                    <a:pt x="3709897" y="1898675"/>
                  </a:moveTo>
                  <a:cubicBezTo>
                    <a:pt x="3445903" y="1897968"/>
                    <a:pt x="3491490" y="1917973"/>
                    <a:pt x="3490040" y="1824584"/>
                  </a:cubicBezTo>
                  <a:cubicBezTo>
                    <a:pt x="3485842" y="1557174"/>
                    <a:pt x="3475828" y="1592754"/>
                    <a:pt x="3507708" y="1592417"/>
                  </a:cubicBezTo>
                  <a:cubicBezTo>
                    <a:pt x="3775967" y="1589518"/>
                    <a:pt x="3753578" y="1592602"/>
                    <a:pt x="3753612" y="1594995"/>
                  </a:cubicBezTo>
                  <a:cubicBezTo>
                    <a:pt x="3759125" y="1948480"/>
                    <a:pt x="3779490" y="1898861"/>
                    <a:pt x="3709897" y="1898675"/>
                  </a:cubicBezTo>
                  <a:close/>
                  <a:moveTo>
                    <a:pt x="3709897" y="1576321"/>
                  </a:moveTo>
                  <a:cubicBezTo>
                    <a:pt x="3646035" y="1576152"/>
                    <a:pt x="3571434" y="1576068"/>
                    <a:pt x="3507590" y="1576759"/>
                  </a:cubicBezTo>
                  <a:cubicBezTo>
                    <a:pt x="3477513" y="1577079"/>
                    <a:pt x="3484864" y="1624760"/>
                    <a:pt x="3480632" y="1269826"/>
                  </a:cubicBezTo>
                  <a:cubicBezTo>
                    <a:pt x="3697539" y="1271865"/>
                    <a:pt x="3662169" y="1269876"/>
                    <a:pt x="3748335" y="1268157"/>
                  </a:cubicBezTo>
                  <a:cubicBezTo>
                    <a:pt x="3754067" y="1623041"/>
                    <a:pt x="3770673" y="1576388"/>
                    <a:pt x="3709897" y="1576321"/>
                  </a:cubicBezTo>
                  <a:close/>
                  <a:moveTo>
                    <a:pt x="3482470" y="2169827"/>
                  </a:moveTo>
                  <a:cubicBezTo>
                    <a:pt x="3483903" y="2235424"/>
                    <a:pt x="3531732" y="2219530"/>
                    <a:pt x="3216234" y="2219631"/>
                  </a:cubicBezTo>
                  <a:cubicBezTo>
                    <a:pt x="3213031" y="2013167"/>
                    <a:pt x="3213182" y="2007891"/>
                    <a:pt x="3210755" y="1939362"/>
                  </a:cubicBezTo>
                  <a:cubicBezTo>
                    <a:pt x="3209423" y="1901861"/>
                    <a:pt x="3179970" y="1912648"/>
                    <a:pt x="3406554" y="1912799"/>
                  </a:cubicBezTo>
                  <a:cubicBezTo>
                    <a:pt x="3497441" y="1912799"/>
                    <a:pt x="3475710" y="1861276"/>
                    <a:pt x="3482470" y="2169827"/>
                  </a:cubicBezTo>
                  <a:close/>
                  <a:moveTo>
                    <a:pt x="3209372" y="1897007"/>
                  </a:moveTo>
                  <a:cubicBezTo>
                    <a:pt x="3205039" y="1746178"/>
                    <a:pt x="3208968" y="1719245"/>
                    <a:pt x="3207012" y="1594692"/>
                  </a:cubicBezTo>
                  <a:cubicBezTo>
                    <a:pt x="3206945" y="1589821"/>
                    <a:pt x="3206119" y="1594692"/>
                    <a:pt x="3472001" y="1592754"/>
                  </a:cubicBezTo>
                  <a:cubicBezTo>
                    <a:pt x="3472034" y="1594456"/>
                    <a:pt x="3472068" y="1605630"/>
                    <a:pt x="3477463" y="1897479"/>
                  </a:cubicBezTo>
                  <a:cubicBezTo>
                    <a:pt x="3438839" y="1897057"/>
                    <a:pt x="3423194" y="1897159"/>
                    <a:pt x="3209372" y="1897007"/>
                  </a:cubicBezTo>
                  <a:close/>
                  <a:moveTo>
                    <a:pt x="3204466" y="2865217"/>
                  </a:moveTo>
                  <a:cubicBezTo>
                    <a:pt x="2913920" y="2865217"/>
                    <a:pt x="2944636" y="2866481"/>
                    <a:pt x="2944704" y="2859605"/>
                  </a:cubicBezTo>
                  <a:cubicBezTo>
                    <a:pt x="2945311" y="2788598"/>
                    <a:pt x="2944755" y="2776362"/>
                    <a:pt x="2941332" y="2558807"/>
                  </a:cubicBezTo>
                  <a:cubicBezTo>
                    <a:pt x="3100362" y="2558840"/>
                    <a:pt x="3122936" y="2558166"/>
                    <a:pt x="3206759" y="2558166"/>
                  </a:cubicBezTo>
                  <a:cubicBezTo>
                    <a:pt x="3212845" y="2902061"/>
                    <a:pt x="3217094" y="2865217"/>
                    <a:pt x="3204466" y="2865217"/>
                  </a:cubicBezTo>
                  <a:close/>
                  <a:moveTo>
                    <a:pt x="3204466" y="2542525"/>
                  </a:moveTo>
                  <a:cubicBezTo>
                    <a:pt x="2895156" y="2542525"/>
                    <a:pt x="2941265" y="2555318"/>
                    <a:pt x="2940624" y="2514396"/>
                  </a:cubicBezTo>
                  <a:cubicBezTo>
                    <a:pt x="2935432" y="2183125"/>
                    <a:pt x="2914577" y="2234935"/>
                    <a:pt x="3002227" y="2234935"/>
                  </a:cubicBezTo>
                  <a:cubicBezTo>
                    <a:pt x="3096923" y="2234935"/>
                    <a:pt x="3105740" y="2235272"/>
                    <a:pt x="3202679" y="2235272"/>
                  </a:cubicBezTo>
                  <a:cubicBezTo>
                    <a:pt x="3207855" y="2568296"/>
                    <a:pt x="3206523" y="2542525"/>
                    <a:pt x="3204466" y="2542525"/>
                  </a:cubicBezTo>
                  <a:close/>
                  <a:moveTo>
                    <a:pt x="2935010" y="2219041"/>
                  </a:moveTo>
                  <a:cubicBezTo>
                    <a:pt x="2932127" y="2030122"/>
                    <a:pt x="2932043" y="2010402"/>
                    <a:pt x="2929885" y="1939429"/>
                  </a:cubicBezTo>
                  <a:cubicBezTo>
                    <a:pt x="2928722" y="1900816"/>
                    <a:pt x="2887417" y="1912563"/>
                    <a:pt x="3196020" y="1912665"/>
                  </a:cubicBezTo>
                  <a:cubicBezTo>
                    <a:pt x="3199645" y="2027156"/>
                    <a:pt x="3198296" y="1952306"/>
                    <a:pt x="3202443" y="2219648"/>
                  </a:cubicBezTo>
                  <a:cubicBezTo>
                    <a:pt x="3181504" y="2219631"/>
                    <a:pt x="2956455" y="2219227"/>
                    <a:pt x="2935010" y="2219041"/>
                  </a:cubicBezTo>
                  <a:close/>
                  <a:moveTo>
                    <a:pt x="2925738" y="1575495"/>
                  </a:moveTo>
                  <a:cubicBezTo>
                    <a:pt x="2922248" y="1354535"/>
                    <a:pt x="2921894" y="1325074"/>
                    <a:pt x="2920579" y="1269236"/>
                  </a:cubicBezTo>
                  <a:cubicBezTo>
                    <a:pt x="3022255" y="1271107"/>
                    <a:pt x="3109652" y="1268663"/>
                    <a:pt x="3187354" y="1268511"/>
                  </a:cubicBezTo>
                  <a:cubicBezTo>
                    <a:pt x="3188568" y="1319833"/>
                    <a:pt x="3192901" y="1575562"/>
                    <a:pt x="3192935" y="1577096"/>
                  </a:cubicBezTo>
                  <a:cubicBezTo>
                    <a:pt x="3081008" y="1576911"/>
                    <a:pt x="3079997" y="1574130"/>
                    <a:pt x="2925738" y="1575495"/>
                  </a:cubicBezTo>
                  <a:close/>
                  <a:moveTo>
                    <a:pt x="2921203" y="2218907"/>
                  </a:moveTo>
                  <a:cubicBezTo>
                    <a:pt x="2752394" y="2217103"/>
                    <a:pt x="2725521" y="2218654"/>
                    <a:pt x="2652775" y="2219126"/>
                  </a:cubicBezTo>
                  <a:cubicBezTo>
                    <a:pt x="2647262" y="1857939"/>
                    <a:pt x="2636085" y="1913305"/>
                    <a:pt x="2698935" y="1912547"/>
                  </a:cubicBezTo>
                  <a:cubicBezTo>
                    <a:pt x="2949930" y="1909530"/>
                    <a:pt x="2915016" y="1905114"/>
                    <a:pt x="2916061" y="1939935"/>
                  </a:cubicBezTo>
                  <a:cubicBezTo>
                    <a:pt x="2918421" y="2018206"/>
                    <a:pt x="2918455" y="2038954"/>
                    <a:pt x="2921203" y="2218907"/>
                  </a:cubicBezTo>
                  <a:close/>
                  <a:moveTo>
                    <a:pt x="2901023" y="1575748"/>
                  </a:moveTo>
                  <a:cubicBezTo>
                    <a:pt x="2829220" y="1576523"/>
                    <a:pt x="2772743" y="1576540"/>
                    <a:pt x="2698918" y="1575748"/>
                  </a:cubicBezTo>
                  <a:cubicBezTo>
                    <a:pt x="2626475" y="1574871"/>
                    <a:pt x="2641564" y="1633136"/>
                    <a:pt x="2637383" y="1268208"/>
                  </a:cubicBezTo>
                  <a:cubicBezTo>
                    <a:pt x="2772507" y="1268022"/>
                    <a:pt x="2812935" y="1266994"/>
                    <a:pt x="2906738" y="1268966"/>
                  </a:cubicBezTo>
                  <a:cubicBezTo>
                    <a:pt x="2914746" y="1609675"/>
                    <a:pt x="2914931" y="1575596"/>
                    <a:pt x="2901023" y="1575748"/>
                  </a:cubicBezTo>
                  <a:close/>
                  <a:moveTo>
                    <a:pt x="2638967" y="2219210"/>
                  </a:moveTo>
                  <a:cubicBezTo>
                    <a:pt x="2324599" y="2220659"/>
                    <a:pt x="2372209" y="2233064"/>
                    <a:pt x="2371416" y="2169557"/>
                  </a:cubicBezTo>
                  <a:cubicBezTo>
                    <a:pt x="2367674" y="1869754"/>
                    <a:pt x="2355164" y="1911636"/>
                    <a:pt x="2395440" y="1911636"/>
                  </a:cubicBezTo>
                  <a:cubicBezTo>
                    <a:pt x="2673613" y="1911636"/>
                    <a:pt x="2635495" y="1907490"/>
                    <a:pt x="2635495" y="1939328"/>
                  </a:cubicBezTo>
                  <a:cubicBezTo>
                    <a:pt x="2635562" y="2009914"/>
                    <a:pt x="2635680" y="2004385"/>
                    <a:pt x="2638967" y="2219210"/>
                  </a:cubicBezTo>
                  <a:close/>
                  <a:moveTo>
                    <a:pt x="2597714" y="1897479"/>
                  </a:moveTo>
                  <a:cubicBezTo>
                    <a:pt x="2496712" y="1897479"/>
                    <a:pt x="2496661" y="1895979"/>
                    <a:pt x="2395440" y="1895979"/>
                  </a:cubicBezTo>
                  <a:cubicBezTo>
                    <a:pt x="2358991" y="1895979"/>
                    <a:pt x="2366274" y="1910524"/>
                    <a:pt x="2364926" y="1824618"/>
                  </a:cubicBezTo>
                  <a:cubicBezTo>
                    <a:pt x="2360526" y="1544095"/>
                    <a:pt x="2350848" y="1589754"/>
                    <a:pt x="2395440" y="1589754"/>
                  </a:cubicBezTo>
                  <a:cubicBezTo>
                    <a:pt x="2656113" y="1589754"/>
                    <a:pt x="2628869" y="1589888"/>
                    <a:pt x="2628953" y="1595029"/>
                  </a:cubicBezTo>
                  <a:cubicBezTo>
                    <a:pt x="2634399" y="1942834"/>
                    <a:pt x="2652944" y="1897479"/>
                    <a:pt x="2597714" y="1897479"/>
                  </a:cubicBezTo>
                  <a:close/>
                  <a:moveTo>
                    <a:pt x="2395440" y="1574113"/>
                  </a:moveTo>
                  <a:cubicBezTo>
                    <a:pt x="2346836" y="1574113"/>
                    <a:pt x="2365819" y="1621237"/>
                    <a:pt x="2357036" y="1268343"/>
                  </a:cubicBezTo>
                  <a:cubicBezTo>
                    <a:pt x="2384313" y="1268225"/>
                    <a:pt x="2401425" y="1268258"/>
                    <a:pt x="2597730" y="1268225"/>
                  </a:cubicBezTo>
                  <a:cubicBezTo>
                    <a:pt x="2632140" y="1268225"/>
                    <a:pt x="2622901" y="1219516"/>
                    <a:pt x="2628650" y="1575208"/>
                  </a:cubicBezTo>
                  <a:cubicBezTo>
                    <a:pt x="2460684" y="1574720"/>
                    <a:pt x="2481606" y="1574113"/>
                    <a:pt x="2395440" y="1574113"/>
                  </a:cubicBezTo>
                  <a:close/>
                  <a:moveTo>
                    <a:pt x="2357609" y="2169760"/>
                  </a:moveTo>
                  <a:cubicBezTo>
                    <a:pt x="2358384" y="2232070"/>
                    <a:pt x="2409366" y="2221334"/>
                    <a:pt x="2092148" y="2219631"/>
                  </a:cubicBezTo>
                  <a:cubicBezTo>
                    <a:pt x="2089855" y="2219614"/>
                    <a:pt x="2092148" y="2115438"/>
                    <a:pt x="2086838" y="1939025"/>
                  </a:cubicBezTo>
                  <a:cubicBezTo>
                    <a:pt x="2085607" y="1897395"/>
                    <a:pt x="2054216" y="1919996"/>
                    <a:pt x="2294523" y="1913103"/>
                  </a:cubicBezTo>
                  <a:cubicBezTo>
                    <a:pt x="2366207" y="1911030"/>
                    <a:pt x="2353765" y="1862843"/>
                    <a:pt x="2357609" y="2169760"/>
                  </a:cubicBezTo>
                  <a:close/>
                  <a:moveTo>
                    <a:pt x="2294152" y="1897411"/>
                  </a:moveTo>
                  <a:cubicBezTo>
                    <a:pt x="2242917" y="1898895"/>
                    <a:pt x="2185496" y="1899653"/>
                    <a:pt x="2092232" y="1897883"/>
                  </a:cubicBezTo>
                  <a:cubicBezTo>
                    <a:pt x="2083752" y="1897732"/>
                    <a:pt x="2085573" y="1907945"/>
                    <a:pt x="2084224" y="1824601"/>
                  </a:cubicBezTo>
                  <a:cubicBezTo>
                    <a:pt x="2080010" y="1555826"/>
                    <a:pt x="2077414" y="1591995"/>
                    <a:pt x="2092266" y="1591641"/>
                  </a:cubicBezTo>
                  <a:cubicBezTo>
                    <a:pt x="2379964" y="1585034"/>
                    <a:pt x="2349230" y="1591928"/>
                    <a:pt x="2349264" y="1594978"/>
                  </a:cubicBezTo>
                  <a:cubicBezTo>
                    <a:pt x="2351051" y="1708559"/>
                    <a:pt x="2349331" y="1710009"/>
                    <a:pt x="2351118" y="1824871"/>
                  </a:cubicBezTo>
                  <a:cubicBezTo>
                    <a:pt x="2352484" y="1911198"/>
                    <a:pt x="2367336" y="1895321"/>
                    <a:pt x="2294152" y="1897411"/>
                  </a:cubicBezTo>
                  <a:close/>
                  <a:moveTo>
                    <a:pt x="2294270" y="1574484"/>
                  </a:moveTo>
                  <a:cubicBezTo>
                    <a:pt x="2174217" y="1575293"/>
                    <a:pt x="2167828" y="1574248"/>
                    <a:pt x="2091963" y="1575984"/>
                  </a:cubicBezTo>
                  <a:cubicBezTo>
                    <a:pt x="2077582" y="1576321"/>
                    <a:pt x="2080246" y="1613754"/>
                    <a:pt x="2077329" y="1270197"/>
                  </a:cubicBezTo>
                  <a:cubicBezTo>
                    <a:pt x="2161169" y="1269455"/>
                    <a:pt x="2013990" y="1270551"/>
                    <a:pt x="2343211" y="1268410"/>
                  </a:cubicBezTo>
                  <a:cubicBezTo>
                    <a:pt x="2352146" y="1631620"/>
                    <a:pt x="2364083" y="1573927"/>
                    <a:pt x="2294270" y="1574484"/>
                  </a:cubicBezTo>
                  <a:close/>
                  <a:moveTo>
                    <a:pt x="2077565" y="2219547"/>
                  </a:moveTo>
                  <a:cubicBezTo>
                    <a:pt x="1767310" y="2217727"/>
                    <a:pt x="1811565" y="2242418"/>
                    <a:pt x="1810048" y="2169490"/>
                  </a:cubicBezTo>
                  <a:cubicBezTo>
                    <a:pt x="1808025" y="2072713"/>
                    <a:pt x="1807081" y="2001099"/>
                    <a:pt x="1806558" y="1939598"/>
                  </a:cubicBezTo>
                  <a:cubicBezTo>
                    <a:pt x="1806305" y="1909108"/>
                    <a:pt x="1763719" y="1907928"/>
                    <a:pt x="2072238" y="1913221"/>
                  </a:cubicBezTo>
                  <a:cubicBezTo>
                    <a:pt x="2076941" y="2081881"/>
                    <a:pt x="2076217" y="2107668"/>
                    <a:pt x="2077565" y="2219547"/>
                  </a:cubicBezTo>
                  <a:close/>
                  <a:moveTo>
                    <a:pt x="1806187" y="1898288"/>
                  </a:moveTo>
                  <a:cubicBezTo>
                    <a:pt x="1804501" y="1742723"/>
                    <a:pt x="1802478" y="1721335"/>
                    <a:pt x="1800421" y="1591203"/>
                  </a:cubicBezTo>
                  <a:cubicBezTo>
                    <a:pt x="1801956" y="1591203"/>
                    <a:pt x="2067551" y="1592653"/>
                    <a:pt x="2067602" y="1595029"/>
                  </a:cubicBezTo>
                  <a:cubicBezTo>
                    <a:pt x="2069136" y="1692413"/>
                    <a:pt x="2069473" y="1802404"/>
                    <a:pt x="2071850" y="1897529"/>
                  </a:cubicBezTo>
                  <a:cubicBezTo>
                    <a:pt x="1967544" y="1895827"/>
                    <a:pt x="1881260" y="1898153"/>
                    <a:pt x="1806187" y="1898288"/>
                  </a:cubicBezTo>
                  <a:close/>
                  <a:moveTo>
                    <a:pt x="1800185" y="1575545"/>
                  </a:moveTo>
                  <a:cubicBezTo>
                    <a:pt x="1796746" y="1357906"/>
                    <a:pt x="1796122" y="1328984"/>
                    <a:pt x="1795802" y="1269202"/>
                  </a:cubicBezTo>
                  <a:cubicBezTo>
                    <a:pt x="1903143" y="1269270"/>
                    <a:pt x="1919968" y="1271343"/>
                    <a:pt x="2063505" y="1270298"/>
                  </a:cubicBezTo>
                  <a:cubicBezTo>
                    <a:pt x="2063522" y="1271579"/>
                    <a:pt x="2067281" y="1575158"/>
                    <a:pt x="2067298" y="1576506"/>
                  </a:cubicBezTo>
                  <a:cubicBezTo>
                    <a:pt x="1967291" y="1578394"/>
                    <a:pt x="1882474" y="1575647"/>
                    <a:pt x="1800185" y="1575545"/>
                  </a:cubicBezTo>
                  <a:close/>
                  <a:moveTo>
                    <a:pt x="1796257" y="2169861"/>
                  </a:moveTo>
                  <a:cubicBezTo>
                    <a:pt x="1797741" y="2240564"/>
                    <a:pt x="1839618" y="2220070"/>
                    <a:pt x="1586633" y="2220070"/>
                  </a:cubicBezTo>
                  <a:cubicBezTo>
                    <a:pt x="1517883" y="2220070"/>
                    <a:pt x="1528639" y="2274610"/>
                    <a:pt x="1525840" y="1938839"/>
                  </a:cubicBezTo>
                  <a:cubicBezTo>
                    <a:pt x="1525553" y="1904507"/>
                    <a:pt x="1483760" y="1913929"/>
                    <a:pt x="1792548" y="1913929"/>
                  </a:cubicBezTo>
                  <a:cubicBezTo>
                    <a:pt x="1793206" y="1982542"/>
                    <a:pt x="1793560" y="2040352"/>
                    <a:pt x="1796257" y="2169861"/>
                  </a:cubicBezTo>
                  <a:close/>
                  <a:moveTo>
                    <a:pt x="1788789" y="1898305"/>
                  </a:moveTo>
                  <a:cubicBezTo>
                    <a:pt x="1613709" y="1898355"/>
                    <a:pt x="1572337" y="1898423"/>
                    <a:pt x="1525469" y="1898288"/>
                  </a:cubicBezTo>
                  <a:cubicBezTo>
                    <a:pt x="1525452" y="1897395"/>
                    <a:pt x="1521844" y="1620176"/>
                    <a:pt x="1521372" y="1590343"/>
                  </a:cubicBezTo>
                  <a:cubicBezTo>
                    <a:pt x="1522569" y="1590327"/>
                    <a:pt x="1786597" y="1588355"/>
                    <a:pt x="1786698" y="1595012"/>
                  </a:cubicBezTo>
                  <a:cubicBezTo>
                    <a:pt x="1791722" y="1919946"/>
                    <a:pt x="1795600" y="1898305"/>
                    <a:pt x="1788789" y="1898305"/>
                  </a:cubicBezTo>
                  <a:close/>
                  <a:moveTo>
                    <a:pt x="1521103" y="1574669"/>
                  </a:moveTo>
                  <a:cubicBezTo>
                    <a:pt x="1520226" y="1520668"/>
                    <a:pt x="1523463" y="1714593"/>
                    <a:pt x="1515809" y="1269910"/>
                  </a:cubicBezTo>
                  <a:cubicBezTo>
                    <a:pt x="1612090" y="1271225"/>
                    <a:pt x="1699049" y="1269253"/>
                    <a:pt x="1781978" y="1269202"/>
                  </a:cubicBezTo>
                  <a:cubicBezTo>
                    <a:pt x="1782315" y="1329035"/>
                    <a:pt x="1783158" y="1371558"/>
                    <a:pt x="1786378" y="1575529"/>
                  </a:cubicBezTo>
                  <a:cubicBezTo>
                    <a:pt x="1685309" y="1575512"/>
                    <a:pt x="1629320" y="1573574"/>
                    <a:pt x="1521103" y="1574669"/>
                  </a:cubicBezTo>
                  <a:close/>
                  <a:moveTo>
                    <a:pt x="1516669" y="2220154"/>
                  </a:moveTo>
                  <a:cubicBezTo>
                    <a:pt x="1288871" y="2220693"/>
                    <a:pt x="1354941" y="2220305"/>
                    <a:pt x="1248292" y="2219513"/>
                  </a:cubicBezTo>
                  <a:cubicBezTo>
                    <a:pt x="1247550" y="2138326"/>
                    <a:pt x="1248696" y="2123326"/>
                    <a:pt x="1244043" y="1913945"/>
                  </a:cubicBezTo>
                  <a:cubicBezTo>
                    <a:pt x="1323600" y="1913710"/>
                    <a:pt x="1330243" y="1913204"/>
                    <a:pt x="1511797" y="1913895"/>
                  </a:cubicBezTo>
                  <a:cubicBezTo>
                    <a:pt x="1513533" y="2101955"/>
                    <a:pt x="1515101" y="2139220"/>
                    <a:pt x="1516669" y="2220154"/>
                  </a:cubicBezTo>
                  <a:close/>
                  <a:moveTo>
                    <a:pt x="1485547" y="1898136"/>
                  </a:moveTo>
                  <a:cubicBezTo>
                    <a:pt x="1194646" y="1896552"/>
                    <a:pt x="1243874" y="1920519"/>
                    <a:pt x="1242374" y="1824584"/>
                  </a:cubicBezTo>
                  <a:cubicBezTo>
                    <a:pt x="1240570" y="1709857"/>
                    <a:pt x="1241902" y="1709689"/>
                    <a:pt x="1240098" y="1594726"/>
                  </a:cubicBezTo>
                  <a:cubicBezTo>
                    <a:pt x="1239997" y="1588237"/>
                    <a:pt x="1224335" y="1594169"/>
                    <a:pt x="1507565" y="1590495"/>
                  </a:cubicBezTo>
                  <a:cubicBezTo>
                    <a:pt x="1512994" y="1941249"/>
                    <a:pt x="1521136" y="1898271"/>
                    <a:pt x="1485547" y="1898136"/>
                  </a:cubicBezTo>
                  <a:close/>
                  <a:moveTo>
                    <a:pt x="1239795" y="1576051"/>
                  </a:moveTo>
                  <a:cubicBezTo>
                    <a:pt x="1234046" y="1220156"/>
                    <a:pt x="1215585" y="1268832"/>
                    <a:pt x="1283392" y="1268629"/>
                  </a:cubicBezTo>
                  <a:cubicBezTo>
                    <a:pt x="1369035" y="1268393"/>
                    <a:pt x="1419190" y="1268258"/>
                    <a:pt x="1485395" y="1269404"/>
                  </a:cubicBezTo>
                  <a:cubicBezTo>
                    <a:pt x="1508577" y="1269843"/>
                    <a:pt x="1501766" y="1232561"/>
                    <a:pt x="1507312" y="1574838"/>
                  </a:cubicBezTo>
                  <a:cubicBezTo>
                    <a:pt x="1408603" y="1576152"/>
                    <a:pt x="1460714" y="1575899"/>
                    <a:pt x="1239795" y="1576051"/>
                  </a:cubicBezTo>
                  <a:close/>
                  <a:moveTo>
                    <a:pt x="1234484" y="2219412"/>
                  </a:moveTo>
                  <a:cubicBezTo>
                    <a:pt x="1165565" y="2219058"/>
                    <a:pt x="1078910" y="2219547"/>
                    <a:pt x="967456" y="2219598"/>
                  </a:cubicBezTo>
                  <a:cubicBezTo>
                    <a:pt x="965365" y="2124590"/>
                    <a:pt x="963882" y="2123781"/>
                    <a:pt x="962314" y="1913069"/>
                  </a:cubicBezTo>
                  <a:cubicBezTo>
                    <a:pt x="1070868" y="1912799"/>
                    <a:pt x="1081321" y="1914266"/>
                    <a:pt x="1230202" y="1913962"/>
                  </a:cubicBezTo>
                  <a:cubicBezTo>
                    <a:pt x="1235125" y="2140905"/>
                    <a:pt x="1233675" y="2130169"/>
                    <a:pt x="1234484" y="2219412"/>
                  </a:cubicBezTo>
                  <a:close/>
                  <a:moveTo>
                    <a:pt x="1182272" y="1898372"/>
                  </a:moveTo>
                  <a:cubicBezTo>
                    <a:pt x="1081068" y="1898372"/>
                    <a:pt x="1081405" y="1897428"/>
                    <a:pt x="980083" y="1897428"/>
                  </a:cubicBezTo>
                  <a:cubicBezTo>
                    <a:pt x="956716" y="1897428"/>
                    <a:pt x="962600" y="1911721"/>
                    <a:pt x="961235" y="1824601"/>
                  </a:cubicBezTo>
                  <a:cubicBezTo>
                    <a:pt x="957037" y="1556736"/>
                    <a:pt x="949265" y="1592400"/>
                    <a:pt x="980083" y="1592400"/>
                  </a:cubicBezTo>
                  <a:cubicBezTo>
                    <a:pt x="1248089" y="1592400"/>
                    <a:pt x="1226190" y="1589046"/>
                    <a:pt x="1226291" y="1595012"/>
                  </a:cubicBezTo>
                  <a:cubicBezTo>
                    <a:pt x="1231837" y="1948244"/>
                    <a:pt x="1244785" y="1898372"/>
                    <a:pt x="1182272" y="1898372"/>
                  </a:cubicBezTo>
                  <a:close/>
                  <a:moveTo>
                    <a:pt x="1182272" y="1576085"/>
                  </a:moveTo>
                  <a:cubicBezTo>
                    <a:pt x="1078033" y="1576085"/>
                    <a:pt x="1078320" y="1576725"/>
                    <a:pt x="980083" y="1576725"/>
                  </a:cubicBezTo>
                  <a:cubicBezTo>
                    <a:pt x="941459" y="1576725"/>
                    <a:pt x="965078" y="1613973"/>
                    <a:pt x="953210" y="1267786"/>
                  </a:cubicBezTo>
                  <a:cubicBezTo>
                    <a:pt x="1023410" y="1267382"/>
                    <a:pt x="1080764" y="1268832"/>
                    <a:pt x="1220626" y="1268747"/>
                  </a:cubicBezTo>
                  <a:cubicBezTo>
                    <a:pt x="1226695" y="1625721"/>
                    <a:pt x="1240891" y="1576051"/>
                    <a:pt x="1182272" y="1576085"/>
                  </a:cubicBezTo>
                  <a:close/>
                  <a:moveTo>
                    <a:pt x="953631" y="2219631"/>
                  </a:moveTo>
                  <a:cubicBezTo>
                    <a:pt x="642095" y="2220424"/>
                    <a:pt x="687479" y="2238407"/>
                    <a:pt x="686181" y="2169490"/>
                  </a:cubicBezTo>
                  <a:cubicBezTo>
                    <a:pt x="684664" y="2088320"/>
                    <a:pt x="683484" y="2015577"/>
                    <a:pt x="682759" y="1939598"/>
                  </a:cubicBezTo>
                  <a:cubicBezTo>
                    <a:pt x="682439" y="1904322"/>
                    <a:pt x="639701" y="1914417"/>
                    <a:pt x="948506" y="1913120"/>
                  </a:cubicBezTo>
                  <a:cubicBezTo>
                    <a:pt x="950040" y="2121742"/>
                    <a:pt x="951726" y="2135259"/>
                    <a:pt x="953631" y="2219631"/>
                  </a:cubicBezTo>
                  <a:close/>
                  <a:moveTo>
                    <a:pt x="878946" y="1898203"/>
                  </a:moveTo>
                  <a:cubicBezTo>
                    <a:pt x="799878" y="1899383"/>
                    <a:pt x="739911" y="1899164"/>
                    <a:pt x="682321" y="1898153"/>
                  </a:cubicBezTo>
                  <a:cubicBezTo>
                    <a:pt x="682304" y="1896838"/>
                    <a:pt x="678291" y="1605411"/>
                    <a:pt x="678038" y="1591001"/>
                  </a:cubicBezTo>
                  <a:cubicBezTo>
                    <a:pt x="972918" y="1588624"/>
                    <a:pt x="944359" y="1593799"/>
                    <a:pt x="944376" y="1594995"/>
                  </a:cubicBezTo>
                  <a:cubicBezTo>
                    <a:pt x="950007" y="1953469"/>
                    <a:pt x="969024" y="1896737"/>
                    <a:pt x="878946" y="1898203"/>
                  </a:cubicBezTo>
                  <a:close/>
                  <a:moveTo>
                    <a:pt x="677786" y="1575326"/>
                  </a:moveTo>
                  <a:cubicBezTo>
                    <a:pt x="672087" y="1253342"/>
                    <a:pt x="667384" y="1270669"/>
                    <a:pt x="676875" y="1270635"/>
                  </a:cubicBezTo>
                  <a:cubicBezTo>
                    <a:pt x="803688" y="1270298"/>
                    <a:pt x="814613" y="1270955"/>
                    <a:pt x="879216" y="1269101"/>
                  </a:cubicBezTo>
                  <a:cubicBezTo>
                    <a:pt x="956379" y="1266978"/>
                    <a:pt x="938795" y="1214224"/>
                    <a:pt x="944106" y="1576641"/>
                  </a:cubicBezTo>
                  <a:cubicBezTo>
                    <a:pt x="868157" y="1576236"/>
                    <a:pt x="837204" y="1574028"/>
                    <a:pt x="677786" y="1575326"/>
                  </a:cubicBezTo>
                  <a:close/>
                  <a:moveTo>
                    <a:pt x="474838" y="2558048"/>
                  </a:moveTo>
                  <a:cubicBezTo>
                    <a:pt x="542543" y="2556767"/>
                    <a:pt x="606877" y="2556700"/>
                    <a:pt x="676757" y="2558116"/>
                  </a:cubicBezTo>
                  <a:cubicBezTo>
                    <a:pt x="678392" y="2558149"/>
                    <a:pt x="684108" y="2864762"/>
                    <a:pt x="676791" y="2864897"/>
                  </a:cubicBezTo>
                  <a:cubicBezTo>
                    <a:pt x="666440" y="2865049"/>
                    <a:pt x="416658" y="2869228"/>
                    <a:pt x="416540" y="2858610"/>
                  </a:cubicBezTo>
                  <a:cubicBezTo>
                    <a:pt x="413185" y="2502041"/>
                    <a:pt x="384137" y="2559750"/>
                    <a:pt x="474838" y="2558048"/>
                  </a:cubicBezTo>
                  <a:close/>
                  <a:moveTo>
                    <a:pt x="474652" y="2880706"/>
                  </a:moveTo>
                  <a:cubicBezTo>
                    <a:pt x="541717" y="2881515"/>
                    <a:pt x="610164" y="2881616"/>
                    <a:pt x="676959" y="2880538"/>
                  </a:cubicBezTo>
                  <a:cubicBezTo>
                    <a:pt x="683703" y="2880437"/>
                    <a:pt x="682877" y="2844975"/>
                    <a:pt x="688693" y="3186443"/>
                  </a:cubicBezTo>
                  <a:cubicBezTo>
                    <a:pt x="561054" y="3188651"/>
                    <a:pt x="501509" y="3187151"/>
                    <a:pt x="421682" y="3186881"/>
                  </a:cubicBezTo>
                  <a:cubicBezTo>
                    <a:pt x="415933" y="2826537"/>
                    <a:pt x="397371" y="2879762"/>
                    <a:pt x="474652" y="2880706"/>
                  </a:cubicBezTo>
                  <a:close/>
                  <a:moveTo>
                    <a:pt x="688997" y="3204629"/>
                  </a:moveTo>
                  <a:cubicBezTo>
                    <a:pt x="692739" y="3443858"/>
                    <a:pt x="693060" y="3462297"/>
                    <a:pt x="693616" y="3506691"/>
                  </a:cubicBezTo>
                  <a:cubicBezTo>
                    <a:pt x="484734" y="3506118"/>
                    <a:pt x="508977" y="3506876"/>
                    <a:pt x="426706" y="3507247"/>
                  </a:cubicBezTo>
                  <a:cubicBezTo>
                    <a:pt x="420417" y="3105172"/>
                    <a:pt x="422305" y="3225831"/>
                    <a:pt x="421934" y="3202539"/>
                  </a:cubicBezTo>
                  <a:cubicBezTo>
                    <a:pt x="712566" y="3203583"/>
                    <a:pt x="688929" y="3200651"/>
                    <a:pt x="688997" y="3204629"/>
                  </a:cubicBezTo>
                  <a:close/>
                  <a:moveTo>
                    <a:pt x="474770" y="3522550"/>
                  </a:moveTo>
                  <a:cubicBezTo>
                    <a:pt x="734027" y="3520444"/>
                    <a:pt x="693734" y="3515994"/>
                    <a:pt x="694122" y="3549602"/>
                  </a:cubicBezTo>
                  <a:cubicBezTo>
                    <a:pt x="694931" y="3620642"/>
                    <a:pt x="695116" y="3628277"/>
                    <a:pt x="698219" y="3829922"/>
                  </a:cubicBezTo>
                  <a:cubicBezTo>
                    <a:pt x="518755" y="3830899"/>
                    <a:pt x="511455" y="3830090"/>
                    <a:pt x="432404" y="3829787"/>
                  </a:cubicBezTo>
                  <a:cubicBezTo>
                    <a:pt x="425711" y="3475763"/>
                    <a:pt x="407672" y="3523191"/>
                    <a:pt x="474770" y="3522550"/>
                  </a:cubicBezTo>
                  <a:close/>
                  <a:moveTo>
                    <a:pt x="474652" y="4166889"/>
                  </a:moveTo>
                  <a:cubicBezTo>
                    <a:pt x="539087" y="4167580"/>
                    <a:pt x="612457" y="4167546"/>
                    <a:pt x="676909" y="4167193"/>
                  </a:cubicBezTo>
                  <a:cubicBezTo>
                    <a:pt x="717286" y="4166973"/>
                    <a:pt x="698050" y="4128259"/>
                    <a:pt x="707946" y="4473671"/>
                  </a:cubicBezTo>
                  <a:cubicBezTo>
                    <a:pt x="504712" y="4474682"/>
                    <a:pt x="547753" y="4474143"/>
                    <a:pt x="440614" y="4473435"/>
                  </a:cubicBezTo>
                  <a:cubicBezTo>
                    <a:pt x="431460" y="4116006"/>
                    <a:pt x="423958" y="4166350"/>
                    <a:pt x="474652" y="4166889"/>
                  </a:cubicBezTo>
                  <a:close/>
                  <a:moveTo>
                    <a:pt x="474652" y="4489413"/>
                  </a:moveTo>
                  <a:cubicBezTo>
                    <a:pt x="542274" y="4490053"/>
                    <a:pt x="608276" y="4490019"/>
                    <a:pt x="676909" y="4489548"/>
                  </a:cubicBezTo>
                  <a:cubicBezTo>
                    <a:pt x="718095" y="4489261"/>
                    <a:pt x="708435" y="4439339"/>
                    <a:pt x="714555" y="4796750"/>
                  </a:cubicBezTo>
                  <a:cubicBezTo>
                    <a:pt x="623601" y="4797492"/>
                    <a:pt x="654942" y="4798385"/>
                    <a:pt x="447661" y="4797273"/>
                  </a:cubicBezTo>
                  <a:cubicBezTo>
                    <a:pt x="441626" y="4442069"/>
                    <a:pt x="426453" y="4488958"/>
                    <a:pt x="474652" y="4489413"/>
                  </a:cubicBezTo>
                  <a:close/>
                  <a:moveTo>
                    <a:pt x="474686" y="4813116"/>
                  </a:moveTo>
                  <a:cubicBezTo>
                    <a:pt x="730234" y="4814818"/>
                    <a:pt x="714774" y="4809458"/>
                    <a:pt x="714858" y="4814852"/>
                  </a:cubicBezTo>
                  <a:cubicBezTo>
                    <a:pt x="716645" y="4929191"/>
                    <a:pt x="714150" y="4928314"/>
                    <a:pt x="715971" y="5045047"/>
                  </a:cubicBezTo>
                  <a:cubicBezTo>
                    <a:pt x="717353" y="5133549"/>
                    <a:pt x="727671" y="5118633"/>
                    <a:pt x="676841" y="5118903"/>
                  </a:cubicBezTo>
                  <a:cubicBezTo>
                    <a:pt x="608951" y="5119274"/>
                    <a:pt x="542307" y="5119476"/>
                    <a:pt x="474838" y="5118296"/>
                  </a:cubicBezTo>
                  <a:cubicBezTo>
                    <a:pt x="445453" y="5117790"/>
                    <a:pt x="452314" y="5131678"/>
                    <a:pt x="450949" y="5044710"/>
                  </a:cubicBezTo>
                  <a:cubicBezTo>
                    <a:pt x="446768" y="4777216"/>
                    <a:pt x="436990" y="4812863"/>
                    <a:pt x="474686" y="4813116"/>
                  </a:cubicBezTo>
                  <a:close/>
                  <a:moveTo>
                    <a:pt x="474686" y="5456915"/>
                  </a:moveTo>
                  <a:cubicBezTo>
                    <a:pt x="767627" y="5458482"/>
                    <a:pt x="724350" y="5436505"/>
                    <a:pt x="725412" y="5505186"/>
                  </a:cubicBezTo>
                  <a:cubicBezTo>
                    <a:pt x="727182" y="5618615"/>
                    <a:pt x="725715" y="5620637"/>
                    <a:pt x="727519" y="5735347"/>
                  </a:cubicBezTo>
                  <a:cubicBezTo>
                    <a:pt x="728093" y="5771517"/>
                    <a:pt x="738292" y="5764252"/>
                    <a:pt x="676909" y="5763915"/>
                  </a:cubicBezTo>
                  <a:cubicBezTo>
                    <a:pt x="428897" y="5762584"/>
                    <a:pt x="463053" y="5771719"/>
                    <a:pt x="462480" y="5734993"/>
                  </a:cubicBezTo>
                  <a:cubicBezTo>
                    <a:pt x="457625" y="5423965"/>
                    <a:pt x="443430" y="5456746"/>
                    <a:pt x="474686" y="5456915"/>
                  </a:cubicBezTo>
                  <a:close/>
                  <a:moveTo>
                    <a:pt x="463003" y="5777921"/>
                  </a:moveTo>
                  <a:cubicBezTo>
                    <a:pt x="526814" y="5779320"/>
                    <a:pt x="510916" y="5779270"/>
                    <a:pt x="728278" y="5779792"/>
                  </a:cubicBezTo>
                  <a:cubicBezTo>
                    <a:pt x="729812" y="5859075"/>
                    <a:pt x="733100" y="5943076"/>
                    <a:pt x="733336" y="6083742"/>
                  </a:cubicBezTo>
                  <a:cubicBezTo>
                    <a:pt x="442519" y="6085782"/>
                    <a:pt x="466611" y="6088664"/>
                    <a:pt x="466324" y="6079849"/>
                  </a:cubicBezTo>
                  <a:cubicBezTo>
                    <a:pt x="461199" y="5920744"/>
                    <a:pt x="463711" y="5857373"/>
                    <a:pt x="463003" y="5777921"/>
                  </a:cubicBezTo>
                  <a:close/>
                  <a:moveTo>
                    <a:pt x="736640" y="5389767"/>
                  </a:moveTo>
                  <a:cubicBezTo>
                    <a:pt x="727873" y="5090267"/>
                    <a:pt x="717859" y="5134324"/>
                    <a:pt x="777978" y="5134324"/>
                  </a:cubicBezTo>
                  <a:cubicBezTo>
                    <a:pt x="1034537" y="5134324"/>
                    <a:pt x="999066" y="5127667"/>
                    <a:pt x="999757" y="5161274"/>
                  </a:cubicBezTo>
                  <a:cubicBezTo>
                    <a:pt x="1006619" y="5485348"/>
                    <a:pt x="1010058" y="5440937"/>
                    <a:pt x="980083" y="5440937"/>
                  </a:cubicBezTo>
                  <a:cubicBezTo>
                    <a:pt x="879924" y="5440937"/>
                    <a:pt x="879351" y="5438965"/>
                    <a:pt x="777978" y="5438965"/>
                  </a:cubicBezTo>
                  <a:cubicBezTo>
                    <a:pt x="727469" y="5438948"/>
                    <a:pt x="738377" y="5449280"/>
                    <a:pt x="736640" y="5389767"/>
                  </a:cubicBezTo>
                  <a:close/>
                  <a:moveTo>
                    <a:pt x="777995" y="5454606"/>
                  </a:moveTo>
                  <a:cubicBezTo>
                    <a:pt x="877429" y="5454606"/>
                    <a:pt x="879300" y="5456578"/>
                    <a:pt x="980100" y="5456578"/>
                  </a:cubicBezTo>
                  <a:cubicBezTo>
                    <a:pt x="1009822" y="5456578"/>
                    <a:pt x="1003365" y="5446802"/>
                    <a:pt x="1004275" y="5505219"/>
                  </a:cubicBezTo>
                  <a:cubicBezTo>
                    <a:pt x="1008929" y="5802832"/>
                    <a:pt x="1022989" y="5762095"/>
                    <a:pt x="980100" y="5762095"/>
                  </a:cubicBezTo>
                  <a:cubicBezTo>
                    <a:pt x="706075" y="5762095"/>
                    <a:pt x="742018" y="5778225"/>
                    <a:pt x="741344" y="5735078"/>
                  </a:cubicBezTo>
                  <a:cubicBezTo>
                    <a:pt x="736219" y="5409099"/>
                    <a:pt x="729795" y="5454606"/>
                    <a:pt x="777995" y="5454606"/>
                  </a:cubicBezTo>
                  <a:close/>
                  <a:moveTo>
                    <a:pt x="777995" y="5779843"/>
                  </a:moveTo>
                  <a:cubicBezTo>
                    <a:pt x="1057533" y="5779843"/>
                    <a:pt x="1010159" y="5754292"/>
                    <a:pt x="1011272" y="5850260"/>
                  </a:cubicBezTo>
                  <a:cubicBezTo>
                    <a:pt x="1014509" y="6132013"/>
                    <a:pt x="1028047" y="6085630"/>
                    <a:pt x="980100" y="6085596"/>
                  </a:cubicBezTo>
                  <a:cubicBezTo>
                    <a:pt x="966292" y="6085596"/>
                    <a:pt x="747194" y="6084888"/>
                    <a:pt x="747194" y="6080119"/>
                  </a:cubicBezTo>
                  <a:cubicBezTo>
                    <a:pt x="746452" y="5734606"/>
                    <a:pt x="723659" y="5779843"/>
                    <a:pt x="777995" y="5779843"/>
                  </a:cubicBezTo>
                  <a:close/>
                  <a:moveTo>
                    <a:pt x="777995" y="6099231"/>
                  </a:moveTo>
                  <a:cubicBezTo>
                    <a:pt x="877968" y="6099231"/>
                    <a:pt x="877480" y="6101237"/>
                    <a:pt x="980100" y="6101237"/>
                  </a:cubicBezTo>
                  <a:cubicBezTo>
                    <a:pt x="1023495" y="6101270"/>
                    <a:pt x="1013413" y="6049898"/>
                    <a:pt x="1019432" y="6406552"/>
                  </a:cubicBezTo>
                  <a:cubicBezTo>
                    <a:pt x="919003" y="6406181"/>
                    <a:pt x="836057" y="6407614"/>
                    <a:pt x="751088" y="6407243"/>
                  </a:cubicBezTo>
                  <a:cubicBezTo>
                    <a:pt x="745643" y="6049342"/>
                    <a:pt x="736438" y="6099231"/>
                    <a:pt x="777995" y="6099231"/>
                  </a:cubicBezTo>
                  <a:close/>
                  <a:moveTo>
                    <a:pt x="777995" y="6422951"/>
                  </a:moveTo>
                  <a:cubicBezTo>
                    <a:pt x="1039662" y="6422951"/>
                    <a:pt x="1019651" y="6419563"/>
                    <a:pt x="1019735" y="6425395"/>
                  </a:cubicBezTo>
                  <a:cubicBezTo>
                    <a:pt x="1025315" y="6781711"/>
                    <a:pt x="1041871" y="6730137"/>
                    <a:pt x="980100" y="6730137"/>
                  </a:cubicBezTo>
                  <a:cubicBezTo>
                    <a:pt x="880329" y="6730137"/>
                    <a:pt x="881863" y="6728805"/>
                    <a:pt x="777995" y="6728805"/>
                  </a:cubicBezTo>
                  <a:cubicBezTo>
                    <a:pt x="752184" y="6728805"/>
                    <a:pt x="759147" y="6743165"/>
                    <a:pt x="757781" y="6655220"/>
                  </a:cubicBezTo>
                  <a:cubicBezTo>
                    <a:pt x="753583" y="6387406"/>
                    <a:pt x="734482" y="6422951"/>
                    <a:pt x="777995" y="6422951"/>
                  </a:cubicBezTo>
                  <a:close/>
                  <a:moveTo>
                    <a:pt x="1025096" y="5850024"/>
                  </a:moveTo>
                  <a:cubicBezTo>
                    <a:pt x="1024068" y="5760073"/>
                    <a:pt x="969799" y="5775714"/>
                    <a:pt x="1283324" y="5777399"/>
                  </a:cubicBezTo>
                  <a:cubicBezTo>
                    <a:pt x="1290877" y="5777450"/>
                    <a:pt x="1291653" y="5740016"/>
                    <a:pt x="1297014" y="6085427"/>
                  </a:cubicBezTo>
                  <a:cubicBezTo>
                    <a:pt x="997819" y="6086877"/>
                    <a:pt x="1027726" y="6087585"/>
                    <a:pt x="1027709" y="6080119"/>
                  </a:cubicBezTo>
                  <a:cubicBezTo>
                    <a:pt x="1027524" y="5991229"/>
                    <a:pt x="1026613" y="5983392"/>
                    <a:pt x="1025096" y="5850024"/>
                  </a:cubicBezTo>
                  <a:close/>
                  <a:moveTo>
                    <a:pt x="1297250" y="6101102"/>
                  </a:moveTo>
                  <a:cubicBezTo>
                    <a:pt x="1302628" y="6447710"/>
                    <a:pt x="1309119" y="6407310"/>
                    <a:pt x="1283324" y="6407395"/>
                  </a:cubicBezTo>
                  <a:cubicBezTo>
                    <a:pt x="1212770" y="6407681"/>
                    <a:pt x="1151589" y="6407782"/>
                    <a:pt x="1081220" y="6407024"/>
                  </a:cubicBezTo>
                  <a:cubicBezTo>
                    <a:pt x="1024068" y="6406400"/>
                    <a:pt x="1029244" y="6458918"/>
                    <a:pt x="1027760" y="6101270"/>
                  </a:cubicBezTo>
                  <a:cubicBezTo>
                    <a:pt x="1200126" y="6101422"/>
                    <a:pt x="1214321" y="6101540"/>
                    <a:pt x="1297250" y="6101102"/>
                  </a:cubicBezTo>
                  <a:close/>
                  <a:moveTo>
                    <a:pt x="1081102" y="6422715"/>
                  </a:moveTo>
                  <a:cubicBezTo>
                    <a:pt x="1318526" y="6425277"/>
                    <a:pt x="1301869" y="6420119"/>
                    <a:pt x="1301953" y="6425361"/>
                  </a:cubicBezTo>
                  <a:cubicBezTo>
                    <a:pt x="1307466" y="6777801"/>
                    <a:pt x="1314463" y="6729985"/>
                    <a:pt x="1283442" y="6729514"/>
                  </a:cubicBezTo>
                  <a:cubicBezTo>
                    <a:pt x="989153" y="6725165"/>
                    <a:pt x="1039797" y="6755840"/>
                    <a:pt x="1038229" y="6655220"/>
                  </a:cubicBezTo>
                  <a:cubicBezTo>
                    <a:pt x="1033863" y="6375658"/>
                    <a:pt x="1014829" y="6422007"/>
                    <a:pt x="1081102" y="6422715"/>
                  </a:cubicBezTo>
                  <a:close/>
                  <a:moveTo>
                    <a:pt x="1303572" y="5777517"/>
                  </a:moveTo>
                  <a:cubicBezTo>
                    <a:pt x="1342128" y="5777719"/>
                    <a:pt x="1568662" y="5777905"/>
                    <a:pt x="1570853" y="5777905"/>
                  </a:cubicBezTo>
                  <a:cubicBezTo>
                    <a:pt x="1570870" y="5779219"/>
                    <a:pt x="1575372" y="6044708"/>
                    <a:pt x="1576096" y="6083910"/>
                  </a:cubicBezTo>
                  <a:cubicBezTo>
                    <a:pt x="1486188" y="6084012"/>
                    <a:pt x="1575136" y="6084400"/>
                    <a:pt x="1310821" y="6085377"/>
                  </a:cubicBezTo>
                  <a:cubicBezTo>
                    <a:pt x="1306236" y="5790124"/>
                    <a:pt x="1306371" y="5898834"/>
                    <a:pt x="1303572" y="5777517"/>
                  </a:cubicBezTo>
                  <a:close/>
                  <a:moveTo>
                    <a:pt x="1576400" y="6099551"/>
                  </a:moveTo>
                  <a:cubicBezTo>
                    <a:pt x="1582216" y="6407024"/>
                    <a:pt x="1581238" y="6315691"/>
                    <a:pt x="1582806" y="6406687"/>
                  </a:cubicBezTo>
                  <a:cubicBezTo>
                    <a:pt x="1571477" y="6406687"/>
                    <a:pt x="1630905" y="6406518"/>
                    <a:pt x="1315491" y="6407293"/>
                  </a:cubicBezTo>
                  <a:cubicBezTo>
                    <a:pt x="1314142" y="6319247"/>
                    <a:pt x="1314952" y="6351388"/>
                    <a:pt x="1311074" y="6101035"/>
                  </a:cubicBezTo>
                  <a:cubicBezTo>
                    <a:pt x="1596496" y="6099821"/>
                    <a:pt x="1493184" y="6099636"/>
                    <a:pt x="1576400" y="6099551"/>
                  </a:cubicBezTo>
                  <a:close/>
                  <a:moveTo>
                    <a:pt x="1579957" y="5456999"/>
                  </a:moveTo>
                  <a:cubicBezTo>
                    <a:pt x="1700633" y="5457117"/>
                    <a:pt x="1700161" y="5454404"/>
                    <a:pt x="1847390" y="5455415"/>
                  </a:cubicBezTo>
                  <a:cubicBezTo>
                    <a:pt x="1849278" y="5620166"/>
                    <a:pt x="1851369" y="5596502"/>
                    <a:pt x="1853847" y="5761286"/>
                  </a:cubicBezTo>
                  <a:cubicBezTo>
                    <a:pt x="1673541" y="5760899"/>
                    <a:pt x="1710277" y="5762247"/>
                    <a:pt x="1584425" y="5762247"/>
                  </a:cubicBezTo>
                  <a:cubicBezTo>
                    <a:pt x="1582486" y="5644385"/>
                    <a:pt x="1581930" y="5564142"/>
                    <a:pt x="1579957" y="5456999"/>
                  </a:cubicBezTo>
                  <a:close/>
                  <a:moveTo>
                    <a:pt x="1586633" y="5777905"/>
                  </a:moveTo>
                  <a:cubicBezTo>
                    <a:pt x="1905419" y="5777905"/>
                    <a:pt x="1853780" y="5752117"/>
                    <a:pt x="1855095" y="5850192"/>
                  </a:cubicBezTo>
                  <a:cubicBezTo>
                    <a:pt x="1856427" y="5957015"/>
                    <a:pt x="1857388" y="5987420"/>
                    <a:pt x="1858062" y="6080152"/>
                  </a:cubicBezTo>
                  <a:cubicBezTo>
                    <a:pt x="1858113" y="6087518"/>
                    <a:pt x="1879641" y="6083944"/>
                    <a:pt x="1589938" y="6083894"/>
                  </a:cubicBezTo>
                  <a:cubicBezTo>
                    <a:pt x="1589887" y="6081130"/>
                    <a:pt x="1583852" y="5777905"/>
                    <a:pt x="1586633" y="5777905"/>
                  </a:cubicBezTo>
                  <a:close/>
                  <a:moveTo>
                    <a:pt x="1858214" y="6100040"/>
                  </a:moveTo>
                  <a:cubicBezTo>
                    <a:pt x="1858231" y="6101523"/>
                    <a:pt x="1861754" y="6403889"/>
                    <a:pt x="1861771" y="6405608"/>
                  </a:cubicBezTo>
                  <a:cubicBezTo>
                    <a:pt x="1752727" y="6404074"/>
                    <a:pt x="1678767" y="6406586"/>
                    <a:pt x="1596597" y="6406687"/>
                  </a:cubicBezTo>
                  <a:cubicBezTo>
                    <a:pt x="1594844" y="6304196"/>
                    <a:pt x="1595906" y="6405911"/>
                    <a:pt x="1590224" y="6099551"/>
                  </a:cubicBezTo>
                  <a:cubicBezTo>
                    <a:pt x="1684803" y="6099568"/>
                    <a:pt x="1752019" y="6100799"/>
                    <a:pt x="1858214" y="6100040"/>
                  </a:cubicBezTo>
                  <a:close/>
                  <a:moveTo>
                    <a:pt x="1862024" y="6421282"/>
                  </a:moveTo>
                  <a:cubicBezTo>
                    <a:pt x="1864030" y="6552106"/>
                    <a:pt x="1862732" y="6520335"/>
                    <a:pt x="1866121" y="6728283"/>
                  </a:cubicBezTo>
                  <a:cubicBezTo>
                    <a:pt x="1802664" y="6729143"/>
                    <a:pt x="1727068" y="6728570"/>
                    <a:pt x="1600171" y="6728536"/>
                  </a:cubicBezTo>
                  <a:cubicBezTo>
                    <a:pt x="1600154" y="6726614"/>
                    <a:pt x="1596934" y="6426693"/>
                    <a:pt x="1596917" y="6425092"/>
                  </a:cubicBezTo>
                  <a:cubicBezTo>
                    <a:pt x="1596833" y="6419479"/>
                    <a:pt x="1856326" y="6421198"/>
                    <a:pt x="1862024" y="6421282"/>
                  </a:cubicBezTo>
                  <a:close/>
                  <a:moveTo>
                    <a:pt x="1861198" y="5455533"/>
                  </a:moveTo>
                  <a:cubicBezTo>
                    <a:pt x="2016603" y="5456915"/>
                    <a:pt x="1896433" y="5455685"/>
                    <a:pt x="2129288" y="5457151"/>
                  </a:cubicBezTo>
                  <a:cubicBezTo>
                    <a:pt x="2131497" y="5627733"/>
                    <a:pt x="2131042" y="5662419"/>
                    <a:pt x="2132745" y="5761926"/>
                  </a:cubicBezTo>
                  <a:cubicBezTo>
                    <a:pt x="1914944" y="5761387"/>
                    <a:pt x="2040526" y="5761843"/>
                    <a:pt x="1867638" y="5761337"/>
                  </a:cubicBezTo>
                  <a:cubicBezTo>
                    <a:pt x="1865143" y="5598120"/>
                    <a:pt x="1862951" y="5610205"/>
                    <a:pt x="1861198" y="5455533"/>
                  </a:cubicBezTo>
                  <a:close/>
                  <a:moveTo>
                    <a:pt x="1889892" y="5777096"/>
                  </a:moveTo>
                  <a:cubicBezTo>
                    <a:pt x="2182984" y="5778275"/>
                    <a:pt x="2132357" y="5756887"/>
                    <a:pt x="2134599" y="5851018"/>
                  </a:cubicBezTo>
                  <a:cubicBezTo>
                    <a:pt x="2136504" y="5929644"/>
                    <a:pt x="2137381" y="5990892"/>
                    <a:pt x="2138595" y="6080270"/>
                  </a:cubicBezTo>
                  <a:cubicBezTo>
                    <a:pt x="2138662" y="6086203"/>
                    <a:pt x="1871937" y="6085984"/>
                    <a:pt x="1871903" y="6080068"/>
                  </a:cubicBezTo>
                  <a:cubicBezTo>
                    <a:pt x="1869358" y="5733392"/>
                    <a:pt x="1856781" y="5776944"/>
                    <a:pt x="1889892" y="5777096"/>
                  </a:cubicBezTo>
                  <a:close/>
                  <a:moveTo>
                    <a:pt x="1889976" y="6099754"/>
                  </a:moveTo>
                  <a:cubicBezTo>
                    <a:pt x="1960784" y="6099080"/>
                    <a:pt x="2021256" y="6099181"/>
                    <a:pt x="2092081" y="6099383"/>
                  </a:cubicBezTo>
                  <a:cubicBezTo>
                    <a:pt x="2152588" y="6099551"/>
                    <a:pt x="2138561" y="6044842"/>
                    <a:pt x="2144681" y="6405507"/>
                  </a:cubicBezTo>
                  <a:cubicBezTo>
                    <a:pt x="2070788" y="6406046"/>
                    <a:pt x="2029366" y="6408524"/>
                    <a:pt x="1875595" y="6405827"/>
                  </a:cubicBezTo>
                  <a:cubicBezTo>
                    <a:pt x="1870453" y="6054062"/>
                    <a:pt x="1865817" y="6100007"/>
                    <a:pt x="1889976" y="6099754"/>
                  </a:cubicBezTo>
                  <a:close/>
                  <a:moveTo>
                    <a:pt x="1889807" y="6421754"/>
                  </a:moveTo>
                  <a:cubicBezTo>
                    <a:pt x="2138797" y="6426440"/>
                    <a:pt x="2144849" y="6414810"/>
                    <a:pt x="2145018" y="6425361"/>
                  </a:cubicBezTo>
                  <a:cubicBezTo>
                    <a:pt x="2146771" y="6537072"/>
                    <a:pt x="2144327" y="6542684"/>
                    <a:pt x="2146097" y="6655557"/>
                  </a:cubicBezTo>
                  <a:cubicBezTo>
                    <a:pt x="2147479" y="6744379"/>
                    <a:pt x="2161438" y="6731047"/>
                    <a:pt x="2092334" y="6728755"/>
                  </a:cubicBezTo>
                  <a:cubicBezTo>
                    <a:pt x="1836803" y="6720378"/>
                    <a:pt x="1880451" y="6759632"/>
                    <a:pt x="1878748" y="6655271"/>
                  </a:cubicBezTo>
                  <a:cubicBezTo>
                    <a:pt x="1874516" y="6386428"/>
                    <a:pt x="1868953" y="6421367"/>
                    <a:pt x="1889807" y="6421754"/>
                  </a:cubicBezTo>
                  <a:close/>
                  <a:moveTo>
                    <a:pt x="2146855" y="5777601"/>
                  </a:moveTo>
                  <a:cubicBezTo>
                    <a:pt x="2366173" y="5777871"/>
                    <a:pt x="2194027" y="5777888"/>
                    <a:pt x="2415907" y="5778359"/>
                  </a:cubicBezTo>
                  <a:cubicBezTo>
                    <a:pt x="2421420" y="6133361"/>
                    <a:pt x="2429141" y="6085882"/>
                    <a:pt x="2395440" y="6085882"/>
                  </a:cubicBezTo>
                  <a:cubicBezTo>
                    <a:pt x="2394125" y="6085882"/>
                    <a:pt x="2152486" y="6084922"/>
                    <a:pt x="2152419" y="6079967"/>
                  </a:cubicBezTo>
                  <a:cubicBezTo>
                    <a:pt x="2149536" y="5867198"/>
                    <a:pt x="2148609" y="5872541"/>
                    <a:pt x="2146855" y="5777601"/>
                  </a:cubicBezTo>
                  <a:close/>
                  <a:moveTo>
                    <a:pt x="2395440" y="6101557"/>
                  </a:moveTo>
                  <a:cubicBezTo>
                    <a:pt x="2427557" y="6101557"/>
                    <a:pt x="2419009" y="6052511"/>
                    <a:pt x="2425264" y="6405389"/>
                  </a:cubicBezTo>
                  <a:cubicBezTo>
                    <a:pt x="2405741" y="6405271"/>
                    <a:pt x="2390501" y="6405304"/>
                    <a:pt x="2193234" y="6405338"/>
                  </a:cubicBezTo>
                  <a:cubicBezTo>
                    <a:pt x="2149688" y="6405338"/>
                    <a:pt x="2157578" y="6455986"/>
                    <a:pt x="2152689" y="6099467"/>
                  </a:cubicBezTo>
                  <a:cubicBezTo>
                    <a:pt x="2297557" y="6099551"/>
                    <a:pt x="2300946" y="6101557"/>
                    <a:pt x="2395440" y="6101557"/>
                  </a:cubicBezTo>
                  <a:close/>
                  <a:moveTo>
                    <a:pt x="2429040" y="5735044"/>
                  </a:moveTo>
                  <a:cubicBezTo>
                    <a:pt x="2423915" y="5405931"/>
                    <a:pt x="2398896" y="5453679"/>
                    <a:pt x="2496425" y="5456173"/>
                  </a:cubicBezTo>
                  <a:cubicBezTo>
                    <a:pt x="2563153" y="5457876"/>
                    <a:pt x="2631415" y="5457741"/>
                    <a:pt x="2690353" y="5456730"/>
                  </a:cubicBezTo>
                  <a:cubicBezTo>
                    <a:pt x="2693843" y="5745241"/>
                    <a:pt x="2692798" y="5689150"/>
                    <a:pt x="2694147" y="5762955"/>
                  </a:cubicBezTo>
                  <a:cubicBezTo>
                    <a:pt x="2386151" y="5770792"/>
                    <a:pt x="2429495" y="5763730"/>
                    <a:pt x="2429040" y="5735044"/>
                  </a:cubicBezTo>
                  <a:close/>
                  <a:moveTo>
                    <a:pt x="2694433" y="5778629"/>
                  </a:moveTo>
                  <a:cubicBezTo>
                    <a:pt x="2696490" y="5880951"/>
                    <a:pt x="2698362" y="5873384"/>
                    <a:pt x="2700266" y="6084804"/>
                  </a:cubicBezTo>
                  <a:cubicBezTo>
                    <a:pt x="2663548" y="6085141"/>
                    <a:pt x="2434502" y="6085866"/>
                    <a:pt x="2433306" y="6085866"/>
                  </a:cubicBezTo>
                  <a:cubicBezTo>
                    <a:pt x="2433474" y="6001544"/>
                    <a:pt x="2433440" y="6018499"/>
                    <a:pt x="2429698" y="5778410"/>
                  </a:cubicBezTo>
                  <a:cubicBezTo>
                    <a:pt x="2504147" y="5778730"/>
                    <a:pt x="2588306" y="5781309"/>
                    <a:pt x="2694433" y="5778629"/>
                  </a:cubicBezTo>
                  <a:close/>
                  <a:moveTo>
                    <a:pt x="2698918" y="6100461"/>
                  </a:moveTo>
                  <a:cubicBezTo>
                    <a:pt x="2700620" y="6100461"/>
                    <a:pt x="2705459" y="6405304"/>
                    <a:pt x="2705476" y="6406636"/>
                  </a:cubicBezTo>
                  <a:cubicBezTo>
                    <a:pt x="2548435" y="6409316"/>
                    <a:pt x="2511447" y="6406114"/>
                    <a:pt x="2439054" y="6405473"/>
                  </a:cubicBezTo>
                  <a:cubicBezTo>
                    <a:pt x="2437470" y="6314814"/>
                    <a:pt x="2433137" y="6227054"/>
                    <a:pt x="2433272" y="6101506"/>
                  </a:cubicBezTo>
                  <a:cubicBezTo>
                    <a:pt x="2434469" y="6101523"/>
                    <a:pt x="2674017" y="6100697"/>
                    <a:pt x="2698918" y="6100461"/>
                  </a:cubicBezTo>
                  <a:close/>
                  <a:moveTo>
                    <a:pt x="2705796" y="6425395"/>
                  </a:moveTo>
                  <a:cubicBezTo>
                    <a:pt x="2711174" y="6768396"/>
                    <a:pt x="2713990" y="6729345"/>
                    <a:pt x="2698918" y="6729176"/>
                  </a:cubicBezTo>
                  <a:cubicBezTo>
                    <a:pt x="2391934" y="6725889"/>
                    <a:pt x="2443117" y="6753834"/>
                    <a:pt x="2441583" y="6655254"/>
                  </a:cubicBezTo>
                  <a:cubicBezTo>
                    <a:pt x="2439796" y="6540914"/>
                    <a:pt x="2441246" y="6543173"/>
                    <a:pt x="2439391" y="6425092"/>
                  </a:cubicBezTo>
                  <a:cubicBezTo>
                    <a:pt x="2439307" y="6418973"/>
                    <a:pt x="2705779" y="6424080"/>
                    <a:pt x="2705796" y="6425395"/>
                  </a:cubicBezTo>
                  <a:close/>
                  <a:moveTo>
                    <a:pt x="2708241" y="5778275"/>
                  </a:moveTo>
                  <a:cubicBezTo>
                    <a:pt x="2759593" y="5776994"/>
                    <a:pt x="2768613" y="5777213"/>
                    <a:pt x="2976129" y="5777180"/>
                  </a:cubicBezTo>
                  <a:cubicBezTo>
                    <a:pt x="2978523" y="5917357"/>
                    <a:pt x="2976938" y="5792096"/>
                    <a:pt x="2981338" y="6085529"/>
                  </a:cubicBezTo>
                  <a:cubicBezTo>
                    <a:pt x="2683239" y="6084939"/>
                    <a:pt x="2714125" y="6085950"/>
                    <a:pt x="2714074" y="6080034"/>
                  </a:cubicBezTo>
                  <a:cubicBezTo>
                    <a:pt x="2712557" y="5898092"/>
                    <a:pt x="2709977" y="5862783"/>
                    <a:pt x="2708241" y="5778275"/>
                  </a:cubicBezTo>
                  <a:close/>
                  <a:moveTo>
                    <a:pt x="2981575" y="6101186"/>
                  </a:moveTo>
                  <a:cubicBezTo>
                    <a:pt x="2985907" y="6390001"/>
                    <a:pt x="2983834" y="6238616"/>
                    <a:pt x="2986514" y="6407277"/>
                  </a:cubicBezTo>
                  <a:cubicBezTo>
                    <a:pt x="2896285" y="6407125"/>
                    <a:pt x="2832238" y="6404698"/>
                    <a:pt x="2719300" y="6406400"/>
                  </a:cubicBezTo>
                  <a:cubicBezTo>
                    <a:pt x="2717834" y="6316702"/>
                    <a:pt x="2715237" y="6213739"/>
                    <a:pt x="2714259" y="6100310"/>
                  </a:cubicBezTo>
                  <a:cubicBezTo>
                    <a:pt x="2851626" y="6099113"/>
                    <a:pt x="2895897" y="6101035"/>
                    <a:pt x="2981575" y="6101186"/>
                  </a:cubicBezTo>
                  <a:close/>
                  <a:moveTo>
                    <a:pt x="2986767" y="6422934"/>
                  </a:moveTo>
                  <a:cubicBezTo>
                    <a:pt x="2988740" y="6565454"/>
                    <a:pt x="2986463" y="6501054"/>
                    <a:pt x="2990004" y="6728199"/>
                  </a:cubicBezTo>
                  <a:cubicBezTo>
                    <a:pt x="2888817" y="6728334"/>
                    <a:pt x="2862888" y="6730626"/>
                    <a:pt x="2724054" y="6729429"/>
                  </a:cubicBezTo>
                  <a:cubicBezTo>
                    <a:pt x="2721711" y="6639242"/>
                    <a:pt x="2721357" y="6538318"/>
                    <a:pt x="2719587" y="6425125"/>
                  </a:cubicBezTo>
                  <a:cubicBezTo>
                    <a:pt x="2719503" y="6418636"/>
                    <a:pt x="2708156" y="6422513"/>
                    <a:pt x="2986767" y="6422934"/>
                  </a:cubicBezTo>
                  <a:close/>
                  <a:moveTo>
                    <a:pt x="2989937" y="5777197"/>
                  </a:moveTo>
                  <a:cubicBezTo>
                    <a:pt x="3076119" y="5777180"/>
                    <a:pt x="3082981" y="5778545"/>
                    <a:pt x="3256442" y="5778983"/>
                  </a:cubicBezTo>
                  <a:cubicBezTo>
                    <a:pt x="3256459" y="5780331"/>
                    <a:pt x="3261787" y="6073006"/>
                    <a:pt x="3262040" y="6085326"/>
                  </a:cubicBezTo>
                  <a:cubicBezTo>
                    <a:pt x="3130759" y="6085293"/>
                    <a:pt x="3041980" y="6085596"/>
                    <a:pt x="2995129" y="6085546"/>
                  </a:cubicBezTo>
                  <a:cubicBezTo>
                    <a:pt x="2990931" y="5804973"/>
                    <a:pt x="2991977" y="5897502"/>
                    <a:pt x="2989937" y="5777197"/>
                  </a:cubicBezTo>
                  <a:close/>
                  <a:moveTo>
                    <a:pt x="3002227" y="6101203"/>
                  </a:moveTo>
                  <a:cubicBezTo>
                    <a:pt x="3316865" y="6101203"/>
                    <a:pt x="3262191" y="6077978"/>
                    <a:pt x="3264029" y="6195267"/>
                  </a:cubicBezTo>
                  <a:cubicBezTo>
                    <a:pt x="3265833" y="6310786"/>
                    <a:pt x="3266187" y="6302814"/>
                    <a:pt x="3267890" y="6408187"/>
                  </a:cubicBezTo>
                  <a:cubicBezTo>
                    <a:pt x="3139104" y="6408945"/>
                    <a:pt x="3113209" y="6407293"/>
                    <a:pt x="3000322" y="6407293"/>
                  </a:cubicBezTo>
                  <a:cubicBezTo>
                    <a:pt x="2994944" y="6065135"/>
                    <a:pt x="2991960" y="6101203"/>
                    <a:pt x="3002227" y="6101203"/>
                  </a:cubicBezTo>
                  <a:close/>
                  <a:moveTo>
                    <a:pt x="3002227" y="6422951"/>
                  </a:moveTo>
                  <a:cubicBezTo>
                    <a:pt x="3003423" y="6422951"/>
                    <a:pt x="3268143" y="6423592"/>
                    <a:pt x="3268176" y="6425395"/>
                  </a:cubicBezTo>
                  <a:cubicBezTo>
                    <a:pt x="3268210" y="6427417"/>
                    <a:pt x="3271868" y="6728182"/>
                    <a:pt x="3271885" y="6730204"/>
                  </a:cubicBezTo>
                  <a:cubicBezTo>
                    <a:pt x="3086386" y="6731165"/>
                    <a:pt x="3131585" y="6728215"/>
                    <a:pt x="3003811" y="6728199"/>
                  </a:cubicBezTo>
                  <a:cubicBezTo>
                    <a:pt x="2998501" y="6388990"/>
                    <a:pt x="3001030" y="6422951"/>
                    <a:pt x="3002227" y="6422951"/>
                  </a:cubicBezTo>
                  <a:close/>
                  <a:moveTo>
                    <a:pt x="3305485" y="5779169"/>
                  </a:moveTo>
                  <a:cubicBezTo>
                    <a:pt x="3405290" y="5779573"/>
                    <a:pt x="3408560" y="5779186"/>
                    <a:pt x="3507607" y="5779573"/>
                  </a:cubicBezTo>
                  <a:cubicBezTo>
                    <a:pt x="3548338" y="5779742"/>
                    <a:pt x="3537902" y="5731454"/>
                    <a:pt x="3542066" y="6084821"/>
                  </a:cubicBezTo>
                  <a:cubicBezTo>
                    <a:pt x="3248384" y="6086169"/>
                    <a:pt x="3275897" y="6087737"/>
                    <a:pt x="3275746" y="6079950"/>
                  </a:cubicBezTo>
                  <a:cubicBezTo>
                    <a:pt x="3268834" y="5731286"/>
                    <a:pt x="3258044" y="5778966"/>
                    <a:pt x="3305485" y="5779169"/>
                  </a:cubicBezTo>
                  <a:close/>
                  <a:moveTo>
                    <a:pt x="3542269" y="6100461"/>
                  </a:moveTo>
                  <a:cubicBezTo>
                    <a:pt x="3543196" y="6178244"/>
                    <a:pt x="3544174" y="6243504"/>
                    <a:pt x="3546197" y="6310449"/>
                  </a:cubicBezTo>
                  <a:cubicBezTo>
                    <a:pt x="3549956" y="6434210"/>
                    <a:pt x="3597397" y="6405541"/>
                    <a:pt x="3305451" y="6407917"/>
                  </a:cubicBezTo>
                  <a:cubicBezTo>
                    <a:pt x="3271261" y="6408187"/>
                    <a:pt x="3283265" y="6455025"/>
                    <a:pt x="3276184" y="6100984"/>
                  </a:cubicBezTo>
                  <a:cubicBezTo>
                    <a:pt x="3521684" y="6101018"/>
                    <a:pt x="3425959" y="6101018"/>
                    <a:pt x="3542269" y="6100461"/>
                  </a:cubicBezTo>
                  <a:close/>
                  <a:moveTo>
                    <a:pt x="3305586" y="6423592"/>
                  </a:moveTo>
                  <a:cubicBezTo>
                    <a:pt x="3306783" y="6423575"/>
                    <a:pt x="3548776" y="6421198"/>
                    <a:pt x="3548843" y="6425395"/>
                  </a:cubicBezTo>
                  <a:cubicBezTo>
                    <a:pt x="3554356" y="6778677"/>
                    <a:pt x="3573171" y="6728671"/>
                    <a:pt x="3507590" y="6729210"/>
                  </a:cubicBezTo>
                  <a:cubicBezTo>
                    <a:pt x="3406723" y="6730036"/>
                    <a:pt x="3400586" y="6729227"/>
                    <a:pt x="3305485" y="6729985"/>
                  </a:cubicBezTo>
                  <a:cubicBezTo>
                    <a:pt x="3279455" y="6730154"/>
                    <a:pt x="3286080" y="6743941"/>
                    <a:pt x="3284698" y="6655254"/>
                  </a:cubicBezTo>
                  <a:cubicBezTo>
                    <a:pt x="3280635" y="6388383"/>
                    <a:pt x="3272559" y="6423861"/>
                    <a:pt x="3305586" y="6423592"/>
                  </a:cubicBezTo>
                  <a:close/>
                  <a:moveTo>
                    <a:pt x="3551356" y="5779691"/>
                  </a:moveTo>
                  <a:cubicBezTo>
                    <a:pt x="3719102" y="5779995"/>
                    <a:pt x="3694994" y="5778949"/>
                    <a:pt x="3811050" y="5778949"/>
                  </a:cubicBezTo>
                  <a:cubicBezTo>
                    <a:pt x="3824807" y="5778949"/>
                    <a:pt x="3818485" y="5742595"/>
                    <a:pt x="3823964" y="6086338"/>
                  </a:cubicBezTo>
                  <a:cubicBezTo>
                    <a:pt x="3719759" y="6086624"/>
                    <a:pt x="3703086" y="6084231"/>
                    <a:pt x="3555907" y="6084737"/>
                  </a:cubicBezTo>
                  <a:cubicBezTo>
                    <a:pt x="3554761" y="5995813"/>
                    <a:pt x="3556025" y="6076124"/>
                    <a:pt x="3551356" y="5779691"/>
                  </a:cubicBezTo>
                  <a:close/>
                  <a:moveTo>
                    <a:pt x="3608760" y="6100326"/>
                  </a:moveTo>
                  <a:cubicBezTo>
                    <a:pt x="3708784" y="6100326"/>
                    <a:pt x="3709829" y="6102029"/>
                    <a:pt x="3811034" y="6102029"/>
                  </a:cubicBezTo>
                  <a:cubicBezTo>
                    <a:pt x="3830775" y="6102029"/>
                    <a:pt x="3823914" y="6064090"/>
                    <a:pt x="3829511" y="6407833"/>
                  </a:cubicBezTo>
                  <a:cubicBezTo>
                    <a:pt x="3728897" y="6408103"/>
                    <a:pt x="3691167" y="6406316"/>
                    <a:pt x="3562347" y="6406771"/>
                  </a:cubicBezTo>
                  <a:cubicBezTo>
                    <a:pt x="3556211" y="6051180"/>
                    <a:pt x="3534732" y="6100326"/>
                    <a:pt x="3608760" y="6100326"/>
                  </a:cubicBezTo>
                  <a:close/>
                  <a:moveTo>
                    <a:pt x="3827471" y="5504983"/>
                  </a:moveTo>
                  <a:cubicBezTo>
                    <a:pt x="3826426" y="5437802"/>
                    <a:pt x="3780940" y="5457623"/>
                    <a:pt x="4096405" y="5456477"/>
                  </a:cubicBezTo>
                  <a:cubicBezTo>
                    <a:pt x="4099237" y="5624699"/>
                    <a:pt x="4097483" y="5627666"/>
                    <a:pt x="4099877" y="5762803"/>
                  </a:cubicBezTo>
                  <a:cubicBezTo>
                    <a:pt x="4043872" y="5763460"/>
                    <a:pt x="4020809" y="5763275"/>
                    <a:pt x="3833624" y="5763309"/>
                  </a:cubicBezTo>
                  <a:cubicBezTo>
                    <a:pt x="3831652" y="5622121"/>
                    <a:pt x="3829275" y="5619929"/>
                    <a:pt x="3827471" y="5504983"/>
                  </a:cubicBezTo>
                  <a:close/>
                  <a:moveTo>
                    <a:pt x="4100164" y="5778461"/>
                  </a:moveTo>
                  <a:cubicBezTo>
                    <a:pt x="4101766" y="5862732"/>
                    <a:pt x="4104278" y="5909537"/>
                    <a:pt x="4105694" y="6080186"/>
                  </a:cubicBezTo>
                  <a:cubicBezTo>
                    <a:pt x="4105728" y="6084804"/>
                    <a:pt x="4136748" y="6084500"/>
                    <a:pt x="3837755" y="6086287"/>
                  </a:cubicBezTo>
                  <a:cubicBezTo>
                    <a:pt x="3833136" y="5796428"/>
                    <a:pt x="3835395" y="5900401"/>
                    <a:pt x="3833844" y="5778949"/>
                  </a:cubicBezTo>
                  <a:cubicBezTo>
                    <a:pt x="4021045" y="5778916"/>
                    <a:pt x="4051121" y="5779068"/>
                    <a:pt x="4100164" y="5778461"/>
                  </a:cubicBezTo>
                  <a:close/>
                  <a:moveTo>
                    <a:pt x="4105879" y="6100243"/>
                  </a:moveTo>
                  <a:cubicBezTo>
                    <a:pt x="4105896" y="6101574"/>
                    <a:pt x="4109268" y="6405439"/>
                    <a:pt x="4109285" y="6406653"/>
                  </a:cubicBezTo>
                  <a:cubicBezTo>
                    <a:pt x="3968597" y="6404782"/>
                    <a:pt x="3910939" y="6407428"/>
                    <a:pt x="3843318" y="6407765"/>
                  </a:cubicBezTo>
                  <a:cubicBezTo>
                    <a:pt x="3841936" y="6322247"/>
                    <a:pt x="3841818" y="6341292"/>
                    <a:pt x="3838008" y="6101945"/>
                  </a:cubicBezTo>
                  <a:cubicBezTo>
                    <a:pt x="3915542" y="6101489"/>
                    <a:pt x="3973705" y="6097428"/>
                    <a:pt x="4105879" y="6100243"/>
                  </a:cubicBezTo>
                  <a:close/>
                  <a:moveTo>
                    <a:pt x="4109049" y="5389835"/>
                  </a:moveTo>
                  <a:cubicBezTo>
                    <a:pt x="4103704" y="5104813"/>
                    <a:pt x="4101209" y="5135420"/>
                    <a:pt x="4114511" y="5135319"/>
                  </a:cubicBezTo>
                  <a:cubicBezTo>
                    <a:pt x="4412914" y="5132892"/>
                    <a:pt x="4371795" y="5128543"/>
                    <a:pt x="4371930" y="5159976"/>
                  </a:cubicBezTo>
                  <a:cubicBezTo>
                    <a:pt x="4373329" y="5490118"/>
                    <a:pt x="4394066" y="5439656"/>
                    <a:pt x="4316717" y="5440179"/>
                  </a:cubicBezTo>
                  <a:cubicBezTo>
                    <a:pt x="4219964" y="5440836"/>
                    <a:pt x="4222948" y="5440330"/>
                    <a:pt x="4114410" y="5440752"/>
                  </a:cubicBezTo>
                  <a:cubicBezTo>
                    <a:pt x="4108391" y="5440785"/>
                    <a:pt x="4110162" y="5448421"/>
                    <a:pt x="4109049" y="5389835"/>
                  </a:cubicBezTo>
                  <a:close/>
                  <a:moveTo>
                    <a:pt x="4114494" y="5456409"/>
                  </a:moveTo>
                  <a:cubicBezTo>
                    <a:pt x="4423535" y="5455145"/>
                    <a:pt x="4374847" y="5441493"/>
                    <a:pt x="4375858" y="5505219"/>
                  </a:cubicBezTo>
                  <a:cubicBezTo>
                    <a:pt x="4380697" y="5815237"/>
                    <a:pt x="4399663" y="5763579"/>
                    <a:pt x="4316835" y="5762567"/>
                  </a:cubicBezTo>
                  <a:cubicBezTo>
                    <a:pt x="4079495" y="5759685"/>
                    <a:pt x="4113887" y="5776590"/>
                    <a:pt x="4113230" y="5735078"/>
                  </a:cubicBezTo>
                  <a:cubicBezTo>
                    <a:pt x="4108341" y="5423257"/>
                    <a:pt x="4109908" y="5456409"/>
                    <a:pt x="4114494" y="5456409"/>
                  </a:cubicBezTo>
                  <a:close/>
                  <a:moveTo>
                    <a:pt x="4114545" y="5778275"/>
                  </a:moveTo>
                  <a:cubicBezTo>
                    <a:pt x="4437511" y="5774348"/>
                    <a:pt x="4380578" y="5763140"/>
                    <a:pt x="4382956" y="5850395"/>
                  </a:cubicBezTo>
                  <a:cubicBezTo>
                    <a:pt x="4385131" y="5930436"/>
                    <a:pt x="4386412" y="6001611"/>
                    <a:pt x="4386159" y="6080085"/>
                  </a:cubicBezTo>
                  <a:cubicBezTo>
                    <a:pt x="4386125" y="6090636"/>
                    <a:pt x="4120782" y="6084871"/>
                    <a:pt x="4119569" y="6084854"/>
                  </a:cubicBezTo>
                  <a:cubicBezTo>
                    <a:pt x="4117580" y="5855720"/>
                    <a:pt x="4112606" y="5778309"/>
                    <a:pt x="4114545" y="5778275"/>
                  </a:cubicBezTo>
                  <a:close/>
                  <a:moveTo>
                    <a:pt x="4386108" y="6101979"/>
                  </a:moveTo>
                  <a:cubicBezTo>
                    <a:pt x="4386041" y="6213267"/>
                    <a:pt x="4389784" y="6311342"/>
                    <a:pt x="4391368" y="6405119"/>
                  </a:cubicBezTo>
                  <a:cubicBezTo>
                    <a:pt x="4312165" y="6405507"/>
                    <a:pt x="4268568" y="6408743"/>
                    <a:pt x="4123075" y="6406838"/>
                  </a:cubicBezTo>
                  <a:cubicBezTo>
                    <a:pt x="4123058" y="6405338"/>
                    <a:pt x="4119703" y="6101743"/>
                    <a:pt x="4119687" y="6100546"/>
                  </a:cubicBezTo>
                  <a:cubicBezTo>
                    <a:pt x="4175844" y="6101743"/>
                    <a:pt x="4384153" y="6101979"/>
                    <a:pt x="4386108" y="6101979"/>
                  </a:cubicBezTo>
                  <a:close/>
                  <a:moveTo>
                    <a:pt x="4391638" y="6420777"/>
                  </a:moveTo>
                  <a:cubicBezTo>
                    <a:pt x="4393476" y="6533920"/>
                    <a:pt x="4393391" y="6602634"/>
                    <a:pt x="4395988" y="6728384"/>
                  </a:cubicBezTo>
                  <a:lnTo>
                    <a:pt x="4128470" y="6728502"/>
                  </a:lnTo>
                  <a:cubicBezTo>
                    <a:pt x="4127611" y="6687765"/>
                    <a:pt x="4123446" y="6429946"/>
                    <a:pt x="4123362" y="6425176"/>
                  </a:cubicBezTo>
                  <a:cubicBezTo>
                    <a:pt x="4123328" y="6422361"/>
                    <a:pt x="4099894" y="6422260"/>
                    <a:pt x="4391638" y="6420777"/>
                  </a:cubicBezTo>
                  <a:close/>
                  <a:moveTo>
                    <a:pt x="4395060" y="5778798"/>
                  </a:moveTo>
                  <a:cubicBezTo>
                    <a:pt x="4511202" y="5779017"/>
                    <a:pt x="4490482" y="5777786"/>
                    <a:pt x="4662291" y="5777719"/>
                  </a:cubicBezTo>
                  <a:cubicBezTo>
                    <a:pt x="4663252" y="5860356"/>
                    <a:pt x="4662291" y="5959729"/>
                    <a:pt x="4667214" y="6083169"/>
                  </a:cubicBezTo>
                  <a:cubicBezTo>
                    <a:pt x="4493230" y="6083085"/>
                    <a:pt x="4533995" y="6086439"/>
                    <a:pt x="4399967" y="6086338"/>
                  </a:cubicBezTo>
                  <a:cubicBezTo>
                    <a:pt x="4400388" y="5946296"/>
                    <a:pt x="4396645" y="5858131"/>
                    <a:pt x="4395060" y="5778798"/>
                  </a:cubicBezTo>
                  <a:close/>
                  <a:moveTo>
                    <a:pt x="4417904" y="6101995"/>
                  </a:moveTo>
                  <a:cubicBezTo>
                    <a:pt x="4716661" y="6101995"/>
                    <a:pt x="4668259" y="6065236"/>
                    <a:pt x="4670283" y="6195233"/>
                  </a:cubicBezTo>
                  <a:cubicBezTo>
                    <a:pt x="4672002" y="6305409"/>
                    <a:pt x="4670754" y="6304803"/>
                    <a:pt x="4672187" y="6406299"/>
                  </a:cubicBezTo>
                  <a:cubicBezTo>
                    <a:pt x="4670991" y="6406282"/>
                    <a:pt x="4438034" y="6405001"/>
                    <a:pt x="4405176" y="6405085"/>
                  </a:cubicBezTo>
                  <a:cubicBezTo>
                    <a:pt x="4399444" y="6067124"/>
                    <a:pt x="4390880" y="6101995"/>
                    <a:pt x="4417904" y="6101995"/>
                  </a:cubicBezTo>
                  <a:close/>
                  <a:moveTo>
                    <a:pt x="4417904" y="6420709"/>
                  </a:moveTo>
                  <a:cubicBezTo>
                    <a:pt x="4700949" y="6420709"/>
                    <a:pt x="4672423" y="6421316"/>
                    <a:pt x="4672474" y="6425412"/>
                  </a:cubicBezTo>
                  <a:cubicBezTo>
                    <a:pt x="4678038" y="6780936"/>
                    <a:pt x="4695217" y="6727221"/>
                    <a:pt x="4620144" y="6727221"/>
                  </a:cubicBezTo>
                  <a:cubicBezTo>
                    <a:pt x="4519328" y="6727221"/>
                    <a:pt x="4517068" y="6728384"/>
                    <a:pt x="4417888" y="6728384"/>
                  </a:cubicBezTo>
                  <a:cubicBezTo>
                    <a:pt x="4406929" y="6728384"/>
                    <a:pt x="4409795" y="6739660"/>
                    <a:pt x="4408464" y="6655287"/>
                  </a:cubicBezTo>
                  <a:cubicBezTo>
                    <a:pt x="4404367" y="6391872"/>
                    <a:pt x="4398955" y="6420709"/>
                    <a:pt x="4417904" y="6420709"/>
                  </a:cubicBezTo>
                  <a:close/>
                  <a:moveTo>
                    <a:pt x="4940278" y="5505186"/>
                  </a:moveTo>
                  <a:cubicBezTo>
                    <a:pt x="4944948" y="5801888"/>
                    <a:pt x="4952501" y="5763089"/>
                    <a:pt x="4923891" y="5762635"/>
                  </a:cubicBezTo>
                  <a:cubicBezTo>
                    <a:pt x="4865576" y="5761691"/>
                    <a:pt x="4814797" y="5761707"/>
                    <a:pt x="4721281" y="5761960"/>
                  </a:cubicBezTo>
                  <a:cubicBezTo>
                    <a:pt x="4660639" y="5762112"/>
                    <a:pt x="4676200" y="5805647"/>
                    <a:pt x="4671513" y="5504950"/>
                  </a:cubicBezTo>
                  <a:cubicBezTo>
                    <a:pt x="4670552" y="5442606"/>
                    <a:pt x="4657621" y="5455921"/>
                    <a:pt x="4721382" y="5455145"/>
                  </a:cubicBezTo>
                  <a:cubicBezTo>
                    <a:pt x="4978211" y="5452044"/>
                    <a:pt x="4939368" y="5446078"/>
                    <a:pt x="4940278" y="5505186"/>
                  </a:cubicBezTo>
                  <a:close/>
                  <a:moveTo>
                    <a:pt x="4933602" y="5160314"/>
                  </a:moveTo>
                  <a:cubicBezTo>
                    <a:pt x="4936401" y="5227866"/>
                    <a:pt x="4936502" y="5247181"/>
                    <a:pt x="4938576" y="5390138"/>
                  </a:cubicBezTo>
                  <a:cubicBezTo>
                    <a:pt x="4939401" y="5450679"/>
                    <a:pt x="4943785" y="5441139"/>
                    <a:pt x="4924026" y="5440516"/>
                  </a:cubicBezTo>
                  <a:cubicBezTo>
                    <a:pt x="4601414" y="5429965"/>
                    <a:pt x="4669490" y="5527585"/>
                    <a:pt x="4666557" y="5133245"/>
                  </a:cubicBezTo>
                  <a:cubicBezTo>
                    <a:pt x="4973625" y="5134442"/>
                    <a:pt x="4932017" y="5122173"/>
                    <a:pt x="4933602" y="5160314"/>
                  </a:cubicBezTo>
                  <a:close/>
                  <a:moveTo>
                    <a:pt x="4927415" y="4814919"/>
                  </a:moveTo>
                  <a:cubicBezTo>
                    <a:pt x="4932725" y="5155342"/>
                    <a:pt x="4934310" y="5117975"/>
                    <a:pt x="4923790" y="5118060"/>
                  </a:cubicBezTo>
                  <a:cubicBezTo>
                    <a:pt x="4612827" y="5120133"/>
                    <a:pt x="4666911" y="5135420"/>
                    <a:pt x="4665495" y="5044710"/>
                  </a:cubicBezTo>
                  <a:cubicBezTo>
                    <a:pt x="4663657" y="4928568"/>
                    <a:pt x="4663168" y="4936876"/>
                    <a:pt x="4661196" y="4814616"/>
                  </a:cubicBezTo>
                  <a:cubicBezTo>
                    <a:pt x="4661145" y="4810453"/>
                    <a:pt x="4927364" y="4812037"/>
                    <a:pt x="4927415" y="4814919"/>
                  </a:cubicBezTo>
                  <a:close/>
                  <a:moveTo>
                    <a:pt x="4927111" y="4796177"/>
                  </a:moveTo>
                  <a:cubicBezTo>
                    <a:pt x="4789981" y="4798891"/>
                    <a:pt x="4736488" y="4796278"/>
                    <a:pt x="4660892" y="4795874"/>
                  </a:cubicBezTo>
                  <a:cubicBezTo>
                    <a:pt x="4659324" y="4701591"/>
                    <a:pt x="4656020" y="4594617"/>
                    <a:pt x="4655834" y="4489682"/>
                  </a:cubicBezTo>
                  <a:cubicBezTo>
                    <a:pt x="4751172" y="4490070"/>
                    <a:pt x="4714857" y="4491351"/>
                    <a:pt x="4921800" y="4490845"/>
                  </a:cubicBezTo>
                  <a:cubicBezTo>
                    <a:pt x="4925476" y="4717367"/>
                    <a:pt x="4925847" y="4718057"/>
                    <a:pt x="4927111" y="4796177"/>
                  </a:cubicBezTo>
                  <a:close/>
                  <a:moveTo>
                    <a:pt x="4921565" y="4475154"/>
                  </a:moveTo>
                  <a:cubicBezTo>
                    <a:pt x="4621273" y="4475946"/>
                    <a:pt x="4655834" y="4474564"/>
                    <a:pt x="4655834" y="4470013"/>
                  </a:cubicBezTo>
                  <a:cubicBezTo>
                    <a:pt x="4655683" y="4321460"/>
                    <a:pt x="4651923" y="4242548"/>
                    <a:pt x="4650338" y="4166400"/>
                  </a:cubicBezTo>
                  <a:cubicBezTo>
                    <a:pt x="4738291" y="4167007"/>
                    <a:pt x="4746316" y="4170378"/>
                    <a:pt x="4917164" y="4168609"/>
                  </a:cubicBezTo>
                  <a:cubicBezTo>
                    <a:pt x="4918884" y="4290718"/>
                    <a:pt x="4916979" y="4192272"/>
                    <a:pt x="4921565" y="4475154"/>
                  </a:cubicBezTo>
                  <a:close/>
                  <a:moveTo>
                    <a:pt x="4915108" y="3894676"/>
                  </a:moveTo>
                  <a:cubicBezTo>
                    <a:pt x="4916895" y="4008543"/>
                    <a:pt x="4914686" y="4009571"/>
                    <a:pt x="4916490" y="4124736"/>
                  </a:cubicBezTo>
                  <a:cubicBezTo>
                    <a:pt x="4917164" y="4166620"/>
                    <a:pt x="4956058" y="4152749"/>
                    <a:pt x="4650018" y="4150760"/>
                  </a:cubicBezTo>
                  <a:cubicBezTo>
                    <a:pt x="4647540" y="4020645"/>
                    <a:pt x="4650001" y="4006706"/>
                    <a:pt x="4646916" y="3845950"/>
                  </a:cubicBezTo>
                  <a:cubicBezTo>
                    <a:pt x="4964268" y="3846422"/>
                    <a:pt x="4914113" y="3831422"/>
                    <a:pt x="4915108" y="3894676"/>
                  </a:cubicBezTo>
                  <a:close/>
                  <a:moveTo>
                    <a:pt x="4906881" y="3523242"/>
                  </a:moveTo>
                  <a:cubicBezTo>
                    <a:pt x="4912444" y="3848748"/>
                    <a:pt x="4910421" y="3704088"/>
                    <a:pt x="4913809" y="3830916"/>
                  </a:cubicBezTo>
                  <a:cubicBezTo>
                    <a:pt x="4597300" y="3831017"/>
                    <a:pt x="4647085" y="3845630"/>
                    <a:pt x="4645433" y="3779275"/>
                  </a:cubicBezTo>
                  <a:cubicBezTo>
                    <a:pt x="4643460" y="3700397"/>
                    <a:pt x="4642263" y="3629996"/>
                    <a:pt x="4641926" y="3549450"/>
                  </a:cubicBezTo>
                  <a:cubicBezTo>
                    <a:pt x="4641740" y="3512539"/>
                    <a:pt x="4600234" y="3520612"/>
                    <a:pt x="4906881" y="3523242"/>
                  </a:cubicBezTo>
                  <a:close/>
                  <a:moveTo>
                    <a:pt x="4904099" y="3204595"/>
                  </a:moveTo>
                  <a:cubicBezTo>
                    <a:pt x="4906173" y="3336446"/>
                    <a:pt x="4902868" y="3280945"/>
                    <a:pt x="4906611" y="3507601"/>
                  </a:cubicBezTo>
                  <a:cubicBezTo>
                    <a:pt x="4904908" y="3507584"/>
                    <a:pt x="4643696" y="3506590"/>
                    <a:pt x="4641656" y="3506573"/>
                  </a:cubicBezTo>
                  <a:cubicBezTo>
                    <a:pt x="4640206" y="3331204"/>
                    <a:pt x="4636952" y="3331710"/>
                    <a:pt x="4635031" y="3200870"/>
                  </a:cubicBezTo>
                  <a:cubicBezTo>
                    <a:pt x="4636261" y="3200870"/>
                    <a:pt x="4904082" y="3203398"/>
                    <a:pt x="4904099" y="3204595"/>
                  </a:cubicBezTo>
                  <a:close/>
                  <a:moveTo>
                    <a:pt x="4897187" y="2879695"/>
                  </a:moveTo>
                  <a:cubicBezTo>
                    <a:pt x="4906021" y="3293113"/>
                    <a:pt x="4902936" y="3136200"/>
                    <a:pt x="4903812" y="3186578"/>
                  </a:cubicBezTo>
                  <a:cubicBezTo>
                    <a:pt x="4793167" y="3189291"/>
                    <a:pt x="4717538" y="3185415"/>
                    <a:pt x="4634811" y="3185229"/>
                  </a:cubicBezTo>
                  <a:cubicBezTo>
                    <a:pt x="4633362" y="3087963"/>
                    <a:pt x="4633294" y="3019046"/>
                    <a:pt x="4630445" y="2879594"/>
                  </a:cubicBezTo>
                  <a:cubicBezTo>
                    <a:pt x="4711570" y="2879628"/>
                    <a:pt x="4820546" y="2880791"/>
                    <a:pt x="4897187" y="2879695"/>
                  </a:cubicBezTo>
                  <a:close/>
                  <a:moveTo>
                    <a:pt x="4896748" y="2859739"/>
                  </a:moveTo>
                  <a:cubicBezTo>
                    <a:pt x="4896917" y="2867054"/>
                    <a:pt x="4918294" y="2864037"/>
                    <a:pt x="4630124" y="2863936"/>
                  </a:cubicBezTo>
                  <a:cubicBezTo>
                    <a:pt x="4630091" y="2862386"/>
                    <a:pt x="4624292" y="2557458"/>
                    <a:pt x="4624275" y="2556211"/>
                  </a:cubicBezTo>
                  <a:cubicBezTo>
                    <a:pt x="4625488" y="2556211"/>
                    <a:pt x="4890814" y="2557711"/>
                    <a:pt x="4892095" y="2557728"/>
                  </a:cubicBezTo>
                  <a:cubicBezTo>
                    <a:pt x="4893073" y="2626038"/>
                    <a:pt x="4893916" y="2730366"/>
                    <a:pt x="4896748" y="2859739"/>
                  </a:cubicBezTo>
                  <a:close/>
                  <a:moveTo>
                    <a:pt x="4888437" y="2284807"/>
                  </a:moveTo>
                  <a:cubicBezTo>
                    <a:pt x="4890241" y="2399719"/>
                    <a:pt x="4889634" y="2399500"/>
                    <a:pt x="4891438" y="2514699"/>
                  </a:cubicBezTo>
                  <a:cubicBezTo>
                    <a:pt x="4892062" y="2554307"/>
                    <a:pt x="4933029" y="2540671"/>
                    <a:pt x="4624004" y="2540554"/>
                  </a:cubicBezTo>
                  <a:cubicBezTo>
                    <a:pt x="4621240" y="2375382"/>
                    <a:pt x="4623684" y="2413422"/>
                    <a:pt x="4620498" y="2236334"/>
                  </a:cubicBezTo>
                  <a:cubicBezTo>
                    <a:pt x="4933619" y="2236334"/>
                    <a:pt x="4887392" y="2217474"/>
                    <a:pt x="4888437" y="2284807"/>
                  </a:cubicBezTo>
                  <a:close/>
                  <a:moveTo>
                    <a:pt x="4884003" y="1939834"/>
                  </a:moveTo>
                  <a:cubicBezTo>
                    <a:pt x="4890983" y="2274172"/>
                    <a:pt x="4902868" y="2220002"/>
                    <a:pt x="4822519" y="2220002"/>
                  </a:cubicBezTo>
                  <a:cubicBezTo>
                    <a:pt x="4721162" y="2220002"/>
                    <a:pt x="4721601" y="2220676"/>
                    <a:pt x="4620195" y="2220676"/>
                  </a:cubicBezTo>
                  <a:cubicBezTo>
                    <a:pt x="4617514" y="2080701"/>
                    <a:pt x="4617059" y="2104079"/>
                    <a:pt x="4615373" y="1912816"/>
                  </a:cubicBezTo>
                  <a:cubicBezTo>
                    <a:pt x="4920148" y="1912833"/>
                    <a:pt x="4883210" y="1901591"/>
                    <a:pt x="4884003" y="1939834"/>
                  </a:cubicBezTo>
                  <a:close/>
                  <a:moveTo>
                    <a:pt x="4877546" y="1594995"/>
                  </a:moveTo>
                  <a:cubicBezTo>
                    <a:pt x="4883177" y="1954059"/>
                    <a:pt x="4903222" y="1896906"/>
                    <a:pt x="4822519" y="1896906"/>
                  </a:cubicBezTo>
                  <a:cubicBezTo>
                    <a:pt x="4722427" y="1896906"/>
                    <a:pt x="4721281" y="1897175"/>
                    <a:pt x="4620144" y="1897175"/>
                  </a:cubicBezTo>
                  <a:cubicBezTo>
                    <a:pt x="4613434" y="1897175"/>
                    <a:pt x="4615508" y="1906445"/>
                    <a:pt x="4614226" y="1824584"/>
                  </a:cubicBezTo>
                  <a:cubicBezTo>
                    <a:pt x="4610046" y="1556247"/>
                    <a:pt x="4608528" y="1591254"/>
                    <a:pt x="4620144" y="1591254"/>
                  </a:cubicBezTo>
                  <a:cubicBezTo>
                    <a:pt x="4896091" y="1591254"/>
                    <a:pt x="4877411" y="1585995"/>
                    <a:pt x="4877546" y="1594995"/>
                  </a:cubicBezTo>
                  <a:close/>
                  <a:moveTo>
                    <a:pt x="4877243" y="1574517"/>
                  </a:moveTo>
                  <a:cubicBezTo>
                    <a:pt x="4782023" y="1573422"/>
                    <a:pt x="4719443" y="1575579"/>
                    <a:pt x="4611715" y="1575596"/>
                  </a:cubicBezTo>
                  <a:cubicBezTo>
                    <a:pt x="4605764" y="1229898"/>
                    <a:pt x="4597131" y="1267669"/>
                    <a:pt x="4620161" y="1267669"/>
                  </a:cubicBezTo>
                  <a:cubicBezTo>
                    <a:pt x="4705231" y="1267669"/>
                    <a:pt x="4727991" y="1267871"/>
                    <a:pt x="4822535" y="1267871"/>
                  </a:cubicBezTo>
                  <a:cubicBezTo>
                    <a:pt x="4890089" y="1267888"/>
                    <a:pt x="4871763" y="1212370"/>
                    <a:pt x="4877243" y="1574517"/>
                  </a:cubicBezTo>
                  <a:close/>
                  <a:moveTo>
                    <a:pt x="4868122" y="1020265"/>
                  </a:moveTo>
                  <a:cubicBezTo>
                    <a:pt x="4870246" y="1090261"/>
                    <a:pt x="4870280" y="1105733"/>
                    <a:pt x="4872674" y="1252533"/>
                  </a:cubicBezTo>
                  <a:cubicBezTo>
                    <a:pt x="4842816" y="1252146"/>
                    <a:pt x="4625977" y="1251994"/>
                    <a:pt x="4605156" y="1252061"/>
                  </a:cubicBezTo>
                  <a:cubicBezTo>
                    <a:pt x="4599576" y="901021"/>
                    <a:pt x="4590658" y="948078"/>
                    <a:pt x="4620161" y="948078"/>
                  </a:cubicBezTo>
                  <a:cubicBezTo>
                    <a:pt x="4916693" y="948078"/>
                    <a:pt x="4865121" y="920723"/>
                    <a:pt x="4868122" y="1020265"/>
                  </a:cubicBezTo>
                  <a:close/>
                  <a:moveTo>
                    <a:pt x="4863300" y="675157"/>
                  </a:moveTo>
                  <a:cubicBezTo>
                    <a:pt x="4867886" y="976326"/>
                    <a:pt x="4878018" y="930195"/>
                    <a:pt x="4822519" y="930195"/>
                  </a:cubicBezTo>
                  <a:cubicBezTo>
                    <a:pt x="4566313" y="930195"/>
                    <a:pt x="4599509" y="945617"/>
                    <a:pt x="4598885" y="904948"/>
                  </a:cubicBezTo>
                  <a:cubicBezTo>
                    <a:pt x="4593827" y="582273"/>
                    <a:pt x="4588163" y="625184"/>
                    <a:pt x="4620161" y="625184"/>
                  </a:cubicBezTo>
                  <a:cubicBezTo>
                    <a:pt x="4906948" y="625184"/>
                    <a:pt x="4862272" y="609526"/>
                    <a:pt x="4863300" y="675157"/>
                  </a:cubicBezTo>
                  <a:close/>
                  <a:moveTo>
                    <a:pt x="4620161" y="302003"/>
                  </a:moveTo>
                  <a:cubicBezTo>
                    <a:pt x="4895248" y="302003"/>
                    <a:pt x="4857804" y="295447"/>
                    <a:pt x="4857838" y="330032"/>
                  </a:cubicBezTo>
                  <a:cubicBezTo>
                    <a:pt x="4857838" y="656448"/>
                    <a:pt x="4879316" y="608953"/>
                    <a:pt x="4822519" y="608953"/>
                  </a:cubicBezTo>
                  <a:cubicBezTo>
                    <a:pt x="4553551" y="608953"/>
                    <a:pt x="4595901" y="623515"/>
                    <a:pt x="4594434" y="559840"/>
                  </a:cubicBezTo>
                  <a:cubicBezTo>
                    <a:pt x="4587876" y="260677"/>
                    <a:pt x="4578907" y="302003"/>
                    <a:pt x="4620161" y="302003"/>
                  </a:cubicBezTo>
                  <a:close/>
                  <a:moveTo>
                    <a:pt x="4591349" y="1252129"/>
                  </a:moveTo>
                  <a:cubicBezTo>
                    <a:pt x="4520170" y="1252584"/>
                    <a:pt x="4324590" y="1260168"/>
                    <a:pt x="4324169" y="1249584"/>
                  </a:cubicBezTo>
                  <a:cubicBezTo>
                    <a:pt x="4319819" y="1141953"/>
                    <a:pt x="4320038" y="1038568"/>
                    <a:pt x="4318824" y="947707"/>
                  </a:cubicBezTo>
                  <a:cubicBezTo>
                    <a:pt x="4607297" y="947808"/>
                    <a:pt x="4466829" y="947977"/>
                    <a:pt x="4585785" y="948078"/>
                  </a:cubicBezTo>
                  <a:cubicBezTo>
                    <a:pt x="4588348" y="1091491"/>
                    <a:pt x="4586241" y="930566"/>
                    <a:pt x="4591349" y="1252129"/>
                  </a:cubicBezTo>
                  <a:close/>
                  <a:moveTo>
                    <a:pt x="4585077" y="905217"/>
                  </a:moveTo>
                  <a:cubicBezTo>
                    <a:pt x="4585667" y="943241"/>
                    <a:pt x="4627562" y="932167"/>
                    <a:pt x="4318605" y="932066"/>
                  </a:cubicBezTo>
                  <a:cubicBezTo>
                    <a:pt x="4315301" y="700826"/>
                    <a:pt x="4318572" y="873026"/>
                    <a:pt x="4314863" y="624189"/>
                  </a:cubicBezTo>
                  <a:cubicBezTo>
                    <a:pt x="4687866" y="625555"/>
                    <a:pt x="4550483" y="625066"/>
                    <a:pt x="4581975" y="625150"/>
                  </a:cubicBezTo>
                  <a:cubicBezTo>
                    <a:pt x="4585010" y="789580"/>
                    <a:pt x="4582987" y="771799"/>
                    <a:pt x="4585077" y="905217"/>
                  </a:cubicBezTo>
                  <a:close/>
                  <a:moveTo>
                    <a:pt x="4316801" y="303537"/>
                  </a:moveTo>
                  <a:cubicBezTo>
                    <a:pt x="4616149" y="302947"/>
                    <a:pt x="4575013" y="290559"/>
                    <a:pt x="4576058" y="330268"/>
                  </a:cubicBezTo>
                  <a:cubicBezTo>
                    <a:pt x="4584757" y="663224"/>
                    <a:pt x="4596777" y="609745"/>
                    <a:pt x="4519091" y="609105"/>
                  </a:cubicBezTo>
                  <a:cubicBezTo>
                    <a:pt x="4273339" y="607116"/>
                    <a:pt x="4314913" y="625588"/>
                    <a:pt x="4313986" y="563514"/>
                  </a:cubicBezTo>
                  <a:cubicBezTo>
                    <a:pt x="4309889" y="272542"/>
                    <a:pt x="4306282" y="303571"/>
                    <a:pt x="4316801" y="303537"/>
                  </a:cubicBezTo>
                  <a:close/>
                  <a:moveTo>
                    <a:pt x="4310378" y="1250292"/>
                  </a:moveTo>
                  <a:cubicBezTo>
                    <a:pt x="4310513" y="1253646"/>
                    <a:pt x="4342191" y="1252247"/>
                    <a:pt x="4044091" y="1253882"/>
                  </a:cubicBezTo>
                  <a:cubicBezTo>
                    <a:pt x="4039978" y="1076423"/>
                    <a:pt x="4041006" y="1033175"/>
                    <a:pt x="4039893" y="946055"/>
                  </a:cubicBezTo>
                  <a:cubicBezTo>
                    <a:pt x="4172219" y="946527"/>
                    <a:pt x="4041663" y="947623"/>
                    <a:pt x="4305034" y="947707"/>
                  </a:cubicBezTo>
                  <a:cubicBezTo>
                    <a:pt x="4306248" y="1039681"/>
                    <a:pt x="4306045" y="1142745"/>
                    <a:pt x="4310378" y="1250292"/>
                  </a:cubicBezTo>
                  <a:close/>
                  <a:moveTo>
                    <a:pt x="4301831" y="675157"/>
                  </a:moveTo>
                  <a:cubicBezTo>
                    <a:pt x="4303601" y="788063"/>
                    <a:pt x="4302623" y="790608"/>
                    <a:pt x="4304410" y="905217"/>
                  </a:cubicBezTo>
                  <a:cubicBezTo>
                    <a:pt x="4305034" y="944808"/>
                    <a:pt x="4345293" y="931443"/>
                    <a:pt x="4039674" y="930398"/>
                  </a:cubicBezTo>
                  <a:cubicBezTo>
                    <a:pt x="4038208" y="824654"/>
                    <a:pt x="4037483" y="823087"/>
                    <a:pt x="4034279" y="624425"/>
                  </a:cubicBezTo>
                  <a:cubicBezTo>
                    <a:pt x="4348260" y="624223"/>
                    <a:pt x="4300802" y="606846"/>
                    <a:pt x="4301831" y="675157"/>
                  </a:cubicBezTo>
                  <a:close/>
                  <a:moveTo>
                    <a:pt x="4215597" y="303672"/>
                  </a:moveTo>
                  <a:cubicBezTo>
                    <a:pt x="4310327" y="303672"/>
                    <a:pt x="4295542" y="296239"/>
                    <a:pt x="4296250" y="330184"/>
                  </a:cubicBezTo>
                  <a:cubicBezTo>
                    <a:pt x="4297919" y="410073"/>
                    <a:pt x="4298964" y="479479"/>
                    <a:pt x="4300145" y="563767"/>
                  </a:cubicBezTo>
                  <a:cubicBezTo>
                    <a:pt x="4301021" y="622420"/>
                    <a:pt x="4349710" y="608515"/>
                    <a:pt x="4034043" y="608768"/>
                  </a:cubicBezTo>
                  <a:cubicBezTo>
                    <a:pt x="4030722" y="401848"/>
                    <a:pt x="4030739" y="396572"/>
                    <a:pt x="4029070" y="329779"/>
                  </a:cubicBezTo>
                  <a:cubicBezTo>
                    <a:pt x="4028193" y="294773"/>
                    <a:pt x="3995369" y="303503"/>
                    <a:pt x="4215597" y="303672"/>
                  </a:cubicBezTo>
                  <a:close/>
                  <a:moveTo>
                    <a:pt x="4013324" y="1253966"/>
                  </a:moveTo>
                  <a:cubicBezTo>
                    <a:pt x="3913232" y="1253966"/>
                    <a:pt x="3913789" y="1251960"/>
                    <a:pt x="3811050" y="1251960"/>
                  </a:cubicBezTo>
                  <a:cubicBezTo>
                    <a:pt x="3743884" y="1251960"/>
                    <a:pt x="3762817" y="1309703"/>
                    <a:pt x="3756680" y="947370"/>
                  </a:cubicBezTo>
                  <a:cubicBezTo>
                    <a:pt x="3870967" y="948584"/>
                    <a:pt x="3911884" y="945819"/>
                    <a:pt x="4026086" y="946005"/>
                  </a:cubicBezTo>
                  <a:cubicBezTo>
                    <a:pt x="4030486" y="1299523"/>
                    <a:pt x="4037736" y="1253966"/>
                    <a:pt x="4013324" y="1253966"/>
                  </a:cubicBezTo>
                  <a:close/>
                  <a:moveTo>
                    <a:pt x="4021298" y="675123"/>
                  </a:moveTo>
                  <a:cubicBezTo>
                    <a:pt x="4025951" y="969500"/>
                    <a:pt x="4031043" y="930364"/>
                    <a:pt x="4013324" y="930364"/>
                  </a:cubicBezTo>
                  <a:cubicBezTo>
                    <a:pt x="3718242" y="930364"/>
                    <a:pt x="3756613" y="944454"/>
                    <a:pt x="3755989" y="904948"/>
                  </a:cubicBezTo>
                  <a:cubicBezTo>
                    <a:pt x="3754152" y="787187"/>
                    <a:pt x="3755534" y="789395"/>
                    <a:pt x="3753730" y="674887"/>
                  </a:cubicBezTo>
                  <a:cubicBezTo>
                    <a:pt x="3752752" y="614212"/>
                    <a:pt x="3737849" y="624712"/>
                    <a:pt x="3811034" y="624712"/>
                  </a:cubicBezTo>
                  <a:cubicBezTo>
                    <a:pt x="4062889" y="624712"/>
                    <a:pt x="4020168" y="605313"/>
                    <a:pt x="4021298" y="675123"/>
                  </a:cubicBezTo>
                  <a:close/>
                  <a:moveTo>
                    <a:pt x="4015262" y="330234"/>
                  </a:moveTo>
                  <a:cubicBezTo>
                    <a:pt x="4016999" y="399269"/>
                    <a:pt x="4017050" y="410309"/>
                    <a:pt x="4020236" y="608785"/>
                  </a:cubicBezTo>
                  <a:cubicBezTo>
                    <a:pt x="3990699" y="608785"/>
                    <a:pt x="3782458" y="609021"/>
                    <a:pt x="3752668" y="609341"/>
                  </a:cubicBezTo>
                  <a:lnTo>
                    <a:pt x="3747694" y="302458"/>
                  </a:lnTo>
                  <a:cubicBezTo>
                    <a:pt x="4065637" y="297402"/>
                    <a:pt x="4014436" y="297486"/>
                    <a:pt x="4015262" y="330234"/>
                  </a:cubicBezTo>
                  <a:close/>
                  <a:moveTo>
                    <a:pt x="3744188" y="1020130"/>
                  </a:moveTo>
                  <a:cubicBezTo>
                    <a:pt x="3745553" y="1092704"/>
                    <a:pt x="3745081" y="1065502"/>
                    <a:pt x="3748082" y="1252500"/>
                  </a:cubicBezTo>
                  <a:cubicBezTo>
                    <a:pt x="3661073" y="1254202"/>
                    <a:pt x="3696224" y="1256224"/>
                    <a:pt x="3480447" y="1254168"/>
                  </a:cubicBezTo>
                  <a:cubicBezTo>
                    <a:pt x="3476536" y="939600"/>
                    <a:pt x="3478812" y="1043389"/>
                    <a:pt x="3477817" y="945651"/>
                  </a:cubicBezTo>
                  <a:cubicBezTo>
                    <a:pt x="3797715" y="945499"/>
                    <a:pt x="3742452" y="932488"/>
                    <a:pt x="3744188" y="1020130"/>
                  </a:cubicBezTo>
                  <a:close/>
                  <a:moveTo>
                    <a:pt x="3739923" y="675157"/>
                  </a:moveTo>
                  <a:cubicBezTo>
                    <a:pt x="3744458" y="972955"/>
                    <a:pt x="3752263" y="931830"/>
                    <a:pt x="3710015" y="930971"/>
                  </a:cubicBezTo>
                  <a:cubicBezTo>
                    <a:pt x="3646794" y="929690"/>
                    <a:pt x="3635127" y="929943"/>
                    <a:pt x="3477631" y="930010"/>
                  </a:cubicBezTo>
                  <a:cubicBezTo>
                    <a:pt x="3475743" y="781810"/>
                    <a:pt x="3472725" y="782636"/>
                    <a:pt x="3471073" y="625386"/>
                  </a:cubicBezTo>
                  <a:cubicBezTo>
                    <a:pt x="3786757" y="628470"/>
                    <a:pt x="3738810" y="605734"/>
                    <a:pt x="3739923" y="675157"/>
                  </a:cubicBezTo>
                  <a:close/>
                  <a:moveTo>
                    <a:pt x="3507556" y="303840"/>
                  </a:moveTo>
                  <a:cubicBezTo>
                    <a:pt x="3576138" y="304750"/>
                    <a:pt x="3642276" y="304902"/>
                    <a:pt x="3710048" y="303267"/>
                  </a:cubicBezTo>
                  <a:cubicBezTo>
                    <a:pt x="3743530" y="302425"/>
                    <a:pt x="3733162" y="256834"/>
                    <a:pt x="3738860" y="609526"/>
                  </a:cubicBezTo>
                  <a:cubicBezTo>
                    <a:pt x="3618707" y="611245"/>
                    <a:pt x="3665861" y="611667"/>
                    <a:pt x="3470922" y="609762"/>
                  </a:cubicBezTo>
                  <a:cubicBezTo>
                    <a:pt x="3468022" y="252115"/>
                    <a:pt x="3451770" y="303116"/>
                    <a:pt x="3507556" y="303840"/>
                  </a:cubicBezTo>
                  <a:close/>
                  <a:moveTo>
                    <a:pt x="3471748" y="1577096"/>
                  </a:moveTo>
                  <a:cubicBezTo>
                    <a:pt x="3405677" y="1577568"/>
                    <a:pt x="3319984" y="1577096"/>
                    <a:pt x="3206742" y="1577096"/>
                  </a:cubicBezTo>
                  <a:cubicBezTo>
                    <a:pt x="3206557" y="1565905"/>
                    <a:pt x="3202022" y="1303787"/>
                    <a:pt x="3201179" y="1268494"/>
                  </a:cubicBezTo>
                  <a:cubicBezTo>
                    <a:pt x="3202410" y="1268494"/>
                    <a:pt x="3464954" y="1269691"/>
                    <a:pt x="3466808" y="1269708"/>
                  </a:cubicBezTo>
                  <a:cubicBezTo>
                    <a:pt x="3468190" y="1381940"/>
                    <a:pt x="3470567" y="1503156"/>
                    <a:pt x="3471748" y="1577096"/>
                  </a:cubicBezTo>
                  <a:close/>
                  <a:moveTo>
                    <a:pt x="3464229" y="1019961"/>
                  </a:moveTo>
                  <a:cubicBezTo>
                    <a:pt x="3463638" y="1301158"/>
                    <a:pt x="3494204" y="1253865"/>
                    <a:pt x="3406571" y="1253865"/>
                  </a:cubicBezTo>
                  <a:cubicBezTo>
                    <a:pt x="3177458" y="1253865"/>
                    <a:pt x="3200825" y="1253848"/>
                    <a:pt x="3200724" y="1249752"/>
                  </a:cubicBezTo>
                  <a:cubicBezTo>
                    <a:pt x="3199375" y="1193847"/>
                    <a:pt x="3190726" y="946376"/>
                    <a:pt x="3204466" y="946376"/>
                  </a:cubicBezTo>
                  <a:cubicBezTo>
                    <a:pt x="3516913" y="946376"/>
                    <a:pt x="3464431" y="923370"/>
                    <a:pt x="3464229" y="1019961"/>
                  </a:cubicBezTo>
                  <a:close/>
                  <a:moveTo>
                    <a:pt x="3457940" y="675157"/>
                  </a:moveTo>
                  <a:cubicBezTo>
                    <a:pt x="3462644" y="975163"/>
                    <a:pt x="3482723" y="930010"/>
                    <a:pt x="3406571" y="930044"/>
                  </a:cubicBezTo>
                  <a:cubicBezTo>
                    <a:pt x="3165522" y="930044"/>
                    <a:pt x="3196087" y="942128"/>
                    <a:pt x="3195497" y="904914"/>
                  </a:cubicBezTo>
                  <a:cubicBezTo>
                    <a:pt x="3195363" y="895914"/>
                    <a:pt x="3191384" y="637673"/>
                    <a:pt x="3191165" y="623364"/>
                  </a:cubicBezTo>
                  <a:cubicBezTo>
                    <a:pt x="3511366" y="622689"/>
                    <a:pt x="3456945" y="612391"/>
                    <a:pt x="3457940" y="675157"/>
                  </a:cubicBezTo>
                  <a:close/>
                  <a:moveTo>
                    <a:pt x="3204466" y="304026"/>
                  </a:moveTo>
                  <a:cubicBezTo>
                    <a:pt x="3491270" y="304026"/>
                    <a:pt x="3452781" y="292093"/>
                    <a:pt x="3453607" y="329425"/>
                  </a:cubicBezTo>
                  <a:cubicBezTo>
                    <a:pt x="3461228" y="664538"/>
                    <a:pt x="3467567" y="609476"/>
                    <a:pt x="3406571" y="609476"/>
                  </a:cubicBezTo>
                  <a:cubicBezTo>
                    <a:pt x="3305789" y="609476"/>
                    <a:pt x="3305687" y="607706"/>
                    <a:pt x="3204466" y="607706"/>
                  </a:cubicBezTo>
                  <a:cubicBezTo>
                    <a:pt x="3186444" y="607706"/>
                    <a:pt x="3191047" y="616504"/>
                    <a:pt x="3190271" y="559873"/>
                  </a:cubicBezTo>
                  <a:cubicBezTo>
                    <a:pt x="3186276" y="264637"/>
                    <a:pt x="3178588" y="304026"/>
                    <a:pt x="3204466" y="304026"/>
                  </a:cubicBezTo>
                  <a:close/>
                  <a:moveTo>
                    <a:pt x="3182297" y="946409"/>
                  </a:moveTo>
                  <a:cubicBezTo>
                    <a:pt x="3183460" y="1030950"/>
                    <a:pt x="3183477" y="1109609"/>
                    <a:pt x="3186983" y="1252870"/>
                  </a:cubicBezTo>
                  <a:cubicBezTo>
                    <a:pt x="2905288" y="1253376"/>
                    <a:pt x="2920292" y="1256696"/>
                    <a:pt x="2920124" y="1250410"/>
                  </a:cubicBezTo>
                  <a:cubicBezTo>
                    <a:pt x="2919483" y="1223224"/>
                    <a:pt x="2914358" y="948600"/>
                    <a:pt x="2914341" y="947370"/>
                  </a:cubicBezTo>
                  <a:cubicBezTo>
                    <a:pt x="3055585" y="948567"/>
                    <a:pt x="3096654" y="946595"/>
                    <a:pt x="3182297" y="946409"/>
                  </a:cubicBezTo>
                  <a:close/>
                  <a:moveTo>
                    <a:pt x="3182078" y="930752"/>
                  </a:moveTo>
                  <a:cubicBezTo>
                    <a:pt x="2873222" y="931409"/>
                    <a:pt x="2914257" y="943140"/>
                    <a:pt x="2913650" y="904914"/>
                  </a:cubicBezTo>
                  <a:cubicBezTo>
                    <a:pt x="2911846" y="789783"/>
                    <a:pt x="2912335" y="789715"/>
                    <a:pt x="2910531" y="674887"/>
                  </a:cubicBezTo>
                  <a:cubicBezTo>
                    <a:pt x="2909519" y="610807"/>
                    <a:pt x="2857139" y="625217"/>
                    <a:pt x="3177340" y="623431"/>
                  </a:cubicBezTo>
                  <a:cubicBezTo>
                    <a:pt x="3177357" y="624712"/>
                    <a:pt x="3181656" y="901493"/>
                    <a:pt x="3182078" y="930752"/>
                  </a:cubicBezTo>
                  <a:close/>
                  <a:moveTo>
                    <a:pt x="3172131" y="303941"/>
                  </a:moveTo>
                  <a:cubicBezTo>
                    <a:pt x="3175536" y="475720"/>
                    <a:pt x="3175267" y="481215"/>
                    <a:pt x="3177121" y="607773"/>
                  </a:cubicBezTo>
                  <a:cubicBezTo>
                    <a:pt x="2867321" y="609408"/>
                    <a:pt x="2909924" y="629785"/>
                    <a:pt x="2908322" y="559806"/>
                  </a:cubicBezTo>
                  <a:cubicBezTo>
                    <a:pt x="2905810" y="450236"/>
                    <a:pt x="2905170" y="387404"/>
                    <a:pt x="2904934" y="329981"/>
                  </a:cubicBezTo>
                  <a:cubicBezTo>
                    <a:pt x="2904765" y="290863"/>
                    <a:pt x="2865417" y="302425"/>
                    <a:pt x="3172131" y="303941"/>
                  </a:cubicBezTo>
                  <a:close/>
                  <a:moveTo>
                    <a:pt x="2901208" y="1253191"/>
                  </a:moveTo>
                  <a:cubicBezTo>
                    <a:pt x="2736395" y="1249634"/>
                    <a:pt x="2637248" y="1255803"/>
                    <a:pt x="2637180" y="1249887"/>
                  </a:cubicBezTo>
                  <a:cubicBezTo>
                    <a:pt x="2633438" y="891279"/>
                    <a:pt x="2611100" y="944926"/>
                    <a:pt x="2698783" y="946106"/>
                  </a:cubicBezTo>
                  <a:cubicBezTo>
                    <a:pt x="2781965" y="947218"/>
                    <a:pt x="2803949" y="946325"/>
                    <a:pt x="2900551" y="947218"/>
                  </a:cubicBezTo>
                  <a:cubicBezTo>
                    <a:pt x="2906401" y="1292899"/>
                    <a:pt x="2909469" y="1253342"/>
                    <a:pt x="2901208" y="1253191"/>
                  </a:cubicBezTo>
                  <a:close/>
                  <a:moveTo>
                    <a:pt x="2896723" y="675157"/>
                  </a:moveTo>
                  <a:cubicBezTo>
                    <a:pt x="2898527" y="790035"/>
                    <a:pt x="2898039" y="789917"/>
                    <a:pt x="2899842" y="905184"/>
                  </a:cubicBezTo>
                  <a:cubicBezTo>
                    <a:pt x="2900449" y="943325"/>
                    <a:pt x="2942057" y="930954"/>
                    <a:pt x="2632763" y="929842"/>
                  </a:cubicBezTo>
                  <a:cubicBezTo>
                    <a:pt x="2630285" y="766760"/>
                    <a:pt x="2632629" y="768445"/>
                    <a:pt x="2629661" y="625908"/>
                  </a:cubicBezTo>
                  <a:cubicBezTo>
                    <a:pt x="2937404" y="624071"/>
                    <a:pt x="2895628" y="604386"/>
                    <a:pt x="2896723" y="675157"/>
                  </a:cubicBezTo>
                  <a:close/>
                  <a:moveTo>
                    <a:pt x="2890958" y="303453"/>
                  </a:moveTo>
                  <a:cubicBezTo>
                    <a:pt x="2892020" y="476951"/>
                    <a:pt x="2893368" y="501541"/>
                    <a:pt x="2895560" y="609004"/>
                  </a:cubicBezTo>
                  <a:cubicBezTo>
                    <a:pt x="2832946" y="607672"/>
                    <a:pt x="2765932" y="607655"/>
                    <a:pt x="2698715" y="609189"/>
                  </a:cubicBezTo>
                  <a:cubicBezTo>
                    <a:pt x="2608031" y="611262"/>
                    <a:pt x="2631701" y="660982"/>
                    <a:pt x="2623053" y="329813"/>
                  </a:cubicBezTo>
                  <a:cubicBezTo>
                    <a:pt x="2621839" y="283750"/>
                    <a:pt x="2588323" y="309722"/>
                    <a:pt x="2890958" y="303453"/>
                  </a:cubicBezTo>
                  <a:close/>
                  <a:moveTo>
                    <a:pt x="2597714" y="1252567"/>
                  </a:moveTo>
                  <a:cubicBezTo>
                    <a:pt x="2399705" y="1252601"/>
                    <a:pt x="2381801" y="1252567"/>
                    <a:pt x="2356631" y="1252685"/>
                  </a:cubicBezTo>
                  <a:cubicBezTo>
                    <a:pt x="2351944" y="1086974"/>
                    <a:pt x="2354068" y="1023973"/>
                    <a:pt x="2353310" y="946982"/>
                  </a:cubicBezTo>
                  <a:cubicBezTo>
                    <a:pt x="2499055" y="946544"/>
                    <a:pt x="2536162" y="945263"/>
                    <a:pt x="2619175" y="945449"/>
                  </a:cubicBezTo>
                  <a:cubicBezTo>
                    <a:pt x="2624469" y="1307512"/>
                    <a:pt x="2634702" y="1252567"/>
                    <a:pt x="2597714" y="1252567"/>
                  </a:cubicBezTo>
                  <a:close/>
                  <a:moveTo>
                    <a:pt x="2616747" y="675123"/>
                  </a:moveTo>
                  <a:cubicBezTo>
                    <a:pt x="2621350" y="969769"/>
                    <a:pt x="2623997" y="929774"/>
                    <a:pt x="2597730" y="929774"/>
                  </a:cubicBezTo>
                  <a:cubicBezTo>
                    <a:pt x="2315647" y="929774"/>
                    <a:pt x="2353377" y="943426"/>
                    <a:pt x="2352787" y="904914"/>
                  </a:cubicBezTo>
                  <a:cubicBezTo>
                    <a:pt x="2347611" y="574436"/>
                    <a:pt x="2331714" y="624644"/>
                    <a:pt x="2395457" y="624644"/>
                  </a:cubicBezTo>
                  <a:cubicBezTo>
                    <a:pt x="2496476" y="624644"/>
                    <a:pt x="2496509" y="626010"/>
                    <a:pt x="2597730" y="626010"/>
                  </a:cubicBezTo>
                  <a:cubicBezTo>
                    <a:pt x="2620439" y="625993"/>
                    <a:pt x="2615786" y="616116"/>
                    <a:pt x="2616747" y="675123"/>
                  </a:cubicBezTo>
                  <a:close/>
                  <a:moveTo>
                    <a:pt x="2395440" y="302475"/>
                  </a:moveTo>
                  <a:cubicBezTo>
                    <a:pt x="2403499" y="302475"/>
                    <a:pt x="2596095" y="302593"/>
                    <a:pt x="2608537" y="302610"/>
                  </a:cubicBezTo>
                  <a:cubicBezTo>
                    <a:pt x="2609582" y="346043"/>
                    <a:pt x="2605452" y="175512"/>
                    <a:pt x="2615483" y="610335"/>
                  </a:cubicBezTo>
                  <a:cubicBezTo>
                    <a:pt x="2502983" y="610655"/>
                    <a:pt x="2456385" y="608195"/>
                    <a:pt x="2347291" y="609189"/>
                  </a:cubicBezTo>
                  <a:cubicBezTo>
                    <a:pt x="2343076" y="246890"/>
                    <a:pt x="2323486" y="302475"/>
                    <a:pt x="2395440" y="302475"/>
                  </a:cubicBezTo>
                  <a:close/>
                  <a:moveTo>
                    <a:pt x="2339502" y="947033"/>
                  </a:moveTo>
                  <a:cubicBezTo>
                    <a:pt x="2340514" y="1054176"/>
                    <a:pt x="2337614" y="1030596"/>
                    <a:pt x="2342807" y="1252752"/>
                  </a:cubicBezTo>
                  <a:cubicBezTo>
                    <a:pt x="2031439" y="1254708"/>
                    <a:pt x="2109614" y="1254202"/>
                    <a:pt x="2077194" y="1254505"/>
                  </a:cubicBezTo>
                  <a:cubicBezTo>
                    <a:pt x="2076200" y="1127728"/>
                    <a:pt x="2074059" y="1042024"/>
                    <a:pt x="2072457" y="946207"/>
                  </a:cubicBezTo>
                  <a:cubicBezTo>
                    <a:pt x="2203131" y="948685"/>
                    <a:pt x="2236225" y="947488"/>
                    <a:pt x="2339502" y="947033"/>
                  </a:cubicBezTo>
                  <a:close/>
                  <a:moveTo>
                    <a:pt x="2334411" y="675157"/>
                  </a:moveTo>
                  <a:cubicBezTo>
                    <a:pt x="2339115" y="975601"/>
                    <a:pt x="2354372" y="931156"/>
                    <a:pt x="2294270" y="931645"/>
                  </a:cubicBezTo>
                  <a:cubicBezTo>
                    <a:pt x="2036665" y="933735"/>
                    <a:pt x="2072305" y="936550"/>
                    <a:pt x="2071799" y="904914"/>
                  </a:cubicBezTo>
                  <a:cubicBezTo>
                    <a:pt x="2067416" y="632010"/>
                    <a:pt x="2067719" y="649218"/>
                    <a:pt x="2067231" y="625487"/>
                  </a:cubicBezTo>
                  <a:cubicBezTo>
                    <a:pt x="2380874" y="630021"/>
                    <a:pt x="2333281" y="602734"/>
                    <a:pt x="2334411" y="675157"/>
                  </a:cubicBezTo>
                  <a:close/>
                  <a:moveTo>
                    <a:pt x="2092182" y="304009"/>
                  </a:moveTo>
                  <a:cubicBezTo>
                    <a:pt x="2365887" y="301616"/>
                    <a:pt x="2328005" y="295143"/>
                    <a:pt x="2329016" y="330285"/>
                  </a:cubicBezTo>
                  <a:cubicBezTo>
                    <a:pt x="2338491" y="653971"/>
                    <a:pt x="2339806" y="609071"/>
                    <a:pt x="2294219" y="610049"/>
                  </a:cubicBezTo>
                  <a:cubicBezTo>
                    <a:pt x="2225418" y="611532"/>
                    <a:pt x="2160376" y="611448"/>
                    <a:pt x="2092216" y="610251"/>
                  </a:cubicBezTo>
                  <a:cubicBezTo>
                    <a:pt x="2060234" y="609695"/>
                    <a:pt x="2067298" y="619908"/>
                    <a:pt x="2065663" y="559772"/>
                  </a:cubicBezTo>
                  <a:cubicBezTo>
                    <a:pt x="2057638" y="264502"/>
                    <a:pt x="2053895" y="304363"/>
                    <a:pt x="2092182" y="304009"/>
                  </a:cubicBezTo>
                  <a:close/>
                  <a:moveTo>
                    <a:pt x="2063336" y="1249314"/>
                  </a:moveTo>
                  <a:cubicBezTo>
                    <a:pt x="2063421" y="1258803"/>
                    <a:pt x="2084410" y="1253747"/>
                    <a:pt x="1795735" y="1253578"/>
                  </a:cubicBezTo>
                  <a:cubicBezTo>
                    <a:pt x="1795465" y="1197875"/>
                    <a:pt x="1792160" y="947707"/>
                    <a:pt x="1792127" y="945786"/>
                  </a:cubicBezTo>
                  <a:cubicBezTo>
                    <a:pt x="1933506" y="945786"/>
                    <a:pt x="1999272" y="945095"/>
                    <a:pt x="2058649" y="946005"/>
                  </a:cubicBezTo>
                  <a:cubicBezTo>
                    <a:pt x="2060335" y="1047232"/>
                    <a:pt x="2062493" y="1133492"/>
                    <a:pt x="2063336" y="1249314"/>
                  </a:cubicBezTo>
                  <a:close/>
                  <a:moveTo>
                    <a:pt x="2058397" y="930330"/>
                  </a:moveTo>
                  <a:cubicBezTo>
                    <a:pt x="1754042" y="925712"/>
                    <a:pt x="1792160" y="945364"/>
                    <a:pt x="1791520" y="904880"/>
                  </a:cubicBezTo>
                  <a:cubicBezTo>
                    <a:pt x="1787676" y="661252"/>
                    <a:pt x="1787608" y="654224"/>
                    <a:pt x="1786934" y="623313"/>
                  </a:cubicBezTo>
                  <a:cubicBezTo>
                    <a:pt x="1788822" y="623313"/>
                    <a:pt x="2052108" y="625302"/>
                    <a:pt x="2053423" y="625319"/>
                  </a:cubicBezTo>
                  <a:cubicBezTo>
                    <a:pt x="2054114" y="659044"/>
                    <a:pt x="2054199" y="668954"/>
                    <a:pt x="2058397" y="930330"/>
                  </a:cubicBezTo>
                  <a:close/>
                  <a:moveTo>
                    <a:pt x="1788789" y="304700"/>
                  </a:moveTo>
                  <a:cubicBezTo>
                    <a:pt x="2088338" y="304700"/>
                    <a:pt x="2047708" y="294419"/>
                    <a:pt x="2048012" y="330099"/>
                  </a:cubicBezTo>
                  <a:cubicBezTo>
                    <a:pt x="2050405" y="659567"/>
                    <a:pt x="2074463" y="609374"/>
                    <a:pt x="1991028" y="609374"/>
                  </a:cubicBezTo>
                  <a:cubicBezTo>
                    <a:pt x="1891847" y="609374"/>
                    <a:pt x="1889302" y="607672"/>
                    <a:pt x="1788772" y="607672"/>
                  </a:cubicBezTo>
                  <a:cubicBezTo>
                    <a:pt x="1785720" y="607655"/>
                    <a:pt x="1772773" y="304700"/>
                    <a:pt x="1788789" y="304700"/>
                  </a:cubicBezTo>
                  <a:close/>
                  <a:moveTo>
                    <a:pt x="1781876" y="1249988"/>
                  </a:moveTo>
                  <a:cubicBezTo>
                    <a:pt x="1781910" y="1255348"/>
                    <a:pt x="1567060" y="1254960"/>
                    <a:pt x="1515539" y="1254252"/>
                  </a:cubicBezTo>
                  <a:cubicBezTo>
                    <a:pt x="1510296" y="953320"/>
                    <a:pt x="1511156" y="1034624"/>
                    <a:pt x="1509504" y="947151"/>
                  </a:cubicBezTo>
                  <a:cubicBezTo>
                    <a:pt x="1634091" y="949089"/>
                    <a:pt x="1678666" y="945920"/>
                    <a:pt x="1778336" y="945786"/>
                  </a:cubicBezTo>
                  <a:cubicBezTo>
                    <a:pt x="1778336" y="946999"/>
                    <a:pt x="1781708" y="1207414"/>
                    <a:pt x="1781876" y="1249988"/>
                  </a:cubicBezTo>
                  <a:close/>
                  <a:moveTo>
                    <a:pt x="1778100" y="930128"/>
                  </a:moveTo>
                  <a:cubicBezTo>
                    <a:pt x="1470492" y="930583"/>
                    <a:pt x="1509386" y="944235"/>
                    <a:pt x="1508779" y="904914"/>
                  </a:cubicBezTo>
                  <a:cubicBezTo>
                    <a:pt x="1507278" y="808407"/>
                    <a:pt x="1507228" y="788063"/>
                    <a:pt x="1505441" y="674887"/>
                  </a:cubicBezTo>
                  <a:cubicBezTo>
                    <a:pt x="1504429" y="608279"/>
                    <a:pt x="1457747" y="623431"/>
                    <a:pt x="1773127" y="623313"/>
                  </a:cubicBezTo>
                  <a:cubicBezTo>
                    <a:pt x="1773970" y="661555"/>
                    <a:pt x="1778083" y="928864"/>
                    <a:pt x="1778100" y="930128"/>
                  </a:cubicBezTo>
                  <a:close/>
                  <a:moveTo>
                    <a:pt x="1767563" y="304649"/>
                  </a:moveTo>
                  <a:cubicBezTo>
                    <a:pt x="1768541" y="511097"/>
                    <a:pt x="1770750" y="527985"/>
                    <a:pt x="1772739" y="607672"/>
                  </a:cubicBezTo>
                  <a:cubicBezTo>
                    <a:pt x="1579081" y="607756"/>
                    <a:pt x="1540777" y="607942"/>
                    <a:pt x="1504412" y="608835"/>
                  </a:cubicBezTo>
                  <a:cubicBezTo>
                    <a:pt x="1500720" y="367246"/>
                    <a:pt x="1501597" y="416646"/>
                    <a:pt x="1498984" y="302644"/>
                  </a:cubicBezTo>
                  <a:cubicBezTo>
                    <a:pt x="1630281" y="299104"/>
                    <a:pt x="1681684" y="304211"/>
                    <a:pt x="1767563" y="304649"/>
                  </a:cubicBezTo>
                  <a:close/>
                  <a:moveTo>
                    <a:pt x="1497365" y="1020197"/>
                  </a:moveTo>
                  <a:cubicBezTo>
                    <a:pt x="1504429" y="1290708"/>
                    <a:pt x="1507093" y="1254135"/>
                    <a:pt x="1485632" y="1253764"/>
                  </a:cubicBezTo>
                  <a:cubicBezTo>
                    <a:pt x="1234956" y="1249061"/>
                    <a:pt x="1234248" y="1257876"/>
                    <a:pt x="1234113" y="1249854"/>
                  </a:cubicBezTo>
                  <a:cubicBezTo>
                    <a:pt x="1228145" y="892560"/>
                    <a:pt x="1207611" y="946274"/>
                    <a:pt x="1283375" y="945971"/>
                  </a:cubicBezTo>
                  <a:cubicBezTo>
                    <a:pt x="1376217" y="945600"/>
                    <a:pt x="1419696" y="945482"/>
                    <a:pt x="1485379" y="946713"/>
                  </a:cubicBezTo>
                  <a:cubicBezTo>
                    <a:pt x="1499304" y="946982"/>
                    <a:pt x="1495157" y="935454"/>
                    <a:pt x="1497365" y="1020197"/>
                  </a:cubicBezTo>
                  <a:close/>
                  <a:moveTo>
                    <a:pt x="1491633" y="675157"/>
                  </a:moveTo>
                  <a:cubicBezTo>
                    <a:pt x="1496118" y="961881"/>
                    <a:pt x="1498933" y="931291"/>
                    <a:pt x="1485632" y="931038"/>
                  </a:cubicBezTo>
                  <a:cubicBezTo>
                    <a:pt x="1190600" y="925493"/>
                    <a:pt x="1227268" y="945095"/>
                    <a:pt x="1226645" y="904948"/>
                  </a:cubicBezTo>
                  <a:cubicBezTo>
                    <a:pt x="1224858" y="790878"/>
                    <a:pt x="1227589" y="791215"/>
                    <a:pt x="1225768" y="674853"/>
                  </a:cubicBezTo>
                  <a:cubicBezTo>
                    <a:pt x="1224622" y="602296"/>
                    <a:pt x="1184177" y="633257"/>
                    <a:pt x="1485682" y="625015"/>
                  </a:cubicBezTo>
                  <a:cubicBezTo>
                    <a:pt x="1492982" y="624813"/>
                    <a:pt x="1490757" y="617330"/>
                    <a:pt x="1491633" y="675157"/>
                  </a:cubicBezTo>
                  <a:close/>
                  <a:moveTo>
                    <a:pt x="1485176" y="303031"/>
                  </a:moveTo>
                  <a:cubicBezTo>
                    <a:pt x="1492881" y="643285"/>
                    <a:pt x="1492206" y="609155"/>
                    <a:pt x="1485328" y="609324"/>
                  </a:cubicBezTo>
                  <a:cubicBezTo>
                    <a:pt x="1418803" y="611245"/>
                    <a:pt x="1407136" y="610554"/>
                    <a:pt x="1283324" y="610891"/>
                  </a:cubicBezTo>
                  <a:cubicBezTo>
                    <a:pt x="1205689" y="611094"/>
                    <a:pt x="1227589" y="662044"/>
                    <a:pt x="1218940" y="329779"/>
                  </a:cubicBezTo>
                  <a:cubicBezTo>
                    <a:pt x="1217777" y="283716"/>
                    <a:pt x="1186099" y="311610"/>
                    <a:pt x="1485176" y="303031"/>
                  </a:cubicBezTo>
                  <a:close/>
                  <a:moveTo>
                    <a:pt x="1220323" y="1250157"/>
                  </a:moveTo>
                  <a:cubicBezTo>
                    <a:pt x="1220424" y="1256460"/>
                    <a:pt x="952653" y="1251944"/>
                    <a:pt x="952569" y="1249651"/>
                  </a:cubicBezTo>
                  <a:cubicBezTo>
                    <a:pt x="939773" y="895442"/>
                    <a:pt x="944072" y="945398"/>
                    <a:pt x="980083" y="945398"/>
                  </a:cubicBezTo>
                  <a:cubicBezTo>
                    <a:pt x="1076567" y="945398"/>
                    <a:pt x="1079180" y="946173"/>
                    <a:pt x="1182272" y="946173"/>
                  </a:cubicBezTo>
                  <a:cubicBezTo>
                    <a:pt x="1223088" y="946173"/>
                    <a:pt x="1214051" y="896942"/>
                    <a:pt x="1220323" y="1250157"/>
                  </a:cubicBezTo>
                  <a:close/>
                  <a:moveTo>
                    <a:pt x="1211977" y="675123"/>
                  </a:moveTo>
                  <a:cubicBezTo>
                    <a:pt x="1216647" y="972399"/>
                    <a:pt x="1220323" y="930532"/>
                    <a:pt x="1182272" y="930532"/>
                  </a:cubicBezTo>
                  <a:cubicBezTo>
                    <a:pt x="910590" y="930532"/>
                    <a:pt x="947697" y="936651"/>
                    <a:pt x="947208" y="904914"/>
                  </a:cubicBezTo>
                  <a:cubicBezTo>
                    <a:pt x="942100" y="578851"/>
                    <a:pt x="928427" y="625555"/>
                    <a:pt x="980083" y="625555"/>
                  </a:cubicBezTo>
                  <a:cubicBezTo>
                    <a:pt x="1255794" y="625555"/>
                    <a:pt x="1211050" y="615594"/>
                    <a:pt x="1211977" y="675123"/>
                  </a:cubicBezTo>
                  <a:close/>
                  <a:moveTo>
                    <a:pt x="980083" y="303234"/>
                  </a:moveTo>
                  <a:cubicBezTo>
                    <a:pt x="1186858" y="303284"/>
                    <a:pt x="1187414" y="303284"/>
                    <a:pt x="1204458" y="303318"/>
                  </a:cubicBezTo>
                  <a:cubicBezTo>
                    <a:pt x="1206077" y="370550"/>
                    <a:pt x="1210814" y="609728"/>
                    <a:pt x="1210848" y="611060"/>
                  </a:cubicBezTo>
                  <a:cubicBezTo>
                    <a:pt x="1123788" y="611144"/>
                    <a:pt x="1202890" y="611144"/>
                    <a:pt x="941409" y="609830"/>
                  </a:cubicBezTo>
                  <a:cubicBezTo>
                    <a:pt x="935693" y="247631"/>
                    <a:pt x="924297" y="303234"/>
                    <a:pt x="980083" y="303234"/>
                  </a:cubicBezTo>
                  <a:close/>
                  <a:moveTo>
                    <a:pt x="934564" y="1020062"/>
                  </a:moveTo>
                  <a:cubicBezTo>
                    <a:pt x="934968" y="1098249"/>
                    <a:pt x="935946" y="1173066"/>
                    <a:pt x="938728" y="1250258"/>
                  </a:cubicBezTo>
                  <a:cubicBezTo>
                    <a:pt x="938795" y="1252061"/>
                    <a:pt x="671699" y="1262595"/>
                    <a:pt x="671699" y="1250326"/>
                  </a:cubicBezTo>
                  <a:cubicBezTo>
                    <a:pt x="671699" y="920454"/>
                    <a:pt x="656071" y="946780"/>
                    <a:pt x="676825" y="946915"/>
                  </a:cubicBezTo>
                  <a:cubicBezTo>
                    <a:pt x="985697" y="949022"/>
                    <a:pt x="934041" y="919476"/>
                    <a:pt x="934564" y="1020062"/>
                  </a:cubicBezTo>
                  <a:close/>
                  <a:moveTo>
                    <a:pt x="928629" y="675190"/>
                  </a:moveTo>
                  <a:cubicBezTo>
                    <a:pt x="933333" y="976814"/>
                    <a:pt x="950900" y="929302"/>
                    <a:pt x="878913" y="930667"/>
                  </a:cubicBezTo>
                  <a:cubicBezTo>
                    <a:pt x="627411" y="935066"/>
                    <a:pt x="665967" y="936735"/>
                    <a:pt x="665478" y="904948"/>
                  </a:cubicBezTo>
                  <a:cubicBezTo>
                    <a:pt x="660556" y="590447"/>
                    <a:pt x="657740" y="625217"/>
                    <a:pt x="676976" y="624914"/>
                  </a:cubicBezTo>
                  <a:cubicBezTo>
                    <a:pt x="979358" y="620026"/>
                    <a:pt x="927719" y="617532"/>
                    <a:pt x="928629" y="675190"/>
                  </a:cubicBezTo>
                  <a:close/>
                  <a:moveTo>
                    <a:pt x="676909" y="302526"/>
                  </a:moveTo>
                  <a:cubicBezTo>
                    <a:pt x="961319" y="300807"/>
                    <a:pt x="922392" y="294537"/>
                    <a:pt x="923083" y="332611"/>
                  </a:cubicBezTo>
                  <a:cubicBezTo>
                    <a:pt x="924516" y="410814"/>
                    <a:pt x="925359" y="467849"/>
                    <a:pt x="927601" y="609728"/>
                  </a:cubicBezTo>
                  <a:cubicBezTo>
                    <a:pt x="863099" y="609240"/>
                    <a:pt x="811511" y="607217"/>
                    <a:pt x="662006" y="609492"/>
                  </a:cubicBezTo>
                  <a:cubicBezTo>
                    <a:pt x="657825" y="260491"/>
                    <a:pt x="646411" y="302694"/>
                    <a:pt x="676909" y="302526"/>
                  </a:cubicBezTo>
                  <a:close/>
                  <a:moveTo>
                    <a:pt x="657892" y="1250326"/>
                  </a:moveTo>
                  <a:cubicBezTo>
                    <a:pt x="657892" y="1257960"/>
                    <a:pt x="681191" y="1254691"/>
                    <a:pt x="390830" y="1254421"/>
                  </a:cubicBezTo>
                  <a:cubicBezTo>
                    <a:pt x="391234" y="1115778"/>
                    <a:pt x="387492" y="1025692"/>
                    <a:pt x="385974" y="947067"/>
                  </a:cubicBezTo>
                  <a:cubicBezTo>
                    <a:pt x="470117" y="947033"/>
                    <a:pt x="550231" y="946207"/>
                    <a:pt x="652430" y="946780"/>
                  </a:cubicBezTo>
                  <a:cubicBezTo>
                    <a:pt x="654048" y="1028018"/>
                    <a:pt x="657892" y="1103390"/>
                    <a:pt x="657892" y="1250326"/>
                  </a:cubicBezTo>
                  <a:close/>
                  <a:moveTo>
                    <a:pt x="651671" y="905217"/>
                  </a:moveTo>
                  <a:cubicBezTo>
                    <a:pt x="652211" y="939229"/>
                    <a:pt x="695841" y="931257"/>
                    <a:pt x="385654" y="931409"/>
                  </a:cubicBezTo>
                  <a:cubicBezTo>
                    <a:pt x="382299" y="741950"/>
                    <a:pt x="381035" y="719601"/>
                    <a:pt x="380057" y="625605"/>
                  </a:cubicBezTo>
                  <a:cubicBezTo>
                    <a:pt x="570681" y="625740"/>
                    <a:pt x="602089" y="625925"/>
                    <a:pt x="648384" y="625335"/>
                  </a:cubicBezTo>
                  <a:cubicBezTo>
                    <a:pt x="650744" y="800991"/>
                    <a:pt x="650457" y="827418"/>
                    <a:pt x="651671" y="905217"/>
                  </a:cubicBezTo>
                  <a:close/>
                  <a:moveTo>
                    <a:pt x="642297" y="302694"/>
                  </a:moveTo>
                  <a:cubicBezTo>
                    <a:pt x="647220" y="457282"/>
                    <a:pt x="645703" y="410393"/>
                    <a:pt x="648181" y="609695"/>
                  </a:cubicBezTo>
                  <a:cubicBezTo>
                    <a:pt x="607096" y="610200"/>
                    <a:pt x="591603" y="610099"/>
                    <a:pt x="379922" y="609964"/>
                  </a:cubicBezTo>
                  <a:cubicBezTo>
                    <a:pt x="379147" y="513811"/>
                    <a:pt x="380816" y="539396"/>
                    <a:pt x="375994" y="304363"/>
                  </a:cubicBezTo>
                  <a:cubicBezTo>
                    <a:pt x="462177" y="304312"/>
                    <a:pt x="393139" y="303705"/>
                    <a:pt x="642297" y="302694"/>
                  </a:cubicBezTo>
                  <a:close/>
                  <a:moveTo>
                    <a:pt x="171596" y="302846"/>
                  </a:moveTo>
                  <a:cubicBezTo>
                    <a:pt x="270727" y="302846"/>
                    <a:pt x="270154" y="304228"/>
                    <a:pt x="362170" y="304329"/>
                  </a:cubicBezTo>
                  <a:cubicBezTo>
                    <a:pt x="367126" y="547148"/>
                    <a:pt x="365322" y="516423"/>
                    <a:pt x="366115" y="609931"/>
                  </a:cubicBezTo>
                  <a:cubicBezTo>
                    <a:pt x="176199" y="609796"/>
                    <a:pt x="146274" y="609678"/>
                    <a:pt x="99727" y="610032"/>
                  </a:cubicBezTo>
                  <a:cubicBezTo>
                    <a:pt x="96035" y="239406"/>
                    <a:pt x="69920" y="302846"/>
                    <a:pt x="171596" y="302846"/>
                  </a:cubicBezTo>
                  <a:close/>
                  <a:moveTo>
                    <a:pt x="171596" y="625453"/>
                  </a:moveTo>
                  <a:cubicBezTo>
                    <a:pt x="403457" y="625605"/>
                    <a:pt x="365879" y="609037"/>
                    <a:pt x="366907" y="675190"/>
                  </a:cubicBezTo>
                  <a:cubicBezTo>
                    <a:pt x="368728" y="792210"/>
                    <a:pt x="369604" y="790238"/>
                    <a:pt x="371408" y="905184"/>
                  </a:cubicBezTo>
                  <a:cubicBezTo>
                    <a:pt x="371998" y="942887"/>
                    <a:pt x="413792" y="931089"/>
                    <a:pt x="103975" y="930937"/>
                  </a:cubicBezTo>
                  <a:cubicBezTo>
                    <a:pt x="97805" y="569194"/>
                    <a:pt x="80204" y="625453"/>
                    <a:pt x="171596" y="625453"/>
                  </a:cubicBezTo>
                  <a:close/>
                  <a:moveTo>
                    <a:pt x="109100" y="1249516"/>
                  </a:moveTo>
                  <a:cubicBezTo>
                    <a:pt x="107971" y="890032"/>
                    <a:pt x="77692" y="946578"/>
                    <a:pt x="171596" y="946628"/>
                  </a:cubicBezTo>
                  <a:cubicBezTo>
                    <a:pt x="259448" y="946628"/>
                    <a:pt x="273593" y="947067"/>
                    <a:pt x="372133" y="947067"/>
                  </a:cubicBezTo>
                  <a:cubicBezTo>
                    <a:pt x="373903" y="1040018"/>
                    <a:pt x="377393" y="1111632"/>
                    <a:pt x="376972" y="1254421"/>
                  </a:cubicBezTo>
                  <a:cubicBezTo>
                    <a:pt x="375286" y="1254421"/>
                    <a:pt x="109117" y="1254421"/>
                    <a:pt x="109100" y="1249516"/>
                  </a:cubicBezTo>
                  <a:close/>
                  <a:moveTo>
                    <a:pt x="112169" y="1479779"/>
                  </a:moveTo>
                  <a:cubicBezTo>
                    <a:pt x="110988" y="1417065"/>
                    <a:pt x="109454" y="1331984"/>
                    <a:pt x="109185" y="1269118"/>
                  </a:cubicBezTo>
                  <a:cubicBezTo>
                    <a:pt x="262955" y="1268494"/>
                    <a:pt x="249771" y="1270062"/>
                    <a:pt x="376955" y="1270062"/>
                  </a:cubicBezTo>
                  <a:cubicBezTo>
                    <a:pt x="376550" y="1592383"/>
                    <a:pt x="389380" y="1574652"/>
                    <a:pt x="373667" y="1574652"/>
                  </a:cubicBezTo>
                  <a:cubicBezTo>
                    <a:pt x="59114" y="1574652"/>
                    <a:pt x="114394" y="1599361"/>
                    <a:pt x="112169" y="1479779"/>
                  </a:cubicBezTo>
                  <a:close/>
                  <a:moveTo>
                    <a:pt x="114141" y="1594759"/>
                  </a:moveTo>
                  <a:cubicBezTo>
                    <a:pt x="114040" y="1588675"/>
                    <a:pt x="381507" y="1588355"/>
                    <a:pt x="381608" y="1595029"/>
                  </a:cubicBezTo>
                  <a:cubicBezTo>
                    <a:pt x="386902" y="1932637"/>
                    <a:pt x="397186" y="1896080"/>
                    <a:pt x="373651" y="1896080"/>
                  </a:cubicBezTo>
                  <a:cubicBezTo>
                    <a:pt x="188742" y="1896046"/>
                    <a:pt x="155901" y="1895928"/>
                    <a:pt x="119671" y="1896265"/>
                  </a:cubicBezTo>
                  <a:cubicBezTo>
                    <a:pt x="118744" y="1859338"/>
                    <a:pt x="114293" y="1604299"/>
                    <a:pt x="114141" y="1594759"/>
                  </a:cubicBezTo>
                  <a:close/>
                  <a:moveTo>
                    <a:pt x="125268" y="2169524"/>
                  </a:moveTo>
                  <a:cubicBezTo>
                    <a:pt x="121458" y="1864899"/>
                    <a:pt x="104666" y="1911704"/>
                    <a:pt x="171596" y="1911704"/>
                  </a:cubicBezTo>
                  <a:cubicBezTo>
                    <a:pt x="185606" y="1911704"/>
                    <a:pt x="376314" y="1911737"/>
                    <a:pt x="388217" y="1911754"/>
                  </a:cubicBezTo>
                  <a:cubicBezTo>
                    <a:pt x="389178" y="1992621"/>
                    <a:pt x="388537" y="1952761"/>
                    <a:pt x="392533" y="2220609"/>
                  </a:cubicBezTo>
                  <a:cubicBezTo>
                    <a:pt x="76697" y="2220845"/>
                    <a:pt x="126044" y="2230705"/>
                    <a:pt x="125268" y="2169524"/>
                  </a:cubicBezTo>
                  <a:close/>
                  <a:moveTo>
                    <a:pt x="130528" y="2514396"/>
                  </a:moveTo>
                  <a:cubicBezTo>
                    <a:pt x="127342" y="2314268"/>
                    <a:pt x="126701" y="2275891"/>
                    <a:pt x="126128" y="2234413"/>
                  </a:cubicBezTo>
                  <a:cubicBezTo>
                    <a:pt x="231631" y="2233300"/>
                    <a:pt x="272210" y="2236351"/>
                    <a:pt x="392785" y="2236267"/>
                  </a:cubicBezTo>
                  <a:cubicBezTo>
                    <a:pt x="395769" y="2431860"/>
                    <a:pt x="393089" y="2409495"/>
                    <a:pt x="395753" y="2543318"/>
                  </a:cubicBezTo>
                  <a:cubicBezTo>
                    <a:pt x="84975" y="2544329"/>
                    <a:pt x="131017" y="2545997"/>
                    <a:pt x="130528" y="2514396"/>
                  </a:cubicBezTo>
                  <a:close/>
                  <a:moveTo>
                    <a:pt x="135333" y="2859335"/>
                  </a:moveTo>
                  <a:cubicBezTo>
                    <a:pt x="127645" y="2507283"/>
                    <a:pt x="119637" y="2556885"/>
                    <a:pt x="171613" y="2556885"/>
                  </a:cubicBezTo>
                  <a:cubicBezTo>
                    <a:pt x="271047" y="2556885"/>
                    <a:pt x="272902" y="2558992"/>
                    <a:pt x="373684" y="2558992"/>
                  </a:cubicBezTo>
                  <a:cubicBezTo>
                    <a:pt x="399934" y="2558992"/>
                    <a:pt x="399411" y="2510131"/>
                    <a:pt x="402732" y="2858762"/>
                  </a:cubicBezTo>
                  <a:cubicBezTo>
                    <a:pt x="402800" y="2866431"/>
                    <a:pt x="408026" y="2864442"/>
                    <a:pt x="373684" y="2864442"/>
                  </a:cubicBezTo>
                  <a:cubicBezTo>
                    <a:pt x="107296" y="2864442"/>
                    <a:pt x="135468" y="2865318"/>
                    <a:pt x="135333" y="2859335"/>
                  </a:cubicBezTo>
                  <a:close/>
                  <a:moveTo>
                    <a:pt x="135788" y="2879628"/>
                  </a:moveTo>
                  <a:cubicBezTo>
                    <a:pt x="177160" y="2879594"/>
                    <a:pt x="401653" y="2880133"/>
                    <a:pt x="402918" y="2880133"/>
                  </a:cubicBezTo>
                  <a:cubicBezTo>
                    <a:pt x="406492" y="3235118"/>
                    <a:pt x="423485" y="3186797"/>
                    <a:pt x="373667" y="3186797"/>
                  </a:cubicBezTo>
                  <a:cubicBezTo>
                    <a:pt x="172692" y="3186763"/>
                    <a:pt x="161532" y="3186780"/>
                    <a:pt x="138941" y="3186729"/>
                  </a:cubicBezTo>
                  <a:cubicBezTo>
                    <a:pt x="137356" y="3072087"/>
                    <a:pt x="139902" y="3067603"/>
                    <a:pt x="135788" y="2879628"/>
                  </a:cubicBezTo>
                  <a:close/>
                  <a:moveTo>
                    <a:pt x="145954" y="3509286"/>
                  </a:moveTo>
                  <a:cubicBezTo>
                    <a:pt x="139851" y="3209735"/>
                    <a:pt x="140407" y="3290602"/>
                    <a:pt x="139160" y="3202370"/>
                  </a:cubicBezTo>
                  <a:cubicBezTo>
                    <a:pt x="428813" y="3203111"/>
                    <a:pt x="408110" y="3200718"/>
                    <a:pt x="408161" y="3204612"/>
                  </a:cubicBezTo>
                  <a:cubicBezTo>
                    <a:pt x="413606" y="3553023"/>
                    <a:pt x="428526" y="3507331"/>
                    <a:pt x="373651" y="3507331"/>
                  </a:cubicBezTo>
                  <a:cubicBezTo>
                    <a:pt x="263882" y="3507348"/>
                    <a:pt x="262736" y="3509826"/>
                    <a:pt x="145954" y="3509286"/>
                  </a:cubicBezTo>
                  <a:close/>
                  <a:moveTo>
                    <a:pt x="146291" y="3524944"/>
                  </a:moveTo>
                  <a:cubicBezTo>
                    <a:pt x="238358" y="3525348"/>
                    <a:pt x="251912" y="3523427"/>
                    <a:pt x="413151" y="3522938"/>
                  </a:cubicBezTo>
                  <a:cubicBezTo>
                    <a:pt x="418883" y="3888575"/>
                    <a:pt x="432252" y="3829669"/>
                    <a:pt x="373667" y="3829669"/>
                  </a:cubicBezTo>
                  <a:cubicBezTo>
                    <a:pt x="272598" y="3829669"/>
                    <a:pt x="272497" y="3831574"/>
                    <a:pt x="171596" y="3831574"/>
                  </a:cubicBezTo>
                  <a:cubicBezTo>
                    <a:pt x="141132" y="3831574"/>
                    <a:pt x="153642" y="3870945"/>
                    <a:pt x="146291" y="3524944"/>
                  </a:cubicBezTo>
                  <a:close/>
                  <a:moveTo>
                    <a:pt x="153271" y="4124467"/>
                  </a:moveTo>
                  <a:cubicBezTo>
                    <a:pt x="148247" y="3802534"/>
                    <a:pt x="148196" y="3847214"/>
                    <a:pt x="171596" y="3847214"/>
                  </a:cubicBezTo>
                  <a:cubicBezTo>
                    <a:pt x="460491" y="3847214"/>
                    <a:pt x="418630" y="3826635"/>
                    <a:pt x="419726" y="3894676"/>
                  </a:cubicBezTo>
                  <a:cubicBezTo>
                    <a:pt x="421479" y="4006909"/>
                    <a:pt x="419338" y="4009909"/>
                    <a:pt x="421142" y="4124703"/>
                  </a:cubicBezTo>
                  <a:cubicBezTo>
                    <a:pt x="421665" y="4157687"/>
                    <a:pt x="431106" y="4150692"/>
                    <a:pt x="373684" y="4150692"/>
                  </a:cubicBezTo>
                  <a:cubicBezTo>
                    <a:pt x="118305" y="4150692"/>
                    <a:pt x="153827" y="4160603"/>
                    <a:pt x="153271" y="4124467"/>
                  </a:cubicBezTo>
                  <a:close/>
                  <a:moveTo>
                    <a:pt x="159390" y="4469474"/>
                  </a:moveTo>
                  <a:cubicBezTo>
                    <a:pt x="150961" y="4118214"/>
                    <a:pt x="148432" y="4166754"/>
                    <a:pt x="171596" y="4166754"/>
                  </a:cubicBezTo>
                  <a:cubicBezTo>
                    <a:pt x="473590" y="4166754"/>
                    <a:pt x="421547" y="4146832"/>
                    <a:pt x="422727" y="4239717"/>
                  </a:cubicBezTo>
                  <a:cubicBezTo>
                    <a:pt x="423654" y="4313387"/>
                    <a:pt x="424801" y="4396596"/>
                    <a:pt x="426722" y="4469912"/>
                  </a:cubicBezTo>
                  <a:cubicBezTo>
                    <a:pt x="426840" y="4474631"/>
                    <a:pt x="434781" y="4473249"/>
                    <a:pt x="373684" y="4473249"/>
                  </a:cubicBezTo>
                  <a:cubicBezTo>
                    <a:pt x="141773" y="4473249"/>
                    <a:pt x="159694" y="4482603"/>
                    <a:pt x="159390" y="4469474"/>
                  </a:cubicBezTo>
                  <a:close/>
                  <a:moveTo>
                    <a:pt x="165915" y="4796969"/>
                  </a:moveTo>
                  <a:cubicBezTo>
                    <a:pt x="160301" y="4456176"/>
                    <a:pt x="153456" y="4491688"/>
                    <a:pt x="171596" y="4491688"/>
                  </a:cubicBezTo>
                  <a:cubicBezTo>
                    <a:pt x="478041" y="4491688"/>
                    <a:pt x="427060" y="4455957"/>
                    <a:pt x="429083" y="4584791"/>
                  </a:cubicBezTo>
                  <a:cubicBezTo>
                    <a:pt x="430870" y="4699130"/>
                    <a:pt x="432134" y="4697260"/>
                    <a:pt x="433854" y="4797205"/>
                  </a:cubicBezTo>
                  <a:cubicBezTo>
                    <a:pt x="401114" y="4797071"/>
                    <a:pt x="181678" y="4796969"/>
                    <a:pt x="165915" y="4796969"/>
                  </a:cubicBezTo>
                  <a:close/>
                  <a:moveTo>
                    <a:pt x="171596" y="4812610"/>
                  </a:moveTo>
                  <a:cubicBezTo>
                    <a:pt x="409105" y="4812762"/>
                    <a:pt x="405834" y="4812745"/>
                    <a:pt x="434123" y="4812880"/>
                  </a:cubicBezTo>
                  <a:cubicBezTo>
                    <a:pt x="436450" y="4975388"/>
                    <a:pt x="435708" y="4968040"/>
                    <a:pt x="438355" y="5117756"/>
                  </a:cubicBezTo>
                  <a:cubicBezTo>
                    <a:pt x="370818" y="5116964"/>
                    <a:pt x="272817" y="5117841"/>
                    <a:pt x="171394" y="5117841"/>
                  </a:cubicBezTo>
                  <a:cubicBezTo>
                    <a:pt x="169843" y="4788896"/>
                    <a:pt x="159272" y="4812610"/>
                    <a:pt x="171596" y="4812610"/>
                  </a:cubicBezTo>
                  <a:close/>
                  <a:moveTo>
                    <a:pt x="171596" y="5133465"/>
                  </a:moveTo>
                  <a:cubicBezTo>
                    <a:pt x="480266" y="5133465"/>
                    <a:pt x="438439" y="5122998"/>
                    <a:pt x="439131" y="5160061"/>
                  </a:cubicBezTo>
                  <a:cubicBezTo>
                    <a:pt x="445453" y="5495663"/>
                    <a:pt x="457524" y="5440954"/>
                    <a:pt x="373667" y="5440954"/>
                  </a:cubicBezTo>
                  <a:cubicBezTo>
                    <a:pt x="276391" y="5440954"/>
                    <a:pt x="273323" y="5438948"/>
                    <a:pt x="176216" y="5438881"/>
                  </a:cubicBezTo>
                  <a:cubicBezTo>
                    <a:pt x="168511" y="5110273"/>
                    <a:pt x="172793" y="5133465"/>
                    <a:pt x="171596" y="5133465"/>
                  </a:cubicBezTo>
                  <a:close/>
                  <a:moveTo>
                    <a:pt x="179132" y="5735078"/>
                  </a:moveTo>
                  <a:cubicBezTo>
                    <a:pt x="177379" y="5623149"/>
                    <a:pt x="179284" y="5619677"/>
                    <a:pt x="177480" y="5504916"/>
                  </a:cubicBezTo>
                  <a:cubicBezTo>
                    <a:pt x="176418" y="5435864"/>
                    <a:pt x="131624" y="5455381"/>
                    <a:pt x="441912" y="5456746"/>
                  </a:cubicBezTo>
                  <a:cubicBezTo>
                    <a:pt x="443312" y="5614890"/>
                    <a:pt x="447341" y="5615581"/>
                    <a:pt x="449044" y="5761960"/>
                  </a:cubicBezTo>
                  <a:cubicBezTo>
                    <a:pt x="144824" y="5756500"/>
                    <a:pt x="179857" y="5781427"/>
                    <a:pt x="179132" y="5735078"/>
                  </a:cubicBezTo>
                  <a:close/>
                  <a:moveTo>
                    <a:pt x="184325" y="6079950"/>
                  </a:moveTo>
                  <a:cubicBezTo>
                    <a:pt x="182605" y="5997718"/>
                    <a:pt x="181560" y="5936419"/>
                    <a:pt x="180666" y="5850091"/>
                  </a:cubicBezTo>
                  <a:cubicBezTo>
                    <a:pt x="179722" y="5759298"/>
                    <a:pt x="161009" y="5780045"/>
                    <a:pt x="272750" y="5777938"/>
                  </a:cubicBezTo>
                  <a:cubicBezTo>
                    <a:pt x="345412" y="5776657"/>
                    <a:pt x="406542" y="5776843"/>
                    <a:pt x="449212" y="5777635"/>
                  </a:cubicBezTo>
                  <a:cubicBezTo>
                    <a:pt x="449971" y="5865142"/>
                    <a:pt x="447139" y="5907935"/>
                    <a:pt x="452685" y="6085360"/>
                  </a:cubicBezTo>
                  <a:cubicBezTo>
                    <a:pt x="160385" y="6085360"/>
                    <a:pt x="184392" y="6082899"/>
                    <a:pt x="184325" y="6079950"/>
                  </a:cubicBezTo>
                  <a:close/>
                  <a:moveTo>
                    <a:pt x="184729" y="6098877"/>
                  </a:moveTo>
                  <a:cubicBezTo>
                    <a:pt x="274655" y="6099063"/>
                    <a:pt x="246939" y="6101001"/>
                    <a:pt x="453174" y="6101001"/>
                  </a:cubicBezTo>
                  <a:cubicBezTo>
                    <a:pt x="457692" y="6248223"/>
                    <a:pt x="455113" y="6305426"/>
                    <a:pt x="456428" y="6405675"/>
                  </a:cubicBezTo>
                  <a:cubicBezTo>
                    <a:pt x="187140" y="6406771"/>
                    <a:pt x="277824" y="6407327"/>
                    <a:pt x="190748" y="6407546"/>
                  </a:cubicBezTo>
                  <a:cubicBezTo>
                    <a:pt x="190731" y="6405827"/>
                    <a:pt x="184763" y="6100175"/>
                    <a:pt x="184729" y="6098877"/>
                  </a:cubicBezTo>
                  <a:close/>
                  <a:moveTo>
                    <a:pt x="191035" y="6425125"/>
                  </a:moveTo>
                  <a:cubicBezTo>
                    <a:pt x="191001" y="6422951"/>
                    <a:pt x="168039" y="6422614"/>
                    <a:pt x="456647" y="6421333"/>
                  </a:cubicBezTo>
                  <a:cubicBezTo>
                    <a:pt x="458468" y="6539397"/>
                    <a:pt x="461401" y="6544487"/>
                    <a:pt x="463627" y="6729749"/>
                  </a:cubicBezTo>
                  <a:cubicBezTo>
                    <a:pt x="345328" y="6729328"/>
                    <a:pt x="280808" y="6729884"/>
                    <a:pt x="195654" y="6729952"/>
                  </a:cubicBezTo>
                  <a:cubicBezTo>
                    <a:pt x="193530" y="6630107"/>
                    <a:pt x="192636" y="6525156"/>
                    <a:pt x="191035" y="6425125"/>
                  </a:cubicBezTo>
                  <a:close/>
                  <a:moveTo>
                    <a:pt x="200071" y="7000580"/>
                  </a:moveTo>
                  <a:cubicBezTo>
                    <a:pt x="198807" y="6693563"/>
                    <a:pt x="172288" y="6745845"/>
                    <a:pt x="272649" y="6745440"/>
                  </a:cubicBezTo>
                  <a:cubicBezTo>
                    <a:pt x="341231" y="6745255"/>
                    <a:pt x="386817" y="6745188"/>
                    <a:pt x="463812" y="6745407"/>
                  </a:cubicBezTo>
                  <a:cubicBezTo>
                    <a:pt x="467487" y="7077032"/>
                    <a:pt x="463863" y="6673136"/>
                    <a:pt x="466644" y="7052020"/>
                  </a:cubicBezTo>
                  <a:cubicBezTo>
                    <a:pt x="147201" y="7053688"/>
                    <a:pt x="200324" y="7059941"/>
                    <a:pt x="200071" y="7000580"/>
                  </a:cubicBezTo>
                  <a:close/>
                  <a:moveTo>
                    <a:pt x="205078" y="7345655"/>
                  </a:moveTo>
                  <a:cubicBezTo>
                    <a:pt x="199801" y="7008991"/>
                    <a:pt x="179436" y="7064138"/>
                    <a:pt x="272463" y="7066565"/>
                  </a:cubicBezTo>
                  <a:cubicBezTo>
                    <a:pt x="329834" y="7068132"/>
                    <a:pt x="378253" y="7068132"/>
                    <a:pt x="466779" y="7067694"/>
                  </a:cubicBezTo>
                  <a:cubicBezTo>
                    <a:pt x="468415" y="7233422"/>
                    <a:pt x="472360" y="7223680"/>
                    <a:pt x="474113" y="7371998"/>
                  </a:cubicBezTo>
                  <a:cubicBezTo>
                    <a:pt x="165729" y="7368256"/>
                    <a:pt x="205786" y="7388970"/>
                    <a:pt x="205078" y="7345655"/>
                  </a:cubicBezTo>
                  <a:close/>
                  <a:moveTo>
                    <a:pt x="209934" y="7696510"/>
                  </a:moveTo>
                  <a:cubicBezTo>
                    <a:pt x="209647" y="7612104"/>
                    <a:pt x="209765" y="7630829"/>
                    <a:pt x="205803" y="7389189"/>
                  </a:cubicBezTo>
                  <a:cubicBezTo>
                    <a:pt x="287535" y="7388684"/>
                    <a:pt x="309907" y="7385684"/>
                    <a:pt x="474281" y="7387690"/>
                  </a:cubicBezTo>
                  <a:cubicBezTo>
                    <a:pt x="475023" y="7471927"/>
                    <a:pt x="476203" y="7661723"/>
                    <a:pt x="476659" y="7696527"/>
                  </a:cubicBezTo>
                  <a:lnTo>
                    <a:pt x="209934" y="7696510"/>
                  </a:lnTo>
                  <a:close/>
                  <a:moveTo>
                    <a:pt x="474753" y="6421249"/>
                  </a:moveTo>
                  <a:cubicBezTo>
                    <a:pt x="759450" y="6420086"/>
                    <a:pt x="737517" y="6423541"/>
                    <a:pt x="737550" y="6425428"/>
                  </a:cubicBezTo>
                  <a:cubicBezTo>
                    <a:pt x="743046" y="6776688"/>
                    <a:pt x="773881" y="6728199"/>
                    <a:pt x="676825" y="6729378"/>
                  </a:cubicBezTo>
                  <a:cubicBezTo>
                    <a:pt x="611176" y="6730087"/>
                    <a:pt x="571608" y="6730070"/>
                    <a:pt x="477468" y="6729800"/>
                  </a:cubicBezTo>
                  <a:cubicBezTo>
                    <a:pt x="473371" y="6397029"/>
                    <a:pt x="464925" y="6421299"/>
                    <a:pt x="474753" y="6421249"/>
                  </a:cubicBezTo>
                  <a:close/>
                  <a:moveTo>
                    <a:pt x="480334" y="7000614"/>
                  </a:moveTo>
                  <a:cubicBezTo>
                    <a:pt x="480334" y="6692467"/>
                    <a:pt x="447998" y="6745609"/>
                    <a:pt x="575772" y="6745609"/>
                  </a:cubicBezTo>
                  <a:cubicBezTo>
                    <a:pt x="671025" y="6745609"/>
                    <a:pt x="667249" y="6744767"/>
                    <a:pt x="744665" y="6744497"/>
                  </a:cubicBezTo>
                  <a:cubicBezTo>
                    <a:pt x="744328" y="6936433"/>
                    <a:pt x="747244" y="6964749"/>
                    <a:pt x="749453" y="7051261"/>
                  </a:cubicBezTo>
                  <a:cubicBezTo>
                    <a:pt x="432724" y="7051598"/>
                    <a:pt x="480334" y="7069144"/>
                    <a:pt x="480334" y="7000614"/>
                  </a:cubicBezTo>
                  <a:close/>
                  <a:moveTo>
                    <a:pt x="487566" y="7345621"/>
                  </a:moveTo>
                  <a:cubicBezTo>
                    <a:pt x="482357" y="7011906"/>
                    <a:pt x="449482" y="7067391"/>
                    <a:pt x="575772" y="7067391"/>
                  </a:cubicBezTo>
                  <a:cubicBezTo>
                    <a:pt x="676487" y="7067391"/>
                    <a:pt x="662613" y="7067037"/>
                    <a:pt x="749824" y="7066936"/>
                  </a:cubicBezTo>
                  <a:cubicBezTo>
                    <a:pt x="752926" y="7204534"/>
                    <a:pt x="750161" y="7221810"/>
                    <a:pt x="752605" y="7372116"/>
                  </a:cubicBezTo>
                  <a:cubicBezTo>
                    <a:pt x="445672" y="7372436"/>
                    <a:pt x="488123" y="7381858"/>
                    <a:pt x="487566" y="7345621"/>
                  </a:cubicBezTo>
                  <a:close/>
                  <a:moveTo>
                    <a:pt x="490483" y="7696544"/>
                  </a:moveTo>
                  <a:cubicBezTo>
                    <a:pt x="489977" y="7658200"/>
                    <a:pt x="488797" y="7467848"/>
                    <a:pt x="488089" y="7387858"/>
                  </a:cubicBezTo>
                  <a:cubicBezTo>
                    <a:pt x="580644" y="7388920"/>
                    <a:pt x="682877" y="7387841"/>
                    <a:pt x="752875" y="7387757"/>
                  </a:cubicBezTo>
                  <a:cubicBezTo>
                    <a:pt x="757056" y="7644548"/>
                    <a:pt x="756550" y="7619520"/>
                    <a:pt x="758304" y="7694167"/>
                  </a:cubicBezTo>
                  <a:cubicBezTo>
                    <a:pt x="663573" y="7694488"/>
                    <a:pt x="705164" y="7696561"/>
                    <a:pt x="490483" y="7696544"/>
                  </a:cubicBezTo>
                  <a:close/>
                  <a:moveTo>
                    <a:pt x="761794" y="7000328"/>
                  </a:moveTo>
                  <a:cubicBezTo>
                    <a:pt x="752201" y="6704350"/>
                    <a:pt x="756702" y="6744446"/>
                    <a:pt x="777995" y="6744446"/>
                  </a:cubicBezTo>
                  <a:cubicBezTo>
                    <a:pt x="1064428" y="6744446"/>
                    <a:pt x="1025416" y="6737907"/>
                    <a:pt x="1025551" y="6770469"/>
                  </a:cubicBezTo>
                  <a:cubicBezTo>
                    <a:pt x="1026951" y="7101200"/>
                    <a:pt x="1046389" y="7050031"/>
                    <a:pt x="980100" y="7050031"/>
                  </a:cubicBezTo>
                  <a:cubicBezTo>
                    <a:pt x="726879" y="7050031"/>
                    <a:pt x="764019" y="7069430"/>
                    <a:pt x="761794" y="7000328"/>
                  </a:cubicBezTo>
                  <a:close/>
                  <a:moveTo>
                    <a:pt x="765991" y="7345689"/>
                  </a:moveTo>
                  <a:cubicBezTo>
                    <a:pt x="761052" y="7029789"/>
                    <a:pt x="761187" y="7066919"/>
                    <a:pt x="777995" y="7066919"/>
                  </a:cubicBezTo>
                  <a:cubicBezTo>
                    <a:pt x="1074426" y="7066919"/>
                    <a:pt x="1028906" y="7049188"/>
                    <a:pt x="1029952" y="7115864"/>
                  </a:cubicBezTo>
                  <a:cubicBezTo>
                    <a:pt x="1034655" y="7417757"/>
                    <a:pt x="1055577" y="7373548"/>
                    <a:pt x="980083" y="7373548"/>
                  </a:cubicBezTo>
                  <a:cubicBezTo>
                    <a:pt x="731093" y="7373548"/>
                    <a:pt x="766531" y="7379599"/>
                    <a:pt x="765991" y="7345689"/>
                  </a:cubicBezTo>
                  <a:close/>
                  <a:moveTo>
                    <a:pt x="1039460" y="7691235"/>
                  </a:moveTo>
                  <a:cubicBezTo>
                    <a:pt x="1039443" y="7700319"/>
                    <a:pt x="1062456" y="7694117"/>
                    <a:pt x="777978" y="7694117"/>
                  </a:cubicBezTo>
                  <a:cubicBezTo>
                    <a:pt x="769077" y="7694117"/>
                    <a:pt x="772212" y="7728533"/>
                    <a:pt x="766666" y="7387723"/>
                  </a:cubicBezTo>
                  <a:cubicBezTo>
                    <a:pt x="886769" y="7387656"/>
                    <a:pt x="859154" y="7389408"/>
                    <a:pt x="1036392" y="7389139"/>
                  </a:cubicBezTo>
                  <a:cubicBezTo>
                    <a:pt x="1036425" y="7391111"/>
                    <a:pt x="1039528" y="7635076"/>
                    <a:pt x="1039460" y="7691235"/>
                  </a:cubicBezTo>
                  <a:close/>
                  <a:moveTo>
                    <a:pt x="1042141" y="7000513"/>
                  </a:moveTo>
                  <a:cubicBezTo>
                    <a:pt x="1038398" y="6702951"/>
                    <a:pt x="1024961" y="6745862"/>
                    <a:pt x="1081270" y="6745104"/>
                  </a:cubicBezTo>
                  <a:cubicBezTo>
                    <a:pt x="1341808" y="6741581"/>
                    <a:pt x="1306556" y="6740199"/>
                    <a:pt x="1307315" y="6770654"/>
                  </a:cubicBezTo>
                  <a:cubicBezTo>
                    <a:pt x="1315154" y="7096683"/>
                    <a:pt x="1314969" y="7051379"/>
                    <a:pt x="1283426" y="7051025"/>
                  </a:cubicBezTo>
                  <a:cubicBezTo>
                    <a:pt x="999488" y="7047958"/>
                    <a:pt x="1042950" y="7066228"/>
                    <a:pt x="1042141" y="7000513"/>
                  </a:cubicBezTo>
                  <a:close/>
                  <a:moveTo>
                    <a:pt x="1049575" y="7345621"/>
                  </a:moveTo>
                  <a:cubicBezTo>
                    <a:pt x="1044535" y="7023553"/>
                    <a:pt x="1025535" y="7065706"/>
                    <a:pt x="1081135" y="7065925"/>
                  </a:cubicBezTo>
                  <a:cubicBezTo>
                    <a:pt x="1353997" y="7067020"/>
                    <a:pt x="1310771" y="7053857"/>
                    <a:pt x="1311732" y="7115864"/>
                  </a:cubicBezTo>
                  <a:cubicBezTo>
                    <a:pt x="1313519" y="7229630"/>
                    <a:pt x="1314497" y="7237130"/>
                    <a:pt x="1316199" y="7345891"/>
                  </a:cubicBezTo>
                  <a:cubicBezTo>
                    <a:pt x="1316756" y="7382229"/>
                    <a:pt x="1341488" y="7373127"/>
                    <a:pt x="1182272" y="7373245"/>
                  </a:cubicBezTo>
                  <a:cubicBezTo>
                    <a:pt x="1024961" y="7373245"/>
                    <a:pt x="1050165" y="7382667"/>
                    <a:pt x="1049575" y="7345621"/>
                  </a:cubicBezTo>
                  <a:close/>
                  <a:moveTo>
                    <a:pt x="1283291" y="7695465"/>
                  </a:moveTo>
                  <a:cubicBezTo>
                    <a:pt x="1220087" y="7695971"/>
                    <a:pt x="1209887" y="7695886"/>
                    <a:pt x="1053251" y="7695836"/>
                  </a:cubicBezTo>
                  <a:cubicBezTo>
                    <a:pt x="1053335" y="7637386"/>
                    <a:pt x="1050250" y="7391178"/>
                    <a:pt x="1050216" y="7389139"/>
                  </a:cubicBezTo>
                  <a:cubicBezTo>
                    <a:pt x="1176692" y="7388886"/>
                    <a:pt x="1027777" y="7389004"/>
                    <a:pt x="1316756" y="7388802"/>
                  </a:cubicBezTo>
                  <a:cubicBezTo>
                    <a:pt x="1320246" y="7752803"/>
                    <a:pt x="1334272" y="7695044"/>
                    <a:pt x="1283291" y="7695465"/>
                  </a:cubicBezTo>
                  <a:close/>
                  <a:moveTo>
                    <a:pt x="1318796" y="6655254"/>
                  </a:moveTo>
                  <a:cubicBezTo>
                    <a:pt x="1317042" y="6543240"/>
                    <a:pt x="1317649" y="6545195"/>
                    <a:pt x="1315761" y="6425092"/>
                  </a:cubicBezTo>
                  <a:cubicBezTo>
                    <a:pt x="1315727" y="6422344"/>
                    <a:pt x="1293305" y="6422395"/>
                    <a:pt x="1583059" y="6422344"/>
                  </a:cubicBezTo>
                  <a:cubicBezTo>
                    <a:pt x="1583076" y="6423592"/>
                    <a:pt x="1584020" y="6471744"/>
                    <a:pt x="1586347" y="6728536"/>
                  </a:cubicBezTo>
                  <a:cubicBezTo>
                    <a:pt x="1267224" y="6728536"/>
                    <a:pt x="1320363" y="6755401"/>
                    <a:pt x="1318796" y="6655254"/>
                  </a:cubicBezTo>
                  <a:close/>
                  <a:moveTo>
                    <a:pt x="1384427" y="6745946"/>
                  </a:moveTo>
                  <a:cubicBezTo>
                    <a:pt x="1485564" y="6745946"/>
                    <a:pt x="1485884" y="6744177"/>
                    <a:pt x="1586465" y="6744177"/>
                  </a:cubicBezTo>
                  <a:cubicBezTo>
                    <a:pt x="1587965" y="6944169"/>
                    <a:pt x="1589600" y="6964732"/>
                    <a:pt x="1591404" y="7050486"/>
                  </a:cubicBezTo>
                  <a:cubicBezTo>
                    <a:pt x="1481113" y="7050486"/>
                    <a:pt x="1443332" y="7052171"/>
                    <a:pt x="1324730" y="7051396"/>
                  </a:cubicBezTo>
                  <a:cubicBezTo>
                    <a:pt x="1321763" y="6693091"/>
                    <a:pt x="1299576" y="6745946"/>
                    <a:pt x="1384427" y="6745946"/>
                  </a:cubicBezTo>
                  <a:close/>
                  <a:moveTo>
                    <a:pt x="1330007" y="7345621"/>
                  </a:moveTo>
                  <a:cubicBezTo>
                    <a:pt x="1324865" y="7016036"/>
                    <a:pt x="1306573" y="7067222"/>
                    <a:pt x="1384427" y="7067222"/>
                  </a:cubicBezTo>
                  <a:cubicBezTo>
                    <a:pt x="1632894" y="7067222"/>
                    <a:pt x="1591489" y="7045345"/>
                    <a:pt x="1592585" y="7115864"/>
                  </a:cubicBezTo>
                  <a:cubicBezTo>
                    <a:pt x="1596614" y="7370717"/>
                    <a:pt x="1596310" y="7352127"/>
                    <a:pt x="1596664" y="7373633"/>
                  </a:cubicBezTo>
                  <a:cubicBezTo>
                    <a:pt x="1287219" y="7374054"/>
                    <a:pt x="1330580" y="7382027"/>
                    <a:pt x="1330007" y="7345621"/>
                  </a:cubicBezTo>
                  <a:close/>
                  <a:moveTo>
                    <a:pt x="1586633" y="7695330"/>
                  </a:moveTo>
                  <a:cubicBezTo>
                    <a:pt x="1303808" y="7695330"/>
                    <a:pt x="1333294" y="7696561"/>
                    <a:pt x="1333227" y="7691218"/>
                  </a:cubicBezTo>
                  <a:cubicBezTo>
                    <a:pt x="1328304" y="7326828"/>
                    <a:pt x="1315761" y="7388819"/>
                    <a:pt x="1384444" y="7388768"/>
                  </a:cubicBezTo>
                  <a:cubicBezTo>
                    <a:pt x="1485851" y="7388768"/>
                    <a:pt x="1485463" y="7389307"/>
                    <a:pt x="1586633" y="7389307"/>
                  </a:cubicBezTo>
                  <a:cubicBezTo>
                    <a:pt x="1600559" y="7389307"/>
                    <a:pt x="1596529" y="7378302"/>
                    <a:pt x="1598418" y="7461123"/>
                  </a:cubicBezTo>
                  <a:cubicBezTo>
                    <a:pt x="1604622" y="7731230"/>
                    <a:pt x="1606476" y="7695330"/>
                    <a:pt x="1586633" y="7695330"/>
                  </a:cubicBezTo>
                  <a:close/>
                  <a:moveTo>
                    <a:pt x="1600491" y="6770402"/>
                  </a:moveTo>
                  <a:cubicBezTo>
                    <a:pt x="1600238" y="6729766"/>
                    <a:pt x="1562104" y="6748002"/>
                    <a:pt x="1866373" y="6743924"/>
                  </a:cubicBezTo>
                  <a:cubicBezTo>
                    <a:pt x="1869442" y="6931900"/>
                    <a:pt x="1869374" y="6936197"/>
                    <a:pt x="1871330" y="7000884"/>
                  </a:cubicBezTo>
                  <a:cubicBezTo>
                    <a:pt x="1873522" y="7073273"/>
                    <a:pt x="1915821" y="7051245"/>
                    <a:pt x="1605229" y="7050503"/>
                  </a:cubicBezTo>
                  <a:cubicBezTo>
                    <a:pt x="1603914" y="6988058"/>
                    <a:pt x="1601385" y="6914421"/>
                    <a:pt x="1600491" y="6770402"/>
                  </a:cubicBezTo>
                  <a:close/>
                  <a:moveTo>
                    <a:pt x="1605532" y="7066144"/>
                  </a:moveTo>
                  <a:cubicBezTo>
                    <a:pt x="1923323" y="7066936"/>
                    <a:pt x="1873033" y="7054649"/>
                    <a:pt x="1873977" y="7115813"/>
                  </a:cubicBezTo>
                  <a:cubicBezTo>
                    <a:pt x="1875764" y="7231113"/>
                    <a:pt x="1876775" y="7226428"/>
                    <a:pt x="1878714" y="7345874"/>
                  </a:cubicBezTo>
                  <a:cubicBezTo>
                    <a:pt x="1879271" y="7381386"/>
                    <a:pt x="1922261" y="7372335"/>
                    <a:pt x="1610472" y="7373582"/>
                  </a:cubicBezTo>
                  <a:cubicBezTo>
                    <a:pt x="1609696" y="7327654"/>
                    <a:pt x="1606358" y="7108735"/>
                    <a:pt x="1605532" y="7066144"/>
                  </a:cubicBezTo>
                  <a:close/>
                  <a:moveTo>
                    <a:pt x="1615530" y="7695280"/>
                  </a:moveTo>
                  <a:cubicBezTo>
                    <a:pt x="1615142" y="7562316"/>
                    <a:pt x="1612107" y="7464124"/>
                    <a:pt x="1610758" y="7389240"/>
                  </a:cubicBezTo>
                  <a:cubicBezTo>
                    <a:pt x="1703432" y="7388852"/>
                    <a:pt x="1734149" y="7385650"/>
                    <a:pt x="1879237" y="7387706"/>
                  </a:cubicBezTo>
                  <a:cubicBezTo>
                    <a:pt x="1880080" y="7495911"/>
                    <a:pt x="1876809" y="7439230"/>
                    <a:pt x="1881530" y="7691403"/>
                  </a:cubicBezTo>
                  <a:cubicBezTo>
                    <a:pt x="1881597" y="7695179"/>
                    <a:pt x="1904980" y="7694640"/>
                    <a:pt x="1615530" y="7695280"/>
                  </a:cubicBezTo>
                  <a:close/>
                  <a:moveTo>
                    <a:pt x="1885154" y="7000378"/>
                  </a:moveTo>
                  <a:cubicBezTo>
                    <a:pt x="1882979" y="6928562"/>
                    <a:pt x="1883114" y="6923692"/>
                    <a:pt x="1880181" y="6743738"/>
                  </a:cubicBezTo>
                  <a:cubicBezTo>
                    <a:pt x="2065342" y="6740840"/>
                    <a:pt x="2067079" y="6744716"/>
                    <a:pt x="2147597" y="6745811"/>
                  </a:cubicBezTo>
                  <a:cubicBezTo>
                    <a:pt x="2149064" y="6827976"/>
                    <a:pt x="2152857" y="7049862"/>
                    <a:pt x="2152874" y="7051110"/>
                  </a:cubicBezTo>
                  <a:cubicBezTo>
                    <a:pt x="1841152" y="7052475"/>
                    <a:pt x="1887295" y="7071115"/>
                    <a:pt x="1885154" y="7000378"/>
                  </a:cubicBezTo>
                  <a:close/>
                  <a:moveTo>
                    <a:pt x="1886924" y="7067947"/>
                  </a:moveTo>
                  <a:cubicBezTo>
                    <a:pt x="1999407" y="7067997"/>
                    <a:pt x="2030731" y="7068183"/>
                    <a:pt x="2092199" y="7067357"/>
                  </a:cubicBezTo>
                  <a:cubicBezTo>
                    <a:pt x="2169177" y="7066312"/>
                    <a:pt x="2152908" y="7014064"/>
                    <a:pt x="2158117" y="7345925"/>
                  </a:cubicBezTo>
                  <a:cubicBezTo>
                    <a:pt x="2158673" y="7381049"/>
                    <a:pt x="2201310" y="7376802"/>
                    <a:pt x="1892892" y="7372268"/>
                  </a:cubicBezTo>
                  <a:cubicBezTo>
                    <a:pt x="1892589" y="7345823"/>
                    <a:pt x="1886958" y="7069279"/>
                    <a:pt x="1886924" y="7067947"/>
                  </a:cubicBezTo>
                  <a:close/>
                  <a:moveTo>
                    <a:pt x="1895405" y="7693999"/>
                  </a:moveTo>
                  <a:cubicBezTo>
                    <a:pt x="1890499" y="7454820"/>
                    <a:pt x="1893887" y="7494343"/>
                    <a:pt x="1893044" y="7387925"/>
                  </a:cubicBezTo>
                  <a:cubicBezTo>
                    <a:pt x="1970578" y="7389072"/>
                    <a:pt x="1980357" y="7388246"/>
                    <a:pt x="2092081" y="7389004"/>
                  </a:cubicBezTo>
                  <a:cubicBezTo>
                    <a:pt x="2186373" y="7389645"/>
                    <a:pt x="2151171" y="7336789"/>
                    <a:pt x="2163698" y="7691858"/>
                  </a:cubicBezTo>
                  <a:cubicBezTo>
                    <a:pt x="2164001" y="7700589"/>
                    <a:pt x="2172397" y="7692162"/>
                    <a:pt x="1895405" y="7693999"/>
                  </a:cubicBezTo>
                  <a:close/>
                  <a:moveTo>
                    <a:pt x="2165771" y="7000513"/>
                  </a:moveTo>
                  <a:cubicBezTo>
                    <a:pt x="2160545" y="6704890"/>
                    <a:pt x="2150666" y="6746098"/>
                    <a:pt x="2193217" y="6746098"/>
                  </a:cubicBezTo>
                  <a:cubicBezTo>
                    <a:pt x="2465843" y="6746098"/>
                    <a:pt x="2429259" y="6732715"/>
                    <a:pt x="2430456" y="6770756"/>
                  </a:cubicBezTo>
                  <a:cubicBezTo>
                    <a:pt x="2440302" y="7095959"/>
                    <a:pt x="2441381" y="7050048"/>
                    <a:pt x="2395440" y="7050048"/>
                  </a:cubicBezTo>
                  <a:cubicBezTo>
                    <a:pt x="2125428" y="7050031"/>
                    <a:pt x="2167019" y="7066666"/>
                    <a:pt x="2165771" y="7000513"/>
                  </a:cubicBezTo>
                  <a:close/>
                  <a:moveTo>
                    <a:pt x="2171925" y="7345655"/>
                  </a:moveTo>
                  <a:cubicBezTo>
                    <a:pt x="2166884" y="7023688"/>
                    <a:pt x="2156043" y="7066666"/>
                    <a:pt x="2193234" y="7066666"/>
                  </a:cubicBezTo>
                  <a:cubicBezTo>
                    <a:pt x="2479179" y="7066666"/>
                    <a:pt x="2434924" y="7050031"/>
                    <a:pt x="2435952" y="7115813"/>
                  </a:cubicBezTo>
                  <a:cubicBezTo>
                    <a:pt x="2440690" y="7418634"/>
                    <a:pt x="2452019" y="7371931"/>
                    <a:pt x="2395440" y="7371931"/>
                  </a:cubicBezTo>
                  <a:cubicBezTo>
                    <a:pt x="2136926" y="7371947"/>
                    <a:pt x="2172548" y="7385599"/>
                    <a:pt x="2171925" y="7345655"/>
                  </a:cubicBezTo>
                  <a:close/>
                  <a:moveTo>
                    <a:pt x="2177657" y="7695701"/>
                  </a:moveTo>
                  <a:cubicBezTo>
                    <a:pt x="2173138" y="7560446"/>
                    <a:pt x="2173880" y="7490197"/>
                    <a:pt x="2172548" y="7389307"/>
                  </a:cubicBezTo>
                  <a:cubicBezTo>
                    <a:pt x="2307909" y="7389442"/>
                    <a:pt x="2255056" y="7387790"/>
                    <a:pt x="2439965" y="7387555"/>
                  </a:cubicBezTo>
                  <a:lnTo>
                    <a:pt x="2444888" y="7695769"/>
                  </a:lnTo>
                  <a:cubicBezTo>
                    <a:pt x="2401880" y="7696005"/>
                    <a:pt x="2178989" y="7695718"/>
                    <a:pt x="2177657" y="7695701"/>
                  </a:cubicBezTo>
                  <a:close/>
                  <a:moveTo>
                    <a:pt x="2448360" y="7001322"/>
                  </a:moveTo>
                  <a:cubicBezTo>
                    <a:pt x="2445865" y="6699867"/>
                    <a:pt x="2426107" y="6744648"/>
                    <a:pt x="2496577" y="6744446"/>
                  </a:cubicBezTo>
                  <a:cubicBezTo>
                    <a:pt x="2746915" y="6743772"/>
                    <a:pt x="2710382" y="6737047"/>
                    <a:pt x="2711393" y="6770739"/>
                  </a:cubicBezTo>
                  <a:cubicBezTo>
                    <a:pt x="2721121" y="7092167"/>
                    <a:pt x="2715102" y="7051885"/>
                    <a:pt x="2698935" y="7051632"/>
                  </a:cubicBezTo>
                  <a:cubicBezTo>
                    <a:pt x="2405589" y="7046508"/>
                    <a:pt x="2448933" y="7068621"/>
                    <a:pt x="2448360" y="7001322"/>
                  </a:cubicBezTo>
                  <a:close/>
                  <a:moveTo>
                    <a:pt x="2453115" y="7345655"/>
                  </a:moveTo>
                  <a:cubicBezTo>
                    <a:pt x="2447922" y="7013912"/>
                    <a:pt x="2435699" y="7065655"/>
                    <a:pt x="2496526" y="7066059"/>
                  </a:cubicBezTo>
                  <a:cubicBezTo>
                    <a:pt x="2752209" y="7068132"/>
                    <a:pt x="2714327" y="7051818"/>
                    <a:pt x="2715338" y="7115864"/>
                  </a:cubicBezTo>
                  <a:cubicBezTo>
                    <a:pt x="2719907" y="7407830"/>
                    <a:pt x="2733866" y="7372268"/>
                    <a:pt x="2698935" y="7371981"/>
                  </a:cubicBezTo>
                  <a:cubicBezTo>
                    <a:pt x="2415873" y="7369689"/>
                    <a:pt x="2453722" y="7383762"/>
                    <a:pt x="2453115" y="7345655"/>
                  </a:cubicBezTo>
                  <a:close/>
                  <a:moveTo>
                    <a:pt x="2725690" y="7691235"/>
                  </a:moveTo>
                  <a:cubicBezTo>
                    <a:pt x="2725673" y="7700522"/>
                    <a:pt x="2750877" y="7692987"/>
                    <a:pt x="2496526" y="7695381"/>
                  </a:cubicBezTo>
                  <a:cubicBezTo>
                    <a:pt x="2443421" y="7695886"/>
                    <a:pt x="2459437" y="7742286"/>
                    <a:pt x="2453789" y="7387538"/>
                  </a:cubicBezTo>
                  <a:cubicBezTo>
                    <a:pt x="2566828" y="7387319"/>
                    <a:pt x="2564249" y="7386762"/>
                    <a:pt x="2721778" y="7387824"/>
                  </a:cubicBezTo>
                  <a:cubicBezTo>
                    <a:pt x="2724830" y="7576053"/>
                    <a:pt x="2725875" y="7600137"/>
                    <a:pt x="2725690" y="7691235"/>
                  </a:cubicBezTo>
                  <a:close/>
                  <a:moveTo>
                    <a:pt x="2799970" y="6745373"/>
                  </a:moveTo>
                  <a:cubicBezTo>
                    <a:pt x="2902253" y="6745373"/>
                    <a:pt x="2898679" y="6743991"/>
                    <a:pt x="2990257" y="6743856"/>
                  </a:cubicBezTo>
                  <a:cubicBezTo>
                    <a:pt x="2992988" y="6918635"/>
                    <a:pt x="2992971" y="6930703"/>
                    <a:pt x="2995230" y="7001255"/>
                  </a:cubicBezTo>
                  <a:cubicBezTo>
                    <a:pt x="2997118" y="7061475"/>
                    <a:pt x="3049988" y="7056216"/>
                    <a:pt x="2728471" y="7052087"/>
                  </a:cubicBezTo>
                  <a:cubicBezTo>
                    <a:pt x="2726887" y="6688186"/>
                    <a:pt x="2700620" y="6745373"/>
                    <a:pt x="2799970" y="6745373"/>
                  </a:cubicBezTo>
                  <a:close/>
                  <a:moveTo>
                    <a:pt x="2734895" y="7345621"/>
                  </a:moveTo>
                  <a:cubicBezTo>
                    <a:pt x="2729770" y="7017131"/>
                    <a:pt x="2704549" y="7068132"/>
                    <a:pt x="2799970" y="7068132"/>
                  </a:cubicBezTo>
                  <a:cubicBezTo>
                    <a:pt x="2899657" y="7068132"/>
                    <a:pt x="2899708" y="7067088"/>
                    <a:pt x="2997051" y="7067054"/>
                  </a:cubicBezTo>
                  <a:cubicBezTo>
                    <a:pt x="2998416" y="7127796"/>
                    <a:pt x="2999091" y="7200000"/>
                    <a:pt x="3001754" y="7372639"/>
                  </a:cubicBezTo>
                  <a:cubicBezTo>
                    <a:pt x="2692916" y="7372622"/>
                    <a:pt x="2735451" y="7381571"/>
                    <a:pt x="2734895" y="7345621"/>
                  </a:cubicBezTo>
                  <a:close/>
                  <a:moveTo>
                    <a:pt x="3002227" y="7693729"/>
                  </a:moveTo>
                  <a:cubicBezTo>
                    <a:pt x="2873003" y="7693729"/>
                    <a:pt x="2739497" y="7701988"/>
                    <a:pt x="2739514" y="7691285"/>
                  </a:cubicBezTo>
                  <a:cubicBezTo>
                    <a:pt x="2740256" y="7334565"/>
                    <a:pt x="2709016" y="7388077"/>
                    <a:pt x="2799970" y="7388077"/>
                  </a:cubicBezTo>
                  <a:cubicBezTo>
                    <a:pt x="2887535" y="7388077"/>
                    <a:pt x="2906636" y="7388279"/>
                    <a:pt x="3002007" y="7388279"/>
                  </a:cubicBezTo>
                  <a:cubicBezTo>
                    <a:pt x="3006964" y="7719567"/>
                    <a:pt x="3007571" y="7693729"/>
                    <a:pt x="3002227" y="7693729"/>
                  </a:cubicBezTo>
                  <a:close/>
                  <a:moveTo>
                    <a:pt x="3004064" y="6743839"/>
                  </a:moveTo>
                  <a:cubicBezTo>
                    <a:pt x="3103380" y="6743873"/>
                    <a:pt x="3103717" y="6746013"/>
                    <a:pt x="3204483" y="6746013"/>
                  </a:cubicBezTo>
                  <a:cubicBezTo>
                    <a:pt x="3297308" y="6746013"/>
                    <a:pt x="3264990" y="6702024"/>
                    <a:pt x="3276707" y="7000934"/>
                  </a:cubicBezTo>
                  <a:cubicBezTo>
                    <a:pt x="3279151" y="7063228"/>
                    <a:pt x="3329340" y="7051076"/>
                    <a:pt x="3010538" y="7051379"/>
                  </a:cubicBezTo>
                  <a:cubicBezTo>
                    <a:pt x="3007537" y="6931478"/>
                    <a:pt x="3008852" y="7050435"/>
                    <a:pt x="3004064" y="6743839"/>
                  </a:cubicBezTo>
                  <a:close/>
                  <a:moveTo>
                    <a:pt x="3015158" y="7345655"/>
                  </a:moveTo>
                  <a:cubicBezTo>
                    <a:pt x="3013387" y="7232209"/>
                    <a:pt x="3013590" y="7230304"/>
                    <a:pt x="3011803" y="7115561"/>
                  </a:cubicBezTo>
                  <a:cubicBezTo>
                    <a:pt x="3010858" y="7055812"/>
                    <a:pt x="2957955" y="7063953"/>
                    <a:pt x="3278848" y="7065655"/>
                  </a:cubicBezTo>
                  <a:cubicBezTo>
                    <a:pt x="3280500" y="7131841"/>
                    <a:pt x="3280702" y="7195500"/>
                    <a:pt x="3283282" y="7372891"/>
                  </a:cubicBezTo>
                  <a:cubicBezTo>
                    <a:pt x="2970549" y="7378403"/>
                    <a:pt x="3015663" y="7377071"/>
                    <a:pt x="3015158" y="7345655"/>
                  </a:cubicBezTo>
                  <a:close/>
                  <a:moveTo>
                    <a:pt x="3019591" y="7693729"/>
                  </a:moveTo>
                  <a:cubicBezTo>
                    <a:pt x="3019591" y="7638515"/>
                    <a:pt x="3016658" y="7443730"/>
                    <a:pt x="3015815" y="7388279"/>
                  </a:cubicBezTo>
                  <a:cubicBezTo>
                    <a:pt x="3097513" y="7388347"/>
                    <a:pt x="3196711" y="7390049"/>
                    <a:pt x="3283484" y="7388549"/>
                  </a:cubicBezTo>
                  <a:cubicBezTo>
                    <a:pt x="3284900" y="7491360"/>
                    <a:pt x="3284580" y="7534423"/>
                    <a:pt x="3287834" y="7691437"/>
                  </a:cubicBezTo>
                  <a:cubicBezTo>
                    <a:pt x="3287985" y="7697808"/>
                    <a:pt x="3309346" y="7694150"/>
                    <a:pt x="3019591" y="7693729"/>
                  </a:cubicBezTo>
                  <a:close/>
                  <a:moveTo>
                    <a:pt x="3290481" y="7000260"/>
                  </a:moveTo>
                  <a:cubicBezTo>
                    <a:pt x="3278915" y="6705884"/>
                    <a:pt x="3284664" y="6745811"/>
                    <a:pt x="3305569" y="6745643"/>
                  </a:cubicBezTo>
                  <a:cubicBezTo>
                    <a:pt x="3593638" y="6743705"/>
                    <a:pt x="3554727" y="6735193"/>
                    <a:pt x="3554980" y="6770503"/>
                  </a:cubicBezTo>
                  <a:cubicBezTo>
                    <a:pt x="3555553" y="6849634"/>
                    <a:pt x="3556042" y="6869117"/>
                    <a:pt x="3558959" y="7052424"/>
                  </a:cubicBezTo>
                  <a:cubicBezTo>
                    <a:pt x="3246040" y="7049289"/>
                    <a:pt x="3293094" y="7066801"/>
                    <a:pt x="3290481" y="7000260"/>
                  </a:cubicBezTo>
                  <a:close/>
                  <a:moveTo>
                    <a:pt x="3296668" y="7345621"/>
                  </a:moveTo>
                  <a:cubicBezTo>
                    <a:pt x="3291745" y="7031205"/>
                    <a:pt x="3288424" y="7065706"/>
                    <a:pt x="3305485" y="7065823"/>
                  </a:cubicBezTo>
                  <a:cubicBezTo>
                    <a:pt x="3607243" y="7067846"/>
                    <a:pt x="3558993" y="7054834"/>
                    <a:pt x="3559970" y="7115830"/>
                  </a:cubicBezTo>
                  <a:cubicBezTo>
                    <a:pt x="3561758" y="7229866"/>
                    <a:pt x="3560426" y="7227692"/>
                    <a:pt x="3562280" y="7345925"/>
                  </a:cubicBezTo>
                  <a:cubicBezTo>
                    <a:pt x="3562819" y="7380004"/>
                    <a:pt x="3591429" y="7371476"/>
                    <a:pt x="3406571" y="7371442"/>
                  </a:cubicBezTo>
                  <a:cubicBezTo>
                    <a:pt x="3276184" y="7371442"/>
                    <a:pt x="3297241" y="7381976"/>
                    <a:pt x="3296668" y="7345621"/>
                  </a:cubicBezTo>
                  <a:close/>
                  <a:moveTo>
                    <a:pt x="3301675" y="7691066"/>
                  </a:moveTo>
                  <a:cubicBezTo>
                    <a:pt x="3294611" y="7351554"/>
                    <a:pt x="3295859" y="7388330"/>
                    <a:pt x="3305637" y="7388144"/>
                  </a:cubicBezTo>
                  <a:cubicBezTo>
                    <a:pt x="3375669" y="7386729"/>
                    <a:pt x="3387925" y="7387083"/>
                    <a:pt x="3562938" y="7387117"/>
                  </a:cubicBezTo>
                  <a:cubicBezTo>
                    <a:pt x="3562971" y="7389021"/>
                    <a:pt x="3566663" y="7613115"/>
                    <a:pt x="3568417" y="7694218"/>
                  </a:cubicBezTo>
                  <a:cubicBezTo>
                    <a:pt x="3312414" y="7695229"/>
                    <a:pt x="3301860" y="7699223"/>
                    <a:pt x="3301675" y="7691066"/>
                  </a:cubicBezTo>
                  <a:close/>
                  <a:moveTo>
                    <a:pt x="3567473" y="6655220"/>
                  </a:moveTo>
                  <a:cubicBezTo>
                    <a:pt x="3563106" y="6375860"/>
                    <a:pt x="3544376" y="6422327"/>
                    <a:pt x="3608760" y="6422327"/>
                  </a:cubicBezTo>
                  <a:cubicBezTo>
                    <a:pt x="3610024" y="6422327"/>
                    <a:pt x="3829747" y="6422429"/>
                    <a:pt x="3829798" y="6425395"/>
                  </a:cubicBezTo>
                  <a:cubicBezTo>
                    <a:pt x="3835243" y="6772863"/>
                    <a:pt x="3846842" y="6727171"/>
                    <a:pt x="3811050" y="6727171"/>
                  </a:cubicBezTo>
                  <a:cubicBezTo>
                    <a:pt x="3518717" y="6727171"/>
                    <a:pt x="3568990" y="6751997"/>
                    <a:pt x="3567473" y="6655220"/>
                  </a:cubicBezTo>
                  <a:close/>
                  <a:moveTo>
                    <a:pt x="3568585" y="6744514"/>
                  </a:moveTo>
                  <a:cubicBezTo>
                    <a:pt x="3756900" y="6743958"/>
                    <a:pt x="3723367" y="6742525"/>
                    <a:pt x="3835681" y="6742862"/>
                  </a:cubicBezTo>
                  <a:cubicBezTo>
                    <a:pt x="3836120" y="6792279"/>
                    <a:pt x="3836339" y="6789548"/>
                    <a:pt x="3838277" y="7051581"/>
                  </a:cubicBezTo>
                  <a:cubicBezTo>
                    <a:pt x="3708683" y="7051548"/>
                    <a:pt x="3662152" y="7053166"/>
                    <a:pt x="3572766" y="7052542"/>
                  </a:cubicBezTo>
                  <a:cubicBezTo>
                    <a:pt x="3568484" y="6782992"/>
                    <a:pt x="3569496" y="6850712"/>
                    <a:pt x="3568585" y="6744514"/>
                  </a:cubicBezTo>
                  <a:close/>
                  <a:moveTo>
                    <a:pt x="3576087" y="7345655"/>
                  </a:moveTo>
                  <a:cubicBezTo>
                    <a:pt x="3571030" y="7022778"/>
                    <a:pt x="3564792" y="7068301"/>
                    <a:pt x="3608760" y="7068301"/>
                  </a:cubicBezTo>
                  <a:cubicBezTo>
                    <a:pt x="3880273" y="7068301"/>
                    <a:pt x="3838075" y="7052441"/>
                    <a:pt x="3839053" y="7115864"/>
                  </a:cubicBezTo>
                  <a:cubicBezTo>
                    <a:pt x="3843706" y="7413443"/>
                    <a:pt x="3859688" y="7372975"/>
                    <a:pt x="3811034" y="7372975"/>
                  </a:cubicBezTo>
                  <a:cubicBezTo>
                    <a:pt x="3538711" y="7372975"/>
                    <a:pt x="3576610" y="7377459"/>
                    <a:pt x="3576087" y="7345655"/>
                  </a:cubicBezTo>
                  <a:close/>
                  <a:moveTo>
                    <a:pt x="3811034" y="7695836"/>
                  </a:moveTo>
                  <a:cubicBezTo>
                    <a:pt x="3555655" y="7695836"/>
                    <a:pt x="3582258" y="7694437"/>
                    <a:pt x="3582174" y="7690223"/>
                  </a:cubicBezTo>
                  <a:cubicBezTo>
                    <a:pt x="3574031" y="7338661"/>
                    <a:pt x="3567034" y="7387117"/>
                    <a:pt x="3608760" y="7387117"/>
                  </a:cubicBezTo>
                  <a:cubicBezTo>
                    <a:pt x="3709762" y="7387117"/>
                    <a:pt x="3709813" y="7388616"/>
                    <a:pt x="3811034" y="7388616"/>
                  </a:cubicBezTo>
                  <a:cubicBezTo>
                    <a:pt x="3853906" y="7388616"/>
                    <a:pt x="3845392" y="7374358"/>
                    <a:pt x="3845830" y="7460972"/>
                  </a:cubicBezTo>
                  <a:cubicBezTo>
                    <a:pt x="3846994" y="7741140"/>
                    <a:pt x="3867005" y="7695836"/>
                    <a:pt x="3811034" y="7695836"/>
                  </a:cubicBezTo>
                  <a:close/>
                  <a:moveTo>
                    <a:pt x="3848393" y="6655220"/>
                  </a:moveTo>
                  <a:cubicBezTo>
                    <a:pt x="3846589" y="6540054"/>
                    <a:pt x="3845392" y="6539869"/>
                    <a:pt x="3843588" y="6425125"/>
                  </a:cubicBezTo>
                  <a:cubicBezTo>
                    <a:pt x="3843554" y="6423524"/>
                    <a:pt x="3968833" y="6420423"/>
                    <a:pt x="4109521" y="6422310"/>
                  </a:cubicBezTo>
                  <a:cubicBezTo>
                    <a:pt x="4109538" y="6423693"/>
                    <a:pt x="4113803" y="6688153"/>
                    <a:pt x="4114646" y="6728502"/>
                  </a:cubicBezTo>
                  <a:cubicBezTo>
                    <a:pt x="3794377" y="6728620"/>
                    <a:pt x="3849860" y="6746401"/>
                    <a:pt x="3848393" y="6655220"/>
                  </a:cubicBezTo>
                  <a:close/>
                  <a:moveTo>
                    <a:pt x="3912086" y="6743502"/>
                  </a:moveTo>
                  <a:cubicBezTo>
                    <a:pt x="3971581" y="6744294"/>
                    <a:pt x="3985860" y="6744193"/>
                    <a:pt x="4114983" y="6744143"/>
                  </a:cubicBezTo>
                  <a:cubicBezTo>
                    <a:pt x="4122603" y="7084447"/>
                    <a:pt x="4122249" y="7051127"/>
                    <a:pt x="4114393" y="7051194"/>
                  </a:cubicBezTo>
                  <a:cubicBezTo>
                    <a:pt x="4038595" y="7051801"/>
                    <a:pt x="4034111" y="7051649"/>
                    <a:pt x="3852102" y="7051581"/>
                  </a:cubicBezTo>
                  <a:cubicBezTo>
                    <a:pt x="3849573" y="6689451"/>
                    <a:pt x="3830404" y="6742390"/>
                    <a:pt x="3912086" y="6743502"/>
                  </a:cubicBezTo>
                  <a:close/>
                  <a:moveTo>
                    <a:pt x="3858474" y="7345621"/>
                  </a:moveTo>
                  <a:cubicBezTo>
                    <a:pt x="3856654" y="7228989"/>
                    <a:pt x="3854648" y="7229681"/>
                    <a:pt x="3852861" y="7115594"/>
                  </a:cubicBezTo>
                  <a:cubicBezTo>
                    <a:pt x="3851782" y="7046610"/>
                    <a:pt x="3807797" y="7069262"/>
                    <a:pt x="4120580" y="7066835"/>
                  </a:cubicBezTo>
                  <a:cubicBezTo>
                    <a:pt x="4123210" y="7241209"/>
                    <a:pt x="4122519" y="7269457"/>
                    <a:pt x="4124491" y="7374526"/>
                  </a:cubicBezTo>
                  <a:cubicBezTo>
                    <a:pt x="3815872" y="7374661"/>
                    <a:pt x="3859031" y="7381790"/>
                    <a:pt x="3858474" y="7345621"/>
                  </a:cubicBezTo>
                  <a:close/>
                  <a:moveTo>
                    <a:pt x="4114494" y="7695398"/>
                  </a:moveTo>
                  <a:cubicBezTo>
                    <a:pt x="3840334" y="7693915"/>
                    <a:pt x="3863229" y="7699359"/>
                    <a:pt x="3863043" y="7691117"/>
                  </a:cubicBezTo>
                  <a:cubicBezTo>
                    <a:pt x="3854765" y="7329592"/>
                    <a:pt x="3846657" y="7388397"/>
                    <a:pt x="3912103" y="7389442"/>
                  </a:cubicBezTo>
                  <a:cubicBezTo>
                    <a:pt x="3970418" y="7390386"/>
                    <a:pt x="3986265" y="7390235"/>
                    <a:pt x="4124829" y="7390167"/>
                  </a:cubicBezTo>
                  <a:cubicBezTo>
                    <a:pt x="4132078" y="7731044"/>
                    <a:pt x="4138889" y="7695515"/>
                    <a:pt x="4114494" y="7695398"/>
                  </a:cubicBezTo>
                  <a:close/>
                  <a:moveTo>
                    <a:pt x="4128807" y="6744126"/>
                  </a:moveTo>
                  <a:cubicBezTo>
                    <a:pt x="4436752" y="6743991"/>
                    <a:pt x="4396039" y="6733356"/>
                    <a:pt x="4396932" y="6770671"/>
                  </a:cubicBezTo>
                  <a:cubicBezTo>
                    <a:pt x="4399208" y="6869640"/>
                    <a:pt x="4398938" y="6882786"/>
                    <a:pt x="4401163" y="6999098"/>
                  </a:cubicBezTo>
                  <a:cubicBezTo>
                    <a:pt x="4402512" y="7068587"/>
                    <a:pt x="4449448" y="7048767"/>
                    <a:pt x="4134151" y="7051025"/>
                  </a:cubicBezTo>
                  <a:cubicBezTo>
                    <a:pt x="4130426" y="6804262"/>
                    <a:pt x="4131319" y="6857640"/>
                    <a:pt x="4128807" y="6744126"/>
                  </a:cubicBezTo>
                  <a:close/>
                  <a:moveTo>
                    <a:pt x="4135129" y="7115594"/>
                  </a:moveTo>
                  <a:cubicBezTo>
                    <a:pt x="4134151" y="7051278"/>
                    <a:pt x="4086289" y="7066194"/>
                    <a:pt x="4402394" y="7066009"/>
                  </a:cubicBezTo>
                  <a:cubicBezTo>
                    <a:pt x="4402647" y="7080453"/>
                    <a:pt x="4406811" y="7336166"/>
                    <a:pt x="4406963" y="7345908"/>
                  </a:cubicBezTo>
                  <a:cubicBezTo>
                    <a:pt x="4407468" y="7377897"/>
                    <a:pt x="4451251" y="7374358"/>
                    <a:pt x="4138316" y="7374526"/>
                  </a:cubicBezTo>
                  <a:cubicBezTo>
                    <a:pt x="4136428" y="7277564"/>
                    <a:pt x="4136781" y="7221506"/>
                    <a:pt x="4135129" y="7115594"/>
                  </a:cubicBezTo>
                  <a:close/>
                  <a:moveTo>
                    <a:pt x="4144874" y="7695549"/>
                  </a:moveTo>
                  <a:cubicBezTo>
                    <a:pt x="4142497" y="7462252"/>
                    <a:pt x="4140963" y="7497765"/>
                    <a:pt x="4138619" y="7390150"/>
                  </a:cubicBezTo>
                  <a:cubicBezTo>
                    <a:pt x="4306602" y="7390066"/>
                    <a:pt x="4338482" y="7387234"/>
                    <a:pt x="4407553" y="7387066"/>
                  </a:cubicBezTo>
                  <a:cubicBezTo>
                    <a:pt x="4408935" y="7493483"/>
                    <a:pt x="4406221" y="7308845"/>
                    <a:pt x="4411312" y="7693341"/>
                  </a:cubicBezTo>
                  <a:cubicBezTo>
                    <a:pt x="4411312" y="7694555"/>
                    <a:pt x="4216407" y="7695886"/>
                    <a:pt x="4144874" y="7695549"/>
                  </a:cubicBezTo>
                  <a:close/>
                  <a:moveTo>
                    <a:pt x="4417904" y="6744008"/>
                  </a:moveTo>
                  <a:cubicBezTo>
                    <a:pt x="4716189" y="6744008"/>
                    <a:pt x="4676638" y="6730777"/>
                    <a:pt x="4677127" y="6770537"/>
                  </a:cubicBezTo>
                  <a:cubicBezTo>
                    <a:pt x="4681274" y="7102414"/>
                    <a:pt x="4702871" y="7051733"/>
                    <a:pt x="4620161" y="7051733"/>
                  </a:cubicBezTo>
                  <a:cubicBezTo>
                    <a:pt x="4522700" y="7051733"/>
                    <a:pt x="4519362" y="7050334"/>
                    <a:pt x="4417904" y="7050334"/>
                  </a:cubicBezTo>
                  <a:cubicBezTo>
                    <a:pt x="4415527" y="7050334"/>
                    <a:pt x="4405176" y="6744025"/>
                    <a:pt x="4417904" y="6744008"/>
                  </a:cubicBezTo>
                  <a:close/>
                  <a:moveTo>
                    <a:pt x="4420753" y="7345621"/>
                  </a:moveTo>
                  <a:cubicBezTo>
                    <a:pt x="4415021" y="6994142"/>
                    <a:pt x="4416572" y="7087110"/>
                    <a:pt x="4416202" y="7065992"/>
                  </a:cubicBezTo>
                  <a:cubicBezTo>
                    <a:pt x="4528297" y="7065992"/>
                    <a:pt x="4514792" y="7067795"/>
                    <a:pt x="4683045" y="7067307"/>
                  </a:cubicBezTo>
                  <a:cubicBezTo>
                    <a:pt x="4683079" y="7068621"/>
                    <a:pt x="4688153" y="7343430"/>
                    <a:pt x="4688574" y="7374223"/>
                  </a:cubicBezTo>
                  <a:cubicBezTo>
                    <a:pt x="4607095" y="7375318"/>
                    <a:pt x="4556080" y="7374206"/>
                    <a:pt x="4519193" y="7372992"/>
                  </a:cubicBezTo>
                  <a:cubicBezTo>
                    <a:pt x="4403321" y="7369369"/>
                    <a:pt x="4421310" y="7381386"/>
                    <a:pt x="4420753" y="7345621"/>
                  </a:cubicBezTo>
                  <a:close/>
                  <a:moveTo>
                    <a:pt x="4425154" y="7693931"/>
                  </a:moveTo>
                  <a:cubicBezTo>
                    <a:pt x="4421411" y="7436921"/>
                    <a:pt x="4422406" y="7465893"/>
                    <a:pt x="4421360" y="7387066"/>
                  </a:cubicBezTo>
                  <a:cubicBezTo>
                    <a:pt x="4518805" y="7387150"/>
                    <a:pt x="4519429" y="7390285"/>
                    <a:pt x="4620161" y="7390285"/>
                  </a:cubicBezTo>
                  <a:cubicBezTo>
                    <a:pt x="4711469" y="7390285"/>
                    <a:pt x="4686973" y="7332037"/>
                    <a:pt x="4692452" y="7694623"/>
                  </a:cubicBezTo>
                  <a:cubicBezTo>
                    <a:pt x="4506397" y="7694673"/>
                    <a:pt x="4524773" y="7693965"/>
                    <a:pt x="4425154" y="7693931"/>
                  </a:cubicBezTo>
                  <a:close/>
                  <a:moveTo>
                    <a:pt x="4695166" y="7000378"/>
                  </a:moveTo>
                  <a:cubicBezTo>
                    <a:pt x="4686417" y="6701569"/>
                    <a:pt x="4683095" y="6743064"/>
                    <a:pt x="4721247" y="6743570"/>
                  </a:cubicBezTo>
                  <a:cubicBezTo>
                    <a:pt x="4798242" y="6744716"/>
                    <a:pt x="4821912" y="6743941"/>
                    <a:pt x="4923790" y="6744631"/>
                  </a:cubicBezTo>
                  <a:cubicBezTo>
                    <a:pt x="4972883" y="6744969"/>
                    <a:pt x="4959346" y="6697372"/>
                    <a:pt x="4962869" y="7051767"/>
                  </a:cubicBezTo>
                  <a:cubicBezTo>
                    <a:pt x="4651046" y="7050570"/>
                    <a:pt x="4697173" y="7069498"/>
                    <a:pt x="4695166" y="7000378"/>
                  </a:cubicBezTo>
                  <a:close/>
                  <a:moveTo>
                    <a:pt x="4701977" y="7345621"/>
                  </a:moveTo>
                  <a:cubicBezTo>
                    <a:pt x="4696953" y="7024868"/>
                    <a:pt x="4686703" y="7067340"/>
                    <a:pt x="4721365" y="7067155"/>
                  </a:cubicBezTo>
                  <a:cubicBezTo>
                    <a:pt x="5008877" y="7066009"/>
                    <a:pt x="4962768" y="7055593"/>
                    <a:pt x="4963729" y="7115864"/>
                  </a:cubicBezTo>
                  <a:cubicBezTo>
                    <a:pt x="4968450" y="7416999"/>
                    <a:pt x="4983285" y="7372318"/>
                    <a:pt x="4923790" y="7372554"/>
                  </a:cubicBezTo>
                  <a:cubicBezTo>
                    <a:pt x="4663370" y="7373262"/>
                    <a:pt x="4702551" y="7382785"/>
                    <a:pt x="4701977" y="7345621"/>
                  </a:cubicBezTo>
                  <a:close/>
                  <a:moveTo>
                    <a:pt x="4972934" y="7691235"/>
                  </a:moveTo>
                  <a:cubicBezTo>
                    <a:pt x="4972934" y="7695094"/>
                    <a:pt x="4995592" y="7694504"/>
                    <a:pt x="4706260" y="7694606"/>
                  </a:cubicBezTo>
                  <a:cubicBezTo>
                    <a:pt x="4701067" y="7351099"/>
                    <a:pt x="4695925" y="7389796"/>
                    <a:pt x="4721449" y="7389324"/>
                  </a:cubicBezTo>
                  <a:cubicBezTo>
                    <a:pt x="4797820" y="7387892"/>
                    <a:pt x="4815792" y="7388633"/>
                    <a:pt x="4923840" y="7388195"/>
                  </a:cubicBezTo>
                  <a:cubicBezTo>
                    <a:pt x="4978565" y="7388060"/>
                    <a:pt x="4974046" y="7338661"/>
                    <a:pt x="4972934" y="76912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08" name="Google Shape;3008;p30"/>
          <p:cNvGrpSpPr/>
          <p:nvPr/>
        </p:nvGrpSpPr>
        <p:grpSpPr>
          <a:xfrm>
            <a:off x="824404" y="833237"/>
            <a:ext cx="3583611" cy="3631472"/>
            <a:chOff x="1648807" y="1666474"/>
            <a:chExt cx="7167223" cy="7262943"/>
          </a:xfrm>
        </p:grpSpPr>
        <p:sp>
          <p:nvSpPr>
            <p:cNvPr id="3009" name="Google Shape;3009;p30"/>
            <p:cNvSpPr/>
            <p:nvPr/>
          </p:nvSpPr>
          <p:spPr>
            <a:xfrm>
              <a:off x="1648807" y="1666474"/>
              <a:ext cx="7167223" cy="7262943"/>
            </a:xfrm>
            <a:custGeom>
              <a:avLst/>
              <a:gdLst/>
              <a:ahLst/>
              <a:cxnLst/>
              <a:rect l="l" t="t" r="r" b="b"/>
              <a:pathLst>
                <a:path w="7167223" h="7262943" extrusionOk="0">
                  <a:moveTo>
                    <a:pt x="7031358" y="5418437"/>
                  </a:moveTo>
                  <a:cubicBezTo>
                    <a:pt x="6465701" y="6499351"/>
                    <a:pt x="6113054" y="6749734"/>
                    <a:pt x="5565977" y="7111065"/>
                  </a:cubicBezTo>
                  <a:cubicBezTo>
                    <a:pt x="5133903" y="7347663"/>
                    <a:pt x="5724454" y="7228812"/>
                    <a:pt x="121908" y="7259621"/>
                  </a:cubicBezTo>
                  <a:cubicBezTo>
                    <a:pt x="-81333" y="7260769"/>
                    <a:pt x="40188" y="7501390"/>
                    <a:pt x="1534" y="1527780"/>
                  </a:cubicBezTo>
                  <a:cubicBezTo>
                    <a:pt x="5714" y="770676"/>
                    <a:pt x="3871" y="1102273"/>
                    <a:pt x="8850" y="213768"/>
                  </a:cubicBezTo>
                  <a:cubicBezTo>
                    <a:pt x="9779" y="-1650"/>
                    <a:pt x="-63451" y="132990"/>
                    <a:pt x="7044973" y="20"/>
                  </a:cubicBezTo>
                  <a:cubicBezTo>
                    <a:pt x="7111133" y="-1186"/>
                    <a:pt x="7165261" y="52328"/>
                    <a:pt x="7164970" y="118435"/>
                  </a:cubicBezTo>
                  <a:cubicBezTo>
                    <a:pt x="7134213" y="5669662"/>
                    <a:pt x="7245558" y="5005204"/>
                    <a:pt x="7031358" y="541843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0" name="Google Shape;3010;p30"/>
            <p:cNvSpPr/>
            <p:nvPr/>
          </p:nvSpPr>
          <p:spPr>
            <a:xfrm>
              <a:off x="6892503" y="6797443"/>
              <a:ext cx="1918879" cy="2127446"/>
            </a:xfrm>
            <a:custGeom>
              <a:avLst/>
              <a:gdLst/>
              <a:ahLst/>
              <a:cxnLst/>
              <a:rect l="l" t="t" r="r" b="b"/>
              <a:pathLst>
                <a:path w="1918879" h="2127446" extrusionOk="0">
                  <a:moveTo>
                    <a:pt x="1918879" y="0"/>
                  </a:moveTo>
                  <a:cubicBezTo>
                    <a:pt x="1802975" y="395903"/>
                    <a:pt x="997266" y="1814239"/>
                    <a:pt x="0" y="2127446"/>
                  </a:cubicBezTo>
                  <a:cubicBezTo>
                    <a:pt x="542926" y="1756877"/>
                    <a:pt x="743004" y="1093814"/>
                    <a:pt x="847034" y="439640"/>
                  </a:cubicBezTo>
                  <a:cubicBezTo>
                    <a:pt x="861651" y="347619"/>
                    <a:pt x="1099700" y="423517"/>
                    <a:pt x="1348897" y="317608"/>
                  </a:cubicBezTo>
                  <a:cubicBezTo>
                    <a:pt x="1549700" y="231557"/>
                    <a:pt x="1770621" y="176649"/>
                    <a:pt x="19188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1" name="Google Shape;3011;p30"/>
            <p:cNvSpPr/>
            <p:nvPr/>
          </p:nvSpPr>
          <p:spPr>
            <a:xfrm>
              <a:off x="1653680" y="1666474"/>
              <a:ext cx="7160113" cy="924098"/>
            </a:xfrm>
            <a:custGeom>
              <a:avLst/>
              <a:gdLst/>
              <a:ahLst/>
              <a:cxnLst/>
              <a:rect l="l" t="t" r="r" b="b"/>
              <a:pathLst>
                <a:path w="7160113" h="924098" extrusionOk="0">
                  <a:moveTo>
                    <a:pt x="7160112" y="118450"/>
                  </a:moveTo>
                  <a:lnTo>
                    <a:pt x="7156411" y="786960"/>
                  </a:lnTo>
                  <a:lnTo>
                    <a:pt x="0" y="924099"/>
                  </a:lnTo>
                  <a:lnTo>
                    <a:pt x="3977" y="213768"/>
                  </a:lnTo>
                  <a:cubicBezTo>
                    <a:pt x="4921" y="-4541"/>
                    <a:pt x="-53111" y="132699"/>
                    <a:pt x="7040101" y="20"/>
                  </a:cubicBezTo>
                  <a:cubicBezTo>
                    <a:pt x="7106276" y="-1186"/>
                    <a:pt x="7160388" y="52328"/>
                    <a:pt x="7160112" y="11845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12" name="Google Shape;3012;p30"/>
          <p:cNvSpPr txBox="1"/>
          <p:nvPr/>
        </p:nvSpPr>
        <p:spPr>
          <a:xfrm>
            <a:off x="1339159" y="2339942"/>
            <a:ext cx="25557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300" dirty="0" smtClean="0">
                <a:solidFill>
                  <a:schemeClr val="dk1"/>
                </a:solidFill>
                <a:latin typeface="Comic Sans MS" pitchFamily="66" charset="0"/>
                <a:ea typeface="Mali Light"/>
                <a:cs typeface="Mali Light"/>
                <a:sym typeface="Mali Light"/>
              </a:rPr>
              <a:t>С чего всё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300" dirty="0" smtClean="0">
                <a:solidFill>
                  <a:schemeClr val="dk1"/>
                </a:solidFill>
                <a:latin typeface="Comic Sans MS" pitchFamily="66" charset="0"/>
                <a:ea typeface="Mali Light"/>
                <a:cs typeface="Mali Light"/>
                <a:sym typeface="Mali Light"/>
              </a:rPr>
              <a:t>началось</a:t>
            </a:r>
            <a:r>
              <a:rPr lang="en-US" sz="3300" dirty="0" smtClean="0">
                <a:solidFill>
                  <a:schemeClr val="dk1"/>
                </a:solidFill>
                <a:latin typeface="Comic Sans MS" pitchFamily="66" charset="0"/>
                <a:ea typeface="Mali Light"/>
                <a:cs typeface="Mali Light"/>
                <a:sym typeface="Mali Light"/>
              </a:rPr>
              <a:t>?</a:t>
            </a:r>
            <a:endParaRPr sz="700" dirty="0">
              <a:solidFill>
                <a:schemeClr val="dk1"/>
              </a:solidFill>
              <a:latin typeface="Comic Sans MS" pitchFamily="66" charset="0"/>
              <a:ea typeface="Mali Light"/>
              <a:cs typeface="Mali Light"/>
              <a:sym typeface="Mali Light"/>
            </a:endParaRPr>
          </a:p>
        </p:txBody>
      </p:sp>
      <p:sp>
        <p:nvSpPr>
          <p:cNvPr id="3014" name="Google Shape;3014;p30"/>
          <p:cNvSpPr txBox="1"/>
          <p:nvPr/>
        </p:nvSpPr>
        <p:spPr>
          <a:xfrm>
            <a:off x="5134846" y="1472786"/>
            <a:ext cx="3494812" cy="2659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ru-RU" sz="1200" dirty="0">
                <a:solidFill>
                  <a:schemeClr val="dk1"/>
                </a:solidFill>
                <a:latin typeface="Comic Sans MS" pitchFamily="66" charset="0"/>
                <a:ea typeface="Mali Light"/>
                <a:cs typeface="Mali Light"/>
                <a:sym typeface="Mali Light"/>
              </a:rPr>
              <a:t>В 1981 году в различные клиники Лос-Анджелеса, Сан-Франциско стали поступать молодые </a:t>
            </a:r>
            <a:r>
              <a:rPr lang="ru-RU" sz="1200" dirty="0" smtClean="0">
                <a:solidFill>
                  <a:schemeClr val="dk1"/>
                </a:solidFill>
                <a:latin typeface="Comic Sans MS" pitchFamily="66" charset="0"/>
                <a:ea typeface="Mali Light"/>
                <a:cs typeface="Mali Light"/>
                <a:sym typeface="Mali Light"/>
              </a:rPr>
              <a:t>люди с </a:t>
            </a:r>
            <a:r>
              <a:rPr lang="ru-RU" sz="1200" dirty="0">
                <a:solidFill>
                  <a:schemeClr val="dk1"/>
                </a:solidFill>
                <a:latin typeface="Comic Sans MS" pitchFamily="66" charset="0"/>
                <a:ea typeface="Mali Light"/>
                <a:cs typeface="Mali Light"/>
                <a:sym typeface="Mali Light"/>
              </a:rPr>
              <a:t>заболеваниями, не характерными для их возраста: раком сосудов (Саркомой </a:t>
            </a:r>
            <a:r>
              <a:rPr lang="ru-RU" sz="1200" dirty="0" err="1">
                <a:solidFill>
                  <a:schemeClr val="dk1"/>
                </a:solidFill>
                <a:latin typeface="Comic Sans MS" pitchFamily="66" charset="0"/>
                <a:ea typeface="Mali Light"/>
                <a:cs typeface="Mali Light"/>
                <a:sym typeface="Mali Light"/>
              </a:rPr>
              <a:t>Капоши</a:t>
            </a:r>
            <a:r>
              <a:rPr lang="ru-RU" sz="1200" dirty="0">
                <a:solidFill>
                  <a:schemeClr val="dk1"/>
                </a:solidFill>
                <a:latin typeface="Comic Sans MS" pitchFamily="66" charset="0"/>
                <a:ea typeface="Mali Light"/>
                <a:cs typeface="Mali Light"/>
                <a:sym typeface="Mali Light"/>
              </a:rPr>
              <a:t>) и воспалением лёгких, вызванным особыми микроорганизмами из рода пневмоцист. </a:t>
            </a:r>
            <a:endParaRPr lang="ru-RU" sz="1200" dirty="0" smtClean="0">
              <a:solidFill>
                <a:schemeClr val="dk1"/>
              </a:solidFill>
              <a:latin typeface="Comic Sans MS" pitchFamily="66" charset="0"/>
              <a:ea typeface="Mali Light"/>
              <a:cs typeface="Mali Light"/>
              <a:sym typeface="Mali Light"/>
            </a:endParaRPr>
          </a:p>
          <a:p>
            <a:pPr lvl="0" algn="just">
              <a:lnSpc>
                <a:spcPct val="120000"/>
              </a:lnSpc>
            </a:pPr>
            <a:endParaRPr lang="ru-RU" sz="1200" dirty="0">
              <a:solidFill>
                <a:schemeClr val="dk1"/>
              </a:solidFill>
              <a:latin typeface="Comic Sans MS" pitchFamily="66" charset="0"/>
              <a:ea typeface="Mali Light"/>
              <a:cs typeface="Mali Light"/>
              <a:sym typeface="Mali Light"/>
            </a:endParaRPr>
          </a:p>
          <a:p>
            <a:pPr lvl="0" algn="just">
              <a:lnSpc>
                <a:spcPct val="120000"/>
              </a:lnSpc>
            </a:pPr>
            <a:r>
              <a:rPr lang="ru-RU" sz="1200" dirty="0" smtClean="0">
                <a:solidFill>
                  <a:schemeClr val="dk1"/>
                </a:solidFill>
                <a:latin typeface="Comic Sans MS" pitchFamily="66" charset="0"/>
                <a:ea typeface="Mali Light"/>
                <a:cs typeface="Mali Light"/>
                <a:sym typeface="Mali Light"/>
              </a:rPr>
              <a:t>Врачи </a:t>
            </a:r>
            <a:r>
              <a:rPr lang="ru-RU" sz="1200" dirty="0">
                <a:solidFill>
                  <a:schemeClr val="dk1"/>
                </a:solidFill>
                <a:latin typeface="Comic Sans MS" pitchFamily="66" charset="0"/>
                <a:ea typeface="Mali Light"/>
                <a:cs typeface="Mali Light"/>
                <a:sym typeface="Mali Light"/>
              </a:rPr>
              <a:t>понимали, что эти заболевания могут возникать при снижении иммунитета (защитной системы организма), но почему они возникали, было загадкой.</a:t>
            </a:r>
            <a:endParaRPr sz="400" dirty="0">
              <a:solidFill>
                <a:schemeClr val="dk1"/>
              </a:solidFill>
              <a:latin typeface="Comic Sans MS" pitchFamily="66" charset="0"/>
              <a:ea typeface="Mali Light"/>
              <a:cs typeface="Mali Light"/>
              <a:sym typeface="Mali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1" name="Google Shape;1951;p24"/>
          <p:cNvGrpSpPr/>
          <p:nvPr/>
        </p:nvGrpSpPr>
        <p:grpSpPr>
          <a:xfrm>
            <a:off x="7903276" y="-703395"/>
            <a:ext cx="2480908" cy="3263800"/>
            <a:chOff x="7903276" y="-703395"/>
            <a:chExt cx="2480908" cy="3263800"/>
          </a:xfrm>
        </p:grpSpPr>
        <p:sp>
          <p:nvSpPr>
            <p:cNvPr id="1952" name="Google Shape;1952;p24"/>
            <p:cNvSpPr/>
            <p:nvPr/>
          </p:nvSpPr>
          <p:spPr>
            <a:xfrm rot="-486348">
              <a:off x="8104753" y="-571930"/>
              <a:ext cx="2077953" cy="3000871"/>
            </a:xfrm>
            <a:custGeom>
              <a:avLst/>
              <a:gdLst/>
              <a:ahLst/>
              <a:cxnLst/>
              <a:rect l="l" t="t" r="r" b="b"/>
              <a:pathLst>
                <a:path w="4155945" h="6001629" extrusionOk="0">
                  <a:moveTo>
                    <a:pt x="1219877" y="5973720"/>
                  </a:moveTo>
                  <a:cubicBezTo>
                    <a:pt x="1190150" y="5973720"/>
                    <a:pt x="1162104" y="5970180"/>
                    <a:pt x="1130347" y="5960637"/>
                  </a:cubicBezTo>
                  <a:cubicBezTo>
                    <a:pt x="1075362" y="5942824"/>
                    <a:pt x="953028" y="5747363"/>
                    <a:pt x="903835" y="5599759"/>
                  </a:cubicBezTo>
                  <a:cubicBezTo>
                    <a:pt x="835766" y="5393724"/>
                    <a:pt x="873459" y="5327730"/>
                    <a:pt x="832449" y="5319291"/>
                  </a:cubicBezTo>
                  <a:cubicBezTo>
                    <a:pt x="478858" y="5246996"/>
                    <a:pt x="177669" y="4988878"/>
                    <a:pt x="11381" y="4676553"/>
                  </a:cubicBezTo>
                  <a:cubicBezTo>
                    <a:pt x="-3963" y="4676553"/>
                    <a:pt x="651" y="4605974"/>
                    <a:pt x="651" y="97888"/>
                  </a:cubicBezTo>
                  <a:cubicBezTo>
                    <a:pt x="220974" y="70305"/>
                    <a:pt x="440900" y="48939"/>
                    <a:pt x="662461" y="48891"/>
                  </a:cubicBezTo>
                  <a:cubicBezTo>
                    <a:pt x="2319076" y="48507"/>
                    <a:pt x="3164248" y="-21952"/>
                    <a:pt x="4040301" y="6964"/>
                  </a:cubicBezTo>
                  <a:cubicBezTo>
                    <a:pt x="4083955" y="8668"/>
                    <a:pt x="4160448" y="4214368"/>
                    <a:pt x="4155738" y="5969435"/>
                  </a:cubicBezTo>
                  <a:cubicBezTo>
                    <a:pt x="4155738" y="6039282"/>
                    <a:pt x="3458733" y="5973720"/>
                    <a:pt x="1219877" y="597372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53" name="Google Shape;1953;p24"/>
            <p:cNvGrpSpPr/>
            <p:nvPr/>
          </p:nvGrpSpPr>
          <p:grpSpPr>
            <a:xfrm rot="-486348">
              <a:off x="8255029" y="-355036"/>
              <a:ext cx="1712007" cy="2535946"/>
              <a:chOff x="16514858" y="-719861"/>
              <a:chExt cx="3424047" cy="5071798"/>
            </a:xfrm>
          </p:grpSpPr>
          <p:grpSp>
            <p:nvGrpSpPr>
              <p:cNvPr id="1954" name="Google Shape;1954;p24"/>
              <p:cNvGrpSpPr/>
              <p:nvPr/>
            </p:nvGrpSpPr>
            <p:grpSpPr>
              <a:xfrm>
                <a:off x="16514898" y="-719861"/>
                <a:ext cx="3424001" cy="68939"/>
                <a:chOff x="16514898" y="-719861"/>
                <a:chExt cx="3424001" cy="68939"/>
              </a:xfrm>
            </p:grpSpPr>
            <p:grpSp>
              <p:nvGrpSpPr>
                <p:cNvPr id="1955" name="Google Shape;1955;p24"/>
                <p:cNvGrpSpPr/>
                <p:nvPr/>
              </p:nvGrpSpPr>
              <p:grpSpPr>
                <a:xfrm>
                  <a:off x="16514898" y="-719861"/>
                  <a:ext cx="61337" cy="68909"/>
                  <a:chOff x="16514898" y="-719861"/>
                  <a:chExt cx="61337" cy="68909"/>
                </a:xfrm>
              </p:grpSpPr>
              <p:sp>
                <p:nvSpPr>
                  <p:cNvPr id="1956" name="Google Shape;1956;p24"/>
                  <p:cNvSpPr/>
                  <p:nvPr/>
                </p:nvSpPr>
                <p:spPr>
                  <a:xfrm>
                    <a:off x="16554531" y="-718220"/>
                    <a:ext cx="34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6" extrusionOk="0">
                        <a:moveTo>
                          <a:pt x="35" y="37"/>
                        </a:moveTo>
                        <a:cubicBezTo>
                          <a:pt x="23" y="1"/>
                          <a:pt x="-37" y="-23"/>
                          <a:pt x="35" y="37"/>
                        </a:cubicBezTo>
                        <a:lnTo>
                          <a:pt x="35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57" name="Google Shape;1957;p24"/>
                  <p:cNvSpPr/>
                  <p:nvPr/>
                </p:nvSpPr>
                <p:spPr>
                  <a:xfrm>
                    <a:off x="16514898" y="-719861"/>
                    <a:ext cx="61337" cy="689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37" h="68909" extrusionOk="0">
                        <a:moveTo>
                          <a:pt x="61225" y="33955"/>
                        </a:moveTo>
                        <a:cubicBezTo>
                          <a:pt x="58557" y="2279"/>
                          <a:pt x="29539" y="-2943"/>
                          <a:pt x="42360" y="3203"/>
                        </a:cubicBezTo>
                        <a:cubicBezTo>
                          <a:pt x="32771" y="-1634"/>
                          <a:pt x="23435" y="-866"/>
                          <a:pt x="15036" y="4655"/>
                        </a:cubicBezTo>
                        <a:cubicBezTo>
                          <a:pt x="-17648" y="26561"/>
                          <a:pt x="8739" y="80492"/>
                          <a:pt x="39223" y="66676"/>
                        </a:cubicBezTo>
                        <a:cubicBezTo>
                          <a:pt x="65466" y="54613"/>
                          <a:pt x="60888" y="29682"/>
                          <a:pt x="61225" y="3395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58" name="Google Shape;1958;p24"/>
                <p:cNvGrpSpPr/>
                <p:nvPr/>
              </p:nvGrpSpPr>
              <p:grpSpPr>
                <a:xfrm>
                  <a:off x="16935261" y="-719841"/>
                  <a:ext cx="61318" cy="68919"/>
                  <a:chOff x="16935261" y="-719841"/>
                  <a:chExt cx="61318" cy="68919"/>
                </a:xfrm>
              </p:grpSpPr>
              <p:sp>
                <p:nvSpPr>
                  <p:cNvPr id="1959" name="Google Shape;1959;p24"/>
                  <p:cNvSpPr/>
                  <p:nvPr/>
                </p:nvSpPr>
                <p:spPr>
                  <a:xfrm>
                    <a:off x="16974864" y="-718220"/>
                    <a:ext cx="29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36" extrusionOk="0">
                        <a:moveTo>
                          <a:pt x="30" y="37"/>
                        </a:moveTo>
                        <a:cubicBezTo>
                          <a:pt x="18" y="1"/>
                          <a:pt x="-30" y="-23"/>
                          <a:pt x="30" y="37"/>
                        </a:cubicBezTo>
                        <a:lnTo>
                          <a:pt x="30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60" name="Google Shape;1960;p24"/>
                  <p:cNvSpPr/>
                  <p:nvPr/>
                </p:nvSpPr>
                <p:spPr>
                  <a:xfrm>
                    <a:off x="16935261" y="-719841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5"/>
                        </a:cubicBezTo>
                        <a:cubicBezTo>
                          <a:pt x="65443" y="54664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61" name="Google Shape;1961;p24"/>
                <p:cNvGrpSpPr/>
                <p:nvPr/>
              </p:nvGrpSpPr>
              <p:grpSpPr>
                <a:xfrm>
                  <a:off x="17355600" y="-719841"/>
                  <a:ext cx="61318" cy="68919"/>
                  <a:chOff x="17355600" y="-719841"/>
                  <a:chExt cx="61318" cy="68919"/>
                </a:xfrm>
              </p:grpSpPr>
              <p:sp>
                <p:nvSpPr>
                  <p:cNvPr id="1962" name="Google Shape;1962;p24"/>
                  <p:cNvSpPr/>
                  <p:nvPr/>
                </p:nvSpPr>
                <p:spPr>
                  <a:xfrm>
                    <a:off x="17395198" y="-718220"/>
                    <a:ext cx="34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6" extrusionOk="0">
                        <a:moveTo>
                          <a:pt x="35" y="37"/>
                        </a:moveTo>
                        <a:cubicBezTo>
                          <a:pt x="23" y="1"/>
                          <a:pt x="-37" y="-23"/>
                          <a:pt x="35" y="37"/>
                        </a:cubicBezTo>
                        <a:lnTo>
                          <a:pt x="35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63" name="Google Shape;1963;p24"/>
                  <p:cNvSpPr/>
                  <p:nvPr/>
                </p:nvSpPr>
                <p:spPr>
                  <a:xfrm>
                    <a:off x="17355600" y="-719841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5"/>
                        </a:cubicBezTo>
                        <a:cubicBezTo>
                          <a:pt x="65443" y="54664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64" name="Google Shape;1964;p24"/>
                <p:cNvGrpSpPr/>
                <p:nvPr/>
              </p:nvGrpSpPr>
              <p:grpSpPr>
                <a:xfrm>
                  <a:off x="17775927" y="-719841"/>
                  <a:ext cx="61318" cy="68919"/>
                  <a:chOff x="17775927" y="-719841"/>
                  <a:chExt cx="61318" cy="68919"/>
                </a:xfrm>
              </p:grpSpPr>
              <p:sp>
                <p:nvSpPr>
                  <p:cNvPr id="1965" name="Google Shape;1965;p24"/>
                  <p:cNvSpPr/>
                  <p:nvPr/>
                </p:nvSpPr>
                <p:spPr>
                  <a:xfrm>
                    <a:off x="17815530" y="-718220"/>
                    <a:ext cx="29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36" extrusionOk="0">
                        <a:moveTo>
                          <a:pt x="30" y="37"/>
                        </a:moveTo>
                        <a:cubicBezTo>
                          <a:pt x="18" y="1"/>
                          <a:pt x="-31" y="-23"/>
                          <a:pt x="30" y="37"/>
                        </a:cubicBezTo>
                        <a:lnTo>
                          <a:pt x="30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66" name="Google Shape;1966;p24"/>
                  <p:cNvSpPr/>
                  <p:nvPr/>
                </p:nvSpPr>
                <p:spPr>
                  <a:xfrm>
                    <a:off x="17775927" y="-719841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7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5"/>
                        </a:cubicBezTo>
                        <a:cubicBezTo>
                          <a:pt x="65443" y="54664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67" name="Google Shape;1967;p24"/>
                <p:cNvGrpSpPr/>
                <p:nvPr/>
              </p:nvGrpSpPr>
              <p:grpSpPr>
                <a:xfrm>
                  <a:off x="18196266" y="-719841"/>
                  <a:ext cx="61318" cy="68919"/>
                  <a:chOff x="18196266" y="-719841"/>
                  <a:chExt cx="61318" cy="68919"/>
                </a:xfrm>
              </p:grpSpPr>
              <p:sp>
                <p:nvSpPr>
                  <p:cNvPr id="1968" name="Google Shape;1968;p24"/>
                  <p:cNvSpPr/>
                  <p:nvPr/>
                </p:nvSpPr>
                <p:spPr>
                  <a:xfrm>
                    <a:off x="18235859" y="-718220"/>
                    <a:ext cx="26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36" extrusionOk="0">
                        <a:moveTo>
                          <a:pt x="27" y="37"/>
                        </a:moveTo>
                        <a:cubicBezTo>
                          <a:pt x="27" y="1"/>
                          <a:pt x="-33" y="-23"/>
                          <a:pt x="27" y="37"/>
                        </a:cubicBezTo>
                        <a:lnTo>
                          <a:pt x="27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69" name="Google Shape;1969;p24"/>
                  <p:cNvSpPr/>
                  <p:nvPr/>
                </p:nvSpPr>
                <p:spPr>
                  <a:xfrm>
                    <a:off x="18196266" y="-719841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5"/>
                        </a:cubicBezTo>
                        <a:cubicBezTo>
                          <a:pt x="65442" y="54664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70" name="Google Shape;1970;p24"/>
                <p:cNvGrpSpPr/>
                <p:nvPr/>
              </p:nvGrpSpPr>
              <p:grpSpPr>
                <a:xfrm>
                  <a:off x="18616594" y="-719841"/>
                  <a:ext cx="61318" cy="68919"/>
                  <a:chOff x="18616594" y="-719841"/>
                  <a:chExt cx="61318" cy="68919"/>
                </a:xfrm>
              </p:grpSpPr>
              <p:sp>
                <p:nvSpPr>
                  <p:cNvPr id="1971" name="Google Shape;1971;p24"/>
                  <p:cNvSpPr/>
                  <p:nvPr/>
                </p:nvSpPr>
                <p:spPr>
                  <a:xfrm>
                    <a:off x="18656195" y="-718220"/>
                    <a:ext cx="29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36" extrusionOk="0">
                        <a:moveTo>
                          <a:pt x="30" y="37"/>
                        </a:moveTo>
                        <a:cubicBezTo>
                          <a:pt x="18" y="1"/>
                          <a:pt x="-31" y="-23"/>
                          <a:pt x="30" y="37"/>
                        </a:cubicBezTo>
                        <a:lnTo>
                          <a:pt x="30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72" name="Google Shape;1972;p24"/>
                  <p:cNvSpPr/>
                  <p:nvPr/>
                </p:nvSpPr>
                <p:spPr>
                  <a:xfrm>
                    <a:off x="18616594" y="-719841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5"/>
                        </a:cubicBezTo>
                        <a:cubicBezTo>
                          <a:pt x="65443" y="54664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73" name="Google Shape;1973;p24"/>
                <p:cNvGrpSpPr/>
                <p:nvPr/>
              </p:nvGrpSpPr>
              <p:grpSpPr>
                <a:xfrm>
                  <a:off x="19036931" y="-719841"/>
                  <a:ext cx="61318" cy="68919"/>
                  <a:chOff x="19036931" y="-719841"/>
                  <a:chExt cx="61318" cy="68919"/>
                </a:xfrm>
              </p:grpSpPr>
              <p:sp>
                <p:nvSpPr>
                  <p:cNvPr id="1974" name="Google Shape;1974;p24"/>
                  <p:cNvSpPr/>
                  <p:nvPr/>
                </p:nvSpPr>
                <p:spPr>
                  <a:xfrm>
                    <a:off x="19076527" y="-718220"/>
                    <a:ext cx="26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36" extrusionOk="0">
                        <a:moveTo>
                          <a:pt x="27" y="37"/>
                        </a:moveTo>
                        <a:cubicBezTo>
                          <a:pt x="27" y="1"/>
                          <a:pt x="-33" y="-23"/>
                          <a:pt x="27" y="37"/>
                        </a:cubicBezTo>
                        <a:lnTo>
                          <a:pt x="27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75" name="Google Shape;1975;p24"/>
                  <p:cNvSpPr/>
                  <p:nvPr/>
                </p:nvSpPr>
                <p:spPr>
                  <a:xfrm>
                    <a:off x="19036931" y="-719841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2" y="80627"/>
                          <a:pt x="39188" y="66655"/>
                        </a:cubicBezTo>
                        <a:cubicBezTo>
                          <a:pt x="65442" y="54664"/>
                          <a:pt x="60888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76" name="Google Shape;1976;p24"/>
                <p:cNvGrpSpPr/>
                <p:nvPr/>
              </p:nvGrpSpPr>
              <p:grpSpPr>
                <a:xfrm>
                  <a:off x="19457259" y="-719841"/>
                  <a:ext cx="61318" cy="68919"/>
                  <a:chOff x="19457259" y="-719841"/>
                  <a:chExt cx="61318" cy="68919"/>
                </a:xfrm>
              </p:grpSpPr>
              <p:sp>
                <p:nvSpPr>
                  <p:cNvPr id="1977" name="Google Shape;1977;p24"/>
                  <p:cNvSpPr/>
                  <p:nvPr/>
                </p:nvSpPr>
                <p:spPr>
                  <a:xfrm>
                    <a:off x="19496863" y="-718220"/>
                    <a:ext cx="29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36" extrusionOk="0">
                        <a:moveTo>
                          <a:pt x="30" y="37"/>
                        </a:moveTo>
                        <a:cubicBezTo>
                          <a:pt x="18" y="1"/>
                          <a:pt x="-31" y="-23"/>
                          <a:pt x="30" y="37"/>
                        </a:cubicBezTo>
                        <a:lnTo>
                          <a:pt x="30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78" name="Google Shape;1978;p24"/>
                  <p:cNvSpPr/>
                  <p:nvPr/>
                </p:nvSpPr>
                <p:spPr>
                  <a:xfrm>
                    <a:off x="19457259" y="-719841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7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5"/>
                        </a:cubicBezTo>
                        <a:cubicBezTo>
                          <a:pt x="65443" y="54664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79" name="Google Shape;1979;p24"/>
                <p:cNvGrpSpPr/>
                <p:nvPr/>
              </p:nvGrpSpPr>
              <p:grpSpPr>
                <a:xfrm>
                  <a:off x="19877563" y="-719861"/>
                  <a:ext cx="61337" cy="68909"/>
                  <a:chOff x="19877563" y="-719861"/>
                  <a:chExt cx="61337" cy="68909"/>
                </a:xfrm>
              </p:grpSpPr>
              <p:sp>
                <p:nvSpPr>
                  <p:cNvPr id="1980" name="Google Shape;1980;p24"/>
                  <p:cNvSpPr/>
                  <p:nvPr/>
                </p:nvSpPr>
                <p:spPr>
                  <a:xfrm>
                    <a:off x="19917192" y="-718220"/>
                    <a:ext cx="26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36" extrusionOk="0">
                        <a:moveTo>
                          <a:pt x="27" y="37"/>
                        </a:moveTo>
                        <a:cubicBezTo>
                          <a:pt x="27" y="1"/>
                          <a:pt x="-33" y="-23"/>
                          <a:pt x="27" y="37"/>
                        </a:cubicBezTo>
                        <a:lnTo>
                          <a:pt x="27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81" name="Google Shape;1981;p24"/>
                  <p:cNvSpPr/>
                  <p:nvPr/>
                </p:nvSpPr>
                <p:spPr>
                  <a:xfrm>
                    <a:off x="19877563" y="-719861"/>
                    <a:ext cx="61337" cy="689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37" h="68909" extrusionOk="0">
                        <a:moveTo>
                          <a:pt x="61225" y="33955"/>
                        </a:moveTo>
                        <a:cubicBezTo>
                          <a:pt x="58557" y="2279"/>
                          <a:pt x="29539" y="-2943"/>
                          <a:pt x="42360" y="3203"/>
                        </a:cubicBezTo>
                        <a:cubicBezTo>
                          <a:pt x="32771" y="-1634"/>
                          <a:pt x="23435" y="-866"/>
                          <a:pt x="15036" y="4655"/>
                        </a:cubicBezTo>
                        <a:cubicBezTo>
                          <a:pt x="-17648" y="26561"/>
                          <a:pt x="8739" y="80492"/>
                          <a:pt x="39224" y="66676"/>
                        </a:cubicBezTo>
                        <a:cubicBezTo>
                          <a:pt x="65466" y="54613"/>
                          <a:pt x="60888" y="29682"/>
                          <a:pt x="61225" y="3395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982" name="Google Shape;1982;p24"/>
              <p:cNvGrpSpPr/>
              <p:nvPr/>
            </p:nvGrpSpPr>
            <p:grpSpPr>
              <a:xfrm>
                <a:off x="16514858" y="-265070"/>
                <a:ext cx="3424047" cy="68951"/>
                <a:chOff x="16514858" y="-265070"/>
                <a:chExt cx="3424047" cy="68951"/>
              </a:xfrm>
            </p:grpSpPr>
            <p:grpSp>
              <p:nvGrpSpPr>
                <p:cNvPr id="1983" name="Google Shape;1983;p24"/>
                <p:cNvGrpSpPr/>
                <p:nvPr/>
              </p:nvGrpSpPr>
              <p:grpSpPr>
                <a:xfrm>
                  <a:off x="16514858" y="-265070"/>
                  <a:ext cx="61382" cy="68935"/>
                  <a:chOff x="16514858" y="-265070"/>
                  <a:chExt cx="61382" cy="68935"/>
                </a:xfrm>
              </p:grpSpPr>
              <p:sp>
                <p:nvSpPr>
                  <p:cNvPr id="1984" name="Google Shape;1984;p24"/>
                  <p:cNvSpPr/>
                  <p:nvPr/>
                </p:nvSpPr>
                <p:spPr>
                  <a:xfrm>
                    <a:off x="16554531" y="-263407"/>
                    <a:ext cx="34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27" extrusionOk="0">
                        <a:moveTo>
                          <a:pt x="35" y="28"/>
                        </a:moveTo>
                        <a:cubicBezTo>
                          <a:pt x="23" y="4"/>
                          <a:pt x="-37" y="-20"/>
                          <a:pt x="35" y="28"/>
                        </a:cubicBezTo>
                        <a:lnTo>
                          <a:pt x="35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85" name="Google Shape;1985;p24"/>
                  <p:cNvSpPr/>
                  <p:nvPr/>
                </p:nvSpPr>
                <p:spPr>
                  <a:xfrm>
                    <a:off x="16514858" y="-265070"/>
                    <a:ext cx="61382" cy="689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82" h="68935" extrusionOk="0">
                        <a:moveTo>
                          <a:pt x="61265" y="33967"/>
                        </a:moveTo>
                        <a:cubicBezTo>
                          <a:pt x="58597" y="2291"/>
                          <a:pt x="29579" y="-2931"/>
                          <a:pt x="42400" y="3215"/>
                        </a:cubicBezTo>
                        <a:cubicBezTo>
                          <a:pt x="32811" y="-1623"/>
                          <a:pt x="23451" y="-890"/>
                          <a:pt x="15076" y="4667"/>
                        </a:cubicBezTo>
                        <a:cubicBezTo>
                          <a:pt x="-17715" y="26429"/>
                          <a:pt x="8816" y="80576"/>
                          <a:pt x="39264" y="66688"/>
                        </a:cubicBezTo>
                        <a:cubicBezTo>
                          <a:pt x="65542" y="54697"/>
                          <a:pt x="60928" y="29706"/>
                          <a:pt x="61265" y="33967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86" name="Google Shape;1986;p24"/>
                <p:cNvGrpSpPr/>
                <p:nvPr/>
              </p:nvGrpSpPr>
              <p:grpSpPr>
                <a:xfrm>
                  <a:off x="16935261" y="-265038"/>
                  <a:ext cx="61318" cy="68919"/>
                  <a:chOff x="16935261" y="-265038"/>
                  <a:chExt cx="61318" cy="68919"/>
                </a:xfrm>
              </p:grpSpPr>
              <p:sp>
                <p:nvSpPr>
                  <p:cNvPr id="1987" name="Google Shape;1987;p24"/>
                  <p:cNvSpPr/>
                  <p:nvPr/>
                </p:nvSpPr>
                <p:spPr>
                  <a:xfrm>
                    <a:off x="16974864" y="-263407"/>
                    <a:ext cx="29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27" extrusionOk="0">
                        <a:moveTo>
                          <a:pt x="30" y="28"/>
                        </a:moveTo>
                        <a:cubicBezTo>
                          <a:pt x="18" y="4"/>
                          <a:pt x="-30" y="-20"/>
                          <a:pt x="30" y="28"/>
                        </a:cubicBezTo>
                        <a:lnTo>
                          <a:pt x="30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88" name="Google Shape;1988;p24"/>
                  <p:cNvSpPr/>
                  <p:nvPr/>
                </p:nvSpPr>
                <p:spPr>
                  <a:xfrm>
                    <a:off x="16935261" y="-265038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6"/>
                        </a:cubicBezTo>
                        <a:cubicBezTo>
                          <a:pt x="65443" y="54676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89" name="Google Shape;1989;p24"/>
                <p:cNvGrpSpPr/>
                <p:nvPr/>
              </p:nvGrpSpPr>
              <p:grpSpPr>
                <a:xfrm>
                  <a:off x="17355600" y="-265038"/>
                  <a:ext cx="61318" cy="68919"/>
                  <a:chOff x="17355600" y="-265038"/>
                  <a:chExt cx="61318" cy="68919"/>
                </a:xfrm>
              </p:grpSpPr>
              <p:sp>
                <p:nvSpPr>
                  <p:cNvPr id="1990" name="Google Shape;1990;p24"/>
                  <p:cNvSpPr/>
                  <p:nvPr/>
                </p:nvSpPr>
                <p:spPr>
                  <a:xfrm>
                    <a:off x="17395198" y="-263407"/>
                    <a:ext cx="34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27" extrusionOk="0">
                        <a:moveTo>
                          <a:pt x="35" y="28"/>
                        </a:moveTo>
                        <a:cubicBezTo>
                          <a:pt x="23" y="4"/>
                          <a:pt x="-37" y="-20"/>
                          <a:pt x="35" y="28"/>
                        </a:cubicBezTo>
                        <a:lnTo>
                          <a:pt x="35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91" name="Google Shape;1991;p24"/>
                  <p:cNvSpPr/>
                  <p:nvPr/>
                </p:nvSpPr>
                <p:spPr>
                  <a:xfrm>
                    <a:off x="17355600" y="-265038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6"/>
                        </a:cubicBezTo>
                        <a:cubicBezTo>
                          <a:pt x="65443" y="54676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92" name="Google Shape;1992;p24"/>
                <p:cNvGrpSpPr/>
                <p:nvPr/>
              </p:nvGrpSpPr>
              <p:grpSpPr>
                <a:xfrm>
                  <a:off x="17775927" y="-265038"/>
                  <a:ext cx="61318" cy="68919"/>
                  <a:chOff x="17775927" y="-265038"/>
                  <a:chExt cx="61318" cy="68919"/>
                </a:xfrm>
              </p:grpSpPr>
              <p:sp>
                <p:nvSpPr>
                  <p:cNvPr id="1993" name="Google Shape;1993;p24"/>
                  <p:cNvSpPr/>
                  <p:nvPr/>
                </p:nvSpPr>
                <p:spPr>
                  <a:xfrm>
                    <a:off x="17815530" y="-263407"/>
                    <a:ext cx="29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27" extrusionOk="0">
                        <a:moveTo>
                          <a:pt x="30" y="28"/>
                        </a:moveTo>
                        <a:cubicBezTo>
                          <a:pt x="18" y="4"/>
                          <a:pt x="-31" y="-20"/>
                          <a:pt x="30" y="28"/>
                        </a:cubicBezTo>
                        <a:lnTo>
                          <a:pt x="30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94" name="Google Shape;1994;p24"/>
                  <p:cNvSpPr/>
                  <p:nvPr/>
                </p:nvSpPr>
                <p:spPr>
                  <a:xfrm>
                    <a:off x="17775927" y="-265038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7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6"/>
                        </a:cubicBezTo>
                        <a:cubicBezTo>
                          <a:pt x="65443" y="54676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95" name="Google Shape;1995;p24"/>
                <p:cNvGrpSpPr/>
                <p:nvPr/>
              </p:nvGrpSpPr>
              <p:grpSpPr>
                <a:xfrm>
                  <a:off x="18196266" y="-265038"/>
                  <a:ext cx="61318" cy="68919"/>
                  <a:chOff x="18196266" y="-265038"/>
                  <a:chExt cx="61318" cy="68919"/>
                </a:xfrm>
              </p:grpSpPr>
              <p:sp>
                <p:nvSpPr>
                  <p:cNvPr id="1996" name="Google Shape;1996;p24"/>
                  <p:cNvSpPr/>
                  <p:nvPr/>
                </p:nvSpPr>
                <p:spPr>
                  <a:xfrm>
                    <a:off x="18235859" y="-263407"/>
                    <a:ext cx="26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27" extrusionOk="0">
                        <a:moveTo>
                          <a:pt x="27" y="28"/>
                        </a:moveTo>
                        <a:cubicBezTo>
                          <a:pt x="27" y="4"/>
                          <a:pt x="-33" y="-20"/>
                          <a:pt x="27" y="28"/>
                        </a:cubicBezTo>
                        <a:lnTo>
                          <a:pt x="27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97" name="Google Shape;1997;p24"/>
                  <p:cNvSpPr/>
                  <p:nvPr/>
                </p:nvSpPr>
                <p:spPr>
                  <a:xfrm>
                    <a:off x="18196266" y="-265038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6"/>
                        </a:cubicBezTo>
                        <a:cubicBezTo>
                          <a:pt x="65442" y="54676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98" name="Google Shape;1998;p24"/>
                <p:cNvGrpSpPr/>
                <p:nvPr/>
              </p:nvGrpSpPr>
              <p:grpSpPr>
                <a:xfrm>
                  <a:off x="18616594" y="-265038"/>
                  <a:ext cx="61318" cy="68919"/>
                  <a:chOff x="18616594" y="-265038"/>
                  <a:chExt cx="61318" cy="68919"/>
                </a:xfrm>
              </p:grpSpPr>
              <p:sp>
                <p:nvSpPr>
                  <p:cNvPr id="1999" name="Google Shape;1999;p24"/>
                  <p:cNvSpPr/>
                  <p:nvPr/>
                </p:nvSpPr>
                <p:spPr>
                  <a:xfrm>
                    <a:off x="18656195" y="-263407"/>
                    <a:ext cx="29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27" extrusionOk="0">
                        <a:moveTo>
                          <a:pt x="30" y="28"/>
                        </a:moveTo>
                        <a:cubicBezTo>
                          <a:pt x="18" y="4"/>
                          <a:pt x="-31" y="-20"/>
                          <a:pt x="30" y="28"/>
                        </a:cubicBezTo>
                        <a:lnTo>
                          <a:pt x="30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00" name="Google Shape;2000;p24"/>
                  <p:cNvSpPr/>
                  <p:nvPr/>
                </p:nvSpPr>
                <p:spPr>
                  <a:xfrm>
                    <a:off x="18616594" y="-265038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6"/>
                        </a:cubicBezTo>
                        <a:cubicBezTo>
                          <a:pt x="65443" y="54676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01" name="Google Shape;2001;p24"/>
                <p:cNvGrpSpPr/>
                <p:nvPr/>
              </p:nvGrpSpPr>
              <p:grpSpPr>
                <a:xfrm>
                  <a:off x="19036931" y="-265038"/>
                  <a:ext cx="61318" cy="68919"/>
                  <a:chOff x="19036931" y="-265038"/>
                  <a:chExt cx="61318" cy="68919"/>
                </a:xfrm>
              </p:grpSpPr>
              <p:sp>
                <p:nvSpPr>
                  <p:cNvPr id="2002" name="Google Shape;2002;p24"/>
                  <p:cNvSpPr/>
                  <p:nvPr/>
                </p:nvSpPr>
                <p:spPr>
                  <a:xfrm>
                    <a:off x="19076527" y="-263407"/>
                    <a:ext cx="26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27" extrusionOk="0">
                        <a:moveTo>
                          <a:pt x="27" y="28"/>
                        </a:moveTo>
                        <a:cubicBezTo>
                          <a:pt x="27" y="4"/>
                          <a:pt x="-33" y="-20"/>
                          <a:pt x="27" y="28"/>
                        </a:cubicBezTo>
                        <a:lnTo>
                          <a:pt x="27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03" name="Google Shape;2003;p24"/>
                  <p:cNvSpPr/>
                  <p:nvPr/>
                </p:nvSpPr>
                <p:spPr>
                  <a:xfrm>
                    <a:off x="19036931" y="-265038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2" y="80627"/>
                          <a:pt x="39188" y="66656"/>
                        </a:cubicBezTo>
                        <a:cubicBezTo>
                          <a:pt x="65442" y="54676"/>
                          <a:pt x="60888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04" name="Google Shape;2004;p24"/>
                <p:cNvGrpSpPr/>
                <p:nvPr/>
              </p:nvGrpSpPr>
              <p:grpSpPr>
                <a:xfrm>
                  <a:off x="19457259" y="-265038"/>
                  <a:ext cx="61318" cy="68919"/>
                  <a:chOff x="19457259" y="-265038"/>
                  <a:chExt cx="61318" cy="68919"/>
                </a:xfrm>
              </p:grpSpPr>
              <p:sp>
                <p:nvSpPr>
                  <p:cNvPr id="2005" name="Google Shape;2005;p24"/>
                  <p:cNvSpPr/>
                  <p:nvPr/>
                </p:nvSpPr>
                <p:spPr>
                  <a:xfrm>
                    <a:off x="19496863" y="-263407"/>
                    <a:ext cx="29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27" extrusionOk="0">
                        <a:moveTo>
                          <a:pt x="30" y="28"/>
                        </a:moveTo>
                        <a:cubicBezTo>
                          <a:pt x="18" y="4"/>
                          <a:pt x="-31" y="-20"/>
                          <a:pt x="30" y="28"/>
                        </a:cubicBezTo>
                        <a:lnTo>
                          <a:pt x="30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06" name="Google Shape;2006;p24"/>
                  <p:cNvSpPr/>
                  <p:nvPr/>
                </p:nvSpPr>
                <p:spPr>
                  <a:xfrm>
                    <a:off x="19457259" y="-265038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7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6"/>
                        </a:cubicBezTo>
                        <a:cubicBezTo>
                          <a:pt x="65443" y="54676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07" name="Google Shape;2007;p24"/>
                <p:cNvGrpSpPr/>
                <p:nvPr/>
              </p:nvGrpSpPr>
              <p:grpSpPr>
                <a:xfrm>
                  <a:off x="19877523" y="-265070"/>
                  <a:ext cx="61381" cy="68935"/>
                  <a:chOff x="19877523" y="-265070"/>
                  <a:chExt cx="61381" cy="68935"/>
                </a:xfrm>
              </p:grpSpPr>
              <p:sp>
                <p:nvSpPr>
                  <p:cNvPr id="2008" name="Google Shape;2008;p24"/>
                  <p:cNvSpPr/>
                  <p:nvPr/>
                </p:nvSpPr>
                <p:spPr>
                  <a:xfrm>
                    <a:off x="19917192" y="-263407"/>
                    <a:ext cx="26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27" extrusionOk="0">
                        <a:moveTo>
                          <a:pt x="27" y="28"/>
                        </a:moveTo>
                        <a:cubicBezTo>
                          <a:pt x="27" y="4"/>
                          <a:pt x="-33" y="-20"/>
                          <a:pt x="27" y="28"/>
                        </a:cubicBezTo>
                        <a:lnTo>
                          <a:pt x="27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09" name="Google Shape;2009;p24"/>
                  <p:cNvSpPr/>
                  <p:nvPr/>
                </p:nvSpPr>
                <p:spPr>
                  <a:xfrm>
                    <a:off x="19877523" y="-265070"/>
                    <a:ext cx="61381" cy="689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81" h="68935" extrusionOk="0">
                        <a:moveTo>
                          <a:pt x="61265" y="33967"/>
                        </a:moveTo>
                        <a:cubicBezTo>
                          <a:pt x="58597" y="2291"/>
                          <a:pt x="29579" y="-2931"/>
                          <a:pt x="42400" y="3215"/>
                        </a:cubicBezTo>
                        <a:cubicBezTo>
                          <a:pt x="32811" y="-1623"/>
                          <a:pt x="23451" y="-890"/>
                          <a:pt x="15076" y="4667"/>
                        </a:cubicBezTo>
                        <a:cubicBezTo>
                          <a:pt x="-17716" y="26429"/>
                          <a:pt x="8816" y="80576"/>
                          <a:pt x="39264" y="66688"/>
                        </a:cubicBezTo>
                        <a:cubicBezTo>
                          <a:pt x="65531" y="54697"/>
                          <a:pt x="60928" y="29706"/>
                          <a:pt x="61265" y="33967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010" name="Google Shape;2010;p24"/>
              <p:cNvGrpSpPr/>
              <p:nvPr/>
            </p:nvGrpSpPr>
            <p:grpSpPr>
              <a:xfrm>
                <a:off x="16514858" y="189732"/>
                <a:ext cx="3424047" cy="68952"/>
                <a:chOff x="16514858" y="189732"/>
                <a:chExt cx="3424047" cy="68952"/>
              </a:xfrm>
            </p:grpSpPr>
            <p:grpSp>
              <p:nvGrpSpPr>
                <p:cNvPr id="2011" name="Google Shape;2011;p24"/>
                <p:cNvGrpSpPr/>
                <p:nvPr/>
              </p:nvGrpSpPr>
              <p:grpSpPr>
                <a:xfrm>
                  <a:off x="16514858" y="189732"/>
                  <a:ext cx="61382" cy="68935"/>
                  <a:chOff x="16514858" y="189732"/>
                  <a:chExt cx="61382" cy="68935"/>
                </a:xfrm>
              </p:grpSpPr>
              <p:sp>
                <p:nvSpPr>
                  <p:cNvPr id="2012" name="Google Shape;2012;p24"/>
                  <p:cNvSpPr/>
                  <p:nvPr/>
                </p:nvSpPr>
                <p:spPr>
                  <a:xfrm>
                    <a:off x="16554531" y="191395"/>
                    <a:ext cx="34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27" extrusionOk="0">
                        <a:moveTo>
                          <a:pt x="35" y="28"/>
                        </a:moveTo>
                        <a:cubicBezTo>
                          <a:pt x="23" y="4"/>
                          <a:pt x="-37" y="-20"/>
                          <a:pt x="35" y="28"/>
                        </a:cubicBezTo>
                        <a:lnTo>
                          <a:pt x="35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13" name="Google Shape;2013;p24"/>
                  <p:cNvSpPr/>
                  <p:nvPr/>
                </p:nvSpPr>
                <p:spPr>
                  <a:xfrm>
                    <a:off x="16514858" y="189732"/>
                    <a:ext cx="61382" cy="689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82" h="68935" extrusionOk="0">
                        <a:moveTo>
                          <a:pt x="61265" y="33967"/>
                        </a:moveTo>
                        <a:cubicBezTo>
                          <a:pt x="58597" y="2291"/>
                          <a:pt x="29579" y="-2931"/>
                          <a:pt x="42400" y="3215"/>
                        </a:cubicBezTo>
                        <a:cubicBezTo>
                          <a:pt x="32811" y="-1623"/>
                          <a:pt x="23451" y="-890"/>
                          <a:pt x="15076" y="4667"/>
                        </a:cubicBezTo>
                        <a:cubicBezTo>
                          <a:pt x="-17715" y="26429"/>
                          <a:pt x="8816" y="80576"/>
                          <a:pt x="39264" y="66688"/>
                        </a:cubicBezTo>
                        <a:cubicBezTo>
                          <a:pt x="65542" y="54697"/>
                          <a:pt x="60928" y="29706"/>
                          <a:pt x="61265" y="33967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14" name="Google Shape;2014;p24"/>
                <p:cNvGrpSpPr/>
                <p:nvPr/>
              </p:nvGrpSpPr>
              <p:grpSpPr>
                <a:xfrm>
                  <a:off x="16935261" y="189765"/>
                  <a:ext cx="61318" cy="68919"/>
                  <a:chOff x="16935261" y="189765"/>
                  <a:chExt cx="61318" cy="68919"/>
                </a:xfrm>
              </p:grpSpPr>
              <p:sp>
                <p:nvSpPr>
                  <p:cNvPr id="2015" name="Google Shape;2015;p24"/>
                  <p:cNvSpPr/>
                  <p:nvPr/>
                </p:nvSpPr>
                <p:spPr>
                  <a:xfrm>
                    <a:off x="16974864" y="191395"/>
                    <a:ext cx="29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27" extrusionOk="0">
                        <a:moveTo>
                          <a:pt x="30" y="28"/>
                        </a:moveTo>
                        <a:cubicBezTo>
                          <a:pt x="18" y="4"/>
                          <a:pt x="-30" y="-20"/>
                          <a:pt x="30" y="28"/>
                        </a:cubicBezTo>
                        <a:lnTo>
                          <a:pt x="30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16" name="Google Shape;2016;p24"/>
                  <p:cNvSpPr/>
                  <p:nvPr/>
                </p:nvSpPr>
                <p:spPr>
                  <a:xfrm>
                    <a:off x="16935261" y="189765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6"/>
                        </a:cubicBezTo>
                        <a:cubicBezTo>
                          <a:pt x="65443" y="54676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17" name="Google Shape;2017;p24"/>
                <p:cNvGrpSpPr/>
                <p:nvPr/>
              </p:nvGrpSpPr>
              <p:grpSpPr>
                <a:xfrm>
                  <a:off x="17355600" y="189765"/>
                  <a:ext cx="61318" cy="68919"/>
                  <a:chOff x="17355600" y="189765"/>
                  <a:chExt cx="61318" cy="68919"/>
                </a:xfrm>
              </p:grpSpPr>
              <p:sp>
                <p:nvSpPr>
                  <p:cNvPr id="2018" name="Google Shape;2018;p24"/>
                  <p:cNvSpPr/>
                  <p:nvPr/>
                </p:nvSpPr>
                <p:spPr>
                  <a:xfrm>
                    <a:off x="17395198" y="191395"/>
                    <a:ext cx="34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27" extrusionOk="0">
                        <a:moveTo>
                          <a:pt x="35" y="28"/>
                        </a:moveTo>
                        <a:cubicBezTo>
                          <a:pt x="23" y="4"/>
                          <a:pt x="-37" y="-20"/>
                          <a:pt x="35" y="28"/>
                        </a:cubicBezTo>
                        <a:lnTo>
                          <a:pt x="35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19" name="Google Shape;2019;p24"/>
                  <p:cNvSpPr/>
                  <p:nvPr/>
                </p:nvSpPr>
                <p:spPr>
                  <a:xfrm>
                    <a:off x="17355600" y="189765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6"/>
                        </a:cubicBezTo>
                        <a:cubicBezTo>
                          <a:pt x="65443" y="54676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20" name="Google Shape;2020;p24"/>
                <p:cNvGrpSpPr/>
                <p:nvPr/>
              </p:nvGrpSpPr>
              <p:grpSpPr>
                <a:xfrm>
                  <a:off x="17775927" y="189765"/>
                  <a:ext cx="61318" cy="68919"/>
                  <a:chOff x="17775927" y="189765"/>
                  <a:chExt cx="61318" cy="68919"/>
                </a:xfrm>
              </p:grpSpPr>
              <p:sp>
                <p:nvSpPr>
                  <p:cNvPr id="2021" name="Google Shape;2021;p24"/>
                  <p:cNvSpPr/>
                  <p:nvPr/>
                </p:nvSpPr>
                <p:spPr>
                  <a:xfrm>
                    <a:off x="17815530" y="191395"/>
                    <a:ext cx="29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27" extrusionOk="0">
                        <a:moveTo>
                          <a:pt x="30" y="28"/>
                        </a:moveTo>
                        <a:cubicBezTo>
                          <a:pt x="18" y="4"/>
                          <a:pt x="-31" y="-20"/>
                          <a:pt x="30" y="28"/>
                        </a:cubicBezTo>
                        <a:lnTo>
                          <a:pt x="30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22" name="Google Shape;2022;p24"/>
                  <p:cNvSpPr/>
                  <p:nvPr/>
                </p:nvSpPr>
                <p:spPr>
                  <a:xfrm>
                    <a:off x="17775927" y="189765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7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6"/>
                        </a:cubicBezTo>
                        <a:cubicBezTo>
                          <a:pt x="65443" y="54676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23" name="Google Shape;2023;p24"/>
                <p:cNvGrpSpPr/>
                <p:nvPr/>
              </p:nvGrpSpPr>
              <p:grpSpPr>
                <a:xfrm>
                  <a:off x="18196266" y="189765"/>
                  <a:ext cx="61318" cy="68919"/>
                  <a:chOff x="18196266" y="189765"/>
                  <a:chExt cx="61318" cy="68919"/>
                </a:xfrm>
              </p:grpSpPr>
              <p:sp>
                <p:nvSpPr>
                  <p:cNvPr id="2024" name="Google Shape;2024;p24"/>
                  <p:cNvSpPr/>
                  <p:nvPr/>
                </p:nvSpPr>
                <p:spPr>
                  <a:xfrm>
                    <a:off x="18235859" y="191395"/>
                    <a:ext cx="26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27" extrusionOk="0">
                        <a:moveTo>
                          <a:pt x="27" y="28"/>
                        </a:moveTo>
                        <a:cubicBezTo>
                          <a:pt x="27" y="4"/>
                          <a:pt x="-33" y="-20"/>
                          <a:pt x="27" y="28"/>
                        </a:cubicBezTo>
                        <a:lnTo>
                          <a:pt x="27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25" name="Google Shape;2025;p24"/>
                  <p:cNvSpPr/>
                  <p:nvPr/>
                </p:nvSpPr>
                <p:spPr>
                  <a:xfrm>
                    <a:off x="18196266" y="189765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6"/>
                        </a:cubicBezTo>
                        <a:cubicBezTo>
                          <a:pt x="65442" y="54676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26" name="Google Shape;2026;p24"/>
                <p:cNvGrpSpPr/>
                <p:nvPr/>
              </p:nvGrpSpPr>
              <p:grpSpPr>
                <a:xfrm>
                  <a:off x="18616594" y="189765"/>
                  <a:ext cx="61318" cy="68919"/>
                  <a:chOff x="18616594" y="189765"/>
                  <a:chExt cx="61318" cy="68919"/>
                </a:xfrm>
              </p:grpSpPr>
              <p:sp>
                <p:nvSpPr>
                  <p:cNvPr id="2027" name="Google Shape;2027;p24"/>
                  <p:cNvSpPr/>
                  <p:nvPr/>
                </p:nvSpPr>
                <p:spPr>
                  <a:xfrm>
                    <a:off x="18656195" y="191395"/>
                    <a:ext cx="29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27" extrusionOk="0">
                        <a:moveTo>
                          <a:pt x="30" y="28"/>
                        </a:moveTo>
                        <a:cubicBezTo>
                          <a:pt x="18" y="4"/>
                          <a:pt x="-31" y="-20"/>
                          <a:pt x="30" y="28"/>
                        </a:cubicBezTo>
                        <a:lnTo>
                          <a:pt x="30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28" name="Google Shape;2028;p24"/>
                  <p:cNvSpPr/>
                  <p:nvPr/>
                </p:nvSpPr>
                <p:spPr>
                  <a:xfrm>
                    <a:off x="18616594" y="189765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6"/>
                        </a:cubicBezTo>
                        <a:cubicBezTo>
                          <a:pt x="65443" y="54676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29" name="Google Shape;2029;p24"/>
                <p:cNvGrpSpPr/>
                <p:nvPr/>
              </p:nvGrpSpPr>
              <p:grpSpPr>
                <a:xfrm>
                  <a:off x="19036931" y="189765"/>
                  <a:ext cx="61318" cy="68919"/>
                  <a:chOff x="19036931" y="189765"/>
                  <a:chExt cx="61318" cy="68919"/>
                </a:xfrm>
              </p:grpSpPr>
              <p:sp>
                <p:nvSpPr>
                  <p:cNvPr id="2030" name="Google Shape;2030;p24"/>
                  <p:cNvSpPr/>
                  <p:nvPr/>
                </p:nvSpPr>
                <p:spPr>
                  <a:xfrm>
                    <a:off x="19076527" y="191395"/>
                    <a:ext cx="26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27" extrusionOk="0">
                        <a:moveTo>
                          <a:pt x="27" y="28"/>
                        </a:moveTo>
                        <a:cubicBezTo>
                          <a:pt x="27" y="4"/>
                          <a:pt x="-33" y="-20"/>
                          <a:pt x="27" y="28"/>
                        </a:cubicBezTo>
                        <a:lnTo>
                          <a:pt x="27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31" name="Google Shape;2031;p24"/>
                  <p:cNvSpPr/>
                  <p:nvPr/>
                </p:nvSpPr>
                <p:spPr>
                  <a:xfrm>
                    <a:off x="19036931" y="189765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2" y="80627"/>
                          <a:pt x="39188" y="66656"/>
                        </a:cubicBezTo>
                        <a:cubicBezTo>
                          <a:pt x="65442" y="54676"/>
                          <a:pt x="60888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32" name="Google Shape;2032;p24"/>
                <p:cNvGrpSpPr/>
                <p:nvPr/>
              </p:nvGrpSpPr>
              <p:grpSpPr>
                <a:xfrm>
                  <a:off x="19457259" y="189765"/>
                  <a:ext cx="61318" cy="68919"/>
                  <a:chOff x="19457259" y="189765"/>
                  <a:chExt cx="61318" cy="68919"/>
                </a:xfrm>
              </p:grpSpPr>
              <p:sp>
                <p:nvSpPr>
                  <p:cNvPr id="2033" name="Google Shape;2033;p24"/>
                  <p:cNvSpPr/>
                  <p:nvPr/>
                </p:nvSpPr>
                <p:spPr>
                  <a:xfrm>
                    <a:off x="19496863" y="191395"/>
                    <a:ext cx="29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27" extrusionOk="0">
                        <a:moveTo>
                          <a:pt x="30" y="28"/>
                        </a:moveTo>
                        <a:cubicBezTo>
                          <a:pt x="18" y="4"/>
                          <a:pt x="-31" y="-20"/>
                          <a:pt x="30" y="28"/>
                        </a:cubicBezTo>
                        <a:lnTo>
                          <a:pt x="30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34" name="Google Shape;2034;p24"/>
                  <p:cNvSpPr/>
                  <p:nvPr/>
                </p:nvSpPr>
                <p:spPr>
                  <a:xfrm>
                    <a:off x="19457259" y="189765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7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6"/>
                        </a:cubicBezTo>
                        <a:cubicBezTo>
                          <a:pt x="65443" y="54676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35" name="Google Shape;2035;p24"/>
                <p:cNvGrpSpPr/>
                <p:nvPr/>
              </p:nvGrpSpPr>
              <p:grpSpPr>
                <a:xfrm>
                  <a:off x="19877523" y="189732"/>
                  <a:ext cx="61381" cy="68935"/>
                  <a:chOff x="19877523" y="189732"/>
                  <a:chExt cx="61381" cy="68935"/>
                </a:xfrm>
              </p:grpSpPr>
              <p:sp>
                <p:nvSpPr>
                  <p:cNvPr id="2036" name="Google Shape;2036;p24"/>
                  <p:cNvSpPr/>
                  <p:nvPr/>
                </p:nvSpPr>
                <p:spPr>
                  <a:xfrm>
                    <a:off x="19917192" y="191395"/>
                    <a:ext cx="26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27" extrusionOk="0">
                        <a:moveTo>
                          <a:pt x="27" y="28"/>
                        </a:moveTo>
                        <a:cubicBezTo>
                          <a:pt x="27" y="4"/>
                          <a:pt x="-33" y="-20"/>
                          <a:pt x="27" y="28"/>
                        </a:cubicBezTo>
                        <a:lnTo>
                          <a:pt x="27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37" name="Google Shape;2037;p24"/>
                  <p:cNvSpPr/>
                  <p:nvPr/>
                </p:nvSpPr>
                <p:spPr>
                  <a:xfrm>
                    <a:off x="19877523" y="189732"/>
                    <a:ext cx="61381" cy="689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81" h="68935" extrusionOk="0">
                        <a:moveTo>
                          <a:pt x="61265" y="33967"/>
                        </a:moveTo>
                        <a:cubicBezTo>
                          <a:pt x="58597" y="2291"/>
                          <a:pt x="29579" y="-2931"/>
                          <a:pt x="42400" y="3215"/>
                        </a:cubicBezTo>
                        <a:cubicBezTo>
                          <a:pt x="32811" y="-1623"/>
                          <a:pt x="23451" y="-890"/>
                          <a:pt x="15076" y="4667"/>
                        </a:cubicBezTo>
                        <a:cubicBezTo>
                          <a:pt x="-17716" y="26429"/>
                          <a:pt x="8816" y="80576"/>
                          <a:pt x="39264" y="66688"/>
                        </a:cubicBezTo>
                        <a:cubicBezTo>
                          <a:pt x="65531" y="54697"/>
                          <a:pt x="60928" y="29706"/>
                          <a:pt x="61265" y="33967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038" name="Google Shape;2038;p24"/>
              <p:cNvGrpSpPr/>
              <p:nvPr/>
            </p:nvGrpSpPr>
            <p:grpSpPr>
              <a:xfrm>
                <a:off x="16514858" y="644547"/>
                <a:ext cx="3424047" cy="68952"/>
                <a:chOff x="16514858" y="644547"/>
                <a:chExt cx="3424047" cy="68952"/>
              </a:xfrm>
            </p:grpSpPr>
            <p:grpSp>
              <p:nvGrpSpPr>
                <p:cNvPr id="2039" name="Google Shape;2039;p24"/>
                <p:cNvGrpSpPr/>
                <p:nvPr/>
              </p:nvGrpSpPr>
              <p:grpSpPr>
                <a:xfrm>
                  <a:off x="16514858" y="644547"/>
                  <a:ext cx="61382" cy="68935"/>
                  <a:chOff x="16514858" y="644547"/>
                  <a:chExt cx="61382" cy="68935"/>
                </a:xfrm>
              </p:grpSpPr>
              <p:sp>
                <p:nvSpPr>
                  <p:cNvPr id="2040" name="Google Shape;2040;p24"/>
                  <p:cNvSpPr/>
                  <p:nvPr/>
                </p:nvSpPr>
                <p:spPr>
                  <a:xfrm>
                    <a:off x="16554531" y="646201"/>
                    <a:ext cx="34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6" extrusionOk="0">
                        <a:moveTo>
                          <a:pt x="35" y="37"/>
                        </a:moveTo>
                        <a:cubicBezTo>
                          <a:pt x="23" y="1"/>
                          <a:pt x="-37" y="-23"/>
                          <a:pt x="35" y="37"/>
                        </a:cubicBezTo>
                        <a:lnTo>
                          <a:pt x="35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41" name="Google Shape;2041;p24"/>
                  <p:cNvSpPr/>
                  <p:nvPr/>
                </p:nvSpPr>
                <p:spPr>
                  <a:xfrm>
                    <a:off x="16514858" y="644547"/>
                    <a:ext cx="61382" cy="689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82" h="68935" extrusionOk="0">
                        <a:moveTo>
                          <a:pt x="61265" y="33967"/>
                        </a:moveTo>
                        <a:cubicBezTo>
                          <a:pt x="58597" y="2291"/>
                          <a:pt x="29579" y="-2931"/>
                          <a:pt x="42400" y="3215"/>
                        </a:cubicBezTo>
                        <a:cubicBezTo>
                          <a:pt x="32811" y="-1623"/>
                          <a:pt x="23451" y="-890"/>
                          <a:pt x="15076" y="4667"/>
                        </a:cubicBezTo>
                        <a:cubicBezTo>
                          <a:pt x="-17715" y="26429"/>
                          <a:pt x="8816" y="80576"/>
                          <a:pt x="39264" y="66688"/>
                        </a:cubicBezTo>
                        <a:cubicBezTo>
                          <a:pt x="65542" y="54685"/>
                          <a:pt x="60928" y="29694"/>
                          <a:pt x="61265" y="33967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42" name="Google Shape;2042;p24"/>
                <p:cNvGrpSpPr/>
                <p:nvPr/>
              </p:nvGrpSpPr>
              <p:grpSpPr>
                <a:xfrm>
                  <a:off x="16935261" y="644580"/>
                  <a:ext cx="61318" cy="68919"/>
                  <a:chOff x="16935261" y="644580"/>
                  <a:chExt cx="61318" cy="68919"/>
                </a:xfrm>
              </p:grpSpPr>
              <p:sp>
                <p:nvSpPr>
                  <p:cNvPr id="2043" name="Google Shape;2043;p24"/>
                  <p:cNvSpPr/>
                  <p:nvPr/>
                </p:nvSpPr>
                <p:spPr>
                  <a:xfrm>
                    <a:off x="16974864" y="646201"/>
                    <a:ext cx="29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36" extrusionOk="0">
                        <a:moveTo>
                          <a:pt x="30" y="37"/>
                        </a:moveTo>
                        <a:cubicBezTo>
                          <a:pt x="18" y="1"/>
                          <a:pt x="-30" y="-23"/>
                          <a:pt x="30" y="37"/>
                        </a:cubicBezTo>
                        <a:lnTo>
                          <a:pt x="30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44" name="Google Shape;2044;p24"/>
                  <p:cNvSpPr/>
                  <p:nvPr/>
                </p:nvSpPr>
                <p:spPr>
                  <a:xfrm>
                    <a:off x="16935261" y="644580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5"/>
                        </a:cubicBezTo>
                        <a:cubicBezTo>
                          <a:pt x="65443" y="54664"/>
                          <a:pt x="60889" y="30214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45" name="Google Shape;2045;p24"/>
                <p:cNvGrpSpPr/>
                <p:nvPr/>
              </p:nvGrpSpPr>
              <p:grpSpPr>
                <a:xfrm>
                  <a:off x="17355600" y="644580"/>
                  <a:ext cx="61318" cy="68919"/>
                  <a:chOff x="17355600" y="644580"/>
                  <a:chExt cx="61318" cy="68919"/>
                </a:xfrm>
              </p:grpSpPr>
              <p:sp>
                <p:nvSpPr>
                  <p:cNvPr id="2046" name="Google Shape;2046;p24"/>
                  <p:cNvSpPr/>
                  <p:nvPr/>
                </p:nvSpPr>
                <p:spPr>
                  <a:xfrm>
                    <a:off x="17395198" y="646201"/>
                    <a:ext cx="34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6" extrusionOk="0">
                        <a:moveTo>
                          <a:pt x="35" y="37"/>
                        </a:moveTo>
                        <a:cubicBezTo>
                          <a:pt x="23" y="1"/>
                          <a:pt x="-37" y="-23"/>
                          <a:pt x="35" y="37"/>
                        </a:cubicBezTo>
                        <a:lnTo>
                          <a:pt x="35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47" name="Google Shape;2047;p24"/>
                  <p:cNvSpPr/>
                  <p:nvPr/>
                </p:nvSpPr>
                <p:spPr>
                  <a:xfrm>
                    <a:off x="17355600" y="644580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5"/>
                        </a:cubicBezTo>
                        <a:cubicBezTo>
                          <a:pt x="65443" y="54664"/>
                          <a:pt x="60889" y="30214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48" name="Google Shape;2048;p24"/>
                <p:cNvGrpSpPr/>
                <p:nvPr/>
              </p:nvGrpSpPr>
              <p:grpSpPr>
                <a:xfrm>
                  <a:off x="17775927" y="644580"/>
                  <a:ext cx="61318" cy="68919"/>
                  <a:chOff x="17775927" y="644580"/>
                  <a:chExt cx="61318" cy="68919"/>
                </a:xfrm>
              </p:grpSpPr>
              <p:sp>
                <p:nvSpPr>
                  <p:cNvPr id="2049" name="Google Shape;2049;p24"/>
                  <p:cNvSpPr/>
                  <p:nvPr/>
                </p:nvSpPr>
                <p:spPr>
                  <a:xfrm>
                    <a:off x="17815530" y="646201"/>
                    <a:ext cx="29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36" extrusionOk="0">
                        <a:moveTo>
                          <a:pt x="30" y="37"/>
                        </a:moveTo>
                        <a:cubicBezTo>
                          <a:pt x="18" y="1"/>
                          <a:pt x="-31" y="-23"/>
                          <a:pt x="30" y="37"/>
                        </a:cubicBezTo>
                        <a:lnTo>
                          <a:pt x="30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50" name="Google Shape;2050;p24"/>
                  <p:cNvSpPr/>
                  <p:nvPr/>
                </p:nvSpPr>
                <p:spPr>
                  <a:xfrm>
                    <a:off x="17775927" y="644580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7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5"/>
                        </a:cubicBezTo>
                        <a:cubicBezTo>
                          <a:pt x="65443" y="54664"/>
                          <a:pt x="60889" y="30214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51" name="Google Shape;2051;p24"/>
                <p:cNvGrpSpPr/>
                <p:nvPr/>
              </p:nvGrpSpPr>
              <p:grpSpPr>
                <a:xfrm>
                  <a:off x="18196266" y="644580"/>
                  <a:ext cx="61318" cy="68919"/>
                  <a:chOff x="18196266" y="644580"/>
                  <a:chExt cx="61318" cy="68919"/>
                </a:xfrm>
              </p:grpSpPr>
              <p:sp>
                <p:nvSpPr>
                  <p:cNvPr id="2052" name="Google Shape;2052;p24"/>
                  <p:cNvSpPr/>
                  <p:nvPr/>
                </p:nvSpPr>
                <p:spPr>
                  <a:xfrm>
                    <a:off x="18235859" y="646201"/>
                    <a:ext cx="26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36" extrusionOk="0">
                        <a:moveTo>
                          <a:pt x="27" y="37"/>
                        </a:moveTo>
                        <a:cubicBezTo>
                          <a:pt x="27" y="1"/>
                          <a:pt x="-33" y="-23"/>
                          <a:pt x="27" y="37"/>
                        </a:cubicBezTo>
                        <a:lnTo>
                          <a:pt x="27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53" name="Google Shape;2053;p24"/>
                  <p:cNvSpPr/>
                  <p:nvPr/>
                </p:nvSpPr>
                <p:spPr>
                  <a:xfrm>
                    <a:off x="18196266" y="644580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5"/>
                        </a:cubicBezTo>
                        <a:cubicBezTo>
                          <a:pt x="65442" y="54664"/>
                          <a:pt x="60889" y="30214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54" name="Google Shape;2054;p24"/>
                <p:cNvGrpSpPr/>
                <p:nvPr/>
              </p:nvGrpSpPr>
              <p:grpSpPr>
                <a:xfrm>
                  <a:off x="18616594" y="644580"/>
                  <a:ext cx="61318" cy="68919"/>
                  <a:chOff x="18616594" y="644580"/>
                  <a:chExt cx="61318" cy="68919"/>
                </a:xfrm>
              </p:grpSpPr>
              <p:sp>
                <p:nvSpPr>
                  <p:cNvPr id="2055" name="Google Shape;2055;p24"/>
                  <p:cNvSpPr/>
                  <p:nvPr/>
                </p:nvSpPr>
                <p:spPr>
                  <a:xfrm>
                    <a:off x="18656195" y="646201"/>
                    <a:ext cx="29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36" extrusionOk="0">
                        <a:moveTo>
                          <a:pt x="30" y="37"/>
                        </a:moveTo>
                        <a:cubicBezTo>
                          <a:pt x="18" y="1"/>
                          <a:pt x="-31" y="-23"/>
                          <a:pt x="30" y="37"/>
                        </a:cubicBezTo>
                        <a:lnTo>
                          <a:pt x="30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56" name="Google Shape;2056;p24"/>
                  <p:cNvSpPr/>
                  <p:nvPr/>
                </p:nvSpPr>
                <p:spPr>
                  <a:xfrm>
                    <a:off x="18616594" y="644580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5"/>
                        </a:cubicBezTo>
                        <a:cubicBezTo>
                          <a:pt x="65443" y="54664"/>
                          <a:pt x="60889" y="30214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57" name="Google Shape;2057;p24"/>
                <p:cNvGrpSpPr/>
                <p:nvPr/>
              </p:nvGrpSpPr>
              <p:grpSpPr>
                <a:xfrm>
                  <a:off x="19036931" y="644580"/>
                  <a:ext cx="61318" cy="68919"/>
                  <a:chOff x="19036931" y="644580"/>
                  <a:chExt cx="61318" cy="68919"/>
                </a:xfrm>
              </p:grpSpPr>
              <p:sp>
                <p:nvSpPr>
                  <p:cNvPr id="2058" name="Google Shape;2058;p24"/>
                  <p:cNvSpPr/>
                  <p:nvPr/>
                </p:nvSpPr>
                <p:spPr>
                  <a:xfrm>
                    <a:off x="19076527" y="646201"/>
                    <a:ext cx="26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36" extrusionOk="0">
                        <a:moveTo>
                          <a:pt x="27" y="37"/>
                        </a:moveTo>
                        <a:cubicBezTo>
                          <a:pt x="27" y="1"/>
                          <a:pt x="-33" y="-23"/>
                          <a:pt x="27" y="37"/>
                        </a:cubicBezTo>
                        <a:lnTo>
                          <a:pt x="27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59" name="Google Shape;2059;p24"/>
                  <p:cNvSpPr/>
                  <p:nvPr/>
                </p:nvSpPr>
                <p:spPr>
                  <a:xfrm>
                    <a:off x="19036931" y="644580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2" y="80627"/>
                          <a:pt x="39188" y="66655"/>
                        </a:cubicBezTo>
                        <a:cubicBezTo>
                          <a:pt x="65442" y="54664"/>
                          <a:pt x="60888" y="30214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60" name="Google Shape;2060;p24"/>
                <p:cNvGrpSpPr/>
                <p:nvPr/>
              </p:nvGrpSpPr>
              <p:grpSpPr>
                <a:xfrm>
                  <a:off x="19457259" y="644580"/>
                  <a:ext cx="61318" cy="68919"/>
                  <a:chOff x="19457259" y="644580"/>
                  <a:chExt cx="61318" cy="68919"/>
                </a:xfrm>
              </p:grpSpPr>
              <p:sp>
                <p:nvSpPr>
                  <p:cNvPr id="2061" name="Google Shape;2061;p24"/>
                  <p:cNvSpPr/>
                  <p:nvPr/>
                </p:nvSpPr>
                <p:spPr>
                  <a:xfrm>
                    <a:off x="19496863" y="646201"/>
                    <a:ext cx="29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36" extrusionOk="0">
                        <a:moveTo>
                          <a:pt x="30" y="37"/>
                        </a:moveTo>
                        <a:cubicBezTo>
                          <a:pt x="18" y="1"/>
                          <a:pt x="-31" y="-23"/>
                          <a:pt x="30" y="37"/>
                        </a:cubicBezTo>
                        <a:lnTo>
                          <a:pt x="30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62" name="Google Shape;2062;p24"/>
                  <p:cNvSpPr/>
                  <p:nvPr/>
                </p:nvSpPr>
                <p:spPr>
                  <a:xfrm>
                    <a:off x="19457259" y="644580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7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5"/>
                        </a:cubicBezTo>
                        <a:cubicBezTo>
                          <a:pt x="65443" y="54664"/>
                          <a:pt x="60889" y="30214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63" name="Google Shape;2063;p24"/>
                <p:cNvGrpSpPr/>
                <p:nvPr/>
              </p:nvGrpSpPr>
              <p:grpSpPr>
                <a:xfrm>
                  <a:off x="19877523" y="644547"/>
                  <a:ext cx="61381" cy="68935"/>
                  <a:chOff x="19877523" y="644547"/>
                  <a:chExt cx="61381" cy="68935"/>
                </a:xfrm>
              </p:grpSpPr>
              <p:sp>
                <p:nvSpPr>
                  <p:cNvPr id="2064" name="Google Shape;2064;p24"/>
                  <p:cNvSpPr/>
                  <p:nvPr/>
                </p:nvSpPr>
                <p:spPr>
                  <a:xfrm>
                    <a:off x="19917192" y="646201"/>
                    <a:ext cx="26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36" extrusionOk="0">
                        <a:moveTo>
                          <a:pt x="27" y="37"/>
                        </a:moveTo>
                        <a:cubicBezTo>
                          <a:pt x="27" y="1"/>
                          <a:pt x="-33" y="-23"/>
                          <a:pt x="27" y="37"/>
                        </a:cubicBezTo>
                        <a:lnTo>
                          <a:pt x="27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65" name="Google Shape;2065;p24"/>
                  <p:cNvSpPr/>
                  <p:nvPr/>
                </p:nvSpPr>
                <p:spPr>
                  <a:xfrm>
                    <a:off x="19877523" y="644547"/>
                    <a:ext cx="61381" cy="689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81" h="68935" extrusionOk="0">
                        <a:moveTo>
                          <a:pt x="61265" y="33967"/>
                        </a:moveTo>
                        <a:cubicBezTo>
                          <a:pt x="58597" y="2291"/>
                          <a:pt x="29579" y="-2931"/>
                          <a:pt x="42400" y="3215"/>
                        </a:cubicBezTo>
                        <a:cubicBezTo>
                          <a:pt x="32811" y="-1623"/>
                          <a:pt x="23451" y="-890"/>
                          <a:pt x="15076" y="4667"/>
                        </a:cubicBezTo>
                        <a:cubicBezTo>
                          <a:pt x="-17716" y="26429"/>
                          <a:pt x="8816" y="80576"/>
                          <a:pt x="39264" y="66688"/>
                        </a:cubicBezTo>
                        <a:cubicBezTo>
                          <a:pt x="65531" y="54685"/>
                          <a:pt x="60928" y="29694"/>
                          <a:pt x="61265" y="33967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066" name="Google Shape;2066;p24"/>
              <p:cNvGrpSpPr/>
              <p:nvPr/>
            </p:nvGrpSpPr>
            <p:grpSpPr>
              <a:xfrm>
                <a:off x="16514858" y="1099351"/>
                <a:ext cx="3424047" cy="68951"/>
                <a:chOff x="16514858" y="1099351"/>
                <a:chExt cx="3424047" cy="68951"/>
              </a:xfrm>
            </p:grpSpPr>
            <p:grpSp>
              <p:nvGrpSpPr>
                <p:cNvPr id="2067" name="Google Shape;2067;p24"/>
                <p:cNvGrpSpPr/>
                <p:nvPr/>
              </p:nvGrpSpPr>
              <p:grpSpPr>
                <a:xfrm>
                  <a:off x="16514858" y="1099351"/>
                  <a:ext cx="61382" cy="68935"/>
                  <a:chOff x="16514858" y="1099351"/>
                  <a:chExt cx="61382" cy="68935"/>
                </a:xfrm>
              </p:grpSpPr>
              <p:sp>
                <p:nvSpPr>
                  <p:cNvPr id="2068" name="Google Shape;2068;p24"/>
                  <p:cNvSpPr/>
                  <p:nvPr/>
                </p:nvSpPr>
                <p:spPr>
                  <a:xfrm>
                    <a:off x="16554531" y="1101004"/>
                    <a:ext cx="34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6" extrusionOk="0">
                        <a:moveTo>
                          <a:pt x="35" y="37"/>
                        </a:moveTo>
                        <a:cubicBezTo>
                          <a:pt x="23" y="1"/>
                          <a:pt x="-37" y="-23"/>
                          <a:pt x="35" y="37"/>
                        </a:cubicBezTo>
                        <a:lnTo>
                          <a:pt x="35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69" name="Google Shape;2069;p24"/>
                  <p:cNvSpPr/>
                  <p:nvPr/>
                </p:nvSpPr>
                <p:spPr>
                  <a:xfrm>
                    <a:off x="16514858" y="1099351"/>
                    <a:ext cx="61382" cy="689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82" h="68935" extrusionOk="0">
                        <a:moveTo>
                          <a:pt x="61265" y="33967"/>
                        </a:moveTo>
                        <a:cubicBezTo>
                          <a:pt x="58597" y="2291"/>
                          <a:pt x="29579" y="-2931"/>
                          <a:pt x="42400" y="3215"/>
                        </a:cubicBezTo>
                        <a:cubicBezTo>
                          <a:pt x="32811" y="-1623"/>
                          <a:pt x="23451" y="-890"/>
                          <a:pt x="15076" y="4667"/>
                        </a:cubicBezTo>
                        <a:cubicBezTo>
                          <a:pt x="-17715" y="26429"/>
                          <a:pt x="8816" y="80576"/>
                          <a:pt x="39264" y="66688"/>
                        </a:cubicBezTo>
                        <a:cubicBezTo>
                          <a:pt x="65542" y="54685"/>
                          <a:pt x="60928" y="29694"/>
                          <a:pt x="61265" y="33967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70" name="Google Shape;2070;p24"/>
                <p:cNvGrpSpPr/>
                <p:nvPr/>
              </p:nvGrpSpPr>
              <p:grpSpPr>
                <a:xfrm>
                  <a:off x="16935261" y="1099383"/>
                  <a:ext cx="61318" cy="68919"/>
                  <a:chOff x="16935261" y="1099383"/>
                  <a:chExt cx="61318" cy="68919"/>
                </a:xfrm>
              </p:grpSpPr>
              <p:sp>
                <p:nvSpPr>
                  <p:cNvPr id="2071" name="Google Shape;2071;p24"/>
                  <p:cNvSpPr/>
                  <p:nvPr/>
                </p:nvSpPr>
                <p:spPr>
                  <a:xfrm>
                    <a:off x="16974864" y="1101004"/>
                    <a:ext cx="29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36" extrusionOk="0">
                        <a:moveTo>
                          <a:pt x="30" y="37"/>
                        </a:moveTo>
                        <a:cubicBezTo>
                          <a:pt x="18" y="1"/>
                          <a:pt x="-30" y="-23"/>
                          <a:pt x="30" y="37"/>
                        </a:cubicBezTo>
                        <a:lnTo>
                          <a:pt x="30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72" name="Google Shape;2072;p24"/>
                  <p:cNvSpPr/>
                  <p:nvPr/>
                </p:nvSpPr>
                <p:spPr>
                  <a:xfrm>
                    <a:off x="16935261" y="1099383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5"/>
                        </a:cubicBezTo>
                        <a:cubicBezTo>
                          <a:pt x="65443" y="54664"/>
                          <a:pt x="60889" y="30214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73" name="Google Shape;2073;p24"/>
                <p:cNvGrpSpPr/>
                <p:nvPr/>
              </p:nvGrpSpPr>
              <p:grpSpPr>
                <a:xfrm>
                  <a:off x="17355600" y="1099383"/>
                  <a:ext cx="61318" cy="68919"/>
                  <a:chOff x="17355600" y="1099383"/>
                  <a:chExt cx="61318" cy="68919"/>
                </a:xfrm>
              </p:grpSpPr>
              <p:sp>
                <p:nvSpPr>
                  <p:cNvPr id="2074" name="Google Shape;2074;p24"/>
                  <p:cNvSpPr/>
                  <p:nvPr/>
                </p:nvSpPr>
                <p:spPr>
                  <a:xfrm>
                    <a:off x="17395198" y="1101004"/>
                    <a:ext cx="34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6" extrusionOk="0">
                        <a:moveTo>
                          <a:pt x="35" y="37"/>
                        </a:moveTo>
                        <a:cubicBezTo>
                          <a:pt x="23" y="1"/>
                          <a:pt x="-37" y="-23"/>
                          <a:pt x="35" y="37"/>
                        </a:cubicBezTo>
                        <a:lnTo>
                          <a:pt x="35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75" name="Google Shape;2075;p24"/>
                  <p:cNvSpPr/>
                  <p:nvPr/>
                </p:nvSpPr>
                <p:spPr>
                  <a:xfrm>
                    <a:off x="17355600" y="1099383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5"/>
                        </a:cubicBezTo>
                        <a:cubicBezTo>
                          <a:pt x="65443" y="54664"/>
                          <a:pt x="60889" y="30214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76" name="Google Shape;2076;p24"/>
                <p:cNvGrpSpPr/>
                <p:nvPr/>
              </p:nvGrpSpPr>
              <p:grpSpPr>
                <a:xfrm>
                  <a:off x="17775927" y="1099383"/>
                  <a:ext cx="61318" cy="68919"/>
                  <a:chOff x="17775927" y="1099383"/>
                  <a:chExt cx="61318" cy="68919"/>
                </a:xfrm>
              </p:grpSpPr>
              <p:sp>
                <p:nvSpPr>
                  <p:cNvPr id="2077" name="Google Shape;2077;p24"/>
                  <p:cNvSpPr/>
                  <p:nvPr/>
                </p:nvSpPr>
                <p:spPr>
                  <a:xfrm>
                    <a:off x="17815530" y="1101004"/>
                    <a:ext cx="29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36" extrusionOk="0">
                        <a:moveTo>
                          <a:pt x="30" y="37"/>
                        </a:moveTo>
                        <a:cubicBezTo>
                          <a:pt x="18" y="1"/>
                          <a:pt x="-31" y="-23"/>
                          <a:pt x="30" y="37"/>
                        </a:cubicBezTo>
                        <a:lnTo>
                          <a:pt x="30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78" name="Google Shape;2078;p24"/>
                  <p:cNvSpPr/>
                  <p:nvPr/>
                </p:nvSpPr>
                <p:spPr>
                  <a:xfrm>
                    <a:off x="17775927" y="1099383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7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5"/>
                        </a:cubicBezTo>
                        <a:cubicBezTo>
                          <a:pt x="65443" y="54664"/>
                          <a:pt x="60889" y="30214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79" name="Google Shape;2079;p24"/>
                <p:cNvGrpSpPr/>
                <p:nvPr/>
              </p:nvGrpSpPr>
              <p:grpSpPr>
                <a:xfrm>
                  <a:off x="18196266" y="1099383"/>
                  <a:ext cx="61318" cy="68919"/>
                  <a:chOff x="18196266" y="1099383"/>
                  <a:chExt cx="61318" cy="68919"/>
                </a:xfrm>
              </p:grpSpPr>
              <p:sp>
                <p:nvSpPr>
                  <p:cNvPr id="2080" name="Google Shape;2080;p24"/>
                  <p:cNvSpPr/>
                  <p:nvPr/>
                </p:nvSpPr>
                <p:spPr>
                  <a:xfrm>
                    <a:off x="18235859" y="1101004"/>
                    <a:ext cx="26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36" extrusionOk="0">
                        <a:moveTo>
                          <a:pt x="27" y="37"/>
                        </a:moveTo>
                        <a:cubicBezTo>
                          <a:pt x="27" y="1"/>
                          <a:pt x="-33" y="-23"/>
                          <a:pt x="27" y="37"/>
                        </a:cubicBezTo>
                        <a:lnTo>
                          <a:pt x="27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81" name="Google Shape;2081;p24"/>
                  <p:cNvSpPr/>
                  <p:nvPr/>
                </p:nvSpPr>
                <p:spPr>
                  <a:xfrm>
                    <a:off x="18196266" y="1099383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5"/>
                        </a:cubicBezTo>
                        <a:cubicBezTo>
                          <a:pt x="65442" y="54664"/>
                          <a:pt x="60889" y="30214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82" name="Google Shape;2082;p24"/>
                <p:cNvGrpSpPr/>
                <p:nvPr/>
              </p:nvGrpSpPr>
              <p:grpSpPr>
                <a:xfrm>
                  <a:off x="18616594" y="1099383"/>
                  <a:ext cx="61318" cy="68919"/>
                  <a:chOff x="18616594" y="1099383"/>
                  <a:chExt cx="61318" cy="68919"/>
                </a:xfrm>
              </p:grpSpPr>
              <p:sp>
                <p:nvSpPr>
                  <p:cNvPr id="2083" name="Google Shape;2083;p24"/>
                  <p:cNvSpPr/>
                  <p:nvPr/>
                </p:nvSpPr>
                <p:spPr>
                  <a:xfrm>
                    <a:off x="18656195" y="1101004"/>
                    <a:ext cx="29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36" extrusionOk="0">
                        <a:moveTo>
                          <a:pt x="30" y="37"/>
                        </a:moveTo>
                        <a:cubicBezTo>
                          <a:pt x="18" y="1"/>
                          <a:pt x="-31" y="-23"/>
                          <a:pt x="30" y="37"/>
                        </a:cubicBezTo>
                        <a:lnTo>
                          <a:pt x="30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84" name="Google Shape;2084;p24"/>
                  <p:cNvSpPr/>
                  <p:nvPr/>
                </p:nvSpPr>
                <p:spPr>
                  <a:xfrm>
                    <a:off x="18616594" y="1099383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5"/>
                        </a:cubicBezTo>
                        <a:cubicBezTo>
                          <a:pt x="65443" y="54664"/>
                          <a:pt x="60889" y="30214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85" name="Google Shape;2085;p24"/>
                <p:cNvGrpSpPr/>
                <p:nvPr/>
              </p:nvGrpSpPr>
              <p:grpSpPr>
                <a:xfrm>
                  <a:off x="19036931" y="1099383"/>
                  <a:ext cx="61318" cy="68919"/>
                  <a:chOff x="19036931" y="1099383"/>
                  <a:chExt cx="61318" cy="68919"/>
                </a:xfrm>
              </p:grpSpPr>
              <p:sp>
                <p:nvSpPr>
                  <p:cNvPr id="2086" name="Google Shape;2086;p24"/>
                  <p:cNvSpPr/>
                  <p:nvPr/>
                </p:nvSpPr>
                <p:spPr>
                  <a:xfrm>
                    <a:off x="19076527" y="1101004"/>
                    <a:ext cx="26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36" extrusionOk="0">
                        <a:moveTo>
                          <a:pt x="27" y="37"/>
                        </a:moveTo>
                        <a:cubicBezTo>
                          <a:pt x="27" y="1"/>
                          <a:pt x="-33" y="-23"/>
                          <a:pt x="27" y="37"/>
                        </a:cubicBezTo>
                        <a:lnTo>
                          <a:pt x="27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87" name="Google Shape;2087;p24"/>
                  <p:cNvSpPr/>
                  <p:nvPr/>
                </p:nvSpPr>
                <p:spPr>
                  <a:xfrm>
                    <a:off x="19036931" y="1099383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2" y="80627"/>
                          <a:pt x="39188" y="66655"/>
                        </a:cubicBezTo>
                        <a:cubicBezTo>
                          <a:pt x="65442" y="54664"/>
                          <a:pt x="60888" y="30214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88" name="Google Shape;2088;p24"/>
                <p:cNvGrpSpPr/>
                <p:nvPr/>
              </p:nvGrpSpPr>
              <p:grpSpPr>
                <a:xfrm>
                  <a:off x="19457259" y="1099383"/>
                  <a:ext cx="61318" cy="68919"/>
                  <a:chOff x="19457259" y="1099383"/>
                  <a:chExt cx="61318" cy="68919"/>
                </a:xfrm>
              </p:grpSpPr>
              <p:sp>
                <p:nvSpPr>
                  <p:cNvPr id="2089" name="Google Shape;2089;p24"/>
                  <p:cNvSpPr/>
                  <p:nvPr/>
                </p:nvSpPr>
                <p:spPr>
                  <a:xfrm>
                    <a:off x="19496863" y="1101004"/>
                    <a:ext cx="29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36" extrusionOk="0">
                        <a:moveTo>
                          <a:pt x="30" y="37"/>
                        </a:moveTo>
                        <a:cubicBezTo>
                          <a:pt x="18" y="1"/>
                          <a:pt x="-31" y="-23"/>
                          <a:pt x="30" y="37"/>
                        </a:cubicBezTo>
                        <a:lnTo>
                          <a:pt x="30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90" name="Google Shape;2090;p24"/>
                  <p:cNvSpPr/>
                  <p:nvPr/>
                </p:nvSpPr>
                <p:spPr>
                  <a:xfrm>
                    <a:off x="19457259" y="1099383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7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5"/>
                        </a:cubicBezTo>
                        <a:cubicBezTo>
                          <a:pt x="65443" y="54664"/>
                          <a:pt x="60889" y="30214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91" name="Google Shape;2091;p24"/>
                <p:cNvGrpSpPr/>
                <p:nvPr/>
              </p:nvGrpSpPr>
              <p:grpSpPr>
                <a:xfrm>
                  <a:off x="19877523" y="1099351"/>
                  <a:ext cx="61381" cy="68935"/>
                  <a:chOff x="19877523" y="1099351"/>
                  <a:chExt cx="61381" cy="68935"/>
                </a:xfrm>
              </p:grpSpPr>
              <p:sp>
                <p:nvSpPr>
                  <p:cNvPr id="2092" name="Google Shape;2092;p24"/>
                  <p:cNvSpPr/>
                  <p:nvPr/>
                </p:nvSpPr>
                <p:spPr>
                  <a:xfrm>
                    <a:off x="19917192" y="1101004"/>
                    <a:ext cx="26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36" extrusionOk="0">
                        <a:moveTo>
                          <a:pt x="27" y="37"/>
                        </a:moveTo>
                        <a:cubicBezTo>
                          <a:pt x="27" y="1"/>
                          <a:pt x="-33" y="-23"/>
                          <a:pt x="27" y="37"/>
                        </a:cubicBezTo>
                        <a:lnTo>
                          <a:pt x="27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93" name="Google Shape;2093;p24"/>
                  <p:cNvSpPr/>
                  <p:nvPr/>
                </p:nvSpPr>
                <p:spPr>
                  <a:xfrm>
                    <a:off x="19877523" y="1099351"/>
                    <a:ext cx="61381" cy="689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81" h="68935" extrusionOk="0">
                        <a:moveTo>
                          <a:pt x="61265" y="33967"/>
                        </a:moveTo>
                        <a:cubicBezTo>
                          <a:pt x="58597" y="2291"/>
                          <a:pt x="29579" y="-2931"/>
                          <a:pt x="42400" y="3215"/>
                        </a:cubicBezTo>
                        <a:cubicBezTo>
                          <a:pt x="32811" y="-1623"/>
                          <a:pt x="23451" y="-890"/>
                          <a:pt x="15076" y="4667"/>
                        </a:cubicBezTo>
                        <a:cubicBezTo>
                          <a:pt x="-17716" y="26429"/>
                          <a:pt x="8816" y="80576"/>
                          <a:pt x="39264" y="66688"/>
                        </a:cubicBezTo>
                        <a:cubicBezTo>
                          <a:pt x="65531" y="54685"/>
                          <a:pt x="60928" y="29694"/>
                          <a:pt x="61265" y="33967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094" name="Google Shape;2094;p24"/>
              <p:cNvGrpSpPr/>
              <p:nvPr/>
            </p:nvGrpSpPr>
            <p:grpSpPr>
              <a:xfrm>
                <a:off x="16514858" y="1554154"/>
                <a:ext cx="3424047" cy="68951"/>
                <a:chOff x="16514858" y="1554154"/>
                <a:chExt cx="3424047" cy="68951"/>
              </a:xfrm>
            </p:grpSpPr>
            <p:grpSp>
              <p:nvGrpSpPr>
                <p:cNvPr id="2095" name="Google Shape;2095;p24"/>
                <p:cNvGrpSpPr/>
                <p:nvPr/>
              </p:nvGrpSpPr>
              <p:grpSpPr>
                <a:xfrm>
                  <a:off x="16514858" y="1554154"/>
                  <a:ext cx="61382" cy="68935"/>
                  <a:chOff x="16514858" y="1554154"/>
                  <a:chExt cx="61382" cy="68935"/>
                </a:xfrm>
              </p:grpSpPr>
              <p:sp>
                <p:nvSpPr>
                  <p:cNvPr id="2096" name="Google Shape;2096;p24"/>
                  <p:cNvSpPr/>
                  <p:nvPr/>
                </p:nvSpPr>
                <p:spPr>
                  <a:xfrm>
                    <a:off x="16554531" y="1555808"/>
                    <a:ext cx="34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6" extrusionOk="0">
                        <a:moveTo>
                          <a:pt x="35" y="37"/>
                        </a:moveTo>
                        <a:cubicBezTo>
                          <a:pt x="23" y="1"/>
                          <a:pt x="-37" y="-23"/>
                          <a:pt x="35" y="37"/>
                        </a:cubicBezTo>
                        <a:lnTo>
                          <a:pt x="35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97" name="Google Shape;2097;p24"/>
                  <p:cNvSpPr/>
                  <p:nvPr/>
                </p:nvSpPr>
                <p:spPr>
                  <a:xfrm>
                    <a:off x="16514858" y="1554154"/>
                    <a:ext cx="61382" cy="689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82" h="68935" extrusionOk="0">
                        <a:moveTo>
                          <a:pt x="61265" y="33967"/>
                        </a:moveTo>
                        <a:cubicBezTo>
                          <a:pt x="58597" y="2291"/>
                          <a:pt x="29579" y="-2931"/>
                          <a:pt x="42400" y="3215"/>
                        </a:cubicBezTo>
                        <a:cubicBezTo>
                          <a:pt x="32811" y="-1623"/>
                          <a:pt x="23451" y="-890"/>
                          <a:pt x="15076" y="4667"/>
                        </a:cubicBezTo>
                        <a:cubicBezTo>
                          <a:pt x="-17715" y="26429"/>
                          <a:pt x="8816" y="80576"/>
                          <a:pt x="39264" y="66688"/>
                        </a:cubicBezTo>
                        <a:cubicBezTo>
                          <a:pt x="65542" y="54697"/>
                          <a:pt x="60928" y="29694"/>
                          <a:pt x="61265" y="33967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98" name="Google Shape;2098;p24"/>
                <p:cNvGrpSpPr/>
                <p:nvPr/>
              </p:nvGrpSpPr>
              <p:grpSpPr>
                <a:xfrm>
                  <a:off x="16935261" y="1554186"/>
                  <a:ext cx="61318" cy="68919"/>
                  <a:chOff x="16935261" y="1554186"/>
                  <a:chExt cx="61318" cy="68919"/>
                </a:xfrm>
              </p:grpSpPr>
              <p:sp>
                <p:nvSpPr>
                  <p:cNvPr id="2099" name="Google Shape;2099;p24"/>
                  <p:cNvSpPr/>
                  <p:nvPr/>
                </p:nvSpPr>
                <p:spPr>
                  <a:xfrm>
                    <a:off x="16974864" y="1555808"/>
                    <a:ext cx="29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36" extrusionOk="0">
                        <a:moveTo>
                          <a:pt x="30" y="37"/>
                        </a:moveTo>
                        <a:cubicBezTo>
                          <a:pt x="18" y="1"/>
                          <a:pt x="-30" y="-23"/>
                          <a:pt x="30" y="37"/>
                        </a:cubicBezTo>
                        <a:lnTo>
                          <a:pt x="30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00" name="Google Shape;2100;p24"/>
                  <p:cNvSpPr/>
                  <p:nvPr/>
                </p:nvSpPr>
                <p:spPr>
                  <a:xfrm>
                    <a:off x="16935261" y="1554186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5"/>
                        </a:cubicBezTo>
                        <a:cubicBezTo>
                          <a:pt x="65443" y="54664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01" name="Google Shape;2101;p24"/>
                <p:cNvGrpSpPr/>
                <p:nvPr/>
              </p:nvGrpSpPr>
              <p:grpSpPr>
                <a:xfrm>
                  <a:off x="17355600" y="1554186"/>
                  <a:ext cx="61318" cy="68919"/>
                  <a:chOff x="17355600" y="1554186"/>
                  <a:chExt cx="61318" cy="68919"/>
                </a:xfrm>
              </p:grpSpPr>
              <p:sp>
                <p:nvSpPr>
                  <p:cNvPr id="2102" name="Google Shape;2102;p24"/>
                  <p:cNvSpPr/>
                  <p:nvPr/>
                </p:nvSpPr>
                <p:spPr>
                  <a:xfrm>
                    <a:off x="17395198" y="1555808"/>
                    <a:ext cx="34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6" extrusionOk="0">
                        <a:moveTo>
                          <a:pt x="35" y="37"/>
                        </a:moveTo>
                        <a:cubicBezTo>
                          <a:pt x="23" y="1"/>
                          <a:pt x="-37" y="-23"/>
                          <a:pt x="35" y="37"/>
                        </a:cubicBezTo>
                        <a:lnTo>
                          <a:pt x="35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03" name="Google Shape;2103;p24"/>
                  <p:cNvSpPr/>
                  <p:nvPr/>
                </p:nvSpPr>
                <p:spPr>
                  <a:xfrm>
                    <a:off x="17355600" y="1554186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5"/>
                        </a:cubicBezTo>
                        <a:cubicBezTo>
                          <a:pt x="65443" y="54664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04" name="Google Shape;2104;p24"/>
                <p:cNvGrpSpPr/>
                <p:nvPr/>
              </p:nvGrpSpPr>
              <p:grpSpPr>
                <a:xfrm>
                  <a:off x="17775927" y="1554186"/>
                  <a:ext cx="61318" cy="68919"/>
                  <a:chOff x="17775927" y="1554186"/>
                  <a:chExt cx="61318" cy="68919"/>
                </a:xfrm>
              </p:grpSpPr>
              <p:sp>
                <p:nvSpPr>
                  <p:cNvPr id="2105" name="Google Shape;2105;p24"/>
                  <p:cNvSpPr/>
                  <p:nvPr/>
                </p:nvSpPr>
                <p:spPr>
                  <a:xfrm>
                    <a:off x="17815530" y="1555808"/>
                    <a:ext cx="29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36" extrusionOk="0">
                        <a:moveTo>
                          <a:pt x="30" y="37"/>
                        </a:moveTo>
                        <a:cubicBezTo>
                          <a:pt x="18" y="1"/>
                          <a:pt x="-31" y="-23"/>
                          <a:pt x="30" y="37"/>
                        </a:cubicBezTo>
                        <a:lnTo>
                          <a:pt x="30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06" name="Google Shape;2106;p24"/>
                  <p:cNvSpPr/>
                  <p:nvPr/>
                </p:nvSpPr>
                <p:spPr>
                  <a:xfrm>
                    <a:off x="17775927" y="1554186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7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5"/>
                        </a:cubicBezTo>
                        <a:cubicBezTo>
                          <a:pt x="65443" y="54664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07" name="Google Shape;2107;p24"/>
                <p:cNvGrpSpPr/>
                <p:nvPr/>
              </p:nvGrpSpPr>
              <p:grpSpPr>
                <a:xfrm>
                  <a:off x="18196266" y="1554186"/>
                  <a:ext cx="61318" cy="68919"/>
                  <a:chOff x="18196266" y="1554186"/>
                  <a:chExt cx="61318" cy="68919"/>
                </a:xfrm>
              </p:grpSpPr>
              <p:sp>
                <p:nvSpPr>
                  <p:cNvPr id="2108" name="Google Shape;2108;p24"/>
                  <p:cNvSpPr/>
                  <p:nvPr/>
                </p:nvSpPr>
                <p:spPr>
                  <a:xfrm>
                    <a:off x="18235859" y="1555808"/>
                    <a:ext cx="26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36" extrusionOk="0">
                        <a:moveTo>
                          <a:pt x="27" y="37"/>
                        </a:moveTo>
                        <a:cubicBezTo>
                          <a:pt x="27" y="1"/>
                          <a:pt x="-33" y="-23"/>
                          <a:pt x="27" y="37"/>
                        </a:cubicBezTo>
                        <a:lnTo>
                          <a:pt x="27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09" name="Google Shape;2109;p24"/>
                  <p:cNvSpPr/>
                  <p:nvPr/>
                </p:nvSpPr>
                <p:spPr>
                  <a:xfrm>
                    <a:off x="18196266" y="1554186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5"/>
                        </a:cubicBezTo>
                        <a:cubicBezTo>
                          <a:pt x="65442" y="54664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10" name="Google Shape;2110;p24"/>
                <p:cNvGrpSpPr/>
                <p:nvPr/>
              </p:nvGrpSpPr>
              <p:grpSpPr>
                <a:xfrm>
                  <a:off x="18616594" y="1554186"/>
                  <a:ext cx="61318" cy="68919"/>
                  <a:chOff x="18616594" y="1554186"/>
                  <a:chExt cx="61318" cy="68919"/>
                </a:xfrm>
              </p:grpSpPr>
              <p:sp>
                <p:nvSpPr>
                  <p:cNvPr id="2111" name="Google Shape;2111;p24"/>
                  <p:cNvSpPr/>
                  <p:nvPr/>
                </p:nvSpPr>
                <p:spPr>
                  <a:xfrm>
                    <a:off x="18656195" y="1555808"/>
                    <a:ext cx="29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36" extrusionOk="0">
                        <a:moveTo>
                          <a:pt x="30" y="37"/>
                        </a:moveTo>
                        <a:cubicBezTo>
                          <a:pt x="18" y="1"/>
                          <a:pt x="-31" y="-23"/>
                          <a:pt x="30" y="37"/>
                        </a:cubicBezTo>
                        <a:lnTo>
                          <a:pt x="30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12" name="Google Shape;2112;p24"/>
                  <p:cNvSpPr/>
                  <p:nvPr/>
                </p:nvSpPr>
                <p:spPr>
                  <a:xfrm>
                    <a:off x="18616594" y="1554186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5"/>
                        </a:cubicBezTo>
                        <a:cubicBezTo>
                          <a:pt x="65443" y="54664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13" name="Google Shape;2113;p24"/>
                <p:cNvGrpSpPr/>
                <p:nvPr/>
              </p:nvGrpSpPr>
              <p:grpSpPr>
                <a:xfrm>
                  <a:off x="19036931" y="1554186"/>
                  <a:ext cx="61318" cy="68919"/>
                  <a:chOff x="19036931" y="1554186"/>
                  <a:chExt cx="61318" cy="68919"/>
                </a:xfrm>
              </p:grpSpPr>
              <p:sp>
                <p:nvSpPr>
                  <p:cNvPr id="2114" name="Google Shape;2114;p24"/>
                  <p:cNvSpPr/>
                  <p:nvPr/>
                </p:nvSpPr>
                <p:spPr>
                  <a:xfrm>
                    <a:off x="19076527" y="1555808"/>
                    <a:ext cx="26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36" extrusionOk="0">
                        <a:moveTo>
                          <a:pt x="27" y="37"/>
                        </a:moveTo>
                        <a:cubicBezTo>
                          <a:pt x="27" y="1"/>
                          <a:pt x="-33" y="-23"/>
                          <a:pt x="27" y="37"/>
                        </a:cubicBezTo>
                        <a:lnTo>
                          <a:pt x="27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15" name="Google Shape;2115;p24"/>
                  <p:cNvSpPr/>
                  <p:nvPr/>
                </p:nvSpPr>
                <p:spPr>
                  <a:xfrm>
                    <a:off x="19036931" y="1554186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2" y="80627"/>
                          <a:pt x="39188" y="66655"/>
                        </a:cubicBezTo>
                        <a:cubicBezTo>
                          <a:pt x="65442" y="54664"/>
                          <a:pt x="60888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16" name="Google Shape;2116;p24"/>
                <p:cNvGrpSpPr/>
                <p:nvPr/>
              </p:nvGrpSpPr>
              <p:grpSpPr>
                <a:xfrm>
                  <a:off x="19457259" y="1554186"/>
                  <a:ext cx="61318" cy="68919"/>
                  <a:chOff x="19457259" y="1554186"/>
                  <a:chExt cx="61318" cy="68919"/>
                </a:xfrm>
              </p:grpSpPr>
              <p:sp>
                <p:nvSpPr>
                  <p:cNvPr id="2117" name="Google Shape;2117;p24"/>
                  <p:cNvSpPr/>
                  <p:nvPr/>
                </p:nvSpPr>
                <p:spPr>
                  <a:xfrm>
                    <a:off x="19496863" y="1555808"/>
                    <a:ext cx="29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36" extrusionOk="0">
                        <a:moveTo>
                          <a:pt x="30" y="37"/>
                        </a:moveTo>
                        <a:cubicBezTo>
                          <a:pt x="18" y="1"/>
                          <a:pt x="-31" y="-23"/>
                          <a:pt x="30" y="37"/>
                        </a:cubicBezTo>
                        <a:lnTo>
                          <a:pt x="30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18" name="Google Shape;2118;p24"/>
                  <p:cNvSpPr/>
                  <p:nvPr/>
                </p:nvSpPr>
                <p:spPr>
                  <a:xfrm>
                    <a:off x="19457259" y="1554186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7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5"/>
                        </a:cubicBezTo>
                        <a:cubicBezTo>
                          <a:pt x="65443" y="54664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19" name="Google Shape;2119;p24"/>
                <p:cNvGrpSpPr/>
                <p:nvPr/>
              </p:nvGrpSpPr>
              <p:grpSpPr>
                <a:xfrm>
                  <a:off x="19877523" y="1554154"/>
                  <a:ext cx="61381" cy="68935"/>
                  <a:chOff x="19877523" y="1554154"/>
                  <a:chExt cx="61381" cy="68935"/>
                </a:xfrm>
              </p:grpSpPr>
              <p:sp>
                <p:nvSpPr>
                  <p:cNvPr id="2120" name="Google Shape;2120;p24"/>
                  <p:cNvSpPr/>
                  <p:nvPr/>
                </p:nvSpPr>
                <p:spPr>
                  <a:xfrm>
                    <a:off x="19917192" y="1555808"/>
                    <a:ext cx="26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36" extrusionOk="0">
                        <a:moveTo>
                          <a:pt x="27" y="37"/>
                        </a:moveTo>
                        <a:cubicBezTo>
                          <a:pt x="27" y="1"/>
                          <a:pt x="-33" y="-23"/>
                          <a:pt x="27" y="37"/>
                        </a:cubicBezTo>
                        <a:lnTo>
                          <a:pt x="27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21" name="Google Shape;2121;p24"/>
                  <p:cNvSpPr/>
                  <p:nvPr/>
                </p:nvSpPr>
                <p:spPr>
                  <a:xfrm>
                    <a:off x="19877523" y="1554154"/>
                    <a:ext cx="61381" cy="689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81" h="68935" extrusionOk="0">
                        <a:moveTo>
                          <a:pt x="61265" y="33967"/>
                        </a:moveTo>
                        <a:cubicBezTo>
                          <a:pt x="58597" y="2291"/>
                          <a:pt x="29579" y="-2931"/>
                          <a:pt x="42400" y="3215"/>
                        </a:cubicBezTo>
                        <a:cubicBezTo>
                          <a:pt x="32811" y="-1623"/>
                          <a:pt x="23451" y="-890"/>
                          <a:pt x="15076" y="4667"/>
                        </a:cubicBezTo>
                        <a:cubicBezTo>
                          <a:pt x="-17716" y="26429"/>
                          <a:pt x="8816" y="80576"/>
                          <a:pt x="39264" y="66688"/>
                        </a:cubicBezTo>
                        <a:cubicBezTo>
                          <a:pt x="65531" y="54697"/>
                          <a:pt x="60928" y="29694"/>
                          <a:pt x="61265" y="33967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122" name="Google Shape;2122;p24"/>
              <p:cNvGrpSpPr/>
              <p:nvPr/>
            </p:nvGrpSpPr>
            <p:grpSpPr>
              <a:xfrm>
                <a:off x="16514858" y="2008957"/>
                <a:ext cx="3424047" cy="68951"/>
                <a:chOff x="16514858" y="2008957"/>
                <a:chExt cx="3424047" cy="68951"/>
              </a:xfrm>
            </p:grpSpPr>
            <p:grpSp>
              <p:nvGrpSpPr>
                <p:cNvPr id="2123" name="Google Shape;2123;p24"/>
                <p:cNvGrpSpPr/>
                <p:nvPr/>
              </p:nvGrpSpPr>
              <p:grpSpPr>
                <a:xfrm>
                  <a:off x="16514858" y="2008957"/>
                  <a:ext cx="61382" cy="68935"/>
                  <a:chOff x="16514858" y="2008957"/>
                  <a:chExt cx="61382" cy="68935"/>
                </a:xfrm>
              </p:grpSpPr>
              <p:sp>
                <p:nvSpPr>
                  <p:cNvPr id="2124" name="Google Shape;2124;p24"/>
                  <p:cNvSpPr/>
                  <p:nvPr/>
                </p:nvSpPr>
                <p:spPr>
                  <a:xfrm>
                    <a:off x="16554531" y="2010620"/>
                    <a:ext cx="34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27" extrusionOk="0">
                        <a:moveTo>
                          <a:pt x="35" y="28"/>
                        </a:moveTo>
                        <a:cubicBezTo>
                          <a:pt x="23" y="4"/>
                          <a:pt x="-37" y="-20"/>
                          <a:pt x="35" y="28"/>
                        </a:cubicBezTo>
                        <a:lnTo>
                          <a:pt x="35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25" name="Google Shape;2125;p24"/>
                  <p:cNvSpPr/>
                  <p:nvPr/>
                </p:nvSpPr>
                <p:spPr>
                  <a:xfrm>
                    <a:off x="16514858" y="2008957"/>
                    <a:ext cx="61382" cy="689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82" h="68935" extrusionOk="0">
                        <a:moveTo>
                          <a:pt x="61265" y="33967"/>
                        </a:moveTo>
                        <a:cubicBezTo>
                          <a:pt x="58597" y="2291"/>
                          <a:pt x="29579" y="-2931"/>
                          <a:pt x="42400" y="3215"/>
                        </a:cubicBezTo>
                        <a:cubicBezTo>
                          <a:pt x="32811" y="-1622"/>
                          <a:pt x="23451" y="-890"/>
                          <a:pt x="15076" y="4667"/>
                        </a:cubicBezTo>
                        <a:cubicBezTo>
                          <a:pt x="-17715" y="26429"/>
                          <a:pt x="8816" y="80576"/>
                          <a:pt x="39264" y="66688"/>
                        </a:cubicBezTo>
                        <a:cubicBezTo>
                          <a:pt x="65542" y="54697"/>
                          <a:pt x="60928" y="29706"/>
                          <a:pt x="61265" y="33967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26" name="Google Shape;2126;p24"/>
                <p:cNvGrpSpPr/>
                <p:nvPr/>
              </p:nvGrpSpPr>
              <p:grpSpPr>
                <a:xfrm>
                  <a:off x="16935261" y="2008989"/>
                  <a:ext cx="61318" cy="68919"/>
                  <a:chOff x="16935261" y="2008989"/>
                  <a:chExt cx="61318" cy="68919"/>
                </a:xfrm>
              </p:grpSpPr>
              <p:sp>
                <p:nvSpPr>
                  <p:cNvPr id="2127" name="Google Shape;2127;p24"/>
                  <p:cNvSpPr/>
                  <p:nvPr/>
                </p:nvSpPr>
                <p:spPr>
                  <a:xfrm>
                    <a:off x="16974864" y="2010620"/>
                    <a:ext cx="29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27" extrusionOk="0">
                        <a:moveTo>
                          <a:pt x="30" y="28"/>
                        </a:moveTo>
                        <a:cubicBezTo>
                          <a:pt x="18" y="4"/>
                          <a:pt x="-30" y="-20"/>
                          <a:pt x="30" y="28"/>
                        </a:cubicBezTo>
                        <a:lnTo>
                          <a:pt x="30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28" name="Google Shape;2128;p24"/>
                  <p:cNvSpPr/>
                  <p:nvPr/>
                </p:nvSpPr>
                <p:spPr>
                  <a:xfrm>
                    <a:off x="16935261" y="2008989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5"/>
                        </a:cubicBezTo>
                        <a:cubicBezTo>
                          <a:pt x="65443" y="54676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29" name="Google Shape;2129;p24"/>
                <p:cNvGrpSpPr/>
                <p:nvPr/>
              </p:nvGrpSpPr>
              <p:grpSpPr>
                <a:xfrm>
                  <a:off x="17355600" y="2008989"/>
                  <a:ext cx="61318" cy="68919"/>
                  <a:chOff x="17355600" y="2008989"/>
                  <a:chExt cx="61318" cy="68919"/>
                </a:xfrm>
              </p:grpSpPr>
              <p:sp>
                <p:nvSpPr>
                  <p:cNvPr id="2130" name="Google Shape;2130;p24"/>
                  <p:cNvSpPr/>
                  <p:nvPr/>
                </p:nvSpPr>
                <p:spPr>
                  <a:xfrm>
                    <a:off x="17395198" y="2010620"/>
                    <a:ext cx="34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27" extrusionOk="0">
                        <a:moveTo>
                          <a:pt x="35" y="28"/>
                        </a:moveTo>
                        <a:cubicBezTo>
                          <a:pt x="23" y="4"/>
                          <a:pt x="-37" y="-20"/>
                          <a:pt x="35" y="28"/>
                        </a:cubicBezTo>
                        <a:lnTo>
                          <a:pt x="35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31" name="Google Shape;2131;p24"/>
                  <p:cNvSpPr/>
                  <p:nvPr/>
                </p:nvSpPr>
                <p:spPr>
                  <a:xfrm>
                    <a:off x="17355600" y="2008989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5"/>
                        </a:cubicBezTo>
                        <a:cubicBezTo>
                          <a:pt x="65443" y="54676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32" name="Google Shape;2132;p24"/>
                <p:cNvGrpSpPr/>
                <p:nvPr/>
              </p:nvGrpSpPr>
              <p:grpSpPr>
                <a:xfrm>
                  <a:off x="17775927" y="2008989"/>
                  <a:ext cx="61318" cy="68919"/>
                  <a:chOff x="17775927" y="2008989"/>
                  <a:chExt cx="61318" cy="68919"/>
                </a:xfrm>
              </p:grpSpPr>
              <p:sp>
                <p:nvSpPr>
                  <p:cNvPr id="2133" name="Google Shape;2133;p24"/>
                  <p:cNvSpPr/>
                  <p:nvPr/>
                </p:nvSpPr>
                <p:spPr>
                  <a:xfrm>
                    <a:off x="17815530" y="2010620"/>
                    <a:ext cx="29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27" extrusionOk="0">
                        <a:moveTo>
                          <a:pt x="30" y="28"/>
                        </a:moveTo>
                        <a:cubicBezTo>
                          <a:pt x="18" y="4"/>
                          <a:pt x="-31" y="-20"/>
                          <a:pt x="30" y="28"/>
                        </a:cubicBezTo>
                        <a:lnTo>
                          <a:pt x="30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34" name="Google Shape;2134;p24"/>
                  <p:cNvSpPr/>
                  <p:nvPr/>
                </p:nvSpPr>
                <p:spPr>
                  <a:xfrm>
                    <a:off x="17775927" y="2008989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7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5"/>
                        </a:cubicBezTo>
                        <a:cubicBezTo>
                          <a:pt x="65443" y="54676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35" name="Google Shape;2135;p24"/>
                <p:cNvGrpSpPr/>
                <p:nvPr/>
              </p:nvGrpSpPr>
              <p:grpSpPr>
                <a:xfrm>
                  <a:off x="18196266" y="2008989"/>
                  <a:ext cx="61318" cy="68919"/>
                  <a:chOff x="18196266" y="2008989"/>
                  <a:chExt cx="61318" cy="68919"/>
                </a:xfrm>
              </p:grpSpPr>
              <p:sp>
                <p:nvSpPr>
                  <p:cNvPr id="2136" name="Google Shape;2136;p24"/>
                  <p:cNvSpPr/>
                  <p:nvPr/>
                </p:nvSpPr>
                <p:spPr>
                  <a:xfrm>
                    <a:off x="18235859" y="2010620"/>
                    <a:ext cx="26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27" extrusionOk="0">
                        <a:moveTo>
                          <a:pt x="27" y="28"/>
                        </a:moveTo>
                        <a:cubicBezTo>
                          <a:pt x="27" y="4"/>
                          <a:pt x="-33" y="-20"/>
                          <a:pt x="27" y="28"/>
                        </a:cubicBezTo>
                        <a:lnTo>
                          <a:pt x="27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37" name="Google Shape;2137;p24"/>
                  <p:cNvSpPr/>
                  <p:nvPr/>
                </p:nvSpPr>
                <p:spPr>
                  <a:xfrm>
                    <a:off x="18196266" y="2008989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5"/>
                        </a:cubicBezTo>
                        <a:cubicBezTo>
                          <a:pt x="65442" y="54676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38" name="Google Shape;2138;p24"/>
                <p:cNvGrpSpPr/>
                <p:nvPr/>
              </p:nvGrpSpPr>
              <p:grpSpPr>
                <a:xfrm>
                  <a:off x="18616594" y="2008989"/>
                  <a:ext cx="61318" cy="68919"/>
                  <a:chOff x="18616594" y="2008989"/>
                  <a:chExt cx="61318" cy="68919"/>
                </a:xfrm>
              </p:grpSpPr>
              <p:sp>
                <p:nvSpPr>
                  <p:cNvPr id="2139" name="Google Shape;2139;p24"/>
                  <p:cNvSpPr/>
                  <p:nvPr/>
                </p:nvSpPr>
                <p:spPr>
                  <a:xfrm>
                    <a:off x="18656195" y="2010620"/>
                    <a:ext cx="29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27" extrusionOk="0">
                        <a:moveTo>
                          <a:pt x="30" y="28"/>
                        </a:moveTo>
                        <a:cubicBezTo>
                          <a:pt x="18" y="4"/>
                          <a:pt x="-31" y="-20"/>
                          <a:pt x="30" y="28"/>
                        </a:cubicBezTo>
                        <a:lnTo>
                          <a:pt x="30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40" name="Google Shape;2140;p24"/>
                  <p:cNvSpPr/>
                  <p:nvPr/>
                </p:nvSpPr>
                <p:spPr>
                  <a:xfrm>
                    <a:off x="18616594" y="2008989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5"/>
                        </a:cubicBezTo>
                        <a:cubicBezTo>
                          <a:pt x="65443" y="54676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41" name="Google Shape;2141;p24"/>
                <p:cNvGrpSpPr/>
                <p:nvPr/>
              </p:nvGrpSpPr>
              <p:grpSpPr>
                <a:xfrm>
                  <a:off x="19036931" y="2008989"/>
                  <a:ext cx="61318" cy="68919"/>
                  <a:chOff x="19036931" y="2008989"/>
                  <a:chExt cx="61318" cy="68919"/>
                </a:xfrm>
              </p:grpSpPr>
              <p:sp>
                <p:nvSpPr>
                  <p:cNvPr id="2142" name="Google Shape;2142;p24"/>
                  <p:cNvSpPr/>
                  <p:nvPr/>
                </p:nvSpPr>
                <p:spPr>
                  <a:xfrm>
                    <a:off x="19076527" y="2010620"/>
                    <a:ext cx="26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27" extrusionOk="0">
                        <a:moveTo>
                          <a:pt x="27" y="28"/>
                        </a:moveTo>
                        <a:cubicBezTo>
                          <a:pt x="27" y="4"/>
                          <a:pt x="-33" y="-20"/>
                          <a:pt x="27" y="28"/>
                        </a:cubicBezTo>
                        <a:lnTo>
                          <a:pt x="27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43" name="Google Shape;2143;p24"/>
                  <p:cNvSpPr/>
                  <p:nvPr/>
                </p:nvSpPr>
                <p:spPr>
                  <a:xfrm>
                    <a:off x="19036931" y="2008989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2" y="80627"/>
                          <a:pt x="39188" y="66655"/>
                        </a:cubicBezTo>
                        <a:cubicBezTo>
                          <a:pt x="65442" y="54676"/>
                          <a:pt x="60888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44" name="Google Shape;2144;p24"/>
                <p:cNvGrpSpPr/>
                <p:nvPr/>
              </p:nvGrpSpPr>
              <p:grpSpPr>
                <a:xfrm>
                  <a:off x="19457259" y="2008989"/>
                  <a:ext cx="61318" cy="68919"/>
                  <a:chOff x="19457259" y="2008989"/>
                  <a:chExt cx="61318" cy="68919"/>
                </a:xfrm>
              </p:grpSpPr>
              <p:sp>
                <p:nvSpPr>
                  <p:cNvPr id="2145" name="Google Shape;2145;p24"/>
                  <p:cNvSpPr/>
                  <p:nvPr/>
                </p:nvSpPr>
                <p:spPr>
                  <a:xfrm>
                    <a:off x="19496863" y="2010620"/>
                    <a:ext cx="29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27" extrusionOk="0">
                        <a:moveTo>
                          <a:pt x="30" y="28"/>
                        </a:moveTo>
                        <a:cubicBezTo>
                          <a:pt x="18" y="4"/>
                          <a:pt x="-31" y="-20"/>
                          <a:pt x="30" y="28"/>
                        </a:cubicBezTo>
                        <a:lnTo>
                          <a:pt x="30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46" name="Google Shape;2146;p24"/>
                  <p:cNvSpPr/>
                  <p:nvPr/>
                </p:nvSpPr>
                <p:spPr>
                  <a:xfrm>
                    <a:off x="19457259" y="2008989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7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9"/>
                          <a:pt x="8571" y="80627"/>
                          <a:pt x="39188" y="66655"/>
                        </a:cubicBezTo>
                        <a:cubicBezTo>
                          <a:pt x="65443" y="54676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47" name="Google Shape;2147;p24"/>
                <p:cNvGrpSpPr/>
                <p:nvPr/>
              </p:nvGrpSpPr>
              <p:grpSpPr>
                <a:xfrm>
                  <a:off x="19877523" y="2008957"/>
                  <a:ext cx="61381" cy="68935"/>
                  <a:chOff x="19877523" y="2008957"/>
                  <a:chExt cx="61381" cy="68935"/>
                </a:xfrm>
              </p:grpSpPr>
              <p:sp>
                <p:nvSpPr>
                  <p:cNvPr id="2148" name="Google Shape;2148;p24"/>
                  <p:cNvSpPr/>
                  <p:nvPr/>
                </p:nvSpPr>
                <p:spPr>
                  <a:xfrm>
                    <a:off x="19917192" y="2010620"/>
                    <a:ext cx="26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27" extrusionOk="0">
                        <a:moveTo>
                          <a:pt x="27" y="28"/>
                        </a:moveTo>
                        <a:cubicBezTo>
                          <a:pt x="27" y="4"/>
                          <a:pt x="-33" y="-20"/>
                          <a:pt x="27" y="28"/>
                        </a:cubicBezTo>
                        <a:lnTo>
                          <a:pt x="27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49" name="Google Shape;2149;p24"/>
                  <p:cNvSpPr/>
                  <p:nvPr/>
                </p:nvSpPr>
                <p:spPr>
                  <a:xfrm>
                    <a:off x="19877523" y="2008957"/>
                    <a:ext cx="61381" cy="689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81" h="68935" extrusionOk="0">
                        <a:moveTo>
                          <a:pt x="61265" y="33967"/>
                        </a:moveTo>
                        <a:cubicBezTo>
                          <a:pt x="58597" y="2291"/>
                          <a:pt x="29579" y="-2931"/>
                          <a:pt x="42400" y="3215"/>
                        </a:cubicBezTo>
                        <a:cubicBezTo>
                          <a:pt x="32811" y="-1622"/>
                          <a:pt x="23451" y="-890"/>
                          <a:pt x="15076" y="4667"/>
                        </a:cubicBezTo>
                        <a:cubicBezTo>
                          <a:pt x="-17716" y="26429"/>
                          <a:pt x="8816" y="80576"/>
                          <a:pt x="39264" y="66688"/>
                        </a:cubicBezTo>
                        <a:cubicBezTo>
                          <a:pt x="65531" y="54697"/>
                          <a:pt x="60928" y="29706"/>
                          <a:pt x="61265" y="33967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150" name="Google Shape;2150;p24"/>
              <p:cNvGrpSpPr/>
              <p:nvPr/>
            </p:nvGrpSpPr>
            <p:grpSpPr>
              <a:xfrm>
                <a:off x="16514858" y="2463760"/>
                <a:ext cx="3424047" cy="68952"/>
                <a:chOff x="16514858" y="2463760"/>
                <a:chExt cx="3424047" cy="68952"/>
              </a:xfrm>
            </p:grpSpPr>
            <p:grpSp>
              <p:nvGrpSpPr>
                <p:cNvPr id="2151" name="Google Shape;2151;p24"/>
                <p:cNvGrpSpPr/>
                <p:nvPr/>
              </p:nvGrpSpPr>
              <p:grpSpPr>
                <a:xfrm>
                  <a:off x="16514858" y="2463760"/>
                  <a:ext cx="61382" cy="68935"/>
                  <a:chOff x="16514858" y="2463760"/>
                  <a:chExt cx="61382" cy="68935"/>
                </a:xfrm>
              </p:grpSpPr>
              <p:sp>
                <p:nvSpPr>
                  <p:cNvPr id="2152" name="Google Shape;2152;p24"/>
                  <p:cNvSpPr/>
                  <p:nvPr/>
                </p:nvSpPr>
                <p:spPr>
                  <a:xfrm>
                    <a:off x="16554531" y="2465423"/>
                    <a:ext cx="34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27" extrusionOk="0">
                        <a:moveTo>
                          <a:pt x="35" y="28"/>
                        </a:moveTo>
                        <a:cubicBezTo>
                          <a:pt x="23" y="4"/>
                          <a:pt x="-37" y="-20"/>
                          <a:pt x="35" y="28"/>
                        </a:cubicBezTo>
                        <a:lnTo>
                          <a:pt x="35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53" name="Google Shape;2153;p24"/>
                  <p:cNvSpPr/>
                  <p:nvPr/>
                </p:nvSpPr>
                <p:spPr>
                  <a:xfrm>
                    <a:off x="16514858" y="2463760"/>
                    <a:ext cx="61382" cy="689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82" h="68935" extrusionOk="0">
                        <a:moveTo>
                          <a:pt x="61265" y="33967"/>
                        </a:moveTo>
                        <a:cubicBezTo>
                          <a:pt x="58597" y="2290"/>
                          <a:pt x="29579" y="-2931"/>
                          <a:pt x="42400" y="3215"/>
                        </a:cubicBezTo>
                        <a:cubicBezTo>
                          <a:pt x="32811" y="-1623"/>
                          <a:pt x="23451" y="-890"/>
                          <a:pt x="15076" y="4667"/>
                        </a:cubicBezTo>
                        <a:cubicBezTo>
                          <a:pt x="-17715" y="26429"/>
                          <a:pt x="8816" y="80576"/>
                          <a:pt x="39264" y="66688"/>
                        </a:cubicBezTo>
                        <a:cubicBezTo>
                          <a:pt x="65542" y="54697"/>
                          <a:pt x="60928" y="29706"/>
                          <a:pt x="61265" y="33967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54" name="Google Shape;2154;p24"/>
                <p:cNvGrpSpPr/>
                <p:nvPr/>
              </p:nvGrpSpPr>
              <p:grpSpPr>
                <a:xfrm>
                  <a:off x="16935261" y="2463793"/>
                  <a:ext cx="61318" cy="68919"/>
                  <a:chOff x="16935261" y="2463793"/>
                  <a:chExt cx="61318" cy="68919"/>
                </a:xfrm>
              </p:grpSpPr>
              <p:sp>
                <p:nvSpPr>
                  <p:cNvPr id="2155" name="Google Shape;2155;p24"/>
                  <p:cNvSpPr/>
                  <p:nvPr/>
                </p:nvSpPr>
                <p:spPr>
                  <a:xfrm>
                    <a:off x="16974864" y="2465423"/>
                    <a:ext cx="29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27" extrusionOk="0">
                        <a:moveTo>
                          <a:pt x="30" y="28"/>
                        </a:moveTo>
                        <a:cubicBezTo>
                          <a:pt x="18" y="4"/>
                          <a:pt x="-30" y="-20"/>
                          <a:pt x="30" y="28"/>
                        </a:cubicBezTo>
                        <a:lnTo>
                          <a:pt x="30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56" name="Google Shape;2156;p24"/>
                  <p:cNvSpPr/>
                  <p:nvPr/>
                </p:nvSpPr>
                <p:spPr>
                  <a:xfrm>
                    <a:off x="16935261" y="2463793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4"/>
                        </a:moveTo>
                        <a:cubicBezTo>
                          <a:pt x="58618" y="2270"/>
                          <a:pt x="29419" y="-3012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8"/>
                          <a:pt x="8571" y="80627"/>
                          <a:pt x="39188" y="66655"/>
                        </a:cubicBezTo>
                        <a:cubicBezTo>
                          <a:pt x="65443" y="54676"/>
                          <a:pt x="60889" y="30226"/>
                          <a:pt x="61189" y="3393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57" name="Google Shape;2157;p24"/>
                <p:cNvGrpSpPr/>
                <p:nvPr/>
              </p:nvGrpSpPr>
              <p:grpSpPr>
                <a:xfrm>
                  <a:off x="17355600" y="2463793"/>
                  <a:ext cx="61318" cy="68919"/>
                  <a:chOff x="17355600" y="2463793"/>
                  <a:chExt cx="61318" cy="68919"/>
                </a:xfrm>
              </p:grpSpPr>
              <p:sp>
                <p:nvSpPr>
                  <p:cNvPr id="2158" name="Google Shape;2158;p24"/>
                  <p:cNvSpPr/>
                  <p:nvPr/>
                </p:nvSpPr>
                <p:spPr>
                  <a:xfrm>
                    <a:off x="17395198" y="2465423"/>
                    <a:ext cx="34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27" extrusionOk="0">
                        <a:moveTo>
                          <a:pt x="35" y="28"/>
                        </a:moveTo>
                        <a:cubicBezTo>
                          <a:pt x="23" y="4"/>
                          <a:pt x="-37" y="-20"/>
                          <a:pt x="35" y="28"/>
                        </a:cubicBezTo>
                        <a:lnTo>
                          <a:pt x="35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59" name="Google Shape;2159;p24"/>
                  <p:cNvSpPr/>
                  <p:nvPr/>
                </p:nvSpPr>
                <p:spPr>
                  <a:xfrm>
                    <a:off x="17355600" y="2463793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4"/>
                        </a:moveTo>
                        <a:cubicBezTo>
                          <a:pt x="58618" y="2270"/>
                          <a:pt x="29419" y="-3012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8"/>
                          <a:pt x="8571" y="80627"/>
                          <a:pt x="39188" y="66655"/>
                        </a:cubicBezTo>
                        <a:cubicBezTo>
                          <a:pt x="65443" y="54676"/>
                          <a:pt x="60889" y="30226"/>
                          <a:pt x="61189" y="3393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60" name="Google Shape;2160;p24"/>
                <p:cNvGrpSpPr/>
                <p:nvPr/>
              </p:nvGrpSpPr>
              <p:grpSpPr>
                <a:xfrm>
                  <a:off x="17775927" y="2463793"/>
                  <a:ext cx="61318" cy="68919"/>
                  <a:chOff x="17775927" y="2463793"/>
                  <a:chExt cx="61318" cy="68919"/>
                </a:xfrm>
              </p:grpSpPr>
              <p:sp>
                <p:nvSpPr>
                  <p:cNvPr id="2161" name="Google Shape;2161;p24"/>
                  <p:cNvSpPr/>
                  <p:nvPr/>
                </p:nvSpPr>
                <p:spPr>
                  <a:xfrm>
                    <a:off x="17815530" y="2465423"/>
                    <a:ext cx="29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27" extrusionOk="0">
                        <a:moveTo>
                          <a:pt x="30" y="28"/>
                        </a:moveTo>
                        <a:cubicBezTo>
                          <a:pt x="18" y="4"/>
                          <a:pt x="-31" y="-20"/>
                          <a:pt x="30" y="28"/>
                        </a:cubicBezTo>
                        <a:lnTo>
                          <a:pt x="30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62" name="Google Shape;2162;p24"/>
                  <p:cNvSpPr/>
                  <p:nvPr/>
                </p:nvSpPr>
                <p:spPr>
                  <a:xfrm>
                    <a:off x="17775927" y="2463793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4"/>
                        </a:moveTo>
                        <a:cubicBezTo>
                          <a:pt x="58617" y="2270"/>
                          <a:pt x="29419" y="-3012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8"/>
                          <a:pt x="8571" y="80627"/>
                          <a:pt x="39188" y="66655"/>
                        </a:cubicBezTo>
                        <a:cubicBezTo>
                          <a:pt x="65443" y="54676"/>
                          <a:pt x="60889" y="30226"/>
                          <a:pt x="61189" y="3393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63" name="Google Shape;2163;p24"/>
                <p:cNvGrpSpPr/>
                <p:nvPr/>
              </p:nvGrpSpPr>
              <p:grpSpPr>
                <a:xfrm>
                  <a:off x="18196266" y="2463793"/>
                  <a:ext cx="61318" cy="68919"/>
                  <a:chOff x="18196266" y="2463793"/>
                  <a:chExt cx="61318" cy="68919"/>
                </a:xfrm>
              </p:grpSpPr>
              <p:sp>
                <p:nvSpPr>
                  <p:cNvPr id="2164" name="Google Shape;2164;p24"/>
                  <p:cNvSpPr/>
                  <p:nvPr/>
                </p:nvSpPr>
                <p:spPr>
                  <a:xfrm>
                    <a:off x="18235859" y="2465423"/>
                    <a:ext cx="26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27" extrusionOk="0">
                        <a:moveTo>
                          <a:pt x="27" y="28"/>
                        </a:moveTo>
                        <a:cubicBezTo>
                          <a:pt x="27" y="4"/>
                          <a:pt x="-33" y="-20"/>
                          <a:pt x="27" y="28"/>
                        </a:cubicBezTo>
                        <a:lnTo>
                          <a:pt x="27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65" name="Google Shape;2165;p24"/>
                  <p:cNvSpPr/>
                  <p:nvPr/>
                </p:nvSpPr>
                <p:spPr>
                  <a:xfrm>
                    <a:off x="18196266" y="2463793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4"/>
                        </a:moveTo>
                        <a:cubicBezTo>
                          <a:pt x="58618" y="2270"/>
                          <a:pt x="29419" y="-3012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8"/>
                          <a:pt x="8571" y="80627"/>
                          <a:pt x="39188" y="66655"/>
                        </a:cubicBezTo>
                        <a:cubicBezTo>
                          <a:pt x="65442" y="54676"/>
                          <a:pt x="60889" y="30226"/>
                          <a:pt x="61189" y="3393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66" name="Google Shape;2166;p24"/>
                <p:cNvGrpSpPr/>
                <p:nvPr/>
              </p:nvGrpSpPr>
              <p:grpSpPr>
                <a:xfrm>
                  <a:off x="18616594" y="2463793"/>
                  <a:ext cx="61318" cy="68919"/>
                  <a:chOff x="18616594" y="2463793"/>
                  <a:chExt cx="61318" cy="68919"/>
                </a:xfrm>
              </p:grpSpPr>
              <p:sp>
                <p:nvSpPr>
                  <p:cNvPr id="2167" name="Google Shape;2167;p24"/>
                  <p:cNvSpPr/>
                  <p:nvPr/>
                </p:nvSpPr>
                <p:spPr>
                  <a:xfrm>
                    <a:off x="18656195" y="2465423"/>
                    <a:ext cx="29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27" extrusionOk="0">
                        <a:moveTo>
                          <a:pt x="30" y="28"/>
                        </a:moveTo>
                        <a:cubicBezTo>
                          <a:pt x="18" y="4"/>
                          <a:pt x="-31" y="-20"/>
                          <a:pt x="30" y="28"/>
                        </a:cubicBezTo>
                        <a:lnTo>
                          <a:pt x="30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68" name="Google Shape;2168;p24"/>
                  <p:cNvSpPr/>
                  <p:nvPr/>
                </p:nvSpPr>
                <p:spPr>
                  <a:xfrm>
                    <a:off x="18616594" y="2463793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4"/>
                        </a:moveTo>
                        <a:cubicBezTo>
                          <a:pt x="58618" y="2270"/>
                          <a:pt x="29419" y="-3012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8"/>
                          <a:pt x="8571" y="80627"/>
                          <a:pt x="39188" y="66655"/>
                        </a:cubicBezTo>
                        <a:cubicBezTo>
                          <a:pt x="65443" y="54676"/>
                          <a:pt x="60889" y="30226"/>
                          <a:pt x="61189" y="3393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69" name="Google Shape;2169;p24"/>
                <p:cNvGrpSpPr/>
                <p:nvPr/>
              </p:nvGrpSpPr>
              <p:grpSpPr>
                <a:xfrm>
                  <a:off x="19036931" y="2463793"/>
                  <a:ext cx="61318" cy="68919"/>
                  <a:chOff x="19036931" y="2463793"/>
                  <a:chExt cx="61318" cy="68919"/>
                </a:xfrm>
              </p:grpSpPr>
              <p:sp>
                <p:nvSpPr>
                  <p:cNvPr id="2170" name="Google Shape;2170;p24"/>
                  <p:cNvSpPr/>
                  <p:nvPr/>
                </p:nvSpPr>
                <p:spPr>
                  <a:xfrm>
                    <a:off x="19076527" y="2465423"/>
                    <a:ext cx="26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27" extrusionOk="0">
                        <a:moveTo>
                          <a:pt x="27" y="28"/>
                        </a:moveTo>
                        <a:cubicBezTo>
                          <a:pt x="27" y="4"/>
                          <a:pt x="-33" y="-20"/>
                          <a:pt x="27" y="28"/>
                        </a:cubicBezTo>
                        <a:lnTo>
                          <a:pt x="27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71" name="Google Shape;2171;p24"/>
                  <p:cNvSpPr/>
                  <p:nvPr/>
                </p:nvSpPr>
                <p:spPr>
                  <a:xfrm>
                    <a:off x="19036931" y="2463793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4"/>
                        </a:moveTo>
                        <a:cubicBezTo>
                          <a:pt x="58618" y="2270"/>
                          <a:pt x="29419" y="-3012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8"/>
                          <a:pt x="8572" y="80627"/>
                          <a:pt x="39188" y="66655"/>
                        </a:cubicBezTo>
                        <a:cubicBezTo>
                          <a:pt x="65442" y="54676"/>
                          <a:pt x="60888" y="30226"/>
                          <a:pt x="61189" y="3393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72" name="Google Shape;2172;p24"/>
                <p:cNvGrpSpPr/>
                <p:nvPr/>
              </p:nvGrpSpPr>
              <p:grpSpPr>
                <a:xfrm>
                  <a:off x="19457259" y="2463793"/>
                  <a:ext cx="61318" cy="68919"/>
                  <a:chOff x="19457259" y="2463793"/>
                  <a:chExt cx="61318" cy="68919"/>
                </a:xfrm>
              </p:grpSpPr>
              <p:sp>
                <p:nvSpPr>
                  <p:cNvPr id="2173" name="Google Shape;2173;p24"/>
                  <p:cNvSpPr/>
                  <p:nvPr/>
                </p:nvSpPr>
                <p:spPr>
                  <a:xfrm>
                    <a:off x="19496863" y="2465423"/>
                    <a:ext cx="29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27" extrusionOk="0">
                        <a:moveTo>
                          <a:pt x="30" y="28"/>
                        </a:moveTo>
                        <a:cubicBezTo>
                          <a:pt x="18" y="4"/>
                          <a:pt x="-31" y="-20"/>
                          <a:pt x="30" y="28"/>
                        </a:cubicBezTo>
                        <a:lnTo>
                          <a:pt x="30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74" name="Google Shape;2174;p24"/>
                  <p:cNvSpPr/>
                  <p:nvPr/>
                </p:nvSpPr>
                <p:spPr>
                  <a:xfrm>
                    <a:off x="19457259" y="2463793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4"/>
                        </a:moveTo>
                        <a:cubicBezTo>
                          <a:pt x="58617" y="2270"/>
                          <a:pt x="29419" y="-3012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8"/>
                          <a:pt x="8571" y="80627"/>
                          <a:pt x="39188" y="66655"/>
                        </a:cubicBezTo>
                        <a:cubicBezTo>
                          <a:pt x="65443" y="54676"/>
                          <a:pt x="60889" y="30226"/>
                          <a:pt x="61189" y="3393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75" name="Google Shape;2175;p24"/>
                <p:cNvGrpSpPr/>
                <p:nvPr/>
              </p:nvGrpSpPr>
              <p:grpSpPr>
                <a:xfrm>
                  <a:off x="19877523" y="2463760"/>
                  <a:ext cx="61381" cy="68935"/>
                  <a:chOff x="19877523" y="2463760"/>
                  <a:chExt cx="61381" cy="68935"/>
                </a:xfrm>
              </p:grpSpPr>
              <p:sp>
                <p:nvSpPr>
                  <p:cNvPr id="2176" name="Google Shape;2176;p24"/>
                  <p:cNvSpPr/>
                  <p:nvPr/>
                </p:nvSpPr>
                <p:spPr>
                  <a:xfrm>
                    <a:off x="19917192" y="2465423"/>
                    <a:ext cx="26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27" extrusionOk="0">
                        <a:moveTo>
                          <a:pt x="27" y="28"/>
                        </a:moveTo>
                        <a:cubicBezTo>
                          <a:pt x="27" y="4"/>
                          <a:pt x="-33" y="-20"/>
                          <a:pt x="27" y="28"/>
                        </a:cubicBezTo>
                        <a:lnTo>
                          <a:pt x="27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77" name="Google Shape;2177;p24"/>
                  <p:cNvSpPr/>
                  <p:nvPr/>
                </p:nvSpPr>
                <p:spPr>
                  <a:xfrm>
                    <a:off x="19877523" y="2463760"/>
                    <a:ext cx="61381" cy="689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81" h="68935" extrusionOk="0">
                        <a:moveTo>
                          <a:pt x="61265" y="33967"/>
                        </a:moveTo>
                        <a:cubicBezTo>
                          <a:pt x="58597" y="2290"/>
                          <a:pt x="29579" y="-2931"/>
                          <a:pt x="42400" y="3215"/>
                        </a:cubicBezTo>
                        <a:cubicBezTo>
                          <a:pt x="32811" y="-1623"/>
                          <a:pt x="23451" y="-890"/>
                          <a:pt x="15076" y="4667"/>
                        </a:cubicBezTo>
                        <a:cubicBezTo>
                          <a:pt x="-17716" y="26429"/>
                          <a:pt x="8816" y="80576"/>
                          <a:pt x="39264" y="66688"/>
                        </a:cubicBezTo>
                        <a:cubicBezTo>
                          <a:pt x="65531" y="54697"/>
                          <a:pt x="60928" y="29706"/>
                          <a:pt x="61265" y="33967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178" name="Google Shape;2178;p24"/>
              <p:cNvGrpSpPr/>
              <p:nvPr/>
            </p:nvGrpSpPr>
            <p:grpSpPr>
              <a:xfrm>
                <a:off x="16514858" y="2918575"/>
                <a:ext cx="3424047" cy="68952"/>
                <a:chOff x="16514858" y="2918575"/>
                <a:chExt cx="3424047" cy="68952"/>
              </a:xfrm>
            </p:grpSpPr>
            <p:grpSp>
              <p:nvGrpSpPr>
                <p:cNvPr id="2179" name="Google Shape;2179;p24"/>
                <p:cNvGrpSpPr/>
                <p:nvPr/>
              </p:nvGrpSpPr>
              <p:grpSpPr>
                <a:xfrm>
                  <a:off x="16514858" y="2918575"/>
                  <a:ext cx="61382" cy="68935"/>
                  <a:chOff x="16514858" y="2918575"/>
                  <a:chExt cx="61382" cy="68935"/>
                </a:xfrm>
              </p:grpSpPr>
              <p:sp>
                <p:nvSpPr>
                  <p:cNvPr id="2180" name="Google Shape;2180;p24"/>
                  <p:cNvSpPr/>
                  <p:nvPr/>
                </p:nvSpPr>
                <p:spPr>
                  <a:xfrm>
                    <a:off x="16554531" y="2920229"/>
                    <a:ext cx="34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6" extrusionOk="0">
                        <a:moveTo>
                          <a:pt x="35" y="36"/>
                        </a:moveTo>
                        <a:cubicBezTo>
                          <a:pt x="23" y="0"/>
                          <a:pt x="-37" y="-23"/>
                          <a:pt x="35" y="36"/>
                        </a:cubicBezTo>
                        <a:lnTo>
                          <a:pt x="35" y="36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81" name="Google Shape;2181;p24"/>
                  <p:cNvSpPr/>
                  <p:nvPr/>
                </p:nvSpPr>
                <p:spPr>
                  <a:xfrm>
                    <a:off x="16514858" y="2918575"/>
                    <a:ext cx="61382" cy="689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82" h="68935" extrusionOk="0">
                        <a:moveTo>
                          <a:pt x="61265" y="33967"/>
                        </a:moveTo>
                        <a:cubicBezTo>
                          <a:pt x="58597" y="2291"/>
                          <a:pt x="29579" y="-2931"/>
                          <a:pt x="42400" y="3215"/>
                        </a:cubicBezTo>
                        <a:cubicBezTo>
                          <a:pt x="32811" y="-1623"/>
                          <a:pt x="23451" y="-890"/>
                          <a:pt x="15076" y="4667"/>
                        </a:cubicBezTo>
                        <a:cubicBezTo>
                          <a:pt x="-17715" y="26429"/>
                          <a:pt x="8816" y="80576"/>
                          <a:pt x="39264" y="66688"/>
                        </a:cubicBezTo>
                        <a:cubicBezTo>
                          <a:pt x="65542" y="54685"/>
                          <a:pt x="60928" y="29694"/>
                          <a:pt x="61265" y="33967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82" name="Google Shape;2182;p24"/>
                <p:cNvGrpSpPr/>
                <p:nvPr/>
              </p:nvGrpSpPr>
              <p:grpSpPr>
                <a:xfrm>
                  <a:off x="16935261" y="2918608"/>
                  <a:ext cx="61318" cy="68919"/>
                  <a:chOff x="16935261" y="2918608"/>
                  <a:chExt cx="61318" cy="68919"/>
                </a:xfrm>
              </p:grpSpPr>
              <p:sp>
                <p:nvSpPr>
                  <p:cNvPr id="2183" name="Google Shape;2183;p24"/>
                  <p:cNvSpPr/>
                  <p:nvPr/>
                </p:nvSpPr>
                <p:spPr>
                  <a:xfrm>
                    <a:off x="16974864" y="2920229"/>
                    <a:ext cx="29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36" extrusionOk="0">
                        <a:moveTo>
                          <a:pt x="30" y="36"/>
                        </a:moveTo>
                        <a:cubicBezTo>
                          <a:pt x="18" y="0"/>
                          <a:pt x="-30" y="-23"/>
                          <a:pt x="30" y="36"/>
                        </a:cubicBezTo>
                        <a:lnTo>
                          <a:pt x="30" y="36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84" name="Google Shape;2184;p24"/>
                  <p:cNvSpPr/>
                  <p:nvPr/>
                </p:nvSpPr>
                <p:spPr>
                  <a:xfrm>
                    <a:off x="16935261" y="2918608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4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8"/>
                          <a:pt x="8571" y="80627"/>
                          <a:pt x="39188" y="66655"/>
                        </a:cubicBezTo>
                        <a:cubicBezTo>
                          <a:pt x="65443" y="54664"/>
                          <a:pt x="60889" y="30213"/>
                          <a:pt x="61189" y="3393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85" name="Google Shape;2185;p24"/>
                <p:cNvGrpSpPr/>
                <p:nvPr/>
              </p:nvGrpSpPr>
              <p:grpSpPr>
                <a:xfrm>
                  <a:off x="17355600" y="2918608"/>
                  <a:ext cx="61318" cy="68919"/>
                  <a:chOff x="17355600" y="2918608"/>
                  <a:chExt cx="61318" cy="68919"/>
                </a:xfrm>
              </p:grpSpPr>
              <p:sp>
                <p:nvSpPr>
                  <p:cNvPr id="2186" name="Google Shape;2186;p24"/>
                  <p:cNvSpPr/>
                  <p:nvPr/>
                </p:nvSpPr>
                <p:spPr>
                  <a:xfrm>
                    <a:off x="17395198" y="2920229"/>
                    <a:ext cx="34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6" extrusionOk="0">
                        <a:moveTo>
                          <a:pt x="35" y="36"/>
                        </a:moveTo>
                        <a:cubicBezTo>
                          <a:pt x="23" y="0"/>
                          <a:pt x="-37" y="-23"/>
                          <a:pt x="35" y="36"/>
                        </a:cubicBezTo>
                        <a:lnTo>
                          <a:pt x="35" y="36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87" name="Google Shape;2187;p24"/>
                  <p:cNvSpPr/>
                  <p:nvPr/>
                </p:nvSpPr>
                <p:spPr>
                  <a:xfrm>
                    <a:off x="17355600" y="2918608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4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8"/>
                          <a:pt x="8571" y="80627"/>
                          <a:pt x="39188" y="66655"/>
                        </a:cubicBezTo>
                        <a:cubicBezTo>
                          <a:pt x="65443" y="54664"/>
                          <a:pt x="60889" y="30213"/>
                          <a:pt x="61189" y="3393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88" name="Google Shape;2188;p24"/>
                <p:cNvGrpSpPr/>
                <p:nvPr/>
              </p:nvGrpSpPr>
              <p:grpSpPr>
                <a:xfrm>
                  <a:off x="17775927" y="2918608"/>
                  <a:ext cx="61318" cy="68919"/>
                  <a:chOff x="17775927" y="2918608"/>
                  <a:chExt cx="61318" cy="68919"/>
                </a:xfrm>
              </p:grpSpPr>
              <p:sp>
                <p:nvSpPr>
                  <p:cNvPr id="2189" name="Google Shape;2189;p24"/>
                  <p:cNvSpPr/>
                  <p:nvPr/>
                </p:nvSpPr>
                <p:spPr>
                  <a:xfrm>
                    <a:off x="17815530" y="2920229"/>
                    <a:ext cx="29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36" extrusionOk="0">
                        <a:moveTo>
                          <a:pt x="30" y="36"/>
                        </a:moveTo>
                        <a:cubicBezTo>
                          <a:pt x="18" y="0"/>
                          <a:pt x="-31" y="-23"/>
                          <a:pt x="30" y="36"/>
                        </a:cubicBezTo>
                        <a:lnTo>
                          <a:pt x="30" y="36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90" name="Google Shape;2190;p24"/>
                  <p:cNvSpPr/>
                  <p:nvPr/>
                </p:nvSpPr>
                <p:spPr>
                  <a:xfrm>
                    <a:off x="17775927" y="2918608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4"/>
                        </a:moveTo>
                        <a:cubicBezTo>
                          <a:pt x="58617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8"/>
                          <a:pt x="8571" y="80627"/>
                          <a:pt x="39188" y="66655"/>
                        </a:cubicBezTo>
                        <a:cubicBezTo>
                          <a:pt x="65443" y="54664"/>
                          <a:pt x="60889" y="30213"/>
                          <a:pt x="61189" y="3393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91" name="Google Shape;2191;p24"/>
                <p:cNvGrpSpPr/>
                <p:nvPr/>
              </p:nvGrpSpPr>
              <p:grpSpPr>
                <a:xfrm>
                  <a:off x="18196266" y="2918608"/>
                  <a:ext cx="61318" cy="68919"/>
                  <a:chOff x="18196266" y="2918608"/>
                  <a:chExt cx="61318" cy="68919"/>
                </a:xfrm>
              </p:grpSpPr>
              <p:sp>
                <p:nvSpPr>
                  <p:cNvPr id="2192" name="Google Shape;2192;p24"/>
                  <p:cNvSpPr/>
                  <p:nvPr/>
                </p:nvSpPr>
                <p:spPr>
                  <a:xfrm>
                    <a:off x="18235859" y="2920229"/>
                    <a:ext cx="26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36" extrusionOk="0">
                        <a:moveTo>
                          <a:pt x="27" y="36"/>
                        </a:moveTo>
                        <a:cubicBezTo>
                          <a:pt x="27" y="0"/>
                          <a:pt x="-33" y="-23"/>
                          <a:pt x="27" y="36"/>
                        </a:cubicBezTo>
                        <a:lnTo>
                          <a:pt x="27" y="36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93" name="Google Shape;2193;p24"/>
                  <p:cNvSpPr/>
                  <p:nvPr/>
                </p:nvSpPr>
                <p:spPr>
                  <a:xfrm>
                    <a:off x="18196266" y="2918608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4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8"/>
                          <a:pt x="8571" y="80627"/>
                          <a:pt x="39188" y="66655"/>
                        </a:cubicBezTo>
                        <a:cubicBezTo>
                          <a:pt x="65442" y="54664"/>
                          <a:pt x="60889" y="30213"/>
                          <a:pt x="61189" y="3393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94" name="Google Shape;2194;p24"/>
                <p:cNvGrpSpPr/>
                <p:nvPr/>
              </p:nvGrpSpPr>
              <p:grpSpPr>
                <a:xfrm>
                  <a:off x="18616594" y="2918608"/>
                  <a:ext cx="61318" cy="68919"/>
                  <a:chOff x="18616594" y="2918608"/>
                  <a:chExt cx="61318" cy="68919"/>
                </a:xfrm>
              </p:grpSpPr>
              <p:sp>
                <p:nvSpPr>
                  <p:cNvPr id="2195" name="Google Shape;2195;p24"/>
                  <p:cNvSpPr/>
                  <p:nvPr/>
                </p:nvSpPr>
                <p:spPr>
                  <a:xfrm>
                    <a:off x="18656195" y="2920229"/>
                    <a:ext cx="29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36" extrusionOk="0">
                        <a:moveTo>
                          <a:pt x="30" y="36"/>
                        </a:moveTo>
                        <a:cubicBezTo>
                          <a:pt x="18" y="0"/>
                          <a:pt x="-31" y="-23"/>
                          <a:pt x="30" y="36"/>
                        </a:cubicBezTo>
                        <a:lnTo>
                          <a:pt x="30" y="36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96" name="Google Shape;2196;p24"/>
                  <p:cNvSpPr/>
                  <p:nvPr/>
                </p:nvSpPr>
                <p:spPr>
                  <a:xfrm>
                    <a:off x="18616594" y="2918608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4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8"/>
                          <a:pt x="8571" y="80627"/>
                          <a:pt x="39188" y="66655"/>
                        </a:cubicBezTo>
                        <a:cubicBezTo>
                          <a:pt x="65443" y="54664"/>
                          <a:pt x="60889" y="30213"/>
                          <a:pt x="61189" y="3393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97" name="Google Shape;2197;p24"/>
                <p:cNvGrpSpPr/>
                <p:nvPr/>
              </p:nvGrpSpPr>
              <p:grpSpPr>
                <a:xfrm>
                  <a:off x="19036931" y="2918608"/>
                  <a:ext cx="61318" cy="68919"/>
                  <a:chOff x="19036931" y="2918608"/>
                  <a:chExt cx="61318" cy="68919"/>
                </a:xfrm>
              </p:grpSpPr>
              <p:sp>
                <p:nvSpPr>
                  <p:cNvPr id="2198" name="Google Shape;2198;p24"/>
                  <p:cNvSpPr/>
                  <p:nvPr/>
                </p:nvSpPr>
                <p:spPr>
                  <a:xfrm>
                    <a:off x="19076527" y="2920229"/>
                    <a:ext cx="26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36" extrusionOk="0">
                        <a:moveTo>
                          <a:pt x="27" y="36"/>
                        </a:moveTo>
                        <a:cubicBezTo>
                          <a:pt x="27" y="0"/>
                          <a:pt x="-33" y="-23"/>
                          <a:pt x="27" y="36"/>
                        </a:cubicBezTo>
                        <a:lnTo>
                          <a:pt x="27" y="36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99" name="Google Shape;2199;p24"/>
                  <p:cNvSpPr/>
                  <p:nvPr/>
                </p:nvSpPr>
                <p:spPr>
                  <a:xfrm>
                    <a:off x="19036931" y="2918608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4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8"/>
                          <a:pt x="8572" y="80627"/>
                          <a:pt x="39188" y="66655"/>
                        </a:cubicBezTo>
                        <a:cubicBezTo>
                          <a:pt x="65442" y="54664"/>
                          <a:pt x="60888" y="30213"/>
                          <a:pt x="61189" y="3393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00" name="Google Shape;2200;p24"/>
                <p:cNvGrpSpPr/>
                <p:nvPr/>
              </p:nvGrpSpPr>
              <p:grpSpPr>
                <a:xfrm>
                  <a:off x="19457259" y="2918608"/>
                  <a:ext cx="61318" cy="68919"/>
                  <a:chOff x="19457259" y="2918608"/>
                  <a:chExt cx="61318" cy="68919"/>
                </a:xfrm>
              </p:grpSpPr>
              <p:sp>
                <p:nvSpPr>
                  <p:cNvPr id="2201" name="Google Shape;2201;p24"/>
                  <p:cNvSpPr/>
                  <p:nvPr/>
                </p:nvSpPr>
                <p:spPr>
                  <a:xfrm>
                    <a:off x="19496863" y="2920229"/>
                    <a:ext cx="29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36" extrusionOk="0">
                        <a:moveTo>
                          <a:pt x="30" y="36"/>
                        </a:moveTo>
                        <a:cubicBezTo>
                          <a:pt x="18" y="0"/>
                          <a:pt x="-31" y="-23"/>
                          <a:pt x="30" y="36"/>
                        </a:cubicBezTo>
                        <a:lnTo>
                          <a:pt x="30" y="36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02" name="Google Shape;2202;p24"/>
                  <p:cNvSpPr/>
                  <p:nvPr/>
                </p:nvSpPr>
                <p:spPr>
                  <a:xfrm>
                    <a:off x="19457259" y="2918608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4"/>
                        </a:moveTo>
                        <a:cubicBezTo>
                          <a:pt x="58617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8"/>
                          <a:pt x="8571" y="80627"/>
                          <a:pt x="39188" y="66655"/>
                        </a:cubicBezTo>
                        <a:cubicBezTo>
                          <a:pt x="65443" y="54664"/>
                          <a:pt x="60889" y="30213"/>
                          <a:pt x="61189" y="33934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03" name="Google Shape;2203;p24"/>
                <p:cNvGrpSpPr/>
                <p:nvPr/>
              </p:nvGrpSpPr>
              <p:grpSpPr>
                <a:xfrm>
                  <a:off x="19877523" y="2918575"/>
                  <a:ext cx="61381" cy="68935"/>
                  <a:chOff x="19877523" y="2918575"/>
                  <a:chExt cx="61381" cy="68935"/>
                </a:xfrm>
              </p:grpSpPr>
              <p:sp>
                <p:nvSpPr>
                  <p:cNvPr id="2204" name="Google Shape;2204;p24"/>
                  <p:cNvSpPr/>
                  <p:nvPr/>
                </p:nvSpPr>
                <p:spPr>
                  <a:xfrm>
                    <a:off x="19917192" y="2920229"/>
                    <a:ext cx="26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36" extrusionOk="0">
                        <a:moveTo>
                          <a:pt x="27" y="36"/>
                        </a:moveTo>
                        <a:cubicBezTo>
                          <a:pt x="27" y="0"/>
                          <a:pt x="-33" y="-23"/>
                          <a:pt x="27" y="36"/>
                        </a:cubicBezTo>
                        <a:lnTo>
                          <a:pt x="27" y="36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05" name="Google Shape;2205;p24"/>
                  <p:cNvSpPr/>
                  <p:nvPr/>
                </p:nvSpPr>
                <p:spPr>
                  <a:xfrm>
                    <a:off x="19877523" y="2918575"/>
                    <a:ext cx="61381" cy="689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81" h="68935" extrusionOk="0">
                        <a:moveTo>
                          <a:pt x="61265" y="33967"/>
                        </a:moveTo>
                        <a:cubicBezTo>
                          <a:pt x="58597" y="2291"/>
                          <a:pt x="29579" y="-2931"/>
                          <a:pt x="42400" y="3215"/>
                        </a:cubicBezTo>
                        <a:cubicBezTo>
                          <a:pt x="32811" y="-1623"/>
                          <a:pt x="23451" y="-890"/>
                          <a:pt x="15076" y="4667"/>
                        </a:cubicBezTo>
                        <a:cubicBezTo>
                          <a:pt x="-17716" y="26429"/>
                          <a:pt x="8816" y="80576"/>
                          <a:pt x="39264" y="66688"/>
                        </a:cubicBezTo>
                        <a:cubicBezTo>
                          <a:pt x="65531" y="54685"/>
                          <a:pt x="60928" y="29694"/>
                          <a:pt x="61265" y="33967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206" name="Google Shape;2206;p24"/>
              <p:cNvGrpSpPr/>
              <p:nvPr/>
            </p:nvGrpSpPr>
            <p:grpSpPr>
              <a:xfrm>
                <a:off x="16514858" y="3373379"/>
                <a:ext cx="3424047" cy="68951"/>
                <a:chOff x="16514858" y="3373379"/>
                <a:chExt cx="3424047" cy="68951"/>
              </a:xfrm>
            </p:grpSpPr>
            <p:grpSp>
              <p:nvGrpSpPr>
                <p:cNvPr id="2207" name="Google Shape;2207;p24"/>
                <p:cNvGrpSpPr/>
                <p:nvPr/>
              </p:nvGrpSpPr>
              <p:grpSpPr>
                <a:xfrm>
                  <a:off x="16514858" y="3373379"/>
                  <a:ext cx="61382" cy="68935"/>
                  <a:chOff x="16514858" y="3373379"/>
                  <a:chExt cx="61382" cy="68935"/>
                </a:xfrm>
              </p:grpSpPr>
              <p:sp>
                <p:nvSpPr>
                  <p:cNvPr id="2208" name="Google Shape;2208;p24"/>
                  <p:cNvSpPr/>
                  <p:nvPr/>
                </p:nvSpPr>
                <p:spPr>
                  <a:xfrm>
                    <a:off x="16554531" y="3375033"/>
                    <a:ext cx="34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6" extrusionOk="0">
                        <a:moveTo>
                          <a:pt x="35" y="37"/>
                        </a:moveTo>
                        <a:cubicBezTo>
                          <a:pt x="23" y="1"/>
                          <a:pt x="-37" y="-24"/>
                          <a:pt x="35" y="37"/>
                        </a:cubicBezTo>
                        <a:lnTo>
                          <a:pt x="35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09" name="Google Shape;2209;p24"/>
                  <p:cNvSpPr/>
                  <p:nvPr/>
                </p:nvSpPr>
                <p:spPr>
                  <a:xfrm>
                    <a:off x="16514858" y="3373379"/>
                    <a:ext cx="61382" cy="689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82" h="68935" extrusionOk="0">
                        <a:moveTo>
                          <a:pt x="61265" y="33967"/>
                        </a:moveTo>
                        <a:cubicBezTo>
                          <a:pt x="58597" y="2290"/>
                          <a:pt x="29579" y="-2931"/>
                          <a:pt x="42400" y="3215"/>
                        </a:cubicBezTo>
                        <a:cubicBezTo>
                          <a:pt x="32811" y="-1622"/>
                          <a:pt x="23451" y="-890"/>
                          <a:pt x="15076" y="4667"/>
                        </a:cubicBezTo>
                        <a:cubicBezTo>
                          <a:pt x="-17715" y="26429"/>
                          <a:pt x="8816" y="80576"/>
                          <a:pt x="39264" y="66688"/>
                        </a:cubicBezTo>
                        <a:cubicBezTo>
                          <a:pt x="65542" y="54685"/>
                          <a:pt x="60928" y="29694"/>
                          <a:pt x="61265" y="33967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10" name="Google Shape;2210;p24"/>
                <p:cNvGrpSpPr/>
                <p:nvPr/>
              </p:nvGrpSpPr>
              <p:grpSpPr>
                <a:xfrm>
                  <a:off x="16935261" y="3373411"/>
                  <a:ext cx="61318" cy="68919"/>
                  <a:chOff x="16935261" y="3373411"/>
                  <a:chExt cx="61318" cy="68919"/>
                </a:xfrm>
              </p:grpSpPr>
              <p:sp>
                <p:nvSpPr>
                  <p:cNvPr id="2211" name="Google Shape;2211;p24"/>
                  <p:cNvSpPr/>
                  <p:nvPr/>
                </p:nvSpPr>
                <p:spPr>
                  <a:xfrm>
                    <a:off x="16974864" y="3375033"/>
                    <a:ext cx="29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36" extrusionOk="0">
                        <a:moveTo>
                          <a:pt x="30" y="37"/>
                        </a:moveTo>
                        <a:cubicBezTo>
                          <a:pt x="18" y="1"/>
                          <a:pt x="-30" y="-24"/>
                          <a:pt x="30" y="37"/>
                        </a:cubicBezTo>
                        <a:lnTo>
                          <a:pt x="30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12" name="Google Shape;2212;p24"/>
                  <p:cNvSpPr/>
                  <p:nvPr/>
                </p:nvSpPr>
                <p:spPr>
                  <a:xfrm>
                    <a:off x="16935261" y="3373411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8"/>
                          <a:pt x="8571" y="80627"/>
                          <a:pt x="39188" y="66656"/>
                        </a:cubicBezTo>
                        <a:cubicBezTo>
                          <a:pt x="65443" y="54664"/>
                          <a:pt x="60889" y="30214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13" name="Google Shape;2213;p24"/>
                <p:cNvGrpSpPr/>
                <p:nvPr/>
              </p:nvGrpSpPr>
              <p:grpSpPr>
                <a:xfrm>
                  <a:off x="17355600" y="3373411"/>
                  <a:ext cx="61318" cy="68919"/>
                  <a:chOff x="17355600" y="3373411"/>
                  <a:chExt cx="61318" cy="68919"/>
                </a:xfrm>
              </p:grpSpPr>
              <p:sp>
                <p:nvSpPr>
                  <p:cNvPr id="2214" name="Google Shape;2214;p24"/>
                  <p:cNvSpPr/>
                  <p:nvPr/>
                </p:nvSpPr>
                <p:spPr>
                  <a:xfrm>
                    <a:off x="17395198" y="3375033"/>
                    <a:ext cx="34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6" extrusionOk="0">
                        <a:moveTo>
                          <a:pt x="35" y="37"/>
                        </a:moveTo>
                        <a:cubicBezTo>
                          <a:pt x="23" y="1"/>
                          <a:pt x="-37" y="-24"/>
                          <a:pt x="35" y="37"/>
                        </a:cubicBezTo>
                        <a:lnTo>
                          <a:pt x="35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15" name="Google Shape;2215;p24"/>
                  <p:cNvSpPr/>
                  <p:nvPr/>
                </p:nvSpPr>
                <p:spPr>
                  <a:xfrm>
                    <a:off x="17355600" y="3373411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8"/>
                          <a:pt x="8571" y="80627"/>
                          <a:pt x="39188" y="66656"/>
                        </a:cubicBezTo>
                        <a:cubicBezTo>
                          <a:pt x="65443" y="54664"/>
                          <a:pt x="60889" y="30214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16" name="Google Shape;2216;p24"/>
                <p:cNvGrpSpPr/>
                <p:nvPr/>
              </p:nvGrpSpPr>
              <p:grpSpPr>
                <a:xfrm>
                  <a:off x="17775927" y="3373411"/>
                  <a:ext cx="61318" cy="68919"/>
                  <a:chOff x="17775927" y="3373411"/>
                  <a:chExt cx="61318" cy="68919"/>
                </a:xfrm>
              </p:grpSpPr>
              <p:sp>
                <p:nvSpPr>
                  <p:cNvPr id="2217" name="Google Shape;2217;p24"/>
                  <p:cNvSpPr/>
                  <p:nvPr/>
                </p:nvSpPr>
                <p:spPr>
                  <a:xfrm>
                    <a:off x="17815530" y="3375033"/>
                    <a:ext cx="29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36" extrusionOk="0">
                        <a:moveTo>
                          <a:pt x="30" y="37"/>
                        </a:moveTo>
                        <a:cubicBezTo>
                          <a:pt x="18" y="1"/>
                          <a:pt x="-31" y="-24"/>
                          <a:pt x="30" y="37"/>
                        </a:cubicBezTo>
                        <a:lnTo>
                          <a:pt x="30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18" name="Google Shape;2218;p24"/>
                  <p:cNvSpPr/>
                  <p:nvPr/>
                </p:nvSpPr>
                <p:spPr>
                  <a:xfrm>
                    <a:off x="17775927" y="3373411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7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8"/>
                          <a:pt x="8571" y="80627"/>
                          <a:pt x="39188" y="66656"/>
                        </a:cubicBezTo>
                        <a:cubicBezTo>
                          <a:pt x="65443" y="54664"/>
                          <a:pt x="60889" y="30214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19" name="Google Shape;2219;p24"/>
                <p:cNvGrpSpPr/>
                <p:nvPr/>
              </p:nvGrpSpPr>
              <p:grpSpPr>
                <a:xfrm>
                  <a:off x="18196266" y="3373411"/>
                  <a:ext cx="61318" cy="68919"/>
                  <a:chOff x="18196266" y="3373411"/>
                  <a:chExt cx="61318" cy="68919"/>
                </a:xfrm>
              </p:grpSpPr>
              <p:sp>
                <p:nvSpPr>
                  <p:cNvPr id="2220" name="Google Shape;2220;p24"/>
                  <p:cNvSpPr/>
                  <p:nvPr/>
                </p:nvSpPr>
                <p:spPr>
                  <a:xfrm>
                    <a:off x="18235859" y="3375033"/>
                    <a:ext cx="26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36" extrusionOk="0">
                        <a:moveTo>
                          <a:pt x="27" y="37"/>
                        </a:moveTo>
                        <a:cubicBezTo>
                          <a:pt x="27" y="1"/>
                          <a:pt x="-33" y="-24"/>
                          <a:pt x="27" y="37"/>
                        </a:cubicBezTo>
                        <a:lnTo>
                          <a:pt x="27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21" name="Google Shape;2221;p24"/>
                  <p:cNvSpPr/>
                  <p:nvPr/>
                </p:nvSpPr>
                <p:spPr>
                  <a:xfrm>
                    <a:off x="18196266" y="3373411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8"/>
                          <a:pt x="8571" y="80627"/>
                          <a:pt x="39188" y="66656"/>
                        </a:cubicBezTo>
                        <a:cubicBezTo>
                          <a:pt x="65442" y="54664"/>
                          <a:pt x="60889" y="30214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22" name="Google Shape;2222;p24"/>
                <p:cNvGrpSpPr/>
                <p:nvPr/>
              </p:nvGrpSpPr>
              <p:grpSpPr>
                <a:xfrm>
                  <a:off x="18616594" y="3373411"/>
                  <a:ext cx="61318" cy="68919"/>
                  <a:chOff x="18616594" y="3373411"/>
                  <a:chExt cx="61318" cy="68919"/>
                </a:xfrm>
              </p:grpSpPr>
              <p:sp>
                <p:nvSpPr>
                  <p:cNvPr id="2223" name="Google Shape;2223;p24"/>
                  <p:cNvSpPr/>
                  <p:nvPr/>
                </p:nvSpPr>
                <p:spPr>
                  <a:xfrm>
                    <a:off x="18656195" y="3375033"/>
                    <a:ext cx="29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36" extrusionOk="0">
                        <a:moveTo>
                          <a:pt x="30" y="37"/>
                        </a:moveTo>
                        <a:cubicBezTo>
                          <a:pt x="18" y="1"/>
                          <a:pt x="-31" y="-24"/>
                          <a:pt x="30" y="37"/>
                        </a:cubicBezTo>
                        <a:lnTo>
                          <a:pt x="30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24" name="Google Shape;2224;p24"/>
                  <p:cNvSpPr/>
                  <p:nvPr/>
                </p:nvSpPr>
                <p:spPr>
                  <a:xfrm>
                    <a:off x="18616594" y="3373411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8"/>
                          <a:pt x="8571" y="80627"/>
                          <a:pt x="39188" y="66656"/>
                        </a:cubicBezTo>
                        <a:cubicBezTo>
                          <a:pt x="65443" y="54664"/>
                          <a:pt x="60889" y="30214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25" name="Google Shape;2225;p24"/>
                <p:cNvGrpSpPr/>
                <p:nvPr/>
              </p:nvGrpSpPr>
              <p:grpSpPr>
                <a:xfrm>
                  <a:off x="19036931" y="3373411"/>
                  <a:ext cx="61318" cy="68919"/>
                  <a:chOff x="19036931" y="3373411"/>
                  <a:chExt cx="61318" cy="68919"/>
                </a:xfrm>
              </p:grpSpPr>
              <p:sp>
                <p:nvSpPr>
                  <p:cNvPr id="2226" name="Google Shape;2226;p24"/>
                  <p:cNvSpPr/>
                  <p:nvPr/>
                </p:nvSpPr>
                <p:spPr>
                  <a:xfrm>
                    <a:off x="19076527" y="3375033"/>
                    <a:ext cx="26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36" extrusionOk="0">
                        <a:moveTo>
                          <a:pt x="27" y="37"/>
                        </a:moveTo>
                        <a:cubicBezTo>
                          <a:pt x="27" y="1"/>
                          <a:pt x="-33" y="-24"/>
                          <a:pt x="27" y="37"/>
                        </a:cubicBezTo>
                        <a:lnTo>
                          <a:pt x="27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27" name="Google Shape;2227;p24"/>
                  <p:cNvSpPr/>
                  <p:nvPr/>
                </p:nvSpPr>
                <p:spPr>
                  <a:xfrm>
                    <a:off x="19036931" y="3373411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8"/>
                          <a:pt x="8572" y="80627"/>
                          <a:pt x="39188" y="66656"/>
                        </a:cubicBezTo>
                        <a:cubicBezTo>
                          <a:pt x="65442" y="54664"/>
                          <a:pt x="60888" y="30214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28" name="Google Shape;2228;p24"/>
                <p:cNvGrpSpPr/>
                <p:nvPr/>
              </p:nvGrpSpPr>
              <p:grpSpPr>
                <a:xfrm>
                  <a:off x="19457259" y="3373411"/>
                  <a:ext cx="61318" cy="68919"/>
                  <a:chOff x="19457259" y="3373411"/>
                  <a:chExt cx="61318" cy="68919"/>
                </a:xfrm>
              </p:grpSpPr>
              <p:sp>
                <p:nvSpPr>
                  <p:cNvPr id="2229" name="Google Shape;2229;p24"/>
                  <p:cNvSpPr/>
                  <p:nvPr/>
                </p:nvSpPr>
                <p:spPr>
                  <a:xfrm>
                    <a:off x="19496863" y="3375033"/>
                    <a:ext cx="29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36" extrusionOk="0">
                        <a:moveTo>
                          <a:pt x="30" y="37"/>
                        </a:moveTo>
                        <a:cubicBezTo>
                          <a:pt x="18" y="1"/>
                          <a:pt x="-31" y="-24"/>
                          <a:pt x="30" y="37"/>
                        </a:cubicBezTo>
                        <a:lnTo>
                          <a:pt x="30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30" name="Google Shape;2230;p24"/>
                  <p:cNvSpPr/>
                  <p:nvPr/>
                </p:nvSpPr>
                <p:spPr>
                  <a:xfrm>
                    <a:off x="19457259" y="3373411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7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8"/>
                          <a:pt x="8571" y="80627"/>
                          <a:pt x="39188" y="66656"/>
                        </a:cubicBezTo>
                        <a:cubicBezTo>
                          <a:pt x="65443" y="54664"/>
                          <a:pt x="60889" y="30214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31" name="Google Shape;2231;p24"/>
                <p:cNvGrpSpPr/>
                <p:nvPr/>
              </p:nvGrpSpPr>
              <p:grpSpPr>
                <a:xfrm>
                  <a:off x="19877523" y="3373379"/>
                  <a:ext cx="61381" cy="68935"/>
                  <a:chOff x="19877523" y="3373379"/>
                  <a:chExt cx="61381" cy="68935"/>
                </a:xfrm>
              </p:grpSpPr>
              <p:sp>
                <p:nvSpPr>
                  <p:cNvPr id="2232" name="Google Shape;2232;p24"/>
                  <p:cNvSpPr/>
                  <p:nvPr/>
                </p:nvSpPr>
                <p:spPr>
                  <a:xfrm>
                    <a:off x="19917192" y="3375033"/>
                    <a:ext cx="26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36" extrusionOk="0">
                        <a:moveTo>
                          <a:pt x="27" y="37"/>
                        </a:moveTo>
                        <a:cubicBezTo>
                          <a:pt x="27" y="1"/>
                          <a:pt x="-33" y="-24"/>
                          <a:pt x="27" y="37"/>
                        </a:cubicBezTo>
                        <a:lnTo>
                          <a:pt x="27" y="37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33" name="Google Shape;2233;p24"/>
                  <p:cNvSpPr/>
                  <p:nvPr/>
                </p:nvSpPr>
                <p:spPr>
                  <a:xfrm>
                    <a:off x="19877523" y="3373379"/>
                    <a:ext cx="61381" cy="689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81" h="68935" extrusionOk="0">
                        <a:moveTo>
                          <a:pt x="61265" y="33967"/>
                        </a:moveTo>
                        <a:cubicBezTo>
                          <a:pt x="58597" y="2290"/>
                          <a:pt x="29579" y="-2931"/>
                          <a:pt x="42400" y="3215"/>
                        </a:cubicBezTo>
                        <a:cubicBezTo>
                          <a:pt x="32811" y="-1622"/>
                          <a:pt x="23451" y="-890"/>
                          <a:pt x="15076" y="4667"/>
                        </a:cubicBezTo>
                        <a:cubicBezTo>
                          <a:pt x="-17716" y="26429"/>
                          <a:pt x="8816" y="80576"/>
                          <a:pt x="39264" y="66688"/>
                        </a:cubicBezTo>
                        <a:cubicBezTo>
                          <a:pt x="65531" y="54685"/>
                          <a:pt x="60928" y="29694"/>
                          <a:pt x="61265" y="33967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234" name="Google Shape;2234;p24"/>
              <p:cNvGrpSpPr/>
              <p:nvPr/>
            </p:nvGrpSpPr>
            <p:grpSpPr>
              <a:xfrm>
                <a:off x="16935261" y="3828182"/>
                <a:ext cx="3003643" cy="68951"/>
                <a:chOff x="16935261" y="3828182"/>
                <a:chExt cx="3003643" cy="68951"/>
              </a:xfrm>
            </p:grpSpPr>
            <p:grpSp>
              <p:nvGrpSpPr>
                <p:cNvPr id="2235" name="Google Shape;2235;p24"/>
                <p:cNvGrpSpPr/>
                <p:nvPr/>
              </p:nvGrpSpPr>
              <p:grpSpPr>
                <a:xfrm>
                  <a:off x="16935261" y="3828214"/>
                  <a:ext cx="61318" cy="68919"/>
                  <a:chOff x="16935261" y="3828214"/>
                  <a:chExt cx="61318" cy="68919"/>
                </a:xfrm>
              </p:grpSpPr>
              <p:sp>
                <p:nvSpPr>
                  <p:cNvPr id="2236" name="Google Shape;2236;p24"/>
                  <p:cNvSpPr/>
                  <p:nvPr/>
                </p:nvSpPr>
                <p:spPr>
                  <a:xfrm>
                    <a:off x="16974864" y="3829836"/>
                    <a:ext cx="29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36" extrusionOk="0">
                        <a:moveTo>
                          <a:pt x="30" y="36"/>
                        </a:moveTo>
                        <a:cubicBezTo>
                          <a:pt x="18" y="0"/>
                          <a:pt x="-30" y="-23"/>
                          <a:pt x="30" y="36"/>
                        </a:cubicBezTo>
                        <a:lnTo>
                          <a:pt x="30" y="36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37" name="Google Shape;2237;p24"/>
                  <p:cNvSpPr/>
                  <p:nvPr/>
                </p:nvSpPr>
                <p:spPr>
                  <a:xfrm>
                    <a:off x="16935261" y="3828214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8"/>
                          <a:pt x="8571" y="80627"/>
                          <a:pt x="39188" y="66655"/>
                        </a:cubicBezTo>
                        <a:cubicBezTo>
                          <a:pt x="65443" y="54664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38" name="Google Shape;2238;p24"/>
                <p:cNvGrpSpPr/>
                <p:nvPr/>
              </p:nvGrpSpPr>
              <p:grpSpPr>
                <a:xfrm>
                  <a:off x="17355600" y="3828214"/>
                  <a:ext cx="61318" cy="68919"/>
                  <a:chOff x="17355600" y="3828214"/>
                  <a:chExt cx="61318" cy="68919"/>
                </a:xfrm>
              </p:grpSpPr>
              <p:sp>
                <p:nvSpPr>
                  <p:cNvPr id="2239" name="Google Shape;2239;p24"/>
                  <p:cNvSpPr/>
                  <p:nvPr/>
                </p:nvSpPr>
                <p:spPr>
                  <a:xfrm>
                    <a:off x="17395198" y="3829836"/>
                    <a:ext cx="34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36" extrusionOk="0">
                        <a:moveTo>
                          <a:pt x="35" y="36"/>
                        </a:moveTo>
                        <a:cubicBezTo>
                          <a:pt x="23" y="0"/>
                          <a:pt x="-37" y="-23"/>
                          <a:pt x="35" y="36"/>
                        </a:cubicBezTo>
                        <a:lnTo>
                          <a:pt x="35" y="36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40" name="Google Shape;2240;p24"/>
                  <p:cNvSpPr/>
                  <p:nvPr/>
                </p:nvSpPr>
                <p:spPr>
                  <a:xfrm>
                    <a:off x="17355600" y="3828214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8"/>
                          <a:pt x="8571" y="80627"/>
                          <a:pt x="39188" y="66655"/>
                        </a:cubicBezTo>
                        <a:cubicBezTo>
                          <a:pt x="65443" y="54664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41" name="Google Shape;2241;p24"/>
                <p:cNvGrpSpPr/>
                <p:nvPr/>
              </p:nvGrpSpPr>
              <p:grpSpPr>
                <a:xfrm>
                  <a:off x="17775927" y="3828214"/>
                  <a:ext cx="61318" cy="68919"/>
                  <a:chOff x="17775927" y="3828214"/>
                  <a:chExt cx="61318" cy="68919"/>
                </a:xfrm>
              </p:grpSpPr>
              <p:sp>
                <p:nvSpPr>
                  <p:cNvPr id="2242" name="Google Shape;2242;p24"/>
                  <p:cNvSpPr/>
                  <p:nvPr/>
                </p:nvSpPr>
                <p:spPr>
                  <a:xfrm>
                    <a:off x="17815530" y="3829836"/>
                    <a:ext cx="29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36" extrusionOk="0">
                        <a:moveTo>
                          <a:pt x="30" y="36"/>
                        </a:moveTo>
                        <a:cubicBezTo>
                          <a:pt x="18" y="0"/>
                          <a:pt x="-31" y="-23"/>
                          <a:pt x="30" y="36"/>
                        </a:cubicBezTo>
                        <a:lnTo>
                          <a:pt x="30" y="36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43" name="Google Shape;2243;p24"/>
                  <p:cNvSpPr/>
                  <p:nvPr/>
                </p:nvSpPr>
                <p:spPr>
                  <a:xfrm>
                    <a:off x="17775927" y="3828214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7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8"/>
                          <a:pt x="8571" y="80627"/>
                          <a:pt x="39188" y="66655"/>
                        </a:cubicBezTo>
                        <a:cubicBezTo>
                          <a:pt x="65443" y="54664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44" name="Google Shape;2244;p24"/>
                <p:cNvGrpSpPr/>
                <p:nvPr/>
              </p:nvGrpSpPr>
              <p:grpSpPr>
                <a:xfrm>
                  <a:off x="18196266" y="3828214"/>
                  <a:ext cx="61318" cy="68919"/>
                  <a:chOff x="18196266" y="3828214"/>
                  <a:chExt cx="61318" cy="68919"/>
                </a:xfrm>
              </p:grpSpPr>
              <p:sp>
                <p:nvSpPr>
                  <p:cNvPr id="2245" name="Google Shape;2245;p24"/>
                  <p:cNvSpPr/>
                  <p:nvPr/>
                </p:nvSpPr>
                <p:spPr>
                  <a:xfrm>
                    <a:off x="18235859" y="3829836"/>
                    <a:ext cx="26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36" extrusionOk="0">
                        <a:moveTo>
                          <a:pt x="27" y="36"/>
                        </a:moveTo>
                        <a:cubicBezTo>
                          <a:pt x="27" y="0"/>
                          <a:pt x="-33" y="-23"/>
                          <a:pt x="27" y="36"/>
                        </a:cubicBezTo>
                        <a:lnTo>
                          <a:pt x="27" y="36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46" name="Google Shape;2246;p24"/>
                  <p:cNvSpPr/>
                  <p:nvPr/>
                </p:nvSpPr>
                <p:spPr>
                  <a:xfrm>
                    <a:off x="18196266" y="3828214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8"/>
                          <a:pt x="8571" y="80627"/>
                          <a:pt x="39188" y="66655"/>
                        </a:cubicBezTo>
                        <a:cubicBezTo>
                          <a:pt x="65442" y="54664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47" name="Google Shape;2247;p24"/>
                <p:cNvGrpSpPr/>
                <p:nvPr/>
              </p:nvGrpSpPr>
              <p:grpSpPr>
                <a:xfrm>
                  <a:off x="18616594" y="3828214"/>
                  <a:ext cx="61318" cy="68919"/>
                  <a:chOff x="18616594" y="3828214"/>
                  <a:chExt cx="61318" cy="68919"/>
                </a:xfrm>
              </p:grpSpPr>
              <p:sp>
                <p:nvSpPr>
                  <p:cNvPr id="2248" name="Google Shape;2248;p24"/>
                  <p:cNvSpPr/>
                  <p:nvPr/>
                </p:nvSpPr>
                <p:spPr>
                  <a:xfrm>
                    <a:off x="18656195" y="3829836"/>
                    <a:ext cx="29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36" extrusionOk="0">
                        <a:moveTo>
                          <a:pt x="30" y="36"/>
                        </a:moveTo>
                        <a:cubicBezTo>
                          <a:pt x="18" y="0"/>
                          <a:pt x="-31" y="-23"/>
                          <a:pt x="30" y="36"/>
                        </a:cubicBezTo>
                        <a:lnTo>
                          <a:pt x="30" y="36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49" name="Google Shape;2249;p24"/>
                  <p:cNvSpPr/>
                  <p:nvPr/>
                </p:nvSpPr>
                <p:spPr>
                  <a:xfrm>
                    <a:off x="18616594" y="3828214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8"/>
                          <a:pt x="8571" y="80627"/>
                          <a:pt x="39188" y="66655"/>
                        </a:cubicBezTo>
                        <a:cubicBezTo>
                          <a:pt x="65443" y="54664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50" name="Google Shape;2250;p24"/>
                <p:cNvGrpSpPr/>
                <p:nvPr/>
              </p:nvGrpSpPr>
              <p:grpSpPr>
                <a:xfrm>
                  <a:off x="19036931" y="3828214"/>
                  <a:ext cx="61318" cy="68919"/>
                  <a:chOff x="19036931" y="3828214"/>
                  <a:chExt cx="61318" cy="68919"/>
                </a:xfrm>
              </p:grpSpPr>
              <p:sp>
                <p:nvSpPr>
                  <p:cNvPr id="2251" name="Google Shape;2251;p24"/>
                  <p:cNvSpPr/>
                  <p:nvPr/>
                </p:nvSpPr>
                <p:spPr>
                  <a:xfrm>
                    <a:off x="19076527" y="3829836"/>
                    <a:ext cx="26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36" extrusionOk="0">
                        <a:moveTo>
                          <a:pt x="27" y="36"/>
                        </a:moveTo>
                        <a:cubicBezTo>
                          <a:pt x="27" y="0"/>
                          <a:pt x="-33" y="-23"/>
                          <a:pt x="27" y="36"/>
                        </a:cubicBezTo>
                        <a:lnTo>
                          <a:pt x="27" y="36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52" name="Google Shape;2252;p24"/>
                  <p:cNvSpPr/>
                  <p:nvPr/>
                </p:nvSpPr>
                <p:spPr>
                  <a:xfrm>
                    <a:off x="19036931" y="3828214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8"/>
                          <a:pt x="8572" y="80627"/>
                          <a:pt x="39188" y="66655"/>
                        </a:cubicBezTo>
                        <a:cubicBezTo>
                          <a:pt x="65442" y="54664"/>
                          <a:pt x="60888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53" name="Google Shape;2253;p24"/>
                <p:cNvGrpSpPr/>
                <p:nvPr/>
              </p:nvGrpSpPr>
              <p:grpSpPr>
                <a:xfrm>
                  <a:off x="19457259" y="3828214"/>
                  <a:ext cx="61318" cy="68919"/>
                  <a:chOff x="19457259" y="3828214"/>
                  <a:chExt cx="61318" cy="68919"/>
                </a:xfrm>
              </p:grpSpPr>
              <p:sp>
                <p:nvSpPr>
                  <p:cNvPr id="2254" name="Google Shape;2254;p24"/>
                  <p:cNvSpPr/>
                  <p:nvPr/>
                </p:nvSpPr>
                <p:spPr>
                  <a:xfrm>
                    <a:off x="19496863" y="3829836"/>
                    <a:ext cx="29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36" extrusionOk="0">
                        <a:moveTo>
                          <a:pt x="30" y="36"/>
                        </a:moveTo>
                        <a:cubicBezTo>
                          <a:pt x="18" y="0"/>
                          <a:pt x="-31" y="-23"/>
                          <a:pt x="30" y="36"/>
                        </a:cubicBezTo>
                        <a:lnTo>
                          <a:pt x="30" y="36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55" name="Google Shape;2255;p24"/>
                  <p:cNvSpPr/>
                  <p:nvPr/>
                </p:nvSpPr>
                <p:spPr>
                  <a:xfrm>
                    <a:off x="19457259" y="3828214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7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8"/>
                          <a:pt x="8571" y="80627"/>
                          <a:pt x="39188" y="66655"/>
                        </a:cubicBezTo>
                        <a:cubicBezTo>
                          <a:pt x="65443" y="54664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56" name="Google Shape;2256;p24"/>
                <p:cNvGrpSpPr/>
                <p:nvPr/>
              </p:nvGrpSpPr>
              <p:grpSpPr>
                <a:xfrm>
                  <a:off x="19877523" y="3828182"/>
                  <a:ext cx="61381" cy="68935"/>
                  <a:chOff x="19877523" y="3828182"/>
                  <a:chExt cx="61381" cy="68935"/>
                </a:xfrm>
              </p:grpSpPr>
              <p:sp>
                <p:nvSpPr>
                  <p:cNvPr id="2257" name="Google Shape;2257;p24"/>
                  <p:cNvSpPr/>
                  <p:nvPr/>
                </p:nvSpPr>
                <p:spPr>
                  <a:xfrm>
                    <a:off x="19917192" y="3829836"/>
                    <a:ext cx="26" cy="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36" extrusionOk="0">
                        <a:moveTo>
                          <a:pt x="27" y="36"/>
                        </a:moveTo>
                        <a:cubicBezTo>
                          <a:pt x="27" y="0"/>
                          <a:pt x="-33" y="-23"/>
                          <a:pt x="27" y="36"/>
                        </a:cubicBezTo>
                        <a:lnTo>
                          <a:pt x="27" y="36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58" name="Google Shape;2258;p24"/>
                  <p:cNvSpPr/>
                  <p:nvPr/>
                </p:nvSpPr>
                <p:spPr>
                  <a:xfrm>
                    <a:off x="19877523" y="3828182"/>
                    <a:ext cx="61381" cy="689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81" h="68935" extrusionOk="0">
                        <a:moveTo>
                          <a:pt x="61265" y="33967"/>
                        </a:moveTo>
                        <a:cubicBezTo>
                          <a:pt x="58597" y="2291"/>
                          <a:pt x="29579" y="-2931"/>
                          <a:pt x="42400" y="3215"/>
                        </a:cubicBezTo>
                        <a:cubicBezTo>
                          <a:pt x="32811" y="-1623"/>
                          <a:pt x="23451" y="-890"/>
                          <a:pt x="15076" y="4667"/>
                        </a:cubicBezTo>
                        <a:cubicBezTo>
                          <a:pt x="-17716" y="26429"/>
                          <a:pt x="8816" y="80576"/>
                          <a:pt x="39264" y="66688"/>
                        </a:cubicBezTo>
                        <a:cubicBezTo>
                          <a:pt x="65531" y="54697"/>
                          <a:pt x="60928" y="29694"/>
                          <a:pt x="61265" y="33967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259" name="Google Shape;2259;p24"/>
              <p:cNvGrpSpPr/>
              <p:nvPr/>
            </p:nvGrpSpPr>
            <p:grpSpPr>
              <a:xfrm>
                <a:off x="17355600" y="4282997"/>
                <a:ext cx="2583299" cy="68940"/>
                <a:chOff x="17355600" y="4282997"/>
                <a:chExt cx="2583299" cy="68940"/>
              </a:xfrm>
            </p:grpSpPr>
            <p:grpSp>
              <p:nvGrpSpPr>
                <p:cNvPr id="2260" name="Google Shape;2260;p24"/>
                <p:cNvGrpSpPr/>
                <p:nvPr/>
              </p:nvGrpSpPr>
              <p:grpSpPr>
                <a:xfrm>
                  <a:off x="17355600" y="4283018"/>
                  <a:ext cx="61318" cy="68919"/>
                  <a:chOff x="17355600" y="4283018"/>
                  <a:chExt cx="61318" cy="68919"/>
                </a:xfrm>
              </p:grpSpPr>
              <p:sp>
                <p:nvSpPr>
                  <p:cNvPr id="2261" name="Google Shape;2261;p24"/>
                  <p:cNvSpPr/>
                  <p:nvPr/>
                </p:nvSpPr>
                <p:spPr>
                  <a:xfrm>
                    <a:off x="17395198" y="4284648"/>
                    <a:ext cx="34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" h="27" extrusionOk="0">
                        <a:moveTo>
                          <a:pt x="35" y="28"/>
                        </a:moveTo>
                        <a:cubicBezTo>
                          <a:pt x="23" y="4"/>
                          <a:pt x="-37" y="-20"/>
                          <a:pt x="35" y="28"/>
                        </a:cubicBezTo>
                        <a:lnTo>
                          <a:pt x="35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62" name="Google Shape;2262;p24"/>
                  <p:cNvSpPr/>
                  <p:nvPr/>
                </p:nvSpPr>
                <p:spPr>
                  <a:xfrm>
                    <a:off x="17355600" y="4283018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8"/>
                          <a:pt x="8571" y="80627"/>
                          <a:pt x="39188" y="66656"/>
                        </a:cubicBezTo>
                        <a:cubicBezTo>
                          <a:pt x="65443" y="54676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63" name="Google Shape;2263;p24"/>
                <p:cNvGrpSpPr/>
                <p:nvPr/>
              </p:nvGrpSpPr>
              <p:grpSpPr>
                <a:xfrm>
                  <a:off x="17775927" y="4283018"/>
                  <a:ext cx="61318" cy="68919"/>
                  <a:chOff x="17775927" y="4283018"/>
                  <a:chExt cx="61318" cy="68919"/>
                </a:xfrm>
              </p:grpSpPr>
              <p:sp>
                <p:nvSpPr>
                  <p:cNvPr id="2264" name="Google Shape;2264;p24"/>
                  <p:cNvSpPr/>
                  <p:nvPr/>
                </p:nvSpPr>
                <p:spPr>
                  <a:xfrm>
                    <a:off x="17815530" y="4284648"/>
                    <a:ext cx="29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27" extrusionOk="0">
                        <a:moveTo>
                          <a:pt x="30" y="28"/>
                        </a:moveTo>
                        <a:cubicBezTo>
                          <a:pt x="18" y="4"/>
                          <a:pt x="-31" y="-20"/>
                          <a:pt x="30" y="28"/>
                        </a:cubicBezTo>
                        <a:lnTo>
                          <a:pt x="30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65" name="Google Shape;2265;p24"/>
                  <p:cNvSpPr/>
                  <p:nvPr/>
                </p:nvSpPr>
                <p:spPr>
                  <a:xfrm>
                    <a:off x="17775927" y="4283018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7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8"/>
                          <a:pt x="8571" y="80627"/>
                          <a:pt x="39188" y="66656"/>
                        </a:cubicBezTo>
                        <a:cubicBezTo>
                          <a:pt x="65443" y="54676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66" name="Google Shape;2266;p24"/>
                <p:cNvGrpSpPr/>
                <p:nvPr/>
              </p:nvGrpSpPr>
              <p:grpSpPr>
                <a:xfrm>
                  <a:off x="18196266" y="4283018"/>
                  <a:ext cx="61318" cy="68919"/>
                  <a:chOff x="18196266" y="4283018"/>
                  <a:chExt cx="61318" cy="68919"/>
                </a:xfrm>
              </p:grpSpPr>
              <p:sp>
                <p:nvSpPr>
                  <p:cNvPr id="2267" name="Google Shape;2267;p24"/>
                  <p:cNvSpPr/>
                  <p:nvPr/>
                </p:nvSpPr>
                <p:spPr>
                  <a:xfrm>
                    <a:off x="18235859" y="4284648"/>
                    <a:ext cx="26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27" extrusionOk="0">
                        <a:moveTo>
                          <a:pt x="27" y="28"/>
                        </a:moveTo>
                        <a:cubicBezTo>
                          <a:pt x="27" y="4"/>
                          <a:pt x="-33" y="-20"/>
                          <a:pt x="27" y="28"/>
                        </a:cubicBezTo>
                        <a:lnTo>
                          <a:pt x="27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68" name="Google Shape;2268;p24"/>
                  <p:cNvSpPr/>
                  <p:nvPr/>
                </p:nvSpPr>
                <p:spPr>
                  <a:xfrm>
                    <a:off x="18196266" y="4283018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8"/>
                          <a:pt x="8571" y="80627"/>
                          <a:pt x="39188" y="66656"/>
                        </a:cubicBezTo>
                        <a:cubicBezTo>
                          <a:pt x="65442" y="54676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69" name="Google Shape;2269;p24"/>
                <p:cNvGrpSpPr/>
                <p:nvPr/>
              </p:nvGrpSpPr>
              <p:grpSpPr>
                <a:xfrm>
                  <a:off x="18616594" y="4283018"/>
                  <a:ext cx="61318" cy="68919"/>
                  <a:chOff x="18616594" y="4283018"/>
                  <a:chExt cx="61318" cy="68919"/>
                </a:xfrm>
              </p:grpSpPr>
              <p:sp>
                <p:nvSpPr>
                  <p:cNvPr id="2270" name="Google Shape;2270;p24"/>
                  <p:cNvSpPr/>
                  <p:nvPr/>
                </p:nvSpPr>
                <p:spPr>
                  <a:xfrm>
                    <a:off x="18656195" y="4284648"/>
                    <a:ext cx="29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27" extrusionOk="0">
                        <a:moveTo>
                          <a:pt x="30" y="28"/>
                        </a:moveTo>
                        <a:cubicBezTo>
                          <a:pt x="18" y="4"/>
                          <a:pt x="-31" y="-20"/>
                          <a:pt x="30" y="28"/>
                        </a:cubicBezTo>
                        <a:lnTo>
                          <a:pt x="30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71" name="Google Shape;2271;p24"/>
                  <p:cNvSpPr/>
                  <p:nvPr/>
                </p:nvSpPr>
                <p:spPr>
                  <a:xfrm>
                    <a:off x="18616594" y="4283018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8"/>
                          <a:pt x="8571" y="80627"/>
                          <a:pt x="39188" y="66656"/>
                        </a:cubicBezTo>
                        <a:cubicBezTo>
                          <a:pt x="65443" y="54676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72" name="Google Shape;2272;p24"/>
                <p:cNvGrpSpPr/>
                <p:nvPr/>
              </p:nvGrpSpPr>
              <p:grpSpPr>
                <a:xfrm>
                  <a:off x="19036931" y="4283018"/>
                  <a:ext cx="61318" cy="68919"/>
                  <a:chOff x="19036931" y="4283018"/>
                  <a:chExt cx="61318" cy="68919"/>
                </a:xfrm>
              </p:grpSpPr>
              <p:sp>
                <p:nvSpPr>
                  <p:cNvPr id="2273" name="Google Shape;2273;p24"/>
                  <p:cNvSpPr/>
                  <p:nvPr/>
                </p:nvSpPr>
                <p:spPr>
                  <a:xfrm>
                    <a:off x="19076527" y="4284648"/>
                    <a:ext cx="26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27" extrusionOk="0">
                        <a:moveTo>
                          <a:pt x="27" y="28"/>
                        </a:moveTo>
                        <a:cubicBezTo>
                          <a:pt x="27" y="4"/>
                          <a:pt x="-33" y="-20"/>
                          <a:pt x="27" y="28"/>
                        </a:cubicBezTo>
                        <a:lnTo>
                          <a:pt x="27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74" name="Google Shape;2274;p24"/>
                  <p:cNvSpPr/>
                  <p:nvPr/>
                </p:nvSpPr>
                <p:spPr>
                  <a:xfrm>
                    <a:off x="19036931" y="4283018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8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8"/>
                          <a:pt x="8572" y="80627"/>
                          <a:pt x="39188" y="66656"/>
                        </a:cubicBezTo>
                        <a:cubicBezTo>
                          <a:pt x="65442" y="54676"/>
                          <a:pt x="60888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75" name="Google Shape;2275;p24"/>
                <p:cNvGrpSpPr/>
                <p:nvPr/>
              </p:nvGrpSpPr>
              <p:grpSpPr>
                <a:xfrm>
                  <a:off x="19457259" y="4283018"/>
                  <a:ext cx="61318" cy="68919"/>
                  <a:chOff x="19457259" y="4283018"/>
                  <a:chExt cx="61318" cy="68919"/>
                </a:xfrm>
              </p:grpSpPr>
              <p:sp>
                <p:nvSpPr>
                  <p:cNvPr id="2276" name="Google Shape;2276;p24"/>
                  <p:cNvSpPr/>
                  <p:nvPr/>
                </p:nvSpPr>
                <p:spPr>
                  <a:xfrm>
                    <a:off x="19496863" y="4284648"/>
                    <a:ext cx="29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" h="27" extrusionOk="0">
                        <a:moveTo>
                          <a:pt x="30" y="28"/>
                        </a:moveTo>
                        <a:cubicBezTo>
                          <a:pt x="18" y="4"/>
                          <a:pt x="-31" y="-20"/>
                          <a:pt x="30" y="28"/>
                        </a:cubicBezTo>
                        <a:lnTo>
                          <a:pt x="30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77" name="Google Shape;2277;p24"/>
                  <p:cNvSpPr/>
                  <p:nvPr/>
                </p:nvSpPr>
                <p:spPr>
                  <a:xfrm>
                    <a:off x="19457259" y="4283018"/>
                    <a:ext cx="61318" cy="68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8" h="68919" extrusionOk="0">
                        <a:moveTo>
                          <a:pt x="61189" y="33935"/>
                        </a:moveTo>
                        <a:cubicBezTo>
                          <a:pt x="58617" y="2270"/>
                          <a:pt x="29419" y="-3011"/>
                          <a:pt x="42324" y="3182"/>
                        </a:cubicBezTo>
                        <a:cubicBezTo>
                          <a:pt x="32543" y="-1739"/>
                          <a:pt x="23063" y="-719"/>
                          <a:pt x="15000" y="4635"/>
                        </a:cubicBezTo>
                        <a:cubicBezTo>
                          <a:pt x="-17539" y="26228"/>
                          <a:pt x="8571" y="80627"/>
                          <a:pt x="39188" y="66656"/>
                        </a:cubicBezTo>
                        <a:cubicBezTo>
                          <a:pt x="65443" y="54676"/>
                          <a:pt x="60889" y="30226"/>
                          <a:pt x="61189" y="3393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78" name="Google Shape;2278;p24"/>
                <p:cNvGrpSpPr/>
                <p:nvPr/>
              </p:nvGrpSpPr>
              <p:grpSpPr>
                <a:xfrm>
                  <a:off x="19877563" y="4282997"/>
                  <a:ext cx="61337" cy="68909"/>
                  <a:chOff x="19877563" y="4282997"/>
                  <a:chExt cx="61337" cy="68909"/>
                </a:xfrm>
              </p:grpSpPr>
              <p:sp>
                <p:nvSpPr>
                  <p:cNvPr id="2279" name="Google Shape;2279;p24"/>
                  <p:cNvSpPr/>
                  <p:nvPr/>
                </p:nvSpPr>
                <p:spPr>
                  <a:xfrm>
                    <a:off x="19917192" y="4284648"/>
                    <a:ext cx="26" cy="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" h="27" extrusionOk="0">
                        <a:moveTo>
                          <a:pt x="27" y="28"/>
                        </a:moveTo>
                        <a:cubicBezTo>
                          <a:pt x="27" y="4"/>
                          <a:pt x="-33" y="-20"/>
                          <a:pt x="27" y="28"/>
                        </a:cubicBezTo>
                        <a:lnTo>
                          <a:pt x="27" y="2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80" name="Google Shape;2280;p24"/>
                  <p:cNvSpPr/>
                  <p:nvPr/>
                </p:nvSpPr>
                <p:spPr>
                  <a:xfrm>
                    <a:off x="19877563" y="4282997"/>
                    <a:ext cx="61337" cy="689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37" h="68909" extrusionOk="0">
                        <a:moveTo>
                          <a:pt x="61225" y="33955"/>
                        </a:moveTo>
                        <a:cubicBezTo>
                          <a:pt x="58557" y="2279"/>
                          <a:pt x="29539" y="-2943"/>
                          <a:pt x="42360" y="3203"/>
                        </a:cubicBezTo>
                        <a:cubicBezTo>
                          <a:pt x="32771" y="-1634"/>
                          <a:pt x="23435" y="-866"/>
                          <a:pt x="15036" y="4655"/>
                        </a:cubicBezTo>
                        <a:cubicBezTo>
                          <a:pt x="-17648" y="26561"/>
                          <a:pt x="8739" y="80492"/>
                          <a:pt x="39224" y="66676"/>
                        </a:cubicBezTo>
                        <a:cubicBezTo>
                          <a:pt x="65466" y="54613"/>
                          <a:pt x="60888" y="29694"/>
                          <a:pt x="61225" y="3395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2281" name="Google Shape;2281;p24"/>
            <p:cNvSpPr/>
            <p:nvPr/>
          </p:nvSpPr>
          <p:spPr>
            <a:xfrm rot="-486348">
              <a:off x="8281424" y="1861651"/>
              <a:ext cx="550808" cy="638777"/>
            </a:xfrm>
            <a:custGeom>
              <a:avLst/>
              <a:gdLst/>
              <a:ahLst/>
              <a:cxnLst/>
              <a:rect l="l" t="t" r="r" b="b"/>
              <a:pathLst>
                <a:path w="1101626" h="1277530" extrusionOk="0">
                  <a:moveTo>
                    <a:pt x="747351" y="1021345"/>
                  </a:moveTo>
                  <a:cubicBezTo>
                    <a:pt x="821236" y="1092836"/>
                    <a:pt x="901659" y="1157318"/>
                    <a:pt x="987909" y="1213301"/>
                  </a:cubicBezTo>
                  <a:cubicBezTo>
                    <a:pt x="1031947" y="1241893"/>
                    <a:pt x="1074207" y="1267171"/>
                    <a:pt x="1101627" y="1277530"/>
                  </a:cubicBezTo>
                  <a:cubicBezTo>
                    <a:pt x="1010030" y="1178900"/>
                    <a:pt x="981636" y="1031740"/>
                    <a:pt x="937081" y="898048"/>
                  </a:cubicBezTo>
                  <a:cubicBezTo>
                    <a:pt x="882325" y="732295"/>
                    <a:pt x="921461" y="573671"/>
                    <a:pt x="873878" y="563877"/>
                  </a:cubicBezTo>
                  <a:cubicBezTo>
                    <a:pt x="487291" y="484835"/>
                    <a:pt x="178652" y="335575"/>
                    <a:pt x="0" y="0"/>
                  </a:cubicBezTo>
                  <a:cubicBezTo>
                    <a:pt x="9889" y="40343"/>
                    <a:pt x="24741" y="86952"/>
                    <a:pt x="44206" y="137654"/>
                  </a:cubicBezTo>
                  <a:cubicBezTo>
                    <a:pt x="127224" y="353892"/>
                    <a:pt x="258509" y="548381"/>
                    <a:pt x="425049" y="70950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82" name="Google Shape;2282;p24"/>
          <p:cNvGrpSpPr/>
          <p:nvPr/>
        </p:nvGrpSpPr>
        <p:grpSpPr>
          <a:xfrm>
            <a:off x="-1967461" y="153287"/>
            <a:ext cx="3523804" cy="4431474"/>
            <a:chOff x="-1967461" y="153287"/>
            <a:chExt cx="3523804" cy="4431474"/>
          </a:xfrm>
        </p:grpSpPr>
        <p:sp>
          <p:nvSpPr>
            <p:cNvPr id="2283" name="Google Shape;2283;p24"/>
            <p:cNvSpPr/>
            <p:nvPr/>
          </p:nvSpPr>
          <p:spPr>
            <a:xfrm rot="912051">
              <a:off x="-1518724" y="530458"/>
              <a:ext cx="2626330" cy="3775947"/>
            </a:xfrm>
            <a:custGeom>
              <a:avLst/>
              <a:gdLst/>
              <a:ahLst/>
              <a:cxnLst/>
              <a:rect l="l" t="t" r="r" b="b"/>
              <a:pathLst>
                <a:path w="5252728" h="7552388" extrusionOk="0">
                  <a:moveTo>
                    <a:pt x="5025558" y="162958"/>
                  </a:moveTo>
                  <a:cubicBezTo>
                    <a:pt x="4997186" y="156655"/>
                    <a:pt x="4967585" y="156017"/>
                    <a:pt x="4938388" y="155442"/>
                  </a:cubicBezTo>
                  <a:cubicBezTo>
                    <a:pt x="4652428" y="149855"/>
                    <a:pt x="4367292" y="139507"/>
                    <a:pt x="4081518" y="129579"/>
                  </a:cubicBezTo>
                  <a:cubicBezTo>
                    <a:pt x="3795184" y="119635"/>
                    <a:pt x="3508850" y="109287"/>
                    <a:pt x="3222547" y="98425"/>
                  </a:cubicBezTo>
                  <a:cubicBezTo>
                    <a:pt x="2651233" y="76748"/>
                    <a:pt x="2079872" y="52690"/>
                    <a:pt x="1508480" y="33549"/>
                  </a:cubicBezTo>
                  <a:cubicBezTo>
                    <a:pt x="1507360" y="19326"/>
                    <a:pt x="1063876" y="16899"/>
                    <a:pt x="1029281" y="15965"/>
                  </a:cubicBezTo>
                  <a:cubicBezTo>
                    <a:pt x="842296" y="10939"/>
                    <a:pt x="655358" y="4138"/>
                    <a:pt x="468327" y="1322"/>
                  </a:cubicBezTo>
                  <a:cubicBezTo>
                    <a:pt x="376164" y="-63"/>
                    <a:pt x="283908" y="-794"/>
                    <a:pt x="191792" y="1353"/>
                  </a:cubicBezTo>
                  <a:cubicBezTo>
                    <a:pt x="136479" y="2629"/>
                    <a:pt x="68707" y="855"/>
                    <a:pt x="58409" y="70196"/>
                  </a:cubicBezTo>
                  <a:cubicBezTo>
                    <a:pt x="40739" y="189132"/>
                    <a:pt x="62096" y="326523"/>
                    <a:pt x="64149" y="446890"/>
                  </a:cubicBezTo>
                  <a:cubicBezTo>
                    <a:pt x="71895" y="903040"/>
                    <a:pt x="71538" y="1359626"/>
                    <a:pt x="83935" y="1815542"/>
                  </a:cubicBezTo>
                  <a:cubicBezTo>
                    <a:pt x="83842" y="1824708"/>
                    <a:pt x="83733" y="1833858"/>
                    <a:pt x="83639" y="1843024"/>
                  </a:cubicBezTo>
                  <a:cubicBezTo>
                    <a:pt x="73575" y="2758856"/>
                    <a:pt x="63511" y="3674689"/>
                    <a:pt x="53447" y="4590521"/>
                  </a:cubicBezTo>
                  <a:lnTo>
                    <a:pt x="38359" y="5964262"/>
                  </a:lnTo>
                  <a:cubicBezTo>
                    <a:pt x="35699" y="6206615"/>
                    <a:pt x="43243" y="6453231"/>
                    <a:pt x="41610" y="6698322"/>
                  </a:cubicBezTo>
                  <a:cubicBezTo>
                    <a:pt x="36150" y="6764427"/>
                    <a:pt x="32479" y="6830702"/>
                    <a:pt x="29275" y="6897103"/>
                  </a:cubicBezTo>
                  <a:cubicBezTo>
                    <a:pt x="21373" y="7060917"/>
                    <a:pt x="-14232" y="7250284"/>
                    <a:pt x="6285" y="7412775"/>
                  </a:cubicBezTo>
                  <a:cubicBezTo>
                    <a:pt x="26149" y="7570038"/>
                    <a:pt x="192337" y="7540005"/>
                    <a:pt x="325393" y="7543102"/>
                  </a:cubicBezTo>
                  <a:cubicBezTo>
                    <a:pt x="1924277" y="7580231"/>
                    <a:pt x="3524810" y="7504011"/>
                    <a:pt x="5114594" y="7350654"/>
                  </a:cubicBezTo>
                  <a:cubicBezTo>
                    <a:pt x="5210629" y="7341395"/>
                    <a:pt x="5245379" y="7327950"/>
                    <a:pt x="5250419" y="7220266"/>
                  </a:cubicBezTo>
                  <a:cubicBezTo>
                    <a:pt x="5257077" y="7077552"/>
                    <a:pt x="5247666" y="6931883"/>
                    <a:pt x="5243248" y="6789154"/>
                  </a:cubicBezTo>
                  <a:cubicBezTo>
                    <a:pt x="5225127" y="6203502"/>
                    <a:pt x="5194126" y="5621586"/>
                    <a:pt x="5182024" y="5035389"/>
                  </a:cubicBezTo>
                  <a:cubicBezTo>
                    <a:pt x="5165847" y="4115511"/>
                    <a:pt x="5149685" y="3195648"/>
                    <a:pt x="5133509" y="2275769"/>
                  </a:cubicBezTo>
                  <a:cubicBezTo>
                    <a:pt x="5122791" y="1666418"/>
                    <a:pt x="5112930" y="1060319"/>
                    <a:pt x="5129122" y="451107"/>
                  </a:cubicBezTo>
                  <a:cubicBezTo>
                    <a:pt x="5131813" y="349958"/>
                    <a:pt x="5171914" y="209626"/>
                    <a:pt x="5043866" y="167937"/>
                  </a:cubicBezTo>
                  <a:cubicBezTo>
                    <a:pt x="5037831" y="165961"/>
                    <a:pt x="5031718" y="164327"/>
                    <a:pt x="5025558" y="1629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4" name="Google Shape;2284;p24"/>
            <p:cNvSpPr/>
            <p:nvPr/>
          </p:nvSpPr>
          <p:spPr>
            <a:xfrm rot="912051">
              <a:off x="-1508061" y="679831"/>
              <a:ext cx="2568808" cy="3559664"/>
            </a:xfrm>
            <a:custGeom>
              <a:avLst/>
              <a:gdLst/>
              <a:ahLst/>
              <a:cxnLst/>
              <a:rect l="l" t="t" r="r" b="b"/>
              <a:pathLst>
                <a:path w="5137684" h="7119795" extrusionOk="0">
                  <a:moveTo>
                    <a:pt x="5136115" y="6841040"/>
                  </a:moveTo>
                  <a:cubicBezTo>
                    <a:pt x="5145619" y="6681116"/>
                    <a:pt x="5109407" y="6510688"/>
                    <a:pt x="5096201" y="6351012"/>
                  </a:cubicBezTo>
                  <a:cubicBezTo>
                    <a:pt x="5081455" y="6172757"/>
                    <a:pt x="5068762" y="5994331"/>
                    <a:pt x="5058092" y="5815795"/>
                  </a:cubicBezTo>
                  <a:cubicBezTo>
                    <a:pt x="5002421" y="4884308"/>
                    <a:pt x="4992870" y="3948682"/>
                    <a:pt x="4981018" y="3015701"/>
                  </a:cubicBezTo>
                  <a:cubicBezTo>
                    <a:pt x="4970658" y="2200815"/>
                    <a:pt x="4941726" y="1379455"/>
                    <a:pt x="4967936" y="564849"/>
                  </a:cubicBezTo>
                  <a:cubicBezTo>
                    <a:pt x="4968107" y="554330"/>
                    <a:pt x="4968278" y="543997"/>
                    <a:pt x="4968278" y="533493"/>
                  </a:cubicBezTo>
                  <a:cubicBezTo>
                    <a:pt x="4969305" y="374612"/>
                    <a:pt x="4964840" y="215746"/>
                    <a:pt x="4957250" y="57036"/>
                  </a:cubicBezTo>
                  <a:cubicBezTo>
                    <a:pt x="4955710" y="26364"/>
                    <a:pt x="4932098" y="-339"/>
                    <a:pt x="4899899" y="3"/>
                  </a:cubicBezTo>
                  <a:cubicBezTo>
                    <a:pt x="4128767" y="7239"/>
                    <a:pt x="3357619" y="14647"/>
                    <a:pt x="2586487" y="22054"/>
                  </a:cubicBezTo>
                  <a:cubicBezTo>
                    <a:pt x="1815355" y="29290"/>
                    <a:pt x="1044223" y="35499"/>
                    <a:pt x="273075" y="43933"/>
                  </a:cubicBezTo>
                  <a:cubicBezTo>
                    <a:pt x="235355" y="44447"/>
                    <a:pt x="196250" y="44960"/>
                    <a:pt x="162667" y="64614"/>
                  </a:cubicBezTo>
                  <a:cubicBezTo>
                    <a:pt x="128726" y="84424"/>
                    <a:pt x="107883" y="119063"/>
                    <a:pt x="99623" y="156971"/>
                  </a:cubicBezTo>
                  <a:cubicBezTo>
                    <a:pt x="91519" y="195220"/>
                    <a:pt x="94459" y="234684"/>
                    <a:pt x="95485" y="273276"/>
                  </a:cubicBezTo>
                  <a:cubicBezTo>
                    <a:pt x="96870" y="324286"/>
                    <a:pt x="98239" y="375281"/>
                    <a:pt x="99623" y="426291"/>
                  </a:cubicBezTo>
                  <a:cubicBezTo>
                    <a:pt x="104616" y="618598"/>
                    <a:pt x="108925" y="810905"/>
                    <a:pt x="112534" y="1003197"/>
                  </a:cubicBezTo>
                  <a:cubicBezTo>
                    <a:pt x="119767" y="1385742"/>
                    <a:pt x="124417" y="1768100"/>
                    <a:pt x="126144" y="2150645"/>
                  </a:cubicBezTo>
                  <a:cubicBezTo>
                    <a:pt x="129768" y="2920201"/>
                    <a:pt x="122349" y="3689772"/>
                    <a:pt x="103761" y="4459156"/>
                  </a:cubicBezTo>
                  <a:cubicBezTo>
                    <a:pt x="85328" y="5228541"/>
                    <a:pt x="55883" y="5997583"/>
                    <a:pt x="15222" y="6766112"/>
                  </a:cubicBezTo>
                  <a:cubicBezTo>
                    <a:pt x="10400" y="6858639"/>
                    <a:pt x="5407" y="6951183"/>
                    <a:pt x="72" y="7043882"/>
                  </a:cubicBezTo>
                  <a:cubicBezTo>
                    <a:pt x="-1655" y="7075751"/>
                    <a:pt x="27977" y="7099716"/>
                    <a:pt x="57594" y="7100914"/>
                  </a:cubicBezTo>
                  <a:cubicBezTo>
                    <a:pt x="964691" y="7137857"/>
                    <a:pt x="1872986" y="7115853"/>
                    <a:pt x="2779570" y="7075643"/>
                  </a:cubicBezTo>
                  <a:cubicBezTo>
                    <a:pt x="3233118" y="7055522"/>
                    <a:pt x="3686449" y="7030764"/>
                    <a:pt x="4139795" y="7006519"/>
                  </a:cubicBezTo>
                  <a:cubicBezTo>
                    <a:pt x="4263037" y="6999937"/>
                    <a:pt x="4386433" y="6996684"/>
                    <a:pt x="4509736" y="6991347"/>
                  </a:cubicBezTo>
                  <a:cubicBezTo>
                    <a:pt x="4615168" y="6986772"/>
                    <a:pt x="4720334" y="6977528"/>
                    <a:pt x="4825345" y="6967336"/>
                  </a:cubicBezTo>
                  <a:cubicBezTo>
                    <a:pt x="4877889" y="6962232"/>
                    <a:pt x="4930402" y="6956894"/>
                    <a:pt x="4982946" y="6951774"/>
                  </a:cubicBezTo>
                  <a:cubicBezTo>
                    <a:pt x="5020185" y="6948149"/>
                    <a:pt x="5077116" y="6953206"/>
                    <a:pt x="5108194" y="6928837"/>
                  </a:cubicBezTo>
                  <a:cubicBezTo>
                    <a:pt x="5125740" y="6915189"/>
                    <a:pt x="5133673" y="6882168"/>
                    <a:pt x="5136115" y="684104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5" name="Google Shape;2285;p24"/>
            <p:cNvSpPr/>
            <p:nvPr/>
          </p:nvSpPr>
          <p:spPr>
            <a:xfrm rot="912051">
              <a:off x="-1547915" y="569461"/>
              <a:ext cx="2515615" cy="3534522"/>
            </a:xfrm>
            <a:custGeom>
              <a:avLst/>
              <a:gdLst/>
              <a:ahLst/>
              <a:cxnLst/>
              <a:rect l="l" t="t" r="r" b="b"/>
              <a:pathLst>
                <a:path w="5031296" h="7069507" extrusionOk="0">
                  <a:moveTo>
                    <a:pt x="4950947" y="3535244"/>
                  </a:moveTo>
                  <a:cubicBezTo>
                    <a:pt x="4949765" y="4659117"/>
                    <a:pt x="4975275" y="5784234"/>
                    <a:pt x="5031257" y="6912977"/>
                  </a:cubicBezTo>
                  <a:cubicBezTo>
                    <a:pt x="5032346" y="6936957"/>
                    <a:pt x="5010833" y="6955164"/>
                    <a:pt x="4988885" y="6956050"/>
                  </a:cubicBezTo>
                  <a:cubicBezTo>
                    <a:pt x="4628355" y="6970040"/>
                    <a:pt x="4267840" y="6982691"/>
                    <a:pt x="3907107" y="6994238"/>
                  </a:cubicBezTo>
                  <a:cubicBezTo>
                    <a:pt x="3268424" y="7014670"/>
                    <a:pt x="2629524" y="7031103"/>
                    <a:pt x="1990624" y="7043754"/>
                  </a:cubicBezTo>
                  <a:cubicBezTo>
                    <a:pt x="1349546" y="7056405"/>
                    <a:pt x="708266" y="7067952"/>
                    <a:pt x="66970" y="7069508"/>
                  </a:cubicBezTo>
                  <a:cubicBezTo>
                    <a:pt x="37198" y="7069508"/>
                    <a:pt x="23510" y="7042416"/>
                    <a:pt x="26979" y="7015775"/>
                  </a:cubicBezTo>
                  <a:cubicBezTo>
                    <a:pt x="142349" y="6131827"/>
                    <a:pt x="23199" y="5225192"/>
                    <a:pt x="3724" y="4337977"/>
                  </a:cubicBezTo>
                  <a:cubicBezTo>
                    <a:pt x="-24352" y="3058631"/>
                    <a:pt x="117212" y="1775426"/>
                    <a:pt x="65446" y="499395"/>
                  </a:cubicBezTo>
                  <a:cubicBezTo>
                    <a:pt x="58711" y="350395"/>
                    <a:pt x="46749" y="201628"/>
                    <a:pt x="26979" y="53733"/>
                  </a:cubicBezTo>
                  <a:cubicBezTo>
                    <a:pt x="23510" y="27092"/>
                    <a:pt x="37198" y="0"/>
                    <a:pt x="66970" y="0"/>
                  </a:cubicBezTo>
                  <a:cubicBezTo>
                    <a:pt x="708266" y="1556"/>
                    <a:pt x="1349546" y="13103"/>
                    <a:pt x="1990624" y="25754"/>
                  </a:cubicBezTo>
                  <a:cubicBezTo>
                    <a:pt x="2629524" y="38405"/>
                    <a:pt x="3268424" y="54838"/>
                    <a:pt x="3907107" y="75270"/>
                  </a:cubicBezTo>
                  <a:cubicBezTo>
                    <a:pt x="4267840" y="86817"/>
                    <a:pt x="4628370" y="99468"/>
                    <a:pt x="4988885" y="113458"/>
                  </a:cubicBezTo>
                  <a:cubicBezTo>
                    <a:pt x="5010833" y="114345"/>
                    <a:pt x="5032346" y="132552"/>
                    <a:pt x="5031257" y="156532"/>
                  </a:cubicBezTo>
                  <a:cubicBezTo>
                    <a:pt x="4980159" y="1283143"/>
                    <a:pt x="4952129" y="2408571"/>
                    <a:pt x="4950947" y="35352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6" name="Google Shape;2286;p24"/>
            <p:cNvSpPr/>
            <p:nvPr/>
          </p:nvSpPr>
          <p:spPr>
            <a:xfrm rot="912051">
              <a:off x="-970989" y="955463"/>
              <a:ext cx="485361" cy="557387"/>
            </a:xfrm>
            <a:custGeom>
              <a:avLst/>
              <a:gdLst/>
              <a:ahLst/>
              <a:cxnLst/>
              <a:rect l="l" t="t" r="r" b="b"/>
              <a:pathLst>
                <a:path w="970735" h="1114848" extrusionOk="0">
                  <a:moveTo>
                    <a:pt x="948654" y="14101"/>
                  </a:moveTo>
                  <a:cubicBezTo>
                    <a:pt x="919178" y="-10175"/>
                    <a:pt x="878766" y="-1663"/>
                    <a:pt x="857332" y="28588"/>
                  </a:cubicBezTo>
                  <a:cubicBezTo>
                    <a:pt x="833751" y="61858"/>
                    <a:pt x="817325" y="101556"/>
                    <a:pt x="796512" y="136771"/>
                  </a:cubicBezTo>
                  <a:cubicBezTo>
                    <a:pt x="791566" y="145143"/>
                    <a:pt x="786355" y="153375"/>
                    <a:pt x="781284" y="161685"/>
                  </a:cubicBezTo>
                  <a:cubicBezTo>
                    <a:pt x="754032" y="142295"/>
                    <a:pt x="702732" y="150356"/>
                    <a:pt x="672385" y="150418"/>
                  </a:cubicBezTo>
                  <a:cubicBezTo>
                    <a:pt x="536000" y="150745"/>
                    <a:pt x="285224" y="150154"/>
                    <a:pt x="155217" y="192387"/>
                  </a:cubicBezTo>
                  <a:cubicBezTo>
                    <a:pt x="-83255" y="269836"/>
                    <a:pt x="33080" y="559915"/>
                    <a:pt x="18536" y="743275"/>
                  </a:cubicBezTo>
                  <a:cubicBezTo>
                    <a:pt x="13014" y="812927"/>
                    <a:pt x="-28828" y="1037618"/>
                    <a:pt x="35118" y="1095024"/>
                  </a:cubicBezTo>
                  <a:cubicBezTo>
                    <a:pt x="64719" y="1121602"/>
                    <a:pt x="123376" y="1108935"/>
                    <a:pt x="339868" y="1111176"/>
                  </a:cubicBezTo>
                  <a:cubicBezTo>
                    <a:pt x="443993" y="1112250"/>
                    <a:pt x="586382" y="1123127"/>
                    <a:pt x="693041" y="1101435"/>
                  </a:cubicBezTo>
                  <a:cubicBezTo>
                    <a:pt x="918929" y="1055498"/>
                    <a:pt x="856710" y="813223"/>
                    <a:pt x="858996" y="642764"/>
                  </a:cubicBezTo>
                  <a:cubicBezTo>
                    <a:pt x="862823" y="359003"/>
                    <a:pt x="924296" y="287203"/>
                    <a:pt x="867925" y="264265"/>
                  </a:cubicBezTo>
                  <a:cubicBezTo>
                    <a:pt x="881131" y="243366"/>
                    <a:pt x="894104" y="222312"/>
                    <a:pt x="906563" y="200946"/>
                  </a:cubicBezTo>
                  <a:cubicBezTo>
                    <a:pt x="928838" y="162743"/>
                    <a:pt x="955405" y="122065"/>
                    <a:pt x="968751" y="79754"/>
                  </a:cubicBezTo>
                  <a:cubicBezTo>
                    <a:pt x="968394" y="79692"/>
                    <a:pt x="968036" y="79630"/>
                    <a:pt x="967678" y="79567"/>
                  </a:cubicBezTo>
                  <a:cubicBezTo>
                    <a:pt x="974927" y="56677"/>
                    <a:pt x="969560" y="31327"/>
                    <a:pt x="948654" y="14101"/>
                  </a:cubicBezTo>
                  <a:close/>
                  <a:moveTo>
                    <a:pt x="578293" y="1017575"/>
                  </a:moveTo>
                  <a:cubicBezTo>
                    <a:pt x="426291" y="1025029"/>
                    <a:pt x="255048" y="1027425"/>
                    <a:pt x="101055" y="1014276"/>
                  </a:cubicBezTo>
                  <a:cubicBezTo>
                    <a:pt x="78313" y="935629"/>
                    <a:pt x="114992" y="819401"/>
                    <a:pt x="115878" y="709771"/>
                  </a:cubicBezTo>
                  <a:cubicBezTo>
                    <a:pt x="117527" y="504641"/>
                    <a:pt x="44591" y="329187"/>
                    <a:pt x="184818" y="283732"/>
                  </a:cubicBezTo>
                  <a:cubicBezTo>
                    <a:pt x="324796" y="238371"/>
                    <a:pt x="490362" y="247443"/>
                    <a:pt x="635473" y="246603"/>
                  </a:cubicBezTo>
                  <a:cubicBezTo>
                    <a:pt x="655632" y="246478"/>
                    <a:pt x="691564" y="251832"/>
                    <a:pt x="724696" y="250447"/>
                  </a:cubicBezTo>
                  <a:cubicBezTo>
                    <a:pt x="679804" y="317921"/>
                    <a:pt x="632300" y="383605"/>
                    <a:pt x="584717" y="449196"/>
                  </a:cubicBezTo>
                  <a:cubicBezTo>
                    <a:pt x="504874" y="559246"/>
                    <a:pt x="423009" y="669856"/>
                    <a:pt x="357181" y="789243"/>
                  </a:cubicBezTo>
                  <a:cubicBezTo>
                    <a:pt x="355797" y="787376"/>
                    <a:pt x="354226" y="785679"/>
                    <a:pt x="352857" y="783797"/>
                  </a:cubicBezTo>
                  <a:cubicBezTo>
                    <a:pt x="332573" y="755646"/>
                    <a:pt x="318107" y="724134"/>
                    <a:pt x="288848" y="703920"/>
                  </a:cubicBezTo>
                  <a:cubicBezTo>
                    <a:pt x="271396" y="691860"/>
                    <a:pt x="238933" y="701026"/>
                    <a:pt x="234951" y="723916"/>
                  </a:cubicBezTo>
                  <a:cubicBezTo>
                    <a:pt x="227718" y="765387"/>
                    <a:pt x="243817" y="801194"/>
                    <a:pt x="261799" y="838012"/>
                  </a:cubicBezTo>
                  <a:cubicBezTo>
                    <a:pt x="279158" y="873539"/>
                    <a:pt x="301401" y="906622"/>
                    <a:pt x="325465" y="937901"/>
                  </a:cubicBezTo>
                  <a:cubicBezTo>
                    <a:pt x="348921" y="968401"/>
                    <a:pt x="402928" y="960169"/>
                    <a:pt x="420909" y="928626"/>
                  </a:cubicBezTo>
                  <a:cubicBezTo>
                    <a:pt x="504159" y="782583"/>
                    <a:pt x="598266" y="645798"/>
                    <a:pt x="697241" y="510026"/>
                  </a:cubicBezTo>
                  <a:cubicBezTo>
                    <a:pt x="725178" y="471698"/>
                    <a:pt x="753005" y="433293"/>
                    <a:pt x="780335" y="394529"/>
                  </a:cubicBezTo>
                  <a:cubicBezTo>
                    <a:pt x="779355" y="409017"/>
                    <a:pt x="778655" y="421824"/>
                    <a:pt x="777520" y="430849"/>
                  </a:cubicBezTo>
                  <a:cubicBezTo>
                    <a:pt x="716483" y="912567"/>
                    <a:pt x="881411" y="1002698"/>
                    <a:pt x="578293" y="10175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7" name="Google Shape;2287;p24"/>
            <p:cNvSpPr/>
            <p:nvPr/>
          </p:nvSpPr>
          <p:spPr>
            <a:xfrm rot="912051">
              <a:off x="-1142843" y="1517547"/>
              <a:ext cx="436286" cy="613290"/>
            </a:xfrm>
            <a:custGeom>
              <a:avLst/>
              <a:gdLst/>
              <a:ahLst/>
              <a:cxnLst/>
              <a:rect l="l" t="t" r="r" b="b"/>
              <a:pathLst>
                <a:path w="872583" h="1226660" extrusionOk="0">
                  <a:moveTo>
                    <a:pt x="831392" y="385767"/>
                  </a:moveTo>
                  <a:cubicBezTo>
                    <a:pt x="835577" y="345043"/>
                    <a:pt x="860091" y="275484"/>
                    <a:pt x="800718" y="263253"/>
                  </a:cubicBezTo>
                  <a:cubicBezTo>
                    <a:pt x="795507" y="262599"/>
                    <a:pt x="790701" y="262677"/>
                    <a:pt x="786205" y="263268"/>
                  </a:cubicBezTo>
                  <a:cubicBezTo>
                    <a:pt x="800345" y="234293"/>
                    <a:pt x="814515" y="205349"/>
                    <a:pt x="828499" y="176296"/>
                  </a:cubicBezTo>
                  <a:cubicBezTo>
                    <a:pt x="849623" y="132382"/>
                    <a:pt x="897703" y="65406"/>
                    <a:pt x="856280" y="19873"/>
                  </a:cubicBezTo>
                  <a:cubicBezTo>
                    <a:pt x="835732" y="-2722"/>
                    <a:pt x="798929" y="-7873"/>
                    <a:pt x="775675" y="13960"/>
                  </a:cubicBezTo>
                  <a:cubicBezTo>
                    <a:pt x="765704" y="26113"/>
                    <a:pt x="764584" y="27436"/>
                    <a:pt x="772346" y="17928"/>
                  </a:cubicBezTo>
                  <a:cubicBezTo>
                    <a:pt x="767089" y="22908"/>
                    <a:pt x="763418" y="28883"/>
                    <a:pt x="760836" y="35543"/>
                  </a:cubicBezTo>
                  <a:cubicBezTo>
                    <a:pt x="755407" y="44351"/>
                    <a:pt x="749372" y="52972"/>
                    <a:pt x="744643" y="62153"/>
                  </a:cubicBezTo>
                  <a:cubicBezTo>
                    <a:pt x="734501" y="81885"/>
                    <a:pt x="724904" y="101959"/>
                    <a:pt x="715151" y="121878"/>
                  </a:cubicBezTo>
                  <a:cubicBezTo>
                    <a:pt x="705678" y="141205"/>
                    <a:pt x="696298" y="160594"/>
                    <a:pt x="686903" y="179968"/>
                  </a:cubicBezTo>
                  <a:cubicBezTo>
                    <a:pt x="653632" y="173277"/>
                    <a:pt x="609689" y="181711"/>
                    <a:pt x="583806" y="181446"/>
                  </a:cubicBezTo>
                  <a:cubicBezTo>
                    <a:pt x="432535" y="179906"/>
                    <a:pt x="259456" y="155692"/>
                    <a:pt x="114158" y="208306"/>
                  </a:cubicBezTo>
                  <a:cubicBezTo>
                    <a:pt x="-41717" y="264747"/>
                    <a:pt x="5989" y="467682"/>
                    <a:pt x="9847" y="631777"/>
                  </a:cubicBezTo>
                  <a:cubicBezTo>
                    <a:pt x="15944" y="890764"/>
                    <a:pt x="-9643" y="1108499"/>
                    <a:pt x="100376" y="1184267"/>
                  </a:cubicBezTo>
                  <a:cubicBezTo>
                    <a:pt x="147943" y="1217024"/>
                    <a:pt x="209789" y="1217459"/>
                    <a:pt x="265289" y="1217413"/>
                  </a:cubicBezTo>
                  <a:cubicBezTo>
                    <a:pt x="483959" y="1217195"/>
                    <a:pt x="732852" y="1261825"/>
                    <a:pt x="799318" y="1156910"/>
                  </a:cubicBezTo>
                  <a:cubicBezTo>
                    <a:pt x="852189" y="1073470"/>
                    <a:pt x="800936" y="682351"/>
                    <a:pt x="831392" y="385767"/>
                  </a:cubicBezTo>
                  <a:close/>
                  <a:moveTo>
                    <a:pt x="717966" y="1105480"/>
                  </a:moveTo>
                  <a:cubicBezTo>
                    <a:pt x="677679" y="1143590"/>
                    <a:pt x="516718" y="1122893"/>
                    <a:pt x="441479" y="1121010"/>
                  </a:cubicBezTo>
                  <a:cubicBezTo>
                    <a:pt x="259845" y="1116451"/>
                    <a:pt x="188666" y="1132634"/>
                    <a:pt x="152003" y="1103115"/>
                  </a:cubicBezTo>
                  <a:cubicBezTo>
                    <a:pt x="85677" y="1049739"/>
                    <a:pt x="115993" y="803527"/>
                    <a:pt x="105074" y="612029"/>
                  </a:cubicBezTo>
                  <a:cubicBezTo>
                    <a:pt x="100096" y="524761"/>
                    <a:pt x="82410" y="429853"/>
                    <a:pt x="104856" y="343798"/>
                  </a:cubicBezTo>
                  <a:cubicBezTo>
                    <a:pt x="118638" y="290983"/>
                    <a:pt x="179737" y="287279"/>
                    <a:pt x="226744" y="281522"/>
                  </a:cubicBezTo>
                  <a:cubicBezTo>
                    <a:pt x="400134" y="260312"/>
                    <a:pt x="548278" y="282066"/>
                    <a:pt x="638294" y="279919"/>
                  </a:cubicBezTo>
                  <a:lnTo>
                    <a:pt x="550627" y="460181"/>
                  </a:lnTo>
                  <a:cubicBezTo>
                    <a:pt x="513840" y="535841"/>
                    <a:pt x="476959" y="611469"/>
                    <a:pt x="440592" y="687331"/>
                  </a:cubicBezTo>
                  <a:cubicBezTo>
                    <a:pt x="418566" y="733268"/>
                    <a:pt x="395732" y="779049"/>
                    <a:pt x="373800" y="825220"/>
                  </a:cubicBezTo>
                  <a:cubicBezTo>
                    <a:pt x="356005" y="798563"/>
                    <a:pt x="337868" y="772965"/>
                    <a:pt x="311145" y="754447"/>
                  </a:cubicBezTo>
                  <a:cubicBezTo>
                    <a:pt x="290612" y="740224"/>
                    <a:pt x="253234" y="756454"/>
                    <a:pt x="256034" y="783827"/>
                  </a:cubicBezTo>
                  <a:cubicBezTo>
                    <a:pt x="259642" y="819135"/>
                    <a:pt x="273129" y="848920"/>
                    <a:pt x="289321" y="880260"/>
                  </a:cubicBezTo>
                  <a:cubicBezTo>
                    <a:pt x="304783" y="910185"/>
                    <a:pt x="318549" y="940778"/>
                    <a:pt x="333232" y="971092"/>
                  </a:cubicBezTo>
                  <a:cubicBezTo>
                    <a:pt x="352147" y="1010089"/>
                    <a:pt x="413371" y="1011878"/>
                    <a:pt x="434728" y="974282"/>
                  </a:cubicBezTo>
                  <a:cubicBezTo>
                    <a:pt x="483135" y="889052"/>
                    <a:pt x="523779" y="798797"/>
                    <a:pt x="567286" y="710968"/>
                  </a:cubicBezTo>
                  <a:cubicBezTo>
                    <a:pt x="611649" y="621397"/>
                    <a:pt x="655156" y="531375"/>
                    <a:pt x="699021" y="441555"/>
                  </a:cubicBezTo>
                  <a:cubicBezTo>
                    <a:pt x="709318" y="420469"/>
                    <a:pt x="719677" y="399399"/>
                    <a:pt x="730006" y="378313"/>
                  </a:cubicBezTo>
                  <a:cubicBezTo>
                    <a:pt x="727890" y="415427"/>
                    <a:pt x="729804" y="451576"/>
                    <a:pt x="728870" y="469612"/>
                  </a:cubicBezTo>
                  <a:cubicBezTo>
                    <a:pt x="712553" y="786379"/>
                    <a:pt x="748609" y="1008050"/>
                    <a:pt x="717966" y="11054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8" name="Google Shape;2288;p24"/>
            <p:cNvSpPr/>
            <p:nvPr/>
          </p:nvSpPr>
          <p:spPr>
            <a:xfrm rot="912051">
              <a:off x="-1323145" y="2180940"/>
              <a:ext cx="430107" cy="528564"/>
            </a:xfrm>
            <a:custGeom>
              <a:avLst/>
              <a:gdLst/>
              <a:ahLst/>
              <a:cxnLst/>
              <a:rect l="l" t="t" r="r" b="b"/>
              <a:pathLst>
                <a:path w="860225" h="1057197" extrusionOk="0">
                  <a:moveTo>
                    <a:pt x="800761" y="191656"/>
                  </a:moveTo>
                  <a:cubicBezTo>
                    <a:pt x="810514" y="170415"/>
                    <a:pt x="819769" y="148971"/>
                    <a:pt x="827764" y="127061"/>
                  </a:cubicBezTo>
                  <a:cubicBezTo>
                    <a:pt x="828371" y="125396"/>
                    <a:pt x="829398" y="123155"/>
                    <a:pt x="830284" y="120883"/>
                  </a:cubicBezTo>
                  <a:cubicBezTo>
                    <a:pt x="838419" y="114565"/>
                    <a:pt x="846103" y="105555"/>
                    <a:pt x="850101" y="98506"/>
                  </a:cubicBezTo>
                  <a:cubicBezTo>
                    <a:pt x="864629" y="72907"/>
                    <a:pt x="864427" y="41271"/>
                    <a:pt x="843568" y="19034"/>
                  </a:cubicBezTo>
                  <a:cubicBezTo>
                    <a:pt x="822585" y="-3328"/>
                    <a:pt x="785113" y="-7389"/>
                    <a:pt x="761921" y="14397"/>
                  </a:cubicBezTo>
                  <a:cubicBezTo>
                    <a:pt x="757721" y="18333"/>
                    <a:pt x="754190" y="23064"/>
                    <a:pt x="751328" y="28199"/>
                  </a:cubicBezTo>
                  <a:cubicBezTo>
                    <a:pt x="748450" y="30113"/>
                    <a:pt x="745697" y="32246"/>
                    <a:pt x="743099" y="34610"/>
                  </a:cubicBezTo>
                  <a:cubicBezTo>
                    <a:pt x="733891" y="42407"/>
                    <a:pt x="727902" y="50748"/>
                    <a:pt x="722536" y="61252"/>
                  </a:cubicBezTo>
                  <a:cubicBezTo>
                    <a:pt x="721369" y="63555"/>
                    <a:pt x="720249" y="65967"/>
                    <a:pt x="719098" y="68332"/>
                  </a:cubicBezTo>
                  <a:cubicBezTo>
                    <a:pt x="642786" y="66698"/>
                    <a:pt x="519871" y="83644"/>
                    <a:pt x="370996" y="68130"/>
                  </a:cubicBezTo>
                  <a:cubicBezTo>
                    <a:pt x="287886" y="59462"/>
                    <a:pt x="191135" y="37085"/>
                    <a:pt x="112987" y="76019"/>
                  </a:cubicBezTo>
                  <a:cubicBezTo>
                    <a:pt x="-33290" y="148909"/>
                    <a:pt x="4228" y="402652"/>
                    <a:pt x="4523" y="533943"/>
                  </a:cubicBezTo>
                  <a:cubicBezTo>
                    <a:pt x="4741" y="637784"/>
                    <a:pt x="6530" y="791935"/>
                    <a:pt x="13452" y="895823"/>
                  </a:cubicBezTo>
                  <a:cubicBezTo>
                    <a:pt x="24356" y="1059466"/>
                    <a:pt x="36489" y="1025993"/>
                    <a:pt x="433791" y="1041322"/>
                  </a:cubicBezTo>
                  <a:cubicBezTo>
                    <a:pt x="532300" y="1045118"/>
                    <a:pt x="745588" y="1098261"/>
                    <a:pt x="798428" y="986094"/>
                  </a:cubicBezTo>
                  <a:cubicBezTo>
                    <a:pt x="840270" y="897255"/>
                    <a:pt x="832415" y="680765"/>
                    <a:pt x="827298" y="371669"/>
                  </a:cubicBezTo>
                  <a:cubicBezTo>
                    <a:pt x="826613" y="332284"/>
                    <a:pt x="848297" y="216710"/>
                    <a:pt x="800761" y="191656"/>
                  </a:cubicBezTo>
                  <a:close/>
                  <a:moveTo>
                    <a:pt x="622160" y="964651"/>
                  </a:moveTo>
                  <a:cubicBezTo>
                    <a:pt x="431162" y="949276"/>
                    <a:pt x="130425" y="952373"/>
                    <a:pt x="103608" y="941200"/>
                  </a:cubicBezTo>
                  <a:cubicBezTo>
                    <a:pt x="87478" y="851208"/>
                    <a:pt x="89593" y="451562"/>
                    <a:pt x="91662" y="359532"/>
                  </a:cubicBezTo>
                  <a:cubicBezTo>
                    <a:pt x="93062" y="297084"/>
                    <a:pt x="84911" y="185712"/>
                    <a:pt x="151144" y="152784"/>
                  </a:cubicBezTo>
                  <a:cubicBezTo>
                    <a:pt x="205928" y="125551"/>
                    <a:pt x="281058" y="144365"/>
                    <a:pt x="338968" y="150885"/>
                  </a:cubicBezTo>
                  <a:cubicBezTo>
                    <a:pt x="442626" y="162556"/>
                    <a:pt x="545506" y="157452"/>
                    <a:pt x="649521" y="156689"/>
                  </a:cubicBezTo>
                  <a:cubicBezTo>
                    <a:pt x="656879" y="156643"/>
                    <a:pt x="666289" y="157328"/>
                    <a:pt x="676711" y="158137"/>
                  </a:cubicBezTo>
                  <a:cubicBezTo>
                    <a:pt x="667565" y="175846"/>
                    <a:pt x="658092" y="193383"/>
                    <a:pt x="648324" y="210687"/>
                  </a:cubicBezTo>
                  <a:cubicBezTo>
                    <a:pt x="610976" y="276823"/>
                    <a:pt x="568838" y="340080"/>
                    <a:pt x="525736" y="402559"/>
                  </a:cubicBezTo>
                  <a:cubicBezTo>
                    <a:pt x="458196" y="500471"/>
                    <a:pt x="388137" y="597107"/>
                    <a:pt x="329200" y="700388"/>
                  </a:cubicBezTo>
                  <a:cubicBezTo>
                    <a:pt x="306677" y="667227"/>
                    <a:pt x="287404" y="639123"/>
                    <a:pt x="251084" y="620371"/>
                  </a:cubicBezTo>
                  <a:cubicBezTo>
                    <a:pt x="226662" y="607766"/>
                    <a:pt x="194915" y="620729"/>
                    <a:pt x="194059" y="650778"/>
                  </a:cubicBezTo>
                  <a:cubicBezTo>
                    <a:pt x="193453" y="672346"/>
                    <a:pt x="193873" y="690973"/>
                    <a:pt x="202490" y="711265"/>
                  </a:cubicBezTo>
                  <a:cubicBezTo>
                    <a:pt x="209381" y="727465"/>
                    <a:pt x="217158" y="743321"/>
                    <a:pt x="225138" y="759008"/>
                  </a:cubicBezTo>
                  <a:cubicBezTo>
                    <a:pt x="241766" y="791702"/>
                    <a:pt x="260370" y="823711"/>
                    <a:pt x="278880" y="855379"/>
                  </a:cubicBezTo>
                  <a:cubicBezTo>
                    <a:pt x="300408" y="892197"/>
                    <a:pt x="365194" y="903292"/>
                    <a:pt x="386831" y="858771"/>
                  </a:cubicBezTo>
                  <a:cubicBezTo>
                    <a:pt x="448832" y="731183"/>
                    <a:pt x="531351" y="615500"/>
                    <a:pt x="612096" y="499397"/>
                  </a:cubicBezTo>
                  <a:cubicBezTo>
                    <a:pt x="654172" y="438910"/>
                    <a:pt x="697259" y="377163"/>
                    <a:pt x="735960" y="313050"/>
                  </a:cubicBezTo>
                  <a:cubicBezTo>
                    <a:pt x="738168" y="337497"/>
                    <a:pt x="741310" y="359687"/>
                    <a:pt x="741528" y="373086"/>
                  </a:cubicBezTo>
                  <a:cubicBezTo>
                    <a:pt x="752697" y="1045056"/>
                    <a:pt x="739179" y="974081"/>
                    <a:pt x="622160" y="9646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9" name="Google Shape;2289;p24"/>
            <p:cNvSpPr/>
            <p:nvPr/>
          </p:nvSpPr>
          <p:spPr>
            <a:xfrm rot="912051">
              <a:off x="-1497324" y="2753147"/>
              <a:ext cx="491804" cy="516465"/>
            </a:xfrm>
            <a:custGeom>
              <a:avLst/>
              <a:gdLst/>
              <a:ahLst/>
              <a:cxnLst/>
              <a:rect l="l" t="t" r="r" b="b"/>
              <a:pathLst>
                <a:path w="983620" h="1032998" extrusionOk="0">
                  <a:moveTo>
                    <a:pt x="983563" y="54539"/>
                  </a:moveTo>
                  <a:cubicBezTo>
                    <a:pt x="982054" y="15278"/>
                    <a:pt x="942778" y="-13433"/>
                    <a:pt x="905664" y="6502"/>
                  </a:cubicBezTo>
                  <a:cubicBezTo>
                    <a:pt x="866699" y="27447"/>
                    <a:pt x="843740" y="76170"/>
                    <a:pt x="819272" y="111634"/>
                  </a:cubicBezTo>
                  <a:cubicBezTo>
                    <a:pt x="817157" y="114700"/>
                    <a:pt x="814917" y="117656"/>
                    <a:pt x="812786" y="120691"/>
                  </a:cubicBezTo>
                  <a:cubicBezTo>
                    <a:pt x="792736" y="118901"/>
                    <a:pt x="768968" y="125219"/>
                    <a:pt x="750038" y="127444"/>
                  </a:cubicBezTo>
                  <a:cubicBezTo>
                    <a:pt x="451913" y="162302"/>
                    <a:pt x="173326" y="73119"/>
                    <a:pt x="50753" y="184757"/>
                  </a:cubicBezTo>
                  <a:cubicBezTo>
                    <a:pt x="122" y="230880"/>
                    <a:pt x="-484" y="305326"/>
                    <a:pt x="91" y="368708"/>
                  </a:cubicBezTo>
                  <a:cubicBezTo>
                    <a:pt x="4602" y="863060"/>
                    <a:pt x="9346" y="952414"/>
                    <a:pt x="70617" y="1014224"/>
                  </a:cubicBezTo>
                  <a:cubicBezTo>
                    <a:pt x="90247" y="1034033"/>
                    <a:pt x="129212" y="1029629"/>
                    <a:pt x="154240" y="1030610"/>
                  </a:cubicBezTo>
                  <a:cubicBezTo>
                    <a:pt x="222868" y="1033302"/>
                    <a:pt x="291620" y="1033115"/>
                    <a:pt x="360280" y="1032866"/>
                  </a:cubicBezTo>
                  <a:cubicBezTo>
                    <a:pt x="944427" y="1030750"/>
                    <a:pt x="891820" y="1043277"/>
                    <a:pt x="912741" y="380223"/>
                  </a:cubicBezTo>
                  <a:cubicBezTo>
                    <a:pt x="913892" y="343794"/>
                    <a:pt x="938065" y="246427"/>
                    <a:pt x="905353" y="208348"/>
                  </a:cubicBezTo>
                  <a:cubicBezTo>
                    <a:pt x="912415" y="198560"/>
                    <a:pt x="919601" y="188865"/>
                    <a:pt x="926414" y="178906"/>
                  </a:cubicBezTo>
                  <a:cubicBezTo>
                    <a:pt x="950198" y="144157"/>
                    <a:pt x="985243" y="98282"/>
                    <a:pt x="983563" y="54539"/>
                  </a:cubicBezTo>
                  <a:close/>
                  <a:moveTo>
                    <a:pt x="598969" y="942019"/>
                  </a:moveTo>
                  <a:cubicBezTo>
                    <a:pt x="443296" y="946081"/>
                    <a:pt x="279861" y="956756"/>
                    <a:pt x="124157" y="941054"/>
                  </a:cubicBezTo>
                  <a:cubicBezTo>
                    <a:pt x="81365" y="878295"/>
                    <a:pt x="96796" y="786794"/>
                    <a:pt x="92876" y="588714"/>
                  </a:cubicBezTo>
                  <a:cubicBezTo>
                    <a:pt x="83341" y="107168"/>
                    <a:pt x="15522" y="247189"/>
                    <a:pt x="689327" y="220034"/>
                  </a:cubicBezTo>
                  <a:cubicBezTo>
                    <a:pt x="701040" y="219567"/>
                    <a:pt x="719021" y="219770"/>
                    <a:pt x="738760" y="218976"/>
                  </a:cubicBezTo>
                  <a:cubicBezTo>
                    <a:pt x="693122" y="275729"/>
                    <a:pt x="643596" y="331531"/>
                    <a:pt x="594831" y="387086"/>
                  </a:cubicBezTo>
                  <a:cubicBezTo>
                    <a:pt x="511270" y="482305"/>
                    <a:pt x="426512" y="579424"/>
                    <a:pt x="357868" y="686564"/>
                  </a:cubicBezTo>
                  <a:cubicBezTo>
                    <a:pt x="353513" y="678472"/>
                    <a:pt x="349391" y="670271"/>
                    <a:pt x="344880" y="662273"/>
                  </a:cubicBezTo>
                  <a:cubicBezTo>
                    <a:pt x="333261" y="641623"/>
                    <a:pt x="321175" y="621518"/>
                    <a:pt x="307331" y="602299"/>
                  </a:cubicBezTo>
                  <a:cubicBezTo>
                    <a:pt x="292803" y="582147"/>
                    <a:pt x="280265" y="561606"/>
                    <a:pt x="257322" y="550137"/>
                  </a:cubicBezTo>
                  <a:cubicBezTo>
                    <a:pt x="239232" y="541081"/>
                    <a:pt x="210393" y="545344"/>
                    <a:pt x="205462" y="569371"/>
                  </a:cubicBezTo>
                  <a:cubicBezTo>
                    <a:pt x="195351" y="618638"/>
                    <a:pt x="220457" y="669711"/>
                    <a:pt x="238703" y="714574"/>
                  </a:cubicBezTo>
                  <a:cubicBezTo>
                    <a:pt x="257213" y="760060"/>
                    <a:pt x="278477" y="804394"/>
                    <a:pt x="299211" y="848900"/>
                  </a:cubicBezTo>
                  <a:cubicBezTo>
                    <a:pt x="318530" y="890355"/>
                    <a:pt x="386863" y="893530"/>
                    <a:pt x="408484" y="852324"/>
                  </a:cubicBezTo>
                  <a:cubicBezTo>
                    <a:pt x="483801" y="708739"/>
                    <a:pt x="586012" y="588185"/>
                    <a:pt x="691847" y="467615"/>
                  </a:cubicBezTo>
                  <a:cubicBezTo>
                    <a:pt x="734701" y="418800"/>
                    <a:pt x="777476" y="369890"/>
                    <a:pt x="818821" y="319783"/>
                  </a:cubicBezTo>
                  <a:cubicBezTo>
                    <a:pt x="820190" y="343420"/>
                    <a:pt x="822477" y="364880"/>
                    <a:pt x="822259" y="378044"/>
                  </a:cubicBezTo>
                  <a:cubicBezTo>
                    <a:pt x="812646" y="956911"/>
                    <a:pt x="823425" y="936152"/>
                    <a:pt x="598969" y="9420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0" name="Google Shape;2290;p24"/>
            <p:cNvSpPr/>
            <p:nvPr/>
          </p:nvSpPr>
          <p:spPr>
            <a:xfrm rot="912051">
              <a:off x="-492443" y="1418901"/>
              <a:ext cx="1392215" cy="249022"/>
            </a:xfrm>
            <a:custGeom>
              <a:avLst/>
              <a:gdLst/>
              <a:ahLst/>
              <a:cxnLst/>
              <a:rect l="l" t="t" r="r" b="b"/>
              <a:pathLst>
                <a:path w="2784467" h="498076" extrusionOk="0">
                  <a:moveTo>
                    <a:pt x="2779024" y="392165"/>
                  </a:moveTo>
                  <a:cubicBezTo>
                    <a:pt x="2758508" y="344081"/>
                    <a:pt x="2732251" y="301676"/>
                    <a:pt x="2701312" y="259614"/>
                  </a:cubicBezTo>
                  <a:cubicBezTo>
                    <a:pt x="2670140" y="217240"/>
                    <a:pt x="2631005" y="163227"/>
                    <a:pt x="2570356" y="180780"/>
                  </a:cubicBezTo>
                  <a:cubicBezTo>
                    <a:pt x="2524267" y="194116"/>
                    <a:pt x="2504201" y="249250"/>
                    <a:pt x="2485006" y="291748"/>
                  </a:cubicBezTo>
                  <a:cubicBezTo>
                    <a:pt x="2479796" y="280995"/>
                    <a:pt x="2474741" y="268811"/>
                    <a:pt x="2470385" y="259302"/>
                  </a:cubicBezTo>
                  <a:cubicBezTo>
                    <a:pt x="2448281" y="211000"/>
                    <a:pt x="2426178" y="162713"/>
                    <a:pt x="2404075" y="114411"/>
                  </a:cubicBezTo>
                  <a:cubicBezTo>
                    <a:pt x="2384989" y="72706"/>
                    <a:pt x="2364347" y="21292"/>
                    <a:pt x="2315194" y="7847"/>
                  </a:cubicBezTo>
                  <a:cubicBezTo>
                    <a:pt x="2259166" y="-7481"/>
                    <a:pt x="2219952" y="30940"/>
                    <a:pt x="2194660" y="75538"/>
                  </a:cubicBezTo>
                  <a:cubicBezTo>
                    <a:pt x="2168450" y="121725"/>
                    <a:pt x="2142442" y="168020"/>
                    <a:pt x="2116325" y="214268"/>
                  </a:cubicBezTo>
                  <a:cubicBezTo>
                    <a:pt x="2096711" y="249001"/>
                    <a:pt x="2078543" y="295514"/>
                    <a:pt x="2048288" y="319727"/>
                  </a:cubicBezTo>
                  <a:cubicBezTo>
                    <a:pt x="2044306" y="322917"/>
                    <a:pt x="2040977" y="322871"/>
                    <a:pt x="2032733" y="317766"/>
                  </a:cubicBezTo>
                  <a:cubicBezTo>
                    <a:pt x="2018843" y="309161"/>
                    <a:pt x="2008172" y="293989"/>
                    <a:pt x="1998793" y="280621"/>
                  </a:cubicBezTo>
                  <a:cubicBezTo>
                    <a:pt x="1970918" y="240831"/>
                    <a:pt x="1946731" y="198100"/>
                    <a:pt x="1925467" y="154450"/>
                  </a:cubicBezTo>
                  <a:cubicBezTo>
                    <a:pt x="1914812" y="132571"/>
                    <a:pt x="1904841" y="110334"/>
                    <a:pt x="1895866" y="87707"/>
                  </a:cubicBezTo>
                  <a:cubicBezTo>
                    <a:pt x="1887109" y="65657"/>
                    <a:pt x="1880514" y="42548"/>
                    <a:pt x="1863496" y="24995"/>
                  </a:cubicBezTo>
                  <a:cubicBezTo>
                    <a:pt x="1842046" y="2851"/>
                    <a:pt x="1811652" y="-6159"/>
                    <a:pt x="1782316" y="4423"/>
                  </a:cubicBezTo>
                  <a:cubicBezTo>
                    <a:pt x="1756059" y="13900"/>
                    <a:pt x="1741360" y="36697"/>
                    <a:pt x="1732385" y="61984"/>
                  </a:cubicBezTo>
                  <a:cubicBezTo>
                    <a:pt x="1717250" y="104685"/>
                    <a:pt x="1712304" y="151089"/>
                    <a:pt x="1704510" y="195485"/>
                  </a:cubicBezTo>
                  <a:cubicBezTo>
                    <a:pt x="1697635" y="234591"/>
                    <a:pt x="1690262" y="276482"/>
                    <a:pt x="1671783" y="312195"/>
                  </a:cubicBezTo>
                  <a:cubicBezTo>
                    <a:pt x="1659075" y="295296"/>
                    <a:pt x="1649446" y="275097"/>
                    <a:pt x="1638760" y="256906"/>
                  </a:cubicBezTo>
                  <a:cubicBezTo>
                    <a:pt x="1623019" y="230094"/>
                    <a:pt x="1607261" y="203266"/>
                    <a:pt x="1591520" y="176454"/>
                  </a:cubicBezTo>
                  <a:cubicBezTo>
                    <a:pt x="1577832" y="153143"/>
                    <a:pt x="1565108" y="127840"/>
                    <a:pt x="1546971" y="107548"/>
                  </a:cubicBezTo>
                  <a:cubicBezTo>
                    <a:pt x="1504630" y="60179"/>
                    <a:pt x="1439985" y="64272"/>
                    <a:pt x="1394440" y="104280"/>
                  </a:cubicBezTo>
                  <a:cubicBezTo>
                    <a:pt x="1353577" y="140165"/>
                    <a:pt x="1326341" y="195407"/>
                    <a:pt x="1296709" y="240286"/>
                  </a:cubicBezTo>
                  <a:cubicBezTo>
                    <a:pt x="1281621" y="263146"/>
                    <a:pt x="1266626" y="286053"/>
                    <a:pt x="1251584" y="308943"/>
                  </a:cubicBezTo>
                  <a:cubicBezTo>
                    <a:pt x="1233727" y="268811"/>
                    <a:pt x="1215808" y="228693"/>
                    <a:pt x="1197562" y="188747"/>
                  </a:cubicBezTo>
                  <a:cubicBezTo>
                    <a:pt x="1168599" y="125304"/>
                    <a:pt x="1116257" y="63245"/>
                    <a:pt x="1038840" y="74231"/>
                  </a:cubicBezTo>
                  <a:cubicBezTo>
                    <a:pt x="965141" y="84704"/>
                    <a:pt x="940767" y="159617"/>
                    <a:pt x="918617" y="220150"/>
                  </a:cubicBezTo>
                  <a:cubicBezTo>
                    <a:pt x="906111" y="254323"/>
                    <a:pt x="894678" y="288838"/>
                    <a:pt x="884209" y="323649"/>
                  </a:cubicBezTo>
                  <a:cubicBezTo>
                    <a:pt x="876074" y="296167"/>
                    <a:pt x="870723" y="267208"/>
                    <a:pt x="862339" y="243336"/>
                  </a:cubicBezTo>
                  <a:cubicBezTo>
                    <a:pt x="839614" y="178679"/>
                    <a:pt x="798782" y="109524"/>
                    <a:pt x="726421" y="93823"/>
                  </a:cubicBezTo>
                  <a:cubicBezTo>
                    <a:pt x="645302" y="76223"/>
                    <a:pt x="578868" y="128618"/>
                    <a:pt x="529030" y="186553"/>
                  </a:cubicBezTo>
                  <a:cubicBezTo>
                    <a:pt x="492398" y="229129"/>
                    <a:pt x="456264" y="272140"/>
                    <a:pt x="420161" y="315199"/>
                  </a:cubicBezTo>
                  <a:cubicBezTo>
                    <a:pt x="409460" y="265636"/>
                    <a:pt x="398462" y="216089"/>
                    <a:pt x="384945" y="167444"/>
                  </a:cubicBezTo>
                  <a:cubicBezTo>
                    <a:pt x="366886" y="102428"/>
                    <a:pt x="325292" y="32558"/>
                    <a:pt x="248389" y="35375"/>
                  </a:cubicBezTo>
                  <a:cubicBezTo>
                    <a:pt x="160302" y="38596"/>
                    <a:pt x="121104" y="118861"/>
                    <a:pt x="96060" y="191346"/>
                  </a:cubicBezTo>
                  <a:cubicBezTo>
                    <a:pt x="68606" y="270864"/>
                    <a:pt x="33328" y="347100"/>
                    <a:pt x="2824" y="425373"/>
                  </a:cubicBezTo>
                  <a:cubicBezTo>
                    <a:pt x="-14006" y="468556"/>
                    <a:pt x="48851" y="492256"/>
                    <a:pt x="73350" y="457756"/>
                  </a:cubicBezTo>
                  <a:cubicBezTo>
                    <a:pt x="114244" y="400179"/>
                    <a:pt x="144218" y="336502"/>
                    <a:pt x="170988" y="271254"/>
                  </a:cubicBezTo>
                  <a:cubicBezTo>
                    <a:pt x="182919" y="242169"/>
                    <a:pt x="192174" y="211669"/>
                    <a:pt x="205286" y="183114"/>
                  </a:cubicBezTo>
                  <a:cubicBezTo>
                    <a:pt x="213422" y="165390"/>
                    <a:pt x="226441" y="139822"/>
                    <a:pt x="248311" y="136586"/>
                  </a:cubicBezTo>
                  <a:cubicBezTo>
                    <a:pt x="259526" y="134921"/>
                    <a:pt x="265282" y="142795"/>
                    <a:pt x="272328" y="155835"/>
                  </a:cubicBezTo>
                  <a:cubicBezTo>
                    <a:pt x="284010" y="177434"/>
                    <a:pt x="288769" y="203546"/>
                    <a:pt x="294307" y="228320"/>
                  </a:cubicBezTo>
                  <a:cubicBezTo>
                    <a:pt x="310111" y="298953"/>
                    <a:pt x="326132" y="369524"/>
                    <a:pt x="342138" y="440110"/>
                  </a:cubicBezTo>
                  <a:cubicBezTo>
                    <a:pt x="350009" y="474812"/>
                    <a:pt x="401791" y="495773"/>
                    <a:pt x="427379" y="465506"/>
                  </a:cubicBezTo>
                  <a:cubicBezTo>
                    <a:pt x="481261" y="401751"/>
                    <a:pt x="535081" y="337918"/>
                    <a:pt x="588994" y="274195"/>
                  </a:cubicBezTo>
                  <a:cubicBezTo>
                    <a:pt x="617397" y="240629"/>
                    <a:pt x="666986" y="175302"/>
                    <a:pt x="713479" y="197617"/>
                  </a:cubicBezTo>
                  <a:cubicBezTo>
                    <a:pt x="726592" y="203904"/>
                    <a:pt x="741929" y="225208"/>
                    <a:pt x="751324" y="243523"/>
                  </a:cubicBezTo>
                  <a:cubicBezTo>
                    <a:pt x="763582" y="267425"/>
                    <a:pt x="769850" y="293102"/>
                    <a:pt x="776897" y="319183"/>
                  </a:cubicBezTo>
                  <a:cubicBezTo>
                    <a:pt x="794800" y="385412"/>
                    <a:pt x="818335" y="449882"/>
                    <a:pt x="877241" y="490202"/>
                  </a:cubicBezTo>
                  <a:cubicBezTo>
                    <a:pt x="903855" y="508409"/>
                    <a:pt x="946584" y="493470"/>
                    <a:pt x="954486" y="461553"/>
                  </a:cubicBezTo>
                  <a:cubicBezTo>
                    <a:pt x="968812" y="403665"/>
                    <a:pt x="985596" y="346446"/>
                    <a:pt x="1005040" y="290067"/>
                  </a:cubicBezTo>
                  <a:cubicBezTo>
                    <a:pt x="1014513" y="262617"/>
                    <a:pt x="1024468" y="235307"/>
                    <a:pt x="1035309" y="208370"/>
                  </a:cubicBezTo>
                  <a:cubicBezTo>
                    <a:pt x="1039633" y="197617"/>
                    <a:pt x="1046664" y="177201"/>
                    <a:pt x="1056744" y="177496"/>
                  </a:cubicBezTo>
                  <a:cubicBezTo>
                    <a:pt x="1088491" y="178461"/>
                    <a:pt x="1108759" y="250199"/>
                    <a:pt x="1118652" y="272810"/>
                  </a:cubicBezTo>
                  <a:cubicBezTo>
                    <a:pt x="1144084" y="330900"/>
                    <a:pt x="1169532" y="388975"/>
                    <a:pt x="1194980" y="447066"/>
                  </a:cubicBezTo>
                  <a:cubicBezTo>
                    <a:pt x="1212028" y="485985"/>
                    <a:pt x="1267481" y="481332"/>
                    <a:pt x="1288402" y="450007"/>
                  </a:cubicBezTo>
                  <a:cubicBezTo>
                    <a:pt x="1332469" y="383964"/>
                    <a:pt x="1376443" y="317875"/>
                    <a:pt x="1420308" y="251693"/>
                  </a:cubicBezTo>
                  <a:cubicBezTo>
                    <a:pt x="1431025" y="235525"/>
                    <a:pt x="1441307" y="218905"/>
                    <a:pt x="1452599" y="203126"/>
                  </a:cubicBezTo>
                  <a:cubicBezTo>
                    <a:pt x="1456161" y="198146"/>
                    <a:pt x="1465059" y="189945"/>
                    <a:pt x="1469088" y="185168"/>
                  </a:cubicBezTo>
                  <a:cubicBezTo>
                    <a:pt x="1477207" y="200916"/>
                    <a:pt x="1488065" y="217178"/>
                    <a:pt x="1497273" y="232941"/>
                  </a:cubicBezTo>
                  <a:cubicBezTo>
                    <a:pt x="1516903" y="266492"/>
                    <a:pt x="1536518" y="300042"/>
                    <a:pt x="1556133" y="333608"/>
                  </a:cubicBezTo>
                  <a:cubicBezTo>
                    <a:pt x="1575001" y="365882"/>
                    <a:pt x="1594273" y="399868"/>
                    <a:pt x="1627250" y="419849"/>
                  </a:cubicBezTo>
                  <a:cubicBezTo>
                    <a:pt x="1664192" y="442211"/>
                    <a:pt x="1710530" y="437542"/>
                    <a:pt x="1740940" y="406497"/>
                  </a:cubicBezTo>
                  <a:cubicBezTo>
                    <a:pt x="1765859" y="381070"/>
                    <a:pt x="1780760" y="342836"/>
                    <a:pt x="1791415" y="309550"/>
                  </a:cubicBezTo>
                  <a:cubicBezTo>
                    <a:pt x="1803190" y="272779"/>
                    <a:pt x="1809195" y="234498"/>
                    <a:pt x="1815681" y="196528"/>
                  </a:cubicBezTo>
                  <a:cubicBezTo>
                    <a:pt x="1816303" y="192918"/>
                    <a:pt x="1816957" y="189323"/>
                    <a:pt x="1817579" y="185728"/>
                  </a:cubicBezTo>
                  <a:cubicBezTo>
                    <a:pt x="1825667" y="203453"/>
                    <a:pt x="1834067" y="221022"/>
                    <a:pt x="1843166" y="238263"/>
                  </a:cubicBezTo>
                  <a:cubicBezTo>
                    <a:pt x="1869236" y="287702"/>
                    <a:pt x="1898588" y="341062"/>
                    <a:pt x="1936915" y="382159"/>
                  </a:cubicBezTo>
                  <a:cubicBezTo>
                    <a:pt x="1978369" y="426603"/>
                    <a:pt x="2040324" y="450303"/>
                    <a:pt x="2097690" y="420954"/>
                  </a:cubicBezTo>
                  <a:cubicBezTo>
                    <a:pt x="2146642" y="395916"/>
                    <a:pt x="2172587" y="344765"/>
                    <a:pt x="2198502" y="299031"/>
                  </a:cubicBezTo>
                  <a:cubicBezTo>
                    <a:pt x="2228538" y="246044"/>
                    <a:pt x="2258574" y="193042"/>
                    <a:pt x="2288611" y="140056"/>
                  </a:cubicBezTo>
                  <a:cubicBezTo>
                    <a:pt x="2288782" y="139760"/>
                    <a:pt x="2289093" y="139324"/>
                    <a:pt x="2289311" y="138966"/>
                  </a:cubicBezTo>
                  <a:cubicBezTo>
                    <a:pt x="2295253" y="151898"/>
                    <a:pt x="2300853" y="165001"/>
                    <a:pt x="2306623" y="178010"/>
                  </a:cubicBezTo>
                  <a:cubicBezTo>
                    <a:pt x="2331947" y="235105"/>
                    <a:pt x="2355746" y="293195"/>
                    <a:pt x="2382702" y="349527"/>
                  </a:cubicBezTo>
                  <a:cubicBezTo>
                    <a:pt x="2406765" y="399775"/>
                    <a:pt x="2456277" y="446568"/>
                    <a:pt x="2516054" y="429793"/>
                  </a:cubicBezTo>
                  <a:cubicBezTo>
                    <a:pt x="2553759" y="419211"/>
                    <a:pt x="2570138" y="385847"/>
                    <a:pt x="2586036" y="353635"/>
                  </a:cubicBezTo>
                  <a:cubicBezTo>
                    <a:pt x="2591277" y="343007"/>
                    <a:pt x="2596535" y="332379"/>
                    <a:pt x="2601777" y="321735"/>
                  </a:cubicBezTo>
                  <a:cubicBezTo>
                    <a:pt x="2604685" y="325516"/>
                    <a:pt x="2607626" y="329266"/>
                    <a:pt x="2610503" y="333079"/>
                  </a:cubicBezTo>
                  <a:cubicBezTo>
                    <a:pt x="2617954" y="342991"/>
                    <a:pt x="2625047" y="353153"/>
                    <a:pt x="2632249" y="363268"/>
                  </a:cubicBezTo>
                  <a:cubicBezTo>
                    <a:pt x="2653419" y="393021"/>
                    <a:pt x="2675134" y="422261"/>
                    <a:pt x="2696600" y="451781"/>
                  </a:cubicBezTo>
                  <a:cubicBezTo>
                    <a:pt x="2711408" y="472151"/>
                    <a:pt x="2745457" y="471544"/>
                    <a:pt x="2763734" y="457897"/>
                  </a:cubicBezTo>
                  <a:cubicBezTo>
                    <a:pt x="2785402" y="441697"/>
                    <a:pt x="2789337" y="416348"/>
                    <a:pt x="2779024" y="3921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1" name="Google Shape;2291;p24"/>
            <p:cNvSpPr/>
            <p:nvPr/>
          </p:nvSpPr>
          <p:spPr>
            <a:xfrm rot="912051">
              <a:off x="-646182" y="2029611"/>
              <a:ext cx="1330713" cy="269168"/>
            </a:xfrm>
            <a:custGeom>
              <a:avLst/>
              <a:gdLst/>
              <a:ahLst/>
              <a:cxnLst/>
              <a:rect l="l" t="t" r="r" b="b"/>
              <a:pathLst>
                <a:path w="2661460" h="538371" extrusionOk="0">
                  <a:moveTo>
                    <a:pt x="2634189" y="234828"/>
                  </a:moveTo>
                  <a:cubicBezTo>
                    <a:pt x="2617001" y="199737"/>
                    <a:pt x="2602395" y="160974"/>
                    <a:pt x="2579265" y="129338"/>
                  </a:cubicBezTo>
                  <a:cubicBezTo>
                    <a:pt x="2549338" y="88396"/>
                    <a:pt x="2495844" y="73799"/>
                    <a:pt x="2452322" y="103101"/>
                  </a:cubicBezTo>
                  <a:cubicBezTo>
                    <a:pt x="2416763" y="127050"/>
                    <a:pt x="2400928" y="169673"/>
                    <a:pt x="2387474" y="208654"/>
                  </a:cubicBezTo>
                  <a:cubicBezTo>
                    <a:pt x="2382169" y="223997"/>
                    <a:pt x="2377690" y="240570"/>
                    <a:pt x="2370799" y="254980"/>
                  </a:cubicBezTo>
                  <a:cubicBezTo>
                    <a:pt x="2368186" y="260458"/>
                    <a:pt x="2364561" y="266589"/>
                    <a:pt x="2360688" y="271771"/>
                  </a:cubicBezTo>
                  <a:cubicBezTo>
                    <a:pt x="2360937" y="270728"/>
                    <a:pt x="2350173" y="281823"/>
                    <a:pt x="2352802" y="279769"/>
                  </a:cubicBezTo>
                  <a:cubicBezTo>
                    <a:pt x="2355026" y="278026"/>
                    <a:pt x="2346689" y="284609"/>
                    <a:pt x="2344558" y="286087"/>
                  </a:cubicBezTo>
                  <a:cubicBezTo>
                    <a:pt x="2344511" y="286041"/>
                    <a:pt x="2344511" y="286009"/>
                    <a:pt x="2344464" y="285947"/>
                  </a:cubicBezTo>
                  <a:cubicBezTo>
                    <a:pt x="2344776" y="285652"/>
                    <a:pt x="2345180" y="285294"/>
                    <a:pt x="2345989" y="284593"/>
                  </a:cubicBezTo>
                  <a:cubicBezTo>
                    <a:pt x="2346113" y="284485"/>
                    <a:pt x="2345149" y="284889"/>
                    <a:pt x="2343982" y="285387"/>
                  </a:cubicBezTo>
                  <a:cubicBezTo>
                    <a:pt x="2341322" y="282166"/>
                    <a:pt x="2336640" y="277466"/>
                    <a:pt x="2334742" y="274385"/>
                  </a:cubicBezTo>
                  <a:cubicBezTo>
                    <a:pt x="2312950" y="239092"/>
                    <a:pt x="2292853" y="202616"/>
                    <a:pt x="2271963" y="166778"/>
                  </a:cubicBezTo>
                  <a:cubicBezTo>
                    <a:pt x="2261728" y="149241"/>
                    <a:pt x="2251509" y="131688"/>
                    <a:pt x="2241273" y="114134"/>
                  </a:cubicBezTo>
                  <a:cubicBezTo>
                    <a:pt x="2229498" y="93936"/>
                    <a:pt x="2218921" y="69878"/>
                    <a:pt x="2203397" y="52340"/>
                  </a:cubicBezTo>
                  <a:cubicBezTo>
                    <a:pt x="2171199" y="15973"/>
                    <a:pt x="2114144" y="14355"/>
                    <a:pt x="2077823" y="45867"/>
                  </a:cubicBezTo>
                  <a:cubicBezTo>
                    <a:pt x="2046604" y="72943"/>
                    <a:pt x="2035700" y="117496"/>
                    <a:pt x="2021359" y="154703"/>
                  </a:cubicBezTo>
                  <a:cubicBezTo>
                    <a:pt x="2008822" y="187273"/>
                    <a:pt x="1994962" y="228915"/>
                    <a:pt x="1982052" y="256412"/>
                  </a:cubicBezTo>
                  <a:cubicBezTo>
                    <a:pt x="1978894" y="263119"/>
                    <a:pt x="1975223" y="269872"/>
                    <a:pt x="1971023" y="275972"/>
                  </a:cubicBezTo>
                  <a:cubicBezTo>
                    <a:pt x="1968954" y="278976"/>
                    <a:pt x="1965112" y="283240"/>
                    <a:pt x="1964024" y="284422"/>
                  </a:cubicBezTo>
                  <a:cubicBezTo>
                    <a:pt x="1964024" y="284422"/>
                    <a:pt x="1964024" y="284422"/>
                    <a:pt x="1964024" y="284422"/>
                  </a:cubicBezTo>
                  <a:cubicBezTo>
                    <a:pt x="1964366" y="284049"/>
                    <a:pt x="1964366" y="283940"/>
                    <a:pt x="1963899" y="284204"/>
                  </a:cubicBezTo>
                  <a:cubicBezTo>
                    <a:pt x="1961659" y="280143"/>
                    <a:pt x="1959404" y="276097"/>
                    <a:pt x="1957148" y="272051"/>
                  </a:cubicBezTo>
                  <a:cubicBezTo>
                    <a:pt x="1946555" y="253051"/>
                    <a:pt x="1935947" y="234050"/>
                    <a:pt x="1925339" y="215050"/>
                  </a:cubicBezTo>
                  <a:cubicBezTo>
                    <a:pt x="1905646" y="179756"/>
                    <a:pt x="1885969" y="144463"/>
                    <a:pt x="1866277" y="109170"/>
                  </a:cubicBezTo>
                  <a:cubicBezTo>
                    <a:pt x="1847160" y="74888"/>
                    <a:pt x="1828914" y="38382"/>
                    <a:pt x="1794802" y="16533"/>
                  </a:cubicBezTo>
                  <a:cubicBezTo>
                    <a:pt x="1758466" y="-6731"/>
                    <a:pt x="1706451" y="-6062"/>
                    <a:pt x="1673132" y="22478"/>
                  </a:cubicBezTo>
                  <a:cubicBezTo>
                    <a:pt x="1642380" y="48823"/>
                    <a:pt x="1629843" y="98666"/>
                    <a:pt x="1614101" y="135080"/>
                  </a:cubicBezTo>
                  <a:cubicBezTo>
                    <a:pt x="1597271" y="174014"/>
                    <a:pt x="1580456" y="212949"/>
                    <a:pt x="1563611" y="251868"/>
                  </a:cubicBezTo>
                  <a:cubicBezTo>
                    <a:pt x="1557560" y="265873"/>
                    <a:pt x="1554231" y="274510"/>
                    <a:pt x="1545567" y="288857"/>
                  </a:cubicBezTo>
                  <a:cubicBezTo>
                    <a:pt x="1542129" y="294537"/>
                    <a:pt x="1540745" y="297151"/>
                    <a:pt x="1538427" y="299812"/>
                  </a:cubicBezTo>
                  <a:cubicBezTo>
                    <a:pt x="1536047" y="302536"/>
                    <a:pt x="1533325" y="304901"/>
                    <a:pt x="1530681" y="307344"/>
                  </a:cubicBezTo>
                  <a:cubicBezTo>
                    <a:pt x="1534834" y="303485"/>
                    <a:pt x="1528581" y="306784"/>
                    <a:pt x="1527865" y="307951"/>
                  </a:cubicBezTo>
                  <a:cubicBezTo>
                    <a:pt x="1527663" y="307982"/>
                    <a:pt x="1527430" y="308029"/>
                    <a:pt x="1527212" y="308060"/>
                  </a:cubicBezTo>
                  <a:cubicBezTo>
                    <a:pt x="1525345" y="305632"/>
                    <a:pt x="1522779" y="302971"/>
                    <a:pt x="1521721" y="301540"/>
                  </a:cubicBezTo>
                  <a:cubicBezTo>
                    <a:pt x="1514130" y="291254"/>
                    <a:pt x="1506695" y="280843"/>
                    <a:pt x="1499182" y="270495"/>
                  </a:cubicBezTo>
                  <a:cubicBezTo>
                    <a:pt x="1474777" y="236867"/>
                    <a:pt x="1450356" y="203239"/>
                    <a:pt x="1425950" y="169611"/>
                  </a:cubicBezTo>
                  <a:cubicBezTo>
                    <a:pt x="1402680" y="137523"/>
                    <a:pt x="1380514" y="99491"/>
                    <a:pt x="1340367" y="86731"/>
                  </a:cubicBezTo>
                  <a:cubicBezTo>
                    <a:pt x="1296020" y="72648"/>
                    <a:pt x="1252373" y="96737"/>
                    <a:pt x="1232665" y="136994"/>
                  </a:cubicBezTo>
                  <a:cubicBezTo>
                    <a:pt x="1214233" y="174621"/>
                    <a:pt x="1203764" y="217119"/>
                    <a:pt x="1190574" y="256816"/>
                  </a:cubicBezTo>
                  <a:cubicBezTo>
                    <a:pt x="1177274" y="296809"/>
                    <a:pt x="1163742" y="336724"/>
                    <a:pt x="1150691" y="376810"/>
                  </a:cubicBezTo>
                  <a:cubicBezTo>
                    <a:pt x="1148965" y="376561"/>
                    <a:pt x="1146413" y="375876"/>
                    <a:pt x="1146522" y="376078"/>
                  </a:cubicBezTo>
                  <a:cubicBezTo>
                    <a:pt x="1145465" y="375643"/>
                    <a:pt x="1144563" y="375285"/>
                    <a:pt x="1144640" y="375347"/>
                  </a:cubicBezTo>
                  <a:cubicBezTo>
                    <a:pt x="1148591" y="378942"/>
                    <a:pt x="1141001" y="372546"/>
                    <a:pt x="1140378" y="372048"/>
                  </a:cubicBezTo>
                  <a:cubicBezTo>
                    <a:pt x="1117513" y="353437"/>
                    <a:pt x="1102860" y="321131"/>
                    <a:pt x="1087243" y="295844"/>
                  </a:cubicBezTo>
                  <a:cubicBezTo>
                    <a:pt x="1065684" y="260909"/>
                    <a:pt x="1044140" y="225958"/>
                    <a:pt x="1022566" y="191023"/>
                  </a:cubicBezTo>
                  <a:cubicBezTo>
                    <a:pt x="1001536" y="157006"/>
                    <a:pt x="977659" y="120234"/>
                    <a:pt x="936703" y="108626"/>
                  </a:cubicBezTo>
                  <a:cubicBezTo>
                    <a:pt x="898142" y="97701"/>
                    <a:pt x="852271" y="109248"/>
                    <a:pt x="829779" y="144339"/>
                  </a:cubicBezTo>
                  <a:cubicBezTo>
                    <a:pt x="818890" y="161316"/>
                    <a:pt x="812311" y="182760"/>
                    <a:pt x="804378" y="201262"/>
                  </a:cubicBezTo>
                  <a:cubicBezTo>
                    <a:pt x="795745" y="221383"/>
                    <a:pt x="787112" y="241520"/>
                    <a:pt x="778494" y="261640"/>
                  </a:cubicBezTo>
                  <a:cubicBezTo>
                    <a:pt x="765693" y="291487"/>
                    <a:pt x="752689" y="327870"/>
                    <a:pt x="738736" y="353561"/>
                  </a:cubicBezTo>
                  <a:cubicBezTo>
                    <a:pt x="733619" y="345827"/>
                    <a:pt x="728268" y="337284"/>
                    <a:pt x="726495" y="334608"/>
                  </a:cubicBezTo>
                  <a:cubicBezTo>
                    <a:pt x="680110" y="264628"/>
                    <a:pt x="633725" y="194649"/>
                    <a:pt x="587356" y="124669"/>
                  </a:cubicBezTo>
                  <a:cubicBezTo>
                    <a:pt x="563775" y="89080"/>
                    <a:pt x="539510" y="56308"/>
                    <a:pt x="492285" y="56588"/>
                  </a:cubicBezTo>
                  <a:cubicBezTo>
                    <a:pt x="450878" y="56837"/>
                    <a:pt x="414791" y="78452"/>
                    <a:pt x="392874" y="113325"/>
                  </a:cubicBezTo>
                  <a:cubicBezTo>
                    <a:pt x="372559" y="145662"/>
                    <a:pt x="364720" y="185327"/>
                    <a:pt x="354314" y="221554"/>
                  </a:cubicBezTo>
                  <a:cubicBezTo>
                    <a:pt x="344421" y="256038"/>
                    <a:pt x="334543" y="290522"/>
                    <a:pt x="324651" y="325006"/>
                  </a:cubicBezTo>
                  <a:cubicBezTo>
                    <a:pt x="309391" y="292203"/>
                    <a:pt x="294178" y="259384"/>
                    <a:pt x="278826" y="226643"/>
                  </a:cubicBezTo>
                  <a:cubicBezTo>
                    <a:pt x="248541" y="162063"/>
                    <a:pt x="218146" y="71963"/>
                    <a:pt x="131832" y="73581"/>
                  </a:cubicBezTo>
                  <a:cubicBezTo>
                    <a:pt x="43450" y="75247"/>
                    <a:pt x="26479" y="183118"/>
                    <a:pt x="13258" y="251603"/>
                  </a:cubicBezTo>
                  <a:cubicBezTo>
                    <a:pt x="-2297" y="332196"/>
                    <a:pt x="-4335" y="414484"/>
                    <a:pt x="8047" y="495621"/>
                  </a:cubicBezTo>
                  <a:cubicBezTo>
                    <a:pt x="14113" y="535396"/>
                    <a:pt x="76162" y="527257"/>
                    <a:pt x="77297" y="488447"/>
                  </a:cubicBezTo>
                  <a:cubicBezTo>
                    <a:pt x="79148" y="425315"/>
                    <a:pt x="85821" y="363334"/>
                    <a:pt x="100723" y="301944"/>
                  </a:cubicBezTo>
                  <a:cubicBezTo>
                    <a:pt x="108111" y="271537"/>
                    <a:pt x="116822" y="241862"/>
                    <a:pt x="127322" y="212373"/>
                  </a:cubicBezTo>
                  <a:cubicBezTo>
                    <a:pt x="128115" y="210148"/>
                    <a:pt x="133326" y="195069"/>
                    <a:pt x="137603" y="183553"/>
                  </a:cubicBezTo>
                  <a:cubicBezTo>
                    <a:pt x="144587" y="194867"/>
                    <a:pt x="155911" y="217337"/>
                    <a:pt x="162227" y="231202"/>
                  </a:cubicBezTo>
                  <a:cubicBezTo>
                    <a:pt x="175899" y="261189"/>
                    <a:pt x="189572" y="291160"/>
                    <a:pt x="203245" y="321147"/>
                  </a:cubicBezTo>
                  <a:cubicBezTo>
                    <a:pt x="231881" y="383953"/>
                    <a:pt x="261218" y="446509"/>
                    <a:pt x="288936" y="509735"/>
                  </a:cubicBezTo>
                  <a:cubicBezTo>
                    <a:pt x="308769" y="554988"/>
                    <a:pt x="377832" y="542834"/>
                    <a:pt x="391194" y="499620"/>
                  </a:cubicBezTo>
                  <a:cubicBezTo>
                    <a:pt x="414418" y="424537"/>
                    <a:pt x="435339" y="348675"/>
                    <a:pt x="457116" y="273156"/>
                  </a:cubicBezTo>
                  <a:cubicBezTo>
                    <a:pt x="465686" y="243403"/>
                    <a:pt x="470804" y="207658"/>
                    <a:pt x="485036" y="180037"/>
                  </a:cubicBezTo>
                  <a:cubicBezTo>
                    <a:pt x="485503" y="179118"/>
                    <a:pt x="485814" y="178496"/>
                    <a:pt x="486188" y="177749"/>
                  </a:cubicBezTo>
                  <a:cubicBezTo>
                    <a:pt x="489221" y="181811"/>
                    <a:pt x="492036" y="185421"/>
                    <a:pt x="492814" y="186603"/>
                  </a:cubicBezTo>
                  <a:cubicBezTo>
                    <a:pt x="535652" y="251463"/>
                    <a:pt x="578506" y="316307"/>
                    <a:pt x="621344" y="381167"/>
                  </a:cubicBezTo>
                  <a:cubicBezTo>
                    <a:pt x="640647" y="410391"/>
                    <a:pt x="658691" y="444922"/>
                    <a:pt x="689101" y="464218"/>
                  </a:cubicBezTo>
                  <a:cubicBezTo>
                    <a:pt x="725546" y="487342"/>
                    <a:pt x="772444" y="482907"/>
                    <a:pt x="804502" y="454228"/>
                  </a:cubicBezTo>
                  <a:cubicBezTo>
                    <a:pt x="830214" y="431228"/>
                    <a:pt x="842674" y="399638"/>
                    <a:pt x="855880" y="368687"/>
                  </a:cubicBezTo>
                  <a:cubicBezTo>
                    <a:pt x="871839" y="331293"/>
                    <a:pt x="887799" y="293899"/>
                    <a:pt x="903773" y="256505"/>
                  </a:cubicBezTo>
                  <a:cubicBezTo>
                    <a:pt x="904893" y="253875"/>
                    <a:pt x="910058" y="243823"/>
                    <a:pt x="915144" y="233256"/>
                  </a:cubicBezTo>
                  <a:cubicBezTo>
                    <a:pt x="929765" y="254607"/>
                    <a:pt x="942272" y="278073"/>
                    <a:pt x="955602" y="300015"/>
                  </a:cubicBezTo>
                  <a:cubicBezTo>
                    <a:pt x="991332" y="358774"/>
                    <a:pt x="1024495" y="436675"/>
                    <a:pt x="1084972" y="474177"/>
                  </a:cubicBezTo>
                  <a:cubicBezTo>
                    <a:pt x="1147347" y="512863"/>
                    <a:pt x="1232556" y="490937"/>
                    <a:pt x="1259637" y="420942"/>
                  </a:cubicBezTo>
                  <a:cubicBezTo>
                    <a:pt x="1283794" y="358510"/>
                    <a:pt x="1300873" y="293339"/>
                    <a:pt x="1322837" y="230066"/>
                  </a:cubicBezTo>
                  <a:cubicBezTo>
                    <a:pt x="1323366" y="230767"/>
                    <a:pt x="1323863" y="231420"/>
                    <a:pt x="1323972" y="231560"/>
                  </a:cubicBezTo>
                  <a:cubicBezTo>
                    <a:pt x="1347771" y="265640"/>
                    <a:pt x="1371586" y="299688"/>
                    <a:pt x="1395385" y="333767"/>
                  </a:cubicBezTo>
                  <a:cubicBezTo>
                    <a:pt x="1414766" y="361513"/>
                    <a:pt x="1432825" y="397086"/>
                    <a:pt x="1462131" y="415558"/>
                  </a:cubicBezTo>
                  <a:cubicBezTo>
                    <a:pt x="1492742" y="434869"/>
                    <a:pt x="1532532" y="437717"/>
                    <a:pt x="1566410" y="426295"/>
                  </a:cubicBezTo>
                  <a:cubicBezTo>
                    <a:pt x="1642582" y="400603"/>
                    <a:pt x="1668357" y="321147"/>
                    <a:pt x="1697382" y="254124"/>
                  </a:cubicBezTo>
                  <a:cubicBezTo>
                    <a:pt x="1712361" y="219531"/>
                    <a:pt x="1727341" y="184923"/>
                    <a:pt x="1742336" y="150330"/>
                  </a:cubicBezTo>
                  <a:cubicBezTo>
                    <a:pt x="1742849" y="149147"/>
                    <a:pt x="1743362" y="147965"/>
                    <a:pt x="1743876" y="146798"/>
                  </a:cubicBezTo>
                  <a:cubicBezTo>
                    <a:pt x="1746442" y="151513"/>
                    <a:pt x="1749024" y="156212"/>
                    <a:pt x="1751607" y="160912"/>
                  </a:cubicBezTo>
                  <a:cubicBezTo>
                    <a:pt x="1760535" y="177282"/>
                    <a:pt x="1769479" y="193653"/>
                    <a:pt x="1778407" y="210023"/>
                  </a:cubicBezTo>
                  <a:cubicBezTo>
                    <a:pt x="1797773" y="245488"/>
                    <a:pt x="1817123" y="280967"/>
                    <a:pt x="1836489" y="316432"/>
                  </a:cubicBezTo>
                  <a:cubicBezTo>
                    <a:pt x="1853615" y="347804"/>
                    <a:pt x="1868112" y="380965"/>
                    <a:pt x="1900871" y="398938"/>
                  </a:cubicBezTo>
                  <a:cubicBezTo>
                    <a:pt x="1936196" y="418312"/>
                    <a:pt x="1978972" y="417316"/>
                    <a:pt x="2015246" y="401101"/>
                  </a:cubicBezTo>
                  <a:cubicBezTo>
                    <a:pt x="2084636" y="370072"/>
                    <a:pt x="2106459" y="287410"/>
                    <a:pt x="2131441" y="222612"/>
                  </a:cubicBezTo>
                  <a:cubicBezTo>
                    <a:pt x="2134832" y="213805"/>
                    <a:pt x="2138223" y="205013"/>
                    <a:pt x="2141629" y="196205"/>
                  </a:cubicBezTo>
                  <a:cubicBezTo>
                    <a:pt x="2151678" y="213447"/>
                    <a:pt x="2161710" y="230689"/>
                    <a:pt x="2171759" y="247931"/>
                  </a:cubicBezTo>
                  <a:cubicBezTo>
                    <a:pt x="2211641" y="316385"/>
                    <a:pt x="2251369" y="419230"/>
                    <a:pt x="2346782" y="413208"/>
                  </a:cubicBezTo>
                  <a:cubicBezTo>
                    <a:pt x="2388018" y="410609"/>
                    <a:pt x="2426065" y="389850"/>
                    <a:pt x="2453271" y="359023"/>
                  </a:cubicBezTo>
                  <a:cubicBezTo>
                    <a:pt x="2478594" y="330328"/>
                    <a:pt x="2492142" y="295813"/>
                    <a:pt x="2504602" y="260380"/>
                  </a:cubicBezTo>
                  <a:cubicBezTo>
                    <a:pt x="2509050" y="269483"/>
                    <a:pt x="2513515" y="278587"/>
                    <a:pt x="2517963" y="287690"/>
                  </a:cubicBezTo>
                  <a:cubicBezTo>
                    <a:pt x="2521525" y="294988"/>
                    <a:pt x="2525041" y="302318"/>
                    <a:pt x="2528681" y="309585"/>
                  </a:cubicBezTo>
                  <a:cubicBezTo>
                    <a:pt x="2528571" y="310736"/>
                    <a:pt x="2528307" y="311857"/>
                    <a:pt x="2528261" y="313024"/>
                  </a:cubicBezTo>
                  <a:cubicBezTo>
                    <a:pt x="2526160" y="367458"/>
                    <a:pt x="2590169" y="404743"/>
                    <a:pt x="2634749" y="370508"/>
                  </a:cubicBezTo>
                  <a:cubicBezTo>
                    <a:pt x="2682892" y="333503"/>
                    <a:pt x="2655375" y="278073"/>
                    <a:pt x="2634189" y="2348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92" name="Google Shape;2292;p24"/>
            <p:cNvGrpSpPr/>
            <p:nvPr/>
          </p:nvGrpSpPr>
          <p:grpSpPr>
            <a:xfrm rot="912051">
              <a:off x="-834459" y="2642090"/>
              <a:ext cx="1422081" cy="309306"/>
              <a:chOff x="-1447522" y="5206067"/>
              <a:chExt cx="2844200" cy="618653"/>
            </a:xfrm>
          </p:grpSpPr>
          <p:sp>
            <p:nvSpPr>
              <p:cNvPr id="2293" name="Google Shape;2293;p24"/>
              <p:cNvSpPr/>
              <p:nvPr/>
            </p:nvSpPr>
            <p:spPr>
              <a:xfrm>
                <a:off x="1026706" y="5572668"/>
                <a:ext cx="310" cy="93"/>
              </a:xfrm>
              <a:custGeom>
                <a:avLst/>
                <a:gdLst/>
                <a:ahLst/>
                <a:cxnLst/>
                <a:rect l="l" t="t" r="r" b="b"/>
                <a:pathLst>
                  <a:path w="310" h="93" extrusionOk="0">
                    <a:moveTo>
                      <a:pt x="311" y="94"/>
                    </a:moveTo>
                    <a:cubicBezTo>
                      <a:pt x="171" y="47"/>
                      <a:pt x="140" y="47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9" y="31"/>
                      <a:pt x="202" y="62"/>
                      <a:pt x="311" y="94"/>
                    </a:cubicBezTo>
                    <a:cubicBezTo>
                      <a:pt x="311" y="94"/>
                      <a:pt x="311" y="94"/>
                      <a:pt x="311" y="9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4" name="Google Shape;2294;p24"/>
              <p:cNvSpPr/>
              <p:nvPr/>
            </p:nvSpPr>
            <p:spPr>
              <a:xfrm>
                <a:off x="-832612" y="5413289"/>
                <a:ext cx="1633" cy="498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498" extrusionOk="0">
                    <a:moveTo>
                      <a:pt x="0" y="498"/>
                    </a:moveTo>
                    <a:cubicBezTo>
                      <a:pt x="327" y="405"/>
                      <a:pt x="871" y="234"/>
                      <a:pt x="1633" y="0"/>
                    </a:cubicBezTo>
                    <a:cubicBezTo>
                      <a:pt x="1073" y="140"/>
                      <a:pt x="575" y="280"/>
                      <a:pt x="202" y="389"/>
                    </a:cubicBezTo>
                    <a:cubicBezTo>
                      <a:pt x="124" y="420"/>
                      <a:pt x="62" y="452"/>
                      <a:pt x="0" y="49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5" name="Google Shape;2295;p24"/>
              <p:cNvSpPr/>
              <p:nvPr/>
            </p:nvSpPr>
            <p:spPr>
              <a:xfrm>
                <a:off x="-1447522" y="5206067"/>
                <a:ext cx="2844200" cy="618653"/>
              </a:xfrm>
              <a:custGeom>
                <a:avLst/>
                <a:gdLst/>
                <a:ahLst/>
                <a:cxnLst/>
                <a:rect l="l" t="t" r="r" b="b"/>
                <a:pathLst>
                  <a:path w="2844200" h="618653" extrusionOk="0">
                    <a:moveTo>
                      <a:pt x="2843672" y="245456"/>
                    </a:moveTo>
                    <a:cubicBezTo>
                      <a:pt x="2842287" y="232883"/>
                      <a:pt x="2840888" y="220309"/>
                      <a:pt x="2839503" y="207736"/>
                    </a:cubicBezTo>
                    <a:cubicBezTo>
                      <a:pt x="2836672" y="182122"/>
                      <a:pt x="2808067" y="165144"/>
                      <a:pt x="2784143" y="165237"/>
                    </a:cubicBezTo>
                    <a:cubicBezTo>
                      <a:pt x="2768698" y="148276"/>
                      <a:pt x="2752894" y="131610"/>
                      <a:pt x="2737386" y="114710"/>
                    </a:cubicBezTo>
                    <a:cubicBezTo>
                      <a:pt x="2700520" y="74531"/>
                      <a:pt x="2654680" y="26353"/>
                      <a:pt x="2594965" y="55997"/>
                    </a:cubicBezTo>
                    <a:cubicBezTo>
                      <a:pt x="2553481" y="76585"/>
                      <a:pt x="2537801" y="127548"/>
                      <a:pt x="2525964" y="169066"/>
                    </a:cubicBezTo>
                    <a:cubicBezTo>
                      <a:pt x="2514049" y="210833"/>
                      <a:pt x="2507267" y="253875"/>
                      <a:pt x="2495041" y="295549"/>
                    </a:cubicBezTo>
                    <a:cubicBezTo>
                      <a:pt x="2489752" y="313584"/>
                      <a:pt x="2483406" y="332320"/>
                      <a:pt x="2475053" y="347461"/>
                    </a:cubicBezTo>
                    <a:cubicBezTo>
                      <a:pt x="2473933" y="349499"/>
                      <a:pt x="2470542" y="354884"/>
                      <a:pt x="2467727" y="359241"/>
                    </a:cubicBezTo>
                    <a:cubicBezTo>
                      <a:pt x="2465611" y="356673"/>
                      <a:pt x="2463636" y="354308"/>
                      <a:pt x="2463574" y="354433"/>
                    </a:cubicBezTo>
                    <a:cubicBezTo>
                      <a:pt x="2451612" y="337206"/>
                      <a:pt x="2443103" y="317116"/>
                      <a:pt x="2433584" y="298536"/>
                    </a:cubicBezTo>
                    <a:cubicBezTo>
                      <a:pt x="2388148" y="209790"/>
                      <a:pt x="2342712" y="121043"/>
                      <a:pt x="2297276" y="32297"/>
                    </a:cubicBezTo>
                    <a:cubicBezTo>
                      <a:pt x="2273166" y="-14776"/>
                      <a:pt x="2193152" y="-9952"/>
                      <a:pt x="2180133" y="43890"/>
                    </a:cubicBezTo>
                    <a:cubicBezTo>
                      <a:pt x="2158262" y="134364"/>
                      <a:pt x="2136408" y="224853"/>
                      <a:pt x="2114538" y="315327"/>
                    </a:cubicBezTo>
                    <a:cubicBezTo>
                      <a:pt x="2112640" y="323186"/>
                      <a:pt x="2110789" y="331059"/>
                      <a:pt x="2108643" y="338840"/>
                    </a:cubicBezTo>
                    <a:cubicBezTo>
                      <a:pt x="2105500" y="335028"/>
                      <a:pt x="2100819" y="329316"/>
                      <a:pt x="2100461" y="329036"/>
                    </a:cubicBezTo>
                    <a:cubicBezTo>
                      <a:pt x="2089230" y="313802"/>
                      <a:pt x="2079851" y="296902"/>
                      <a:pt x="2071078" y="280174"/>
                    </a:cubicBezTo>
                    <a:cubicBezTo>
                      <a:pt x="2037604" y="216404"/>
                      <a:pt x="2015500" y="146875"/>
                      <a:pt x="1976380" y="86046"/>
                    </a:cubicBezTo>
                    <a:cubicBezTo>
                      <a:pt x="1948070" y="42023"/>
                      <a:pt x="1908296" y="-989"/>
                      <a:pt x="1850899" y="20968"/>
                    </a:cubicBezTo>
                    <a:cubicBezTo>
                      <a:pt x="1805743" y="38241"/>
                      <a:pt x="1787793" y="86279"/>
                      <a:pt x="1771709" y="127968"/>
                    </a:cubicBezTo>
                    <a:cubicBezTo>
                      <a:pt x="1744674" y="198041"/>
                      <a:pt x="1730628" y="275428"/>
                      <a:pt x="1691586" y="338187"/>
                    </a:cubicBezTo>
                    <a:cubicBezTo>
                      <a:pt x="1689299" y="335339"/>
                      <a:pt x="1687713" y="333160"/>
                      <a:pt x="1685364" y="329192"/>
                    </a:cubicBezTo>
                    <a:cubicBezTo>
                      <a:pt x="1661954" y="289915"/>
                      <a:pt x="1641141" y="248849"/>
                      <a:pt x="1619147" y="208763"/>
                    </a:cubicBezTo>
                    <a:cubicBezTo>
                      <a:pt x="1597914" y="170077"/>
                      <a:pt x="1578408" y="129571"/>
                      <a:pt x="1554641" y="92380"/>
                    </a:cubicBezTo>
                    <a:cubicBezTo>
                      <a:pt x="1529068" y="52371"/>
                      <a:pt x="1493666" y="17700"/>
                      <a:pt x="1443750" y="14308"/>
                    </a:cubicBezTo>
                    <a:cubicBezTo>
                      <a:pt x="1361263" y="8690"/>
                      <a:pt x="1316029" y="86373"/>
                      <a:pt x="1297301" y="155574"/>
                    </a:cubicBezTo>
                    <a:cubicBezTo>
                      <a:pt x="1284982" y="201091"/>
                      <a:pt x="1273269" y="245861"/>
                      <a:pt x="1255039" y="289526"/>
                    </a:cubicBezTo>
                    <a:cubicBezTo>
                      <a:pt x="1250792" y="299703"/>
                      <a:pt x="1246328" y="309896"/>
                      <a:pt x="1241226" y="319731"/>
                    </a:cubicBezTo>
                    <a:cubicBezTo>
                      <a:pt x="1232780" y="307624"/>
                      <a:pt x="1221611" y="291751"/>
                      <a:pt x="1213212" y="279489"/>
                    </a:cubicBezTo>
                    <a:cubicBezTo>
                      <a:pt x="1198015" y="257314"/>
                      <a:pt x="1182802" y="235123"/>
                      <a:pt x="1167605" y="212949"/>
                    </a:cubicBezTo>
                    <a:cubicBezTo>
                      <a:pt x="1137195" y="168584"/>
                      <a:pt x="1106785" y="124234"/>
                      <a:pt x="1076391" y="79868"/>
                    </a:cubicBezTo>
                    <a:cubicBezTo>
                      <a:pt x="1049186" y="40171"/>
                      <a:pt x="995801" y="34647"/>
                      <a:pt x="966745" y="76429"/>
                    </a:cubicBezTo>
                    <a:cubicBezTo>
                      <a:pt x="926753" y="133928"/>
                      <a:pt x="914823" y="203083"/>
                      <a:pt x="909223" y="271506"/>
                    </a:cubicBezTo>
                    <a:cubicBezTo>
                      <a:pt x="906657" y="302769"/>
                      <a:pt x="905288" y="334140"/>
                      <a:pt x="901803" y="365325"/>
                    </a:cubicBezTo>
                    <a:cubicBezTo>
                      <a:pt x="893637" y="352768"/>
                      <a:pt x="885471" y="340210"/>
                      <a:pt x="877289" y="327636"/>
                    </a:cubicBezTo>
                    <a:cubicBezTo>
                      <a:pt x="851872" y="288561"/>
                      <a:pt x="826782" y="249253"/>
                      <a:pt x="801039" y="210397"/>
                    </a:cubicBezTo>
                    <a:cubicBezTo>
                      <a:pt x="754592" y="140308"/>
                      <a:pt x="684673" y="62828"/>
                      <a:pt x="590971" y="82451"/>
                    </a:cubicBezTo>
                    <a:cubicBezTo>
                      <a:pt x="503583" y="100767"/>
                      <a:pt x="460994" y="196267"/>
                      <a:pt x="432700" y="271397"/>
                    </a:cubicBezTo>
                    <a:cubicBezTo>
                      <a:pt x="423103" y="296887"/>
                      <a:pt x="414547" y="322781"/>
                      <a:pt x="405028" y="348317"/>
                    </a:cubicBezTo>
                    <a:cubicBezTo>
                      <a:pt x="387995" y="298723"/>
                      <a:pt x="370994" y="249129"/>
                      <a:pt x="353883" y="199550"/>
                    </a:cubicBezTo>
                    <a:cubicBezTo>
                      <a:pt x="338982" y="156368"/>
                      <a:pt x="326134" y="111317"/>
                      <a:pt x="296953" y="75231"/>
                    </a:cubicBezTo>
                    <a:cubicBezTo>
                      <a:pt x="266170" y="37152"/>
                      <a:pt x="214776" y="17452"/>
                      <a:pt x="166603" y="29620"/>
                    </a:cubicBezTo>
                    <a:cubicBezTo>
                      <a:pt x="115645" y="42489"/>
                      <a:pt x="78189" y="80195"/>
                      <a:pt x="57563" y="127315"/>
                    </a:cubicBezTo>
                    <a:cubicBezTo>
                      <a:pt x="38229" y="171493"/>
                      <a:pt x="34900" y="221087"/>
                      <a:pt x="28382" y="268394"/>
                    </a:cubicBezTo>
                    <a:cubicBezTo>
                      <a:pt x="21461" y="318751"/>
                      <a:pt x="14103" y="369294"/>
                      <a:pt x="9483" y="419915"/>
                    </a:cubicBezTo>
                    <a:cubicBezTo>
                      <a:pt x="4879" y="470412"/>
                      <a:pt x="3775" y="521110"/>
                      <a:pt x="119" y="571731"/>
                    </a:cubicBezTo>
                    <a:cubicBezTo>
                      <a:pt x="-3567" y="622850"/>
                      <a:pt x="79340" y="638427"/>
                      <a:pt x="90524" y="586872"/>
                    </a:cubicBezTo>
                    <a:cubicBezTo>
                      <a:pt x="99888" y="543736"/>
                      <a:pt x="112254" y="501067"/>
                      <a:pt x="120592" y="457791"/>
                    </a:cubicBezTo>
                    <a:cubicBezTo>
                      <a:pt x="128836" y="414997"/>
                      <a:pt x="135758" y="372079"/>
                      <a:pt x="142602" y="329036"/>
                    </a:cubicBezTo>
                    <a:cubicBezTo>
                      <a:pt x="148450" y="292343"/>
                      <a:pt x="152961" y="254264"/>
                      <a:pt x="159899" y="218473"/>
                    </a:cubicBezTo>
                    <a:cubicBezTo>
                      <a:pt x="163057" y="202211"/>
                      <a:pt x="167334" y="186417"/>
                      <a:pt x="174023" y="171944"/>
                    </a:cubicBezTo>
                    <a:cubicBezTo>
                      <a:pt x="178316" y="162670"/>
                      <a:pt x="175236" y="167525"/>
                      <a:pt x="181784" y="160989"/>
                    </a:cubicBezTo>
                    <a:cubicBezTo>
                      <a:pt x="185253" y="157535"/>
                      <a:pt x="189266" y="154874"/>
                      <a:pt x="190760" y="153956"/>
                    </a:cubicBezTo>
                    <a:cubicBezTo>
                      <a:pt x="187478" y="154671"/>
                      <a:pt x="189204" y="154189"/>
                      <a:pt x="195691" y="152555"/>
                    </a:cubicBezTo>
                    <a:cubicBezTo>
                      <a:pt x="196095" y="152571"/>
                      <a:pt x="196733" y="152571"/>
                      <a:pt x="197231" y="152586"/>
                    </a:cubicBezTo>
                    <a:cubicBezTo>
                      <a:pt x="197790" y="153287"/>
                      <a:pt x="198646" y="154329"/>
                      <a:pt x="199346" y="155170"/>
                    </a:cubicBezTo>
                    <a:cubicBezTo>
                      <a:pt x="204448" y="162001"/>
                      <a:pt x="207886" y="170279"/>
                      <a:pt x="211619" y="177858"/>
                    </a:cubicBezTo>
                    <a:cubicBezTo>
                      <a:pt x="215087" y="184861"/>
                      <a:pt x="218992" y="197543"/>
                      <a:pt x="223860" y="211828"/>
                    </a:cubicBezTo>
                    <a:cubicBezTo>
                      <a:pt x="230922" y="232540"/>
                      <a:pt x="238062" y="253237"/>
                      <a:pt x="245186" y="273934"/>
                    </a:cubicBezTo>
                    <a:cubicBezTo>
                      <a:pt x="272656" y="353779"/>
                      <a:pt x="300126" y="433609"/>
                      <a:pt x="327596" y="513454"/>
                    </a:cubicBezTo>
                    <a:cubicBezTo>
                      <a:pt x="342326" y="556263"/>
                      <a:pt x="396644" y="581706"/>
                      <a:pt x="433135" y="544904"/>
                    </a:cubicBezTo>
                    <a:cubicBezTo>
                      <a:pt x="496210" y="481288"/>
                      <a:pt x="521565" y="397786"/>
                      <a:pt x="551803" y="315887"/>
                    </a:cubicBezTo>
                    <a:cubicBezTo>
                      <a:pt x="564465" y="281574"/>
                      <a:pt x="576862" y="248538"/>
                      <a:pt x="598079" y="222846"/>
                    </a:cubicBezTo>
                    <a:cubicBezTo>
                      <a:pt x="601128" y="219158"/>
                      <a:pt x="604892" y="215314"/>
                      <a:pt x="608454" y="212233"/>
                    </a:cubicBezTo>
                    <a:cubicBezTo>
                      <a:pt x="625642" y="197403"/>
                      <a:pt x="613696" y="208389"/>
                      <a:pt x="612965" y="208809"/>
                    </a:cubicBezTo>
                    <a:cubicBezTo>
                      <a:pt x="613759" y="208343"/>
                      <a:pt x="614209" y="208093"/>
                      <a:pt x="614879" y="207704"/>
                    </a:cubicBezTo>
                    <a:cubicBezTo>
                      <a:pt x="614147" y="207907"/>
                      <a:pt x="614318" y="207814"/>
                      <a:pt x="615081" y="207596"/>
                    </a:cubicBezTo>
                    <a:cubicBezTo>
                      <a:pt x="627665" y="200375"/>
                      <a:pt x="619001" y="206413"/>
                      <a:pt x="617585" y="206864"/>
                    </a:cubicBezTo>
                    <a:cubicBezTo>
                      <a:pt x="617118" y="207020"/>
                      <a:pt x="616869" y="207097"/>
                      <a:pt x="616512" y="207207"/>
                    </a:cubicBezTo>
                    <a:cubicBezTo>
                      <a:pt x="617709" y="206911"/>
                      <a:pt x="619140" y="206615"/>
                      <a:pt x="620260" y="206600"/>
                    </a:cubicBezTo>
                    <a:cubicBezTo>
                      <a:pt x="632907" y="206444"/>
                      <a:pt x="625642" y="207160"/>
                      <a:pt x="622500" y="206818"/>
                    </a:cubicBezTo>
                    <a:cubicBezTo>
                      <a:pt x="624087" y="206989"/>
                      <a:pt x="625300" y="207222"/>
                      <a:pt x="626280" y="207440"/>
                    </a:cubicBezTo>
                    <a:cubicBezTo>
                      <a:pt x="636235" y="211906"/>
                      <a:pt x="642193" y="216792"/>
                      <a:pt x="647513" y="221492"/>
                    </a:cubicBezTo>
                    <a:cubicBezTo>
                      <a:pt x="681375" y="251417"/>
                      <a:pt x="699637" y="287192"/>
                      <a:pt x="724789" y="325846"/>
                    </a:cubicBezTo>
                    <a:cubicBezTo>
                      <a:pt x="753612" y="370118"/>
                      <a:pt x="782451" y="414406"/>
                      <a:pt x="811274" y="458678"/>
                    </a:cubicBezTo>
                    <a:cubicBezTo>
                      <a:pt x="841233" y="504678"/>
                      <a:pt x="879140" y="558099"/>
                      <a:pt x="942604" y="541636"/>
                    </a:cubicBezTo>
                    <a:cubicBezTo>
                      <a:pt x="1000966" y="526495"/>
                      <a:pt x="1014576" y="459752"/>
                      <a:pt x="1023116" y="408602"/>
                    </a:cubicBezTo>
                    <a:cubicBezTo>
                      <a:pt x="1031313" y="359490"/>
                      <a:pt x="1032651" y="309912"/>
                      <a:pt x="1037442" y="260458"/>
                    </a:cubicBezTo>
                    <a:cubicBezTo>
                      <a:pt x="1037815" y="256645"/>
                      <a:pt x="1038266" y="252895"/>
                      <a:pt x="1038717" y="249129"/>
                    </a:cubicBezTo>
                    <a:cubicBezTo>
                      <a:pt x="1071040" y="296591"/>
                      <a:pt x="1103441" y="344006"/>
                      <a:pt x="1136324" y="391079"/>
                    </a:cubicBezTo>
                    <a:cubicBezTo>
                      <a:pt x="1164634" y="431617"/>
                      <a:pt x="1200395" y="467782"/>
                      <a:pt x="1254276" y="461557"/>
                    </a:cubicBezTo>
                    <a:cubicBezTo>
                      <a:pt x="1301999" y="456048"/>
                      <a:pt x="1333886" y="418763"/>
                      <a:pt x="1353672" y="377790"/>
                    </a:cubicBezTo>
                    <a:cubicBezTo>
                      <a:pt x="1374951" y="333721"/>
                      <a:pt x="1393244" y="288313"/>
                      <a:pt x="1406543" y="241177"/>
                    </a:cubicBezTo>
                    <a:cubicBezTo>
                      <a:pt x="1411583" y="223344"/>
                      <a:pt x="1415316" y="205168"/>
                      <a:pt x="1420465" y="187366"/>
                    </a:cubicBezTo>
                    <a:cubicBezTo>
                      <a:pt x="1422767" y="179414"/>
                      <a:pt x="1425395" y="171618"/>
                      <a:pt x="1428211" y="163837"/>
                    </a:cubicBezTo>
                    <a:cubicBezTo>
                      <a:pt x="1428475" y="163121"/>
                      <a:pt x="1429891" y="159776"/>
                      <a:pt x="1430840" y="157457"/>
                    </a:cubicBezTo>
                    <a:cubicBezTo>
                      <a:pt x="1432286" y="154936"/>
                      <a:pt x="1435662" y="148509"/>
                      <a:pt x="1435568" y="148665"/>
                    </a:cubicBezTo>
                    <a:cubicBezTo>
                      <a:pt x="1436113" y="147778"/>
                      <a:pt x="1436750" y="146937"/>
                      <a:pt x="1437295" y="146050"/>
                    </a:cubicBezTo>
                    <a:cubicBezTo>
                      <a:pt x="1438679" y="147482"/>
                      <a:pt x="1439753" y="148571"/>
                      <a:pt x="1439364" y="148073"/>
                    </a:cubicBezTo>
                    <a:cubicBezTo>
                      <a:pt x="1463552" y="179025"/>
                      <a:pt x="1484395" y="227934"/>
                      <a:pt x="1504974" y="265453"/>
                    </a:cubicBezTo>
                    <a:cubicBezTo>
                      <a:pt x="1527700" y="306893"/>
                      <a:pt x="1549103" y="349453"/>
                      <a:pt x="1573400" y="389990"/>
                    </a:cubicBezTo>
                    <a:cubicBezTo>
                      <a:pt x="1598163" y="431306"/>
                      <a:pt x="1635744" y="472076"/>
                      <a:pt x="1686655" y="476371"/>
                    </a:cubicBezTo>
                    <a:cubicBezTo>
                      <a:pt x="1786392" y="484775"/>
                      <a:pt x="1830242" y="355055"/>
                      <a:pt x="1855363" y="279707"/>
                    </a:cubicBezTo>
                    <a:cubicBezTo>
                      <a:pt x="1865831" y="248320"/>
                      <a:pt x="1875195" y="216559"/>
                      <a:pt x="1886255" y="185374"/>
                    </a:cubicBezTo>
                    <a:cubicBezTo>
                      <a:pt x="1920476" y="251059"/>
                      <a:pt x="1942999" y="322858"/>
                      <a:pt x="1984608" y="384590"/>
                    </a:cubicBezTo>
                    <a:cubicBezTo>
                      <a:pt x="2013042" y="426793"/>
                      <a:pt x="2049441" y="475655"/>
                      <a:pt x="2103525" y="482783"/>
                    </a:cubicBezTo>
                    <a:cubicBezTo>
                      <a:pt x="2162945" y="490610"/>
                      <a:pt x="2204492" y="446960"/>
                      <a:pt x="2224495" y="395468"/>
                    </a:cubicBezTo>
                    <a:cubicBezTo>
                      <a:pt x="2242943" y="347975"/>
                      <a:pt x="2250705" y="294459"/>
                      <a:pt x="2262651" y="244974"/>
                    </a:cubicBezTo>
                    <a:cubicBezTo>
                      <a:pt x="2282204" y="283161"/>
                      <a:pt x="2301741" y="321349"/>
                      <a:pt x="2321293" y="359537"/>
                    </a:cubicBezTo>
                    <a:cubicBezTo>
                      <a:pt x="2342308" y="400588"/>
                      <a:pt x="2362824" y="443568"/>
                      <a:pt x="2401369" y="471236"/>
                    </a:cubicBezTo>
                    <a:cubicBezTo>
                      <a:pt x="2445063" y="502592"/>
                      <a:pt x="2501310" y="498951"/>
                      <a:pt x="2542686" y="465588"/>
                    </a:cubicBezTo>
                    <a:cubicBezTo>
                      <a:pt x="2612838" y="409006"/>
                      <a:pt x="2622824" y="303858"/>
                      <a:pt x="2643761" y="222597"/>
                    </a:cubicBezTo>
                    <a:cubicBezTo>
                      <a:pt x="2645083" y="217446"/>
                      <a:pt x="2646732" y="212295"/>
                      <a:pt x="2648521" y="207160"/>
                    </a:cubicBezTo>
                    <a:cubicBezTo>
                      <a:pt x="2677577" y="239668"/>
                      <a:pt x="2706058" y="274027"/>
                      <a:pt x="2739143" y="301991"/>
                    </a:cubicBezTo>
                    <a:cubicBezTo>
                      <a:pt x="2787877" y="343166"/>
                      <a:pt x="2850609" y="308029"/>
                      <a:pt x="2843672" y="24545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96" name="Google Shape;2296;p24"/>
            <p:cNvGrpSpPr/>
            <p:nvPr/>
          </p:nvGrpSpPr>
          <p:grpSpPr>
            <a:xfrm rot="912051">
              <a:off x="-948458" y="3180226"/>
              <a:ext cx="1320262" cy="292758"/>
              <a:chOff x="-1386332" y="6331816"/>
              <a:chExt cx="2640558" cy="585554"/>
            </a:xfrm>
          </p:grpSpPr>
          <p:sp>
            <p:nvSpPr>
              <p:cNvPr id="2297" name="Google Shape;2297;p24"/>
              <p:cNvSpPr/>
              <p:nvPr/>
            </p:nvSpPr>
            <p:spPr>
              <a:xfrm>
                <a:off x="-1386332" y="6331816"/>
                <a:ext cx="2640558" cy="585554"/>
              </a:xfrm>
              <a:custGeom>
                <a:avLst/>
                <a:gdLst/>
                <a:ahLst/>
                <a:cxnLst/>
                <a:rect l="l" t="t" r="r" b="b"/>
                <a:pathLst>
                  <a:path w="2640558" h="585554" extrusionOk="0">
                    <a:moveTo>
                      <a:pt x="2618114" y="186765"/>
                    </a:moveTo>
                    <a:cubicBezTo>
                      <a:pt x="2600552" y="175732"/>
                      <a:pt x="2572693" y="176603"/>
                      <a:pt x="2558072" y="192601"/>
                    </a:cubicBezTo>
                    <a:cubicBezTo>
                      <a:pt x="2537851" y="214713"/>
                      <a:pt x="2518003" y="234912"/>
                      <a:pt x="2500550" y="259421"/>
                    </a:cubicBezTo>
                    <a:cubicBezTo>
                      <a:pt x="2486068" y="279760"/>
                      <a:pt x="2471074" y="299943"/>
                      <a:pt x="2454399" y="318523"/>
                    </a:cubicBezTo>
                    <a:cubicBezTo>
                      <a:pt x="2452455" y="320686"/>
                      <a:pt x="2444661" y="328420"/>
                      <a:pt x="2439139" y="333945"/>
                    </a:cubicBezTo>
                    <a:cubicBezTo>
                      <a:pt x="2435158" y="330474"/>
                      <a:pt x="2430538" y="326693"/>
                      <a:pt x="2425140" y="320748"/>
                    </a:cubicBezTo>
                    <a:cubicBezTo>
                      <a:pt x="2416756" y="311536"/>
                      <a:pt x="2413567" y="307506"/>
                      <a:pt x="2409243" y="301126"/>
                    </a:cubicBezTo>
                    <a:cubicBezTo>
                      <a:pt x="2382691" y="261926"/>
                      <a:pt x="2365363" y="217172"/>
                      <a:pt x="2345935" y="174254"/>
                    </a:cubicBezTo>
                    <a:cubicBezTo>
                      <a:pt x="2325838" y="129857"/>
                      <a:pt x="2302070" y="72233"/>
                      <a:pt x="2259279" y="45406"/>
                    </a:cubicBezTo>
                    <a:cubicBezTo>
                      <a:pt x="2227531" y="25503"/>
                      <a:pt x="2184491" y="27183"/>
                      <a:pt x="2156228" y="52766"/>
                    </a:cubicBezTo>
                    <a:cubicBezTo>
                      <a:pt x="2135353" y="71658"/>
                      <a:pt x="2125756" y="97116"/>
                      <a:pt x="2120016" y="123959"/>
                    </a:cubicBezTo>
                    <a:cubicBezTo>
                      <a:pt x="2107557" y="182081"/>
                      <a:pt x="2093417" y="239798"/>
                      <a:pt x="2077085" y="296955"/>
                    </a:cubicBezTo>
                    <a:cubicBezTo>
                      <a:pt x="2069136" y="324794"/>
                      <a:pt x="2060705" y="352493"/>
                      <a:pt x="2051808" y="380053"/>
                    </a:cubicBezTo>
                    <a:cubicBezTo>
                      <a:pt x="2051201" y="381967"/>
                      <a:pt x="2050610" y="383943"/>
                      <a:pt x="2050019" y="385888"/>
                    </a:cubicBezTo>
                    <a:cubicBezTo>
                      <a:pt x="2048417" y="383336"/>
                      <a:pt x="2046753" y="380815"/>
                      <a:pt x="2045197" y="378232"/>
                    </a:cubicBezTo>
                    <a:cubicBezTo>
                      <a:pt x="2032536" y="357006"/>
                      <a:pt x="2022020" y="334567"/>
                      <a:pt x="2012750" y="311661"/>
                    </a:cubicBezTo>
                    <a:cubicBezTo>
                      <a:pt x="2006652" y="296597"/>
                      <a:pt x="1997086" y="268213"/>
                      <a:pt x="1989729" y="246225"/>
                    </a:cubicBezTo>
                    <a:cubicBezTo>
                      <a:pt x="1981764" y="222432"/>
                      <a:pt x="1973831" y="198623"/>
                      <a:pt x="1964981" y="175141"/>
                    </a:cubicBezTo>
                    <a:cubicBezTo>
                      <a:pt x="1943795" y="118902"/>
                      <a:pt x="1918658" y="67083"/>
                      <a:pt x="1880176" y="20430"/>
                    </a:cubicBezTo>
                    <a:cubicBezTo>
                      <a:pt x="1848226" y="-18287"/>
                      <a:pt x="1787438" y="2534"/>
                      <a:pt x="1772583" y="45266"/>
                    </a:cubicBezTo>
                    <a:cubicBezTo>
                      <a:pt x="1749857" y="110701"/>
                      <a:pt x="1727131" y="176137"/>
                      <a:pt x="1704406" y="241572"/>
                    </a:cubicBezTo>
                    <a:cubicBezTo>
                      <a:pt x="1693393" y="273255"/>
                      <a:pt x="1682909" y="305187"/>
                      <a:pt x="1671336" y="336668"/>
                    </a:cubicBezTo>
                    <a:cubicBezTo>
                      <a:pt x="1669501" y="341663"/>
                      <a:pt x="1667603" y="346627"/>
                      <a:pt x="1665565" y="351544"/>
                    </a:cubicBezTo>
                    <a:cubicBezTo>
                      <a:pt x="1664943" y="353038"/>
                      <a:pt x="1664679" y="353801"/>
                      <a:pt x="1664570" y="354205"/>
                    </a:cubicBezTo>
                    <a:cubicBezTo>
                      <a:pt x="1664056" y="355092"/>
                      <a:pt x="1663668" y="355761"/>
                      <a:pt x="1662937" y="357053"/>
                    </a:cubicBezTo>
                    <a:cubicBezTo>
                      <a:pt x="1659794" y="362640"/>
                      <a:pt x="1656435" y="368024"/>
                      <a:pt x="1653184" y="373517"/>
                    </a:cubicBezTo>
                    <a:cubicBezTo>
                      <a:pt x="1652266" y="375073"/>
                      <a:pt x="1651675" y="376147"/>
                      <a:pt x="1651270" y="376941"/>
                    </a:cubicBezTo>
                    <a:cubicBezTo>
                      <a:pt x="1650602" y="377407"/>
                      <a:pt x="1649653" y="378139"/>
                      <a:pt x="1647988" y="379664"/>
                    </a:cubicBezTo>
                    <a:cubicBezTo>
                      <a:pt x="1647444" y="380162"/>
                      <a:pt x="1646884" y="380644"/>
                      <a:pt x="1646339" y="381142"/>
                    </a:cubicBezTo>
                    <a:cubicBezTo>
                      <a:pt x="1646106" y="381266"/>
                      <a:pt x="1645950" y="381329"/>
                      <a:pt x="1645624" y="381515"/>
                    </a:cubicBezTo>
                    <a:cubicBezTo>
                      <a:pt x="1645686" y="381547"/>
                      <a:pt x="1645748" y="381593"/>
                      <a:pt x="1645811" y="381624"/>
                    </a:cubicBezTo>
                    <a:cubicBezTo>
                      <a:pt x="1645780" y="381655"/>
                      <a:pt x="1645733" y="381687"/>
                      <a:pt x="1645702" y="381718"/>
                    </a:cubicBezTo>
                    <a:cubicBezTo>
                      <a:pt x="1645453" y="381780"/>
                      <a:pt x="1645235" y="381827"/>
                      <a:pt x="1644986" y="381873"/>
                    </a:cubicBezTo>
                    <a:cubicBezTo>
                      <a:pt x="1644955" y="381889"/>
                      <a:pt x="1644909" y="381920"/>
                      <a:pt x="1644877" y="381936"/>
                    </a:cubicBezTo>
                    <a:cubicBezTo>
                      <a:pt x="1644862" y="381920"/>
                      <a:pt x="1644846" y="381920"/>
                      <a:pt x="1644831" y="381905"/>
                    </a:cubicBezTo>
                    <a:cubicBezTo>
                      <a:pt x="1640538" y="382869"/>
                      <a:pt x="1639822" y="382978"/>
                      <a:pt x="1643151" y="382091"/>
                    </a:cubicBezTo>
                    <a:cubicBezTo>
                      <a:pt x="1642964" y="381391"/>
                      <a:pt x="1643104" y="381064"/>
                      <a:pt x="1643384" y="380909"/>
                    </a:cubicBezTo>
                    <a:cubicBezTo>
                      <a:pt x="1642746" y="380457"/>
                      <a:pt x="1642420" y="380255"/>
                      <a:pt x="1641673" y="379710"/>
                    </a:cubicBezTo>
                    <a:cubicBezTo>
                      <a:pt x="1642622" y="380395"/>
                      <a:pt x="1643135" y="380737"/>
                      <a:pt x="1643384" y="380893"/>
                    </a:cubicBezTo>
                    <a:cubicBezTo>
                      <a:pt x="1643415" y="380877"/>
                      <a:pt x="1643431" y="380846"/>
                      <a:pt x="1643462" y="380831"/>
                    </a:cubicBezTo>
                    <a:cubicBezTo>
                      <a:pt x="1642591" y="379959"/>
                      <a:pt x="1637769" y="376131"/>
                      <a:pt x="1637986" y="376567"/>
                    </a:cubicBezTo>
                    <a:cubicBezTo>
                      <a:pt x="1618994" y="358967"/>
                      <a:pt x="1604917" y="339656"/>
                      <a:pt x="1591493" y="317823"/>
                    </a:cubicBezTo>
                    <a:cubicBezTo>
                      <a:pt x="1560601" y="267606"/>
                      <a:pt x="1538000" y="212955"/>
                      <a:pt x="1512225" y="160077"/>
                    </a:cubicBezTo>
                    <a:cubicBezTo>
                      <a:pt x="1484398" y="102967"/>
                      <a:pt x="1445853" y="15434"/>
                      <a:pt x="1366679" y="37236"/>
                    </a:cubicBezTo>
                    <a:cubicBezTo>
                      <a:pt x="1296417" y="56595"/>
                      <a:pt x="1280349" y="144796"/>
                      <a:pt x="1259817" y="204007"/>
                    </a:cubicBezTo>
                    <a:cubicBezTo>
                      <a:pt x="1248944" y="235332"/>
                      <a:pt x="1238087" y="266657"/>
                      <a:pt x="1227214" y="297998"/>
                    </a:cubicBezTo>
                    <a:cubicBezTo>
                      <a:pt x="1217430" y="326210"/>
                      <a:pt x="1209808" y="357971"/>
                      <a:pt x="1194720" y="382823"/>
                    </a:cubicBezTo>
                    <a:cubicBezTo>
                      <a:pt x="1188622" y="392860"/>
                      <a:pt x="1193071" y="386931"/>
                      <a:pt x="1188544" y="392190"/>
                    </a:cubicBezTo>
                    <a:cubicBezTo>
                      <a:pt x="1187409" y="393513"/>
                      <a:pt x="1177127" y="403426"/>
                      <a:pt x="1182976" y="397871"/>
                    </a:cubicBezTo>
                    <a:cubicBezTo>
                      <a:pt x="1178340" y="402274"/>
                      <a:pt x="1179460" y="401948"/>
                      <a:pt x="1175992" y="402103"/>
                    </a:cubicBezTo>
                    <a:cubicBezTo>
                      <a:pt x="1175961" y="402088"/>
                      <a:pt x="1175929" y="402056"/>
                      <a:pt x="1175898" y="402041"/>
                    </a:cubicBezTo>
                    <a:cubicBezTo>
                      <a:pt x="1175696" y="402056"/>
                      <a:pt x="1175478" y="402072"/>
                      <a:pt x="1175229" y="402088"/>
                    </a:cubicBezTo>
                    <a:cubicBezTo>
                      <a:pt x="1175416" y="402072"/>
                      <a:pt x="1175727" y="402041"/>
                      <a:pt x="1175867" y="402025"/>
                    </a:cubicBezTo>
                    <a:cubicBezTo>
                      <a:pt x="1174980" y="401419"/>
                      <a:pt x="1173658" y="400563"/>
                      <a:pt x="1171450" y="399271"/>
                    </a:cubicBezTo>
                    <a:cubicBezTo>
                      <a:pt x="1170174" y="397528"/>
                      <a:pt x="1168323" y="395023"/>
                      <a:pt x="1166861" y="393031"/>
                    </a:cubicBezTo>
                    <a:cubicBezTo>
                      <a:pt x="1166643" y="392689"/>
                      <a:pt x="1165508" y="391008"/>
                      <a:pt x="1162397" y="386386"/>
                    </a:cubicBezTo>
                    <a:cubicBezTo>
                      <a:pt x="1156112" y="377034"/>
                      <a:pt x="1150451" y="367183"/>
                      <a:pt x="1144866" y="357395"/>
                    </a:cubicBezTo>
                    <a:cubicBezTo>
                      <a:pt x="1114037" y="303273"/>
                      <a:pt x="1090720" y="245369"/>
                      <a:pt x="1063514" y="189426"/>
                    </a:cubicBezTo>
                    <a:cubicBezTo>
                      <a:pt x="1037631" y="136191"/>
                      <a:pt x="1005899" y="60656"/>
                      <a:pt x="943104" y="43647"/>
                    </a:cubicBezTo>
                    <a:cubicBezTo>
                      <a:pt x="862950" y="21939"/>
                      <a:pt x="820610" y="97490"/>
                      <a:pt x="794416" y="158475"/>
                    </a:cubicBezTo>
                    <a:cubicBezTo>
                      <a:pt x="772903" y="208520"/>
                      <a:pt x="758126" y="261148"/>
                      <a:pt x="737080" y="311380"/>
                    </a:cubicBezTo>
                    <a:cubicBezTo>
                      <a:pt x="729614" y="329214"/>
                      <a:pt x="717559" y="352213"/>
                      <a:pt x="703979" y="371805"/>
                    </a:cubicBezTo>
                    <a:cubicBezTo>
                      <a:pt x="697244" y="381547"/>
                      <a:pt x="694709" y="385313"/>
                      <a:pt x="686325" y="393498"/>
                    </a:cubicBezTo>
                    <a:cubicBezTo>
                      <a:pt x="685842" y="393965"/>
                      <a:pt x="684567" y="395536"/>
                      <a:pt x="683152" y="397124"/>
                    </a:cubicBezTo>
                    <a:cubicBezTo>
                      <a:pt x="682172" y="396781"/>
                      <a:pt x="681145" y="396595"/>
                      <a:pt x="680165" y="396190"/>
                    </a:cubicBezTo>
                    <a:cubicBezTo>
                      <a:pt x="679030" y="395770"/>
                      <a:pt x="678438" y="395583"/>
                      <a:pt x="677863" y="395412"/>
                    </a:cubicBezTo>
                    <a:cubicBezTo>
                      <a:pt x="676867" y="394805"/>
                      <a:pt x="675467" y="393980"/>
                      <a:pt x="673461" y="392860"/>
                    </a:cubicBezTo>
                    <a:cubicBezTo>
                      <a:pt x="668032" y="389810"/>
                      <a:pt x="662759" y="386511"/>
                      <a:pt x="657626" y="382994"/>
                    </a:cubicBezTo>
                    <a:cubicBezTo>
                      <a:pt x="655324" y="381406"/>
                      <a:pt x="653084" y="379710"/>
                      <a:pt x="650829" y="378030"/>
                    </a:cubicBezTo>
                    <a:cubicBezTo>
                      <a:pt x="650564" y="377563"/>
                      <a:pt x="641822" y="370280"/>
                      <a:pt x="641496" y="369984"/>
                    </a:cubicBezTo>
                    <a:cubicBezTo>
                      <a:pt x="624681" y="354112"/>
                      <a:pt x="610121" y="336170"/>
                      <a:pt x="596215" y="317761"/>
                    </a:cubicBezTo>
                    <a:cubicBezTo>
                      <a:pt x="595018" y="316189"/>
                      <a:pt x="594349" y="315302"/>
                      <a:pt x="593664" y="314431"/>
                    </a:cubicBezTo>
                    <a:cubicBezTo>
                      <a:pt x="593027" y="313466"/>
                      <a:pt x="592140" y="312159"/>
                      <a:pt x="590756" y="310151"/>
                    </a:cubicBezTo>
                    <a:cubicBezTo>
                      <a:pt x="587085" y="304829"/>
                      <a:pt x="583367" y="299538"/>
                      <a:pt x="579712" y="294201"/>
                    </a:cubicBezTo>
                    <a:cubicBezTo>
                      <a:pt x="573583" y="285300"/>
                      <a:pt x="567517" y="276352"/>
                      <a:pt x="561357" y="267466"/>
                    </a:cubicBezTo>
                    <a:cubicBezTo>
                      <a:pt x="546036" y="245369"/>
                      <a:pt x="530527" y="223272"/>
                      <a:pt x="513339" y="202575"/>
                    </a:cubicBezTo>
                    <a:cubicBezTo>
                      <a:pt x="477081" y="158910"/>
                      <a:pt x="419372" y="102765"/>
                      <a:pt x="357542" y="115183"/>
                    </a:cubicBezTo>
                    <a:cubicBezTo>
                      <a:pt x="316804" y="123368"/>
                      <a:pt x="293300" y="156514"/>
                      <a:pt x="275256" y="190889"/>
                    </a:cubicBezTo>
                    <a:cubicBezTo>
                      <a:pt x="258597" y="222634"/>
                      <a:pt x="244131" y="255562"/>
                      <a:pt x="229945" y="288474"/>
                    </a:cubicBezTo>
                    <a:cubicBezTo>
                      <a:pt x="208231" y="338799"/>
                      <a:pt x="188118" y="387631"/>
                      <a:pt x="157615" y="433397"/>
                    </a:cubicBezTo>
                    <a:cubicBezTo>
                      <a:pt x="147956" y="406180"/>
                      <a:pt x="140691" y="377610"/>
                      <a:pt x="134081" y="349848"/>
                    </a:cubicBezTo>
                    <a:cubicBezTo>
                      <a:pt x="117032" y="278282"/>
                      <a:pt x="104884" y="205641"/>
                      <a:pt x="90698" y="133514"/>
                    </a:cubicBezTo>
                    <a:cubicBezTo>
                      <a:pt x="83170" y="95249"/>
                      <a:pt x="20126" y="91063"/>
                      <a:pt x="11664" y="131040"/>
                    </a:cubicBezTo>
                    <a:cubicBezTo>
                      <a:pt x="-3533" y="202809"/>
                      <a:pt x="-2958" y="271248"/>
                      <a:pt x="8071" y="343717"/>
                    </a:cubicBezTo>
                    <a:cubicBezTo>
                      <a:pt x="13204" y="377485"/>
                      <a:pt x="21448" y="410849"/>
                      <a:pt x="30999" y="443621"/>
                    </a:cubicBezTo>
                    <a:cubicBezTo>
                      <a:pt x="39865" y="474028"/>
                      <a:pt x="48373" y="507220"/>
                      <a:pt x="65857" y="533939"/>
                    </a:cubicBezTo>
                    <a:cubicBezTo>
                      <a:pt x="87416" y="566867"/>
                      <a:pt x="121186" y="589555"/>
                      <a:pt x="161768" y="584964"/>
                    </a:cubicBezTo>
                    <a:cubicBezTo>
                      <a:pt x="201946" y="580421"/>
                      <a:pt x="226881" y="552488"/>
                      <a:pt x="250104" y="522112"/>
                    </a:cubicBezTo>
                    <a:cubicBezTo>
                      <a:pt x="288525" y="471880"/>
                      <a:pt x="313972" y="412965"/>
                      <a:pt x="338954" y="355310"/>
                    </a:cubicBezTo>
                    <a:cubicBezTo>
                      <a:pt x="350215" y="329307"/>
                      <a:pt x="360746" y="303911"/>
                      <a:pt x="372505" y="279822"/>
                    </a:cubicBezTo>
                    <a:cubicBezTo>
                      <a:pt x="376736" y="271154"/>
                      <a:pt x="381138" y="262533"/>
                      <a:pt x="385711" y="254006"/>
                    </a:cubicBezTo>
                    <a:cubicBezTo>
                      <a:pt x="388683" y="256682"/>
                      <a:pt x="391700" y="259297"/>
                      <a:pt x="394531" y="262051"/>
                    </a:cubicBezTo>
                    <a:cubicBezTo>
                      <a:pt x="402853" y="270159"/>
                      <a:pt x="410662" y="278748"/>
                      <a:pt x="418143" y="287618"/>
                    </a:cubicBezTo>
                    <a:cubicBezTo>
                      <a:pt x="425252" y="296037"/>
                      <a:pt x="431987" y="304782"/>
                      <a:pt x="438536" y="313637"/>
                    </a:cubicBezTo>
                    <a:cubicBezTo>
                      <a:pt x="440387" y="316267"/>
                      <a:pt x="445411" y="323238"/>
                      <a:pt x="445349" y="323145"/>
                    </a:cubicBezTo>
                    <a:cubicBezTo>
                      <a:pt x="449066" y="328467"/>
                      <a:pt x="452737" y="333804"/>
                      <a:pt x="456408" y="339157"/>
                    </a:cubicBezTo>
                    <a:cubicBezTo>
                      <a:pt x="485620" y="381733"/>
                      <a:pt x="514257" y="426846"/>
                      <a:pt x="552880" y="461672"/>
                    </a:cubicBezTo>
                    <a:cubicBezTo>
                      <a:pt x="601349" y="505400"/>
                      <a:pt x="672792" y="548178"/>
                      <a:pt x="738154" y="513196"/>
                    </a:cubicBezTo>
                    <a:cubicBezTo>
                      <a:pt x="795287" y="482633"/>
                      <a:pt x="829709" y="416528"/>
                      <a:pt x="854628" y="359558"/>
                    </a:cubicBezTo>
                    <a:cubicBezTo>
                      <a:pt x="877976" y="306198"/>
                      <a:pt x="893111" y="249680"/>
                      <a:pt x="916397" y="196304"/>
                    </a:cubicBezTo>
                    <a:cubicBezTo>
                      <a:pt x="917174" y="194499"/>
                      <a:pt x="918294" y="192320"/>
                      <a:pt x="919196" y="190360"/>
                    </a:cubicBezTo>
                    <a:cubicBezTo>
                      <a:pt x="926367" y="202638"/>
                      <a:pt x="933336" y="215040"/>
                      <a:pt x="939838" y="227676"/>
                    </a:cubicBezTo>
                    <a:cubicBezTo>
                      <a:pt x="969579" y="285548"/>
                      <a:pt x="993393" y="346316"/>
                      <a:pt x="1024332" y="403597"/>
                    </a:cubicBezTo>
                    <a:cubicBezTo>
                      <a:pt x="1056546" y="463228"/>
                      <a:pt x="1097113" y="528010"/>
                      <a:pt x="1172772" y="529893"/>
                    </a:cubicBezTo>
                    <a:cubicBezTo>
                      <a:pt x="1251650" y="531854"/>
                      <a:pt x="1301473" y="465127"/>
                      <a:pt x="1326967" y="399100"/>
                    </a:cubicBezTo>
                    <a:cubicBezTo>
                      <a:pt x="1351015" y="336823"/>
                      <a:pt x="1371361" y="272835"/>
                      <a:pt x="1393044" y="209656"/>
                    </a:cubicBezTo>
                    <a:cubicBezTo>
                      <a:pt x="1397928" y="218277"/>
                      <a:pt x="1402704" y="226913"/>
                      <a:pt x="1406857" y="235628"/>
                    </a:cubicBezTo>
                    <a:cubicBezTo>
                      <a:pt x="1438075" y="301157"/>
                      <a:pt x="1467319" y="366639"/>
                      <a:pt x="1510888" y="425165"/>
                    </a:cubicBezTo>
                    <a:cubicBezTo>
                      <a:pt x="1556837" y="486897"/>
                      <a:pt x="1632216" y="535262"/>
                      <a:pt x="1708279" y="493012"/>
                    </a:cubicBezTo>
                    <a:cubicBezTo>
                      <a:pt x="1771821" y="457719"/>
                      <a:pt x="1791917" y="378574"/>
                      <a:pt x="1813974" y="315068"/>
                    </a:cubicBezTo>
                    <a:cubicBezTo>
                      <a:pt x="1824847" y="283775"/>
                      <a:pt x="1835720" y="252481"/>
                      <a:pt x="1846577" y="221171"/>
                    </a:cubicBezTo>
                    <a:cubicBezTo>
                      <a:pt x="1846670" y="221420"/>
                      <a:pt x="1846779" y="221700"/>
                      <a:pt x="1846873" y="221949"/>
                    </a:cubicBezTo>
                    <a:cubicBezTo>
                      <a:pt x="1864932" y="272150"/>
                      <a:pt x="1880331" y="323160"/>
                      <a:pt x="1900381" y="372646"/>
                    </a:cubicBezTo>
                    <a:cubicBezTo>
                      <a:pt x="1919623" y="420139"/>
                      <a:pt x="1945584" y="471834"/>
                      <a:pt x="1984269" y="506411"/>
                    </a:cubicBezTo>
                    <a:cubicBezTo>
                      <a:pt x="2012019" y="531216"/>
                      <a:pt x="2047779" y="544350"/>
                      <a:pt x="2084862" y="534562"/>
                    </a:cubicBezTo>
                    <a:cubicBezTo>
                      <a:pt x="2121245" y="524960"/>
                      <a:pt x="2144235" y="494258"/>
                      <a:pt x="2158374" y="461376"/>
                    </a:cubicBezTo>
                    <a:cubicBezTo>
                      <a:pt x="2182251" y="405884"/>
                      <a:pt x="2196935" y="344588"/>
                      <a:pt x="2212350" y="286280"/>
                    </a:cubicBezTo>
                    <a:cubicBezTo>
                      <a:pt x="2217887" y="265335"/>
                      <a:pt x="2222834" y="244233"/>
                      <a:pt x="2227827" y="223148"/>
                    </a:cubicBezTo>
                    <a:cubicBezTo>
                      <a:pt x="2236755" y="242397"/>
                      <a:pt x="2245248" y="261833"/>
                      <a:pt x="2253990" y="281160"/>
                    </a:cubicBezTo>
                    <a:cubicBezTo>
                      <a:pt x="2275378" y="328451"/>
                      <a:pt x="2300235" y="375680"/>
                      <a:pt x="2336664" y="413308"/>
                    </a:cubicBezTo>
                    <a:cubicBezTo>
                      <a:pt x="2361536" y="438999"/>
                      <a:pt x="2391464" y="462014"/>
                      <a:pt x="2428111" y="465780"/>
                    </a:cubicBezTo>
                    <a:cubicBezTo>
                      <a:pt x="2468040" y="469888"/>
                      <a:pt x="2503474" y="450981"/>
                      <a:pt x="2531084" y="423220"/>
                    </a:cubicBezTo>
                    <a:cubicBezTo>
                      <a:pt x="2555879" y="398290"/>
                      <a:pt x="2578822" y="369705"/>
                      <a:pt x="2598344" y="340480"/>
                    </a:cubicBezTo>
                    <a:cubicBezTo>
                      <a:pt x="2619063" y="309451"/>
                      <a:pt x="2630760" y="279480"/>
                      <a:pt x="2638926" y="243237"/>
                    </a:cubicBezTo>
                    <a:cubicBezTo>
                      <a:pt x="2643903" y="221622"/>
                      <a:pt x="2637651" y="199043"/>
                      <a:pt x="2618114" y="18676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8" name="Google Shape;2298;p24"/>
              <p:cNvSpPr/>
              <p:nvPr/>
            </p:nvSpPr>
            <p:spPr>
              <a:xfrm>
                <a:off x="-210449" y="6733719"/>
                <a:ext cx="1248" cy="122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22" extrusionOk="0">
                    <a:moveTo>
                      <a:pt x="0" y="107"/>
                    </a:moveTo>
                    <a:cubicBezTo>
                      <a:pt x="15" y="107"/>
                      <a:pt x="15" y="122"/>
                      <a:pt x="31" y="122"/>
                    </a:cubicBezTo>
                    <a:cubicBezTo>
                      <a:pt x="1369" y="13"/>
                      <a:pt x="1929" y="-80"/>
                      <a:pt x="0" y="10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9" name="Google Shape;2299;p24"/>
              <p:cNvSpPr/>
              <p:nvPr/>
            </p:nvSpPr>
            <p:spPr>
              <a:xfrm>
                <a:off x="257051" y="6712604"/>
                <a:ext cx="2239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1100" extrusionOk="0">
                    <a:moveTo>
                      <a:pt x="0" y="89"/>
                    </a:moveTo>
                    <a:cubicBezTo>
                      <a:pt x="0" y="104"/>
                      <a:pt x="0" y="104"/>
                      <a:pt x="0" y="89"/>
                    </a:cubicBezTo>
                    <a:cubicBezTo>
                      <a:pt x="529" y="478"/>
                      <a:pt x="980" y="789"/>
                      <a:pt x="1447" y="1100"/>
                    </a:cubicBezTo>
                    <a:cubicBezTo>
                      <a:pt x="1493" y="1085"/>
                      <a:pt x="1556" y="1069"/>
                      <a:pt x="1602" y="1069"/>
                    </a:cubicBezTo>
                    <a:cubicBezTo>
                      <a:pt x="1789" y="960"/>
                      <a:pt x="2084" y="789"/>
                      <a:pt x="2240" y="711"/>
                    </a:cubicBezTo>
                    <a:cubicBezTo>
                      <a:pt x="1353" y="229"/>
                      <a:pt x="544" y="-98"/>
                      <a:pt x="93" y="27"/>
                    </a:cubicBezTo>
                    <a:cubicBezTo>
                      <a:pt x="249" y="213"/>
                      <a:pt x="233" y="229"/>
                      <a:pt x="0" y="8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00" name="Google Shape;2300;p24"/>
            <p:cNvGrpSpPr/>
            <p:nvPr/>
          </p:nvGrpSpPr>
          <p:grpSpPr>
            <a:xfrm rot="912051">
              <a:off x="-961764" y="712605"/>
              <a:ext cx="2241992" cy="148446"/>
              <a:chOff x="-2775165" y="1339264"/>
              <a:chExt cx="4484043" cy="296911"/>
            </a:xfrm>
          </p:grpSpPr>
          <p:sp>
            <p:nvSpPr>
              <p:cNvPr id="2301" name="Google Shape;2301;p24"/>
              <p:cNvSpPr/>
              <p:nvPr/>
            </p:nvSpPr>
            <p:spPr>
              <a:xfrm>
                <a:off x="1540513" y="1467739"/>
                <a:ext cx="168365" cy="168436"/>
              </a:xfrm>
              <a:custGeom>
                <a:avLst/>
                <a:gdLst/>
                <a:ahLst/>
                <a:cxnLst/>
                <a:rect l="l" t="t" r="r" b="b"/>
                <a:pathLst>
                  <a:path w="168365" h="168436" extrusionOk="0">
                    <a:moveTo>
                      <a:pt x="168366" y="84218"/>
                    </a:moveTo>
                    <a:cubicBezTo>
                      <a:pt x="168366" y="130730"/>
                      <a:pt x="130676" y="168436"/>
                      <a:pt x="84183" y="168436"/>
                    </a:cubicBezTo>
                    <a:cubicBezTo>
                      <a:pt x="37690" y="168436"/>
                      <a:pt x="0" y="130730"/>
                      <a:pt x="0" y="84218"/>
                    </a:cubicBezTo>
                    <a:cubicBezTo>
                      <a:pt x="0" y="37706"/>
                      <a:pt x="37690" y="0"/>
                      <a:pt x="84183" y="0"/>
                    </a:cubicBezTo>
                    <a:cubicBezTo>
                      <a:pt x="130676" y="0"/>
                      <a:pt x="168366" y="37706"/>
                      <a:pt x="168366" y="8421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2" name="Google Shape;2302;p24"/>
              <p:cNvSpPr/>
              <p:nvPr/>
            </p:nvSpPr>
            <p:spPr>
              <a:xfrm>
                <a:off x="1180885" y="1457032"/>
                <a:ext cx="168365" cy="168436"/>
              </a:xfrm>
              <a:custGeom>
                <a:avLst/>
                <a:gdLst/>
                <a:ahLst/>
                <a:cxnLst/>
                <a:rect l="l" t="t" r="r" b="b"/>
                <a:pathLst>
                  <a:path w="168365" h="168436" extrusionOk="0">
                    <a:moveTo>
                      <a:pt x="168366" y="84218"/>
                    </a:moveTo>
                    <a:cubicBezTo>
                      <a:pt x="168366" y="130730"/>
                      <a:pt x="130676" y="168436"/>
                      <a:pt x="84183" y="168436"/>
                    </a:cubicBezTo>
                    <a:cubicBezTo>
                      <a:pt x="37690" y="168436"/>
                      <a:pt x="0" y="130730"/>
                      <a:pt x="0" y="84218"/>
                    </a:cubicBezTo>
                    <a:cubicBezTo>
                      <a:pt x="0" y="37706"/>
                      <a:pt x="37690" y="0"/>
                      <a:pt x="84183" y="0"/>
                    </a:cubicBezTo>
                    <a:cubicBezTo>
                      <a:pt x="130676" y="0"/>
                      <a:pt x="168366" y="37706"/>
                      <a:pt x="168366" y="8421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3" name="Google Shape;2303;p24"/>
              <p:cNvSpPr/>
              <p:nvPr/>
            </p:nvSpPr>
            <p:spPr>
              <a:xfrm>
                <a:off x="821241" y="1446326"/>
                <a:ext cx="168365" cy="168436"/>
              </a:xfrm>
              <a:custGeom>
                <a:avLst/>
                <a:gdLst/>
                <a:ahLst/>
                <a:cxnLst/>
                <a:rect l="l" t="t" r="r" b="b"/>
                <a:pathLst>
                  <a:path w="168365" h="168436" extrusionOk="0">
                    <a:moveTo>
                      <a:pt x="168366" y="84218"/>
                    </a:moveTo>
                    <a:cubicBezTo>
                      <a:pt x="168366" y="130730"/>
                      <a:pt x="130676" y="168436"/>
                      <a:pt x="84183" y="168436"/>
                    </a:cubicBezTo>
                    <a:cubicBezTo>
                      <a:pt x="37690" y="168436"/>
                      <a:pt x="0" y="130730"/>
                      <a:pt x="0" y="84218"/>
                    </a:cubicBezTo>
                    <a:cubicBezTo>
                      <a:pt x="0" y="37706"/>
                      <a:pt x="37690" y="0"/>
                      <a:pt x="84183" y="0"/>
                    </a:cubicBezTo>
                    <a:cubicBezTo>
                      <a:pt x="130676" y="0"/>
                      <a:pt x="168366" y="37706"/>
                      <a:pt x="168366" y="8421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4" name="Google Shape;2304;p24"/>
              <p:cNvSpPr/>
              <p:nvPr/>
            </p:nvSpPr>
            <p:spPr>
              <a:xfrm>
                <a:off x="461597" y="1435620"/>
                <a:ext cx="168365" cy="168436"/>
              </a:xfrm>
              <a:custGeom>
                <a:avLst/>
                <a:gdLst/>
                <a:ahLst/>
                <a:cxnLst/>
                <a:rect l="l" t="t" r="r" b="b"/>
                <a:pathLst>
                  <a:path w="168365" h="168436" extrusionOk="0">
                    <a:moveTo>
                      <a:pt x="168366" y="84218"/>
                    </a:moveTo>
                    <a:cubicBezTo>
                      <a:pt x="168366" y="130730"/>
                      <a:pt x="130676" y="168436"/>
                      <a:pt x="84183" y="168436"/>
                    </a:cubicBezTo>
                    <a:cubicBezTo>
                      <a:pt x="37690" y="168436"/>
                      <a:pt x="0" y="130730"/>
                      <a:pt x="0" y="84218"/>
                    </a:cubicBezTo>
                    <a:cubicBezTo>
                      <a:pt x="0" y="37706"/>
                      <a:pt x="37690" y="0"/>
                      <a:pt x="84183" y="0"/>
                    </a:cubicBezTo>
                    <a:cubicBezTo>
                      <a:pt x="130676" y="0"/>
                      <a:pt x="168366" y="37706"/>
                      <a:pt x="168366" y="8421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5" name="Google Shape;2305;p24"/>
              <p:cNvSpPr/>
              <p:nvPr/>
            </p:nvSpPr>
            <p:spPr>
              <a:xfrm>
                <a:off x="101954" y="1424914"/>
                <a:ext cx="168365" cy="168436"/>
              </a:xfrm>
              <a:custGeom>
                <a:avLst/>
                <a:gdLst/>
                <a:ahLst/>
                <a:cxnLst/>
                <a:rect l="l" t="t" r="r" b="b"/>
                <a:pathLst>
                  <a:path w="168365" h="168436" extrusionOk="0">
                    <a:moveTo>
                      <a:pt x="168366" y="84218"/>
                    </a:moveTo>
                    <a:cubicBezTo>
                      <a:pt x="168366" y="130730"/>
                      <a:pt x="130676" y="168436"/>
                      <a:pt x="84183" y="168436"/>
                    </a:cubicBezTo>
                    <a:cubicBezTo>
                      <a:pt x="37690" y="168436"/>
                      <a:pt x="0" y="130730"/>
                      <a:pt x="0" y="84218"/>
                    </a:cubicBezTo>
                    <a:cubicBezTo>
                      <a:pt x="0" y="37706"/>
                      <a:pt x="37690" y="0"/>
                      <a:pt x="84183" y="0"/>
                    </a:cubicBezTo>
                    <a:cubicBezTo>
                      <a:pt x="130676" y="0"/>
                      <a:pt x="168366" y="37706"/>
                      <a:pt x="168366" y="8421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6" name="Google Shape;2306;p24"/>
              <p:cNvSpPr/>
              <p:nvPr/>
            </p:nvSpPr>
            <p:spPr>
              <a:xfrm>
                <a:off x="-257674" y="1414208"/>
                <a:ext cx="168365" cy="168436"/>
              </a:xfrm>
              <a:custGeom>
                <a:avLst/>
                <a:gdLst/>
                <a:ahLst/>
                <a:cxnLst/>
                <a:rect l="l" t="t" r="r" b="b"/>
                <a:pathLst>
                  <a:path w="168365" h="168436" extrusionOk="0">
                    <a:moveTo>
                      <a:pt x="168366" y="84218"/>
                    </a:moveTo>
                    <a:cubicBezTo>
                      <a:pt x="168366" y="130730"/>
                      <a:pt x="130676" y="168436"/>
                      <a:pt x="84183" y="168436"/>
                    </a:cubicBezTo>
                    <a:cubicBezTo>
                      <a:pt x="37690" y="168436"/>
                      <a:pt x="0" y="130730"/>
                      <a:pt x="0" y="84218"/>
                    </a:cubicBezTo>
                    <a:cubicBezTo>
                      <a:pt x="0" y="37706"/>
                      <a:pt x="37690" y="0"/>
                      <a:pt x="84183" y="0"/>
                    </a:cubicBezTo>
                    <a:cubicBezTo>
                      <a:pt x="130676" y="0"/>
                      <a:pt x="168366" y="37706"/>
                      <a:pt x="168366" y="8421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7" name="Google Shape;2307;p24"/>
              <p:cNvSpPr/>
              <p:nvPr/>
            </p:nvSpPr>
            <p:spPr>
              <a:xfrm>
                <a:off x="-617318" y="1403501"/>
                <a:ext cx="168365" cy="168436"/>
              </a:xfrm>
              <a:custGeom>
                <a:avLst/>
                <a:gdLst/>
                <a:ahLst/>
                <a:cxnLst/>
                <a:rect l="l" t="t" r="r" b="b"/>
                <a:pathLst>
                  <a:path w="168365" h="168436" extrusionOk="0">
                    <a:moveTo>
                      <a:pt x="168366" y="84218"/>
                    </a:moveTo>
                    <a:cubicBezTo>
                      <a:pt x="168366" y="130730"/>
                      <a:pt x="130676" y="168436"/>
                      <a:pt x="84183" y="168436"/>
                    </a:cubicBezTo>
                    <a:cubicBezTo>
                      <a:pt x="37690" y="168436"/>
                      <a:pt x="0" y="130730"/>
                      <a:pt x="0" y="84218"/>
                    </a:cubicBezTo>
                    <a:cubicBezTo>
                      <a:pt x="0" y="37706"/>
                      <a:pt x="37690" y="0"/>
                      <a:pt x="84183" y="0"/>
                    </a:cubicBezTo>
                    <a:cubicBezTo>
                      <a:pt x="130676" y="0"/>
                      <a:pt x="168366" y="37706"/>
                      <a:pt x="168366" y="8421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8" name="Google Shape;2308;p24"/>
              <p:cNvSpPr/>
              <p:nvPr/>
            </p:nvSpPr>
            <p:spPr>
              <a:xfrm>
                <a:off x="-976961" y="1392795"/>
                <a:ext cx="168365" cy="168436"/>
              </a:xfrm>
              <a:custGeom>
                <a:avLst/>
                <a:gdLst/>
                <a:ahLst/>
                <a:cxnLst/>
                <a:rect l="l" t="t" r="r" b="b"/>
                <a:pathLst>
                  <a:path w="168365" h="168436" extrusionOk="0">
                    <a:moveTo>
                      <a:pt x="168366" y="84218"/>
                    </a:moveTo>
                    <a:cubicBezTo>
                      <a:pt x="168366" y="130730"/>
                      <a:pt x="130676" y="168436"/>
                      <a:pt x="84183" y="168436"/>
                    </a:cubicBezTo>
                    <a:cubicBezTo>
                      <a:pt x="37690" y="168436"/>
                      <a:pt x="0" y="130730"/>
                      <a:pt x="0" y="84218"/>
                    </a:cubicBezTo>
                    <a:cubicBezTo>
                      <a:pt x="0" y="37706"/>
                      <a:pt x="37690" y="0"/>
                      <a:pt x="84183" y="0"/>
                    </a:cubicBezTo>
                    <a:cubicBezTo>
                      <a:pt x="130676" y="0"/>
                      <a:pt x="168366" y="37706"/>
                      <a:pt x="168366" y="8421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9" name="Google Shape;2309;p24"/>
              <p:cNvSpPr/>
              <p:nvPr/>
            </p:nvSpPr>
            <p:spPr>
              <a:xfrm>
                <a:off x="-1336605" y="1382089"/>
                <a:ext cx="168365" cy="168436"/>
              </a:xfrm>
              <a:custGeom>
                <a:avLst/>
                <a:gdLst/>
                <a:ahLst/>
                <a:cxnLst/>
                <a:rect l="l" t="t" r="r" b="b"/>
                <a:pathLst>
                  <a:path w="168365" h="168436" extrusionOk="0">
                    <a:moveTo>
                      <a:pt x="168366" y="84218"/>
                    </a:moveTo>
                    <a:cubicBezTo>
                      <a:pt x="168366" y="130730"/>
                      <a:pt x="130676" y="168436"/>
                      <a:pt x="84183" y="168436"/>
                    </a:cubicBezTo>
                    <a:cubicBezTo>
                      <a:pt x="37690" y="168436"/>
                      <a:pt x="0" y="130730"/>
                      <a:pt x="0" y="84218"/>
                    </a:cubicBezTo>
                    <a:cubicBezTo>
                      <a:pt x="0" y="37706"/>
                      <a:pt x="37690" y="0"/>
                      <a:pt x="84183" y="0"/>
                    </a:cubicBezTo>
                    <a:cubicBezTo>
                      <a:pt x="130676" y="0"/>
                      <a:pt x="168366" y="37706"/>
                      <a:pt x="168366" y="8421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0" name="Google Shape;2310;p24"/>
              <p:cNvSpPr/>
              <p:nvPr/>
            </p:nvSpPr>
            <p:spPr>
              <a:xfrm>
                <a:off x="-1696249" y="1371383"/>
                <a:ext cx="168365" cy="168436"/>
              </a:xfrm>
              <a:custGeom>
                <a:avLst/>
                <a:gdLst/>
                <a:ahLst/>
                <a:cxnLst/>
                <a:rect l="l" t="t" r="r" b="b"/>
                <a:pathLst>
                  <a:path w="168365" h="168436" extrusionOk="0">
                    <a:moveTo>
                      <a:pt x="168366" y="84218"/>
                    </a:moveTo>
                    <a:cubicBezTo>
                      <a:pt x="168366" y="130730"/>
                      <a:pt x="130676" y="168436"/>
                      <a:pt x="84183" y="168436"/>
                    </a:cubicBezTo>
                    <a:cubicBezTo>
                      <a:pt x="37690" y="168436"/>
                      <a:pt x="0" y="130730"/>
                      <a:pt x="0" y="84218"/>
                    </a:cubicBezTo>
                    <a:cubicBezTo>
                      <a:pt x="0" y="37706"/>
                      <a:pt x="37690" y="0"/>
                      <a:pt x="84183" y="0"/>
                    </a:cubicBezTo>
                    <a:cubicBezTo>
                      <a:pt x="130676" y="0"/>
                      <a:pt x="168366" y="37706"/>
                      <a:pt x="168366" y="8421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1" name="Google Shape;2311;p24"/>
              <p:cNvSpPr/>
              <p:nvPr/>
            </p:nvSpPr>
            <p:spPr>
              <a:xfrm>
                <a:off x="-2055878" y="1360676"/>
                <a:ext cx="168365" cy="168436"/>
              </a:xfrm>
              <a:custGeom>
                <a:avLst/>
                <a:gdLst/>
                <a:ahLst/>
                <a:cxnLst/>
                <a:rect l="l" t="t" r="r" b="b"/>
                <a:pathLst>
                  <a:path w="168365" h="168436" extrusionOk="0">
                    <a:moveTo>
                      <a:pt x="168366" y="84218"/>
                    </a:moveTo>
                    <a:cubicBezTo>
                      <a:pt x="168366" y="130730"/>
                      <a:pt x="130676" y="168436"/>
                      <a:pt x="84183" y="168436"/>
                    </a:cubicBezTo>
                    <a:cubicBezTo>
                      <a:pt x="37690" y="168436"/>
                      <a:pt x="0" y="130730"/>
                      <a:pt x="0" y="84218"/>
                    </a:cubicBezTo>
                    <a:cubicBezTo>
                      <a:pt x="0" y="37706"/>
                      <a:pt x="37690" y="0"/>
                      <a:pt x="84183" y="0"/>
                    </a:cubicBezTo>
                    <a:cubicBezTo>
                      <a:pt x="130676" y="0"/>
                      <a:pt x="168366" y="37706"/>
                      <a:pt x="168366" y="8421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2" name="Google Shape;2312;p24"/>
              <p:cNvSpPr/>
              <p:nvPr/>
            </p:nvSpPr>
            <p:spPr>
              <a:xfrm>
                <a:off x="-2415521" y="1349970"/>
                <a:ext cx="168365" cy="168436"/>
              </a:xfrm>
              <a:custGeom>
                <a:avLst/>
                <a:gdLst/>
                <a:ahLst/>
                <a:cxnLst/>
                <a:rect l="l" t="t" r="r" b="b"/>
                <a:pathLst>
                  <a:path w="168365" h="168436" extrusionOk="0">
                    <a:moveTo>
                      <a:pt x="168366" y="84218"/>
                    </a:moveTo>
                    <a:cubicBezTo>
                      <a:pt x="168366" y="130730"/>
                      <a:pt x="130676" y="168436"/>
                      <a:pt x="84183" y="168436"/>
                    </a:cubicBezTo>
                    <a:cubicBezTo>
                      <a:pt x="37690" y="168436"/>
                      <a:pt x="0" y="130730"/>
                      <a:pt x="0" y="84218"/>
                    </a:cubicBezTo>
                    <a:cubicBezTo>
                      <a:pt x="0" y="37706"/>
                      <a:pt x="37690" y="0"/>
                      <a:pt x="84183" y="0"/>
                    </a:cubicBezTo>
                    <a:cubicBezTo>
                      <a:pt x="130676" y="0"/>
                      <a:pt x="168366" y="37706"/>
                      <a:pt x="168366" y="8421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3" name="Google Shape;2313;p24"/>
              <p:cNvSpPr/>
              <p:nvPr/>
            </p:nvSpPr>
            <p:spPr>
              <a:xfrm>
                <a:off x="-2775165" y="1339264"/>
                <a:ext cx="168365" cy="168436"/>
              </a:xfrm>
              <a:custGeom>
                <a:avLst/>
                <a:gdLst/>
                <a:ahLst/>
                <a:cxnLst/>
                <a:rect l="l" t="t" r="r" b="b"/>
                <a:pathLst>
                  <a:path w="168365" h="168436" extrusionOk="0">
                    <a:moveTo>
                      <a:pt x="168366" y="84218"/>
                    </a:moveTo>
                    <a:cubicBezTo>
                      <a:pt x="168366" y="130730"/>
                      <a:pt x="130676" y="168436"/>
                      <a:pt x="84183" y="168436"/>
                    </a:cubicBezTo>
                    <a:cubicBezTo>
                      <a:pt x="37690" y="168436"/>
                      <a:pt x="0" y="130730"/>
                      <a:pt x="0" y="84218"/>
                    </a:cubicBezTo>
                    <a:cubicBezTo>
                      <a:pt x="0" y="37706"/>
                      <a:pt x="37690" y="0"/>
                      <a:pt x="84183" y="0"/>
                    </a:cubicBezTo>
                    <a:cubicBezTo>
                      <a:pt x="130676" y="0"/>
                      <a:pt x="168366" y="37706"/>
                      <a:pt x="168366" y="8421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14" name="Google Shape;2314;p24"/>
            <p:cNvGrpSpPr/>
            <p:nvPr/>
          </p:nvGrpSpPr>
          <p:grpSpPr>
            <a:xfrm rot="912051">
              <a:off x="-1026367" y="462124"/>
              <a:ext cx="2404672" cy="367521"/>
              <a:chOff x="-2979402" y="839355"/>
              <a:chExt cx="4809406" cy="735091"/>
            </a:xfrm>
          </p:grpSpPr>
          <p:sp>
            <p:nvSpPr>
              <p:cNvPr id="2315" name="Google Shape;2315;p24"/>
              <p:cNvSpPr/>
              <p:nvPr/>
            </p:nvSpPr>
            <p:spPr>
              <a:xfrm>
                <a:off x="1337778" y="962762"/>
                <a:ext cx="492226" cy="611684"/>
              </a:xfrm>
              <a:custGeom>
                <a:avLst/>
                <a:gdLst/>
                <a:ahLst/>
                <a:cxnLst/>
                <a:rect l="l" t="t" r="r" b="b"/>
                <a:pathLst>
                  <a:path w="492226" h="611684" extrusionOk="0">
                    <a:moveTo>
                      <a:pt x="391851" y="39303"/>
                    </a:moveTo>
                    <a:cubicBezTo>
                      <a:pt x="319801" y="-9326"/>
                      <a:pt x="223439" y="-12563"/>
                      <a:pt x="147375" y="28114"/>
                    </a:cubicBezTo>
                    <a:cubicBezTo>
                      <a:pt x="-8360" y="111414"/>
                      <a:pt x="-41990" y="332183"/>
                      <a:pt x="52787" y="473247"/>
                    </a:cubicBezTo>
                    <a:cubicBezTo>
                      <a:pt x="105579" y="551847"/>
                      <a:pt x="193433" y="604709"/>
                      <a:pt x="288194" y="611603"/>
                    </a:cubicBezTo>
                    <a:cubicBezTo>
                      <a:pt x="309613" y="613159"/>
                      <a:pt x="327905" y="592229"/>
                      <a:pt x="327905" y="571875"/>
                    </a:cubicBezTo>
                    <a:cubicBezTo>
                      <a:pt x="327905" y="548735"/>
                      <a:pt x="309644" y="534138"/>
                      <a:pt x="288194" y="532147"/>
                    </a:cubicBezTo>
                    <a:cubicBezTo>
                      <a:pt x="159819" y="520211"/>
                      <a:pt x="62757" y="400342"/>
                      <a:pt x="81081" y="271338"/>
                    </a:cubicBezTo>
                    <a:cubicBezTo>
                      <a:pt x="97149" y="158207"/>
                      <a:pt x="200620" y="49247"/>
                      <a:pt x="321279" y="96942"/>
                    </a:cubicBezTo>
                    <a:cubicBezTo>
                      <a:pt x="385365" y="122276"/>
                      <a:pt x="422307" y="190917"/>
                      <a:pt x="424454" y="257660"/>
                    </a:cubicBezTo>
                    <a:cubicBezTo>
                      <a:pt x="425574" y="292657"/>
                      <a:pt x="481043" y="303721"/>
                      <a:pt x="488213" y="266296"/>
                    </a:cubicBezTo>
                    <a:cubicBezTo>
                      <a:pt x="505277" y="177036"/>
                      <a:pt x="466950" y="89986"/>
                      <a:pt x="391851" y="3930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6" name="Google Shape;2316;p24"/>
              <p:cNvSpPr/>
              <p:nvPr/>
            </p:nvSpPr>
            <p:spPr>
              <a:xfrm>
                <a:off x="978010" y="952476"/>
                <a:ext cx="492226" cy="611684"/>
              </a:xfrm>
              <a:custGeom>
                <a:avLst/>
                <a:gdLst/>
                <a:ahLst/>
                <a:cxnLst/>
                <a:rect l="l" t="t" r="r" b="b"/>
                <a:pathLst>
                  <a:path w="492226" h="611684" extrusionOk="0">
                    <a:moveTo>
                      <a:pt x="391851" y="39303"/>
                    </a:moveTo>
                    <a:cubicBezTo>
                      <a:pt x="319801" y="-9326"/>
                      <a:pt x="223439" y="-12563"/>
                      <a:pt x="147375" y="28114"/>
                    </a:cubicBezTo>
                    <a:cubicBezTo>
                      <a:pt x="-8360" y="111414"/>
                      <a:pt x="-41990" y="332183"/>
                      <a:pt x="52787" y="473247"/>
                    </a:cubicBezTo>
                    <a:cubicBezTo>
                      <a:pt x="105579" y="551847"/>
                      <a:pt x="193433" y="604709"/>
                      <a:pt x="288194" y="611603"/>
                    </a:cubicBezTo>
                    <a:cubicBezTo>
                      <a:pt x="309613" y="613159"/>
                      <a:pt x="327905" y="592229"/>
                      <a:pt x="327905" y="571875"/>
                    </a:cubicBezTo>
                    <a:cubicBezTo>
                      <a:pt x="327905" y="548735"/>
                      <a:pt x="309644" y="534138"/>
                      <a:pt x="288194" y="532147"/>
                    </a:cubicBezTo>
                    <a:cubicBezTo>
                      <a:pt x="159819" y="520211"/>
                      <a:pt x="62757" y="400342"/>
                      <a:pt x="81081" y="271338"/>
                    </a:cubicBezTo>
                    <a:cubicBezTo>
                      <a:pt x="97149" y="158207"/>
                      <a:pt x="200620" y="49247"/>
                      <a:pt x="321279" y="96942"/>
                    </a:cubicBezTo>
                    <a:cubicBezTo>
                      <a:pt x="385365" y="122276"/>
                      <a:pt x="422307" y="190917"/>
                      <a:pt x="424454" y="257660"/>
                    </a:cubicBezTo>
                    <a:cubicBezTo>
                      <a:pt x="425574" y="292657"/>
                      <a:pt x="481043" y="303721"/>
                      <a:pt x="488213" y="266296"/>
                    </a:cubicBezTo>
                    <a:cubicBezTo>
                      <a:pt x="505277" y="177036"/>
                      <a:pt x="466950" y="90002"/>
                      <a:pt x="391851" y="3930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7" name="Google Shape;2317;p24"/>
              <p:cNvSpPr/>
              <p:nvPr/>
            </p:nvSpPr>
            <p:spPr>
              <a:xfrm>
                <a:off x="618242" y="942190"/>
                <a:ext cx="492227" cy="611684"/>
              </a:xfrm>
              <a:custGeom>
                <a:avLst/>
                <a:gdLst/>
                <a:ahLst/>
                <a:cxnLst/>
                <a:rect l="l" t="t" r="r" b="b"/>
                <a:pathLst>
                  <a:path w="492227" h="611684" extrusionOk="0">
                    <a:moveTo>
                      <a:pt x="391851" y="39303"/>
                    </a:moveTo>
                    <a:cubicBezTo>
                      <a:pt x="319801" y="-9326"/>
                      <a:pt x="223439" y="-12563"/>
                      <a:pt x="147376" y="28114"/>
                    </a:cubicBezTo>
                    <a:cubicBezTo>
                      <a:pt x="-8360" y="111414"/>
                      <a:pt x="-41989" y="332183"/>
                      <a:pt x="52786" y="473247"/>
                    </a:cubicBezTo>
                    <a:cubicBezTo>
                      <a:pt x="105580" y="551847"/>
                      <a:pt x="193434" y="604709"/>
                      <a:pt x="288193" y="611603"/>
                    </a:cubicBezTo>
                    <a:cubicBezTo>
                      <a:pt x="309613" y="613159"/>
                      <a:pt x="327905" y="592229"/>
                      <a:pt x="327905" y="571875"/>
                    </a:cubicBezTo>
                    <a:cubicBezTo>
                      <a:pt x="327905" y="548735"/>
                      <a:pt x="309644" y="534138"/>
                      <a:pt x="288193" y="532147"/>
                    </a:cubicBezTo>
                    <a:cubicBezTo>
                      <a:pt x="159819" y="520211"/>
                      <a:pt x="62757" y="400342"/>
                      <a:pt x="81081" y="271338"/>
                    </a:cubicBezTo>
                    <a:cubicBezTo>
                      <a:pt x="97149" y="158207"/>
                      <a:pt x="200620" y="49247"/>
                      <a:pt x="321279" y="96942"/>
                    </a:cubicBezTo>
                    <a:cubicBezTo>
                      <a:pt x="385365" y="122276"/>
                      <a:pt x="422308" y="190917"/>
                      <a:pt x="424454" y="257660"/>
                    </a:cubicBezTo>
                    <a:cubicBezTo>
                      <a:pt x="425574" y="292657"/>
                      <a:pt x="481043" y="303721"/>
                      <a:pt x="488213" y="266296"/>
                    </a:cubicBezTo>
                    <a:cubicBezTo>
                      <a:pt x="505277" y="177052"/>
                      <a:pt x="466966" y="90002"/>
                      <a:pt x="391851" y="3930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8" name="Google Shape;2318;p24"/>
              <p:cNvSpPr/>
              <p:nvPr/>
            </p:nvSpPr>
            <p:spPr>
              <a:xfrm>
                <a:off x="258473" y="931904"/>
                <a:ext cx="492233" cy="611684"/>
              </a:xfrm>
              <a:custGeom>
                <a:avLst/>
                <a:gdLst/>
                <a:ahLst/>
                <a:cxnLst/>
                <a:rect l="l" t="t" r="r" b="b"/>
                <a:pathLst>
                  <a:path w="492233" h="611684" extrusionOk="0">
                    <a:moveTo>
                      <a:pt x="391851" y="39303"/>
                    </a:moveTo>
                    <a:cubicBezTo>
                      <a:pt x="319801" y="-9326"/>
                      <a:pt x="223439" y="-12563"/>
                      <a:pt x="147375" y="28114"/>
                    </a:cubicBezTo>
                    <a:cubicBezTo>
                      <a:pt x="-8360" y="111414"/>
                      <a:pt x="-41989" y="332183"/>
                      <a:pt x="52786" y="473247"/>
                    </a:cubicBezTo>
                    <a:cubicBezTo>
                      <a:pt x="105580" y="551847"/>
                      <a:pt x="193433" y="604709"/>
                      <a:pt x="288194" y="611603"/>
                    </a:cubicBezTo>
                    <a:cubicBezTo>
                      <a:pt x="309613" y="613159"/>
                      <a:pt x="327905" y="592229"/>
                      <a:pt x="327905" y="571875"/>
                    </a:cubicBezTo>
                    <a:cubicBezTo>
                      <a:pt x="327905" y="548735"/>
                      <a:pt x="309644" y="534138"/>
                      <a:pt x="288194" y="532147"/>
                    </a:cubicBezTo>
                    <a:cubicBezTo>
                      <a:pt x="159819" y="520211"/>
                      <a:pt x="62757" y="400342"/>
                      <a:pt x="81081" y="271338"/>
                    </a:cubicBezTo>
                    <a:cubicBezTo>
                      <a:pt x="97149" y="158207"/>
                      <a:pt x="200620" y="49247"/>
                      <a:pt x="321279" y="96942"/>
                    </a:cubicBezTo>
                    <a:cubicBezTo>
                      <a:pt x="385365" y="122276"/>
                      <a:pt x="422308" y="190917"/>
                      <a:pt x="424454" y="257660"/>
                    </a:cubicBezTo>
                    <a:cubicBezTo>
                      <a:pt x="425574" y="292657"/>
                      <a:pt x="481043" y="303721"/>
                      <a:pt x="488213" y="266296"/>
                    </a:cubicBezTo>
                    <a:cubicBezTo>
                      <a:pt x="505293" y="177052"/>
                      <a:pt x="466966" y="90002"/>
                      <a:pt x="391851" y="3930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9" name="Google Shape;2319;p24"/>
              <p:cNvSpPr/>
              <p:nvPr/>
            </p:nvSpPr>
            <p:spPr>
              <a:xfrm>
                <a:off x="-101279" y="921618"/>
                <a:ext cx="492226" cy="611684"/>
              </a:xfrm>
              <a:custGeom>
                <a:avLst/>
                <a:gdLst/>
                <a:ahLst/>
                <a:cxnLst/>
                <a:rect l="l" t="t" r="r" b="b"/>
                <a:pathLst>
                  <a:path w="492226" h="611684" extrusionOk="0">
                    <a:moveTo>
                      <a:pt x="391851" y="39303"/>
                    </a:moveTo>
                    <a:cubicBezTo>
                      <a:pt x="319801" y="-9326"/>
                      <a:pt x="223439" y="-12563"/>
                      <a:pt x="147376" y="28114"/>
                    </a:cubicBezTo>
                    <a:cubicBezTo>
                      <a:pt x="-8360" y="111414"/>
                      <a:pt x="-41989" y="332183"/>
                      <a:pt x="52786" y="473247"/>
                    </a:cubicBezTo>
                    <a:cubicBezTo>
                      <a:pt x="105580" y="551847"/>
                      <a:pt x="193434" y="604709"/>
                      <a:pt x="288194" y="611603"/>
                    </a:cubicBezTo>
                    <a:cubicBezTo>
                      <a:pt x="309613" y="613159"/>
                      <a:pt x="327905" y="592229"/>
                      <a:pt x="327905" y="571875"/>
                    </a:cubicBezTo>
                    <a:cubicBezTo>
                      <a:pt x="327905" y="548735"/>
                      <a:pt x="309644" y="534138"/>
                      <a:pt x="288194" y="532147"/>
                    </a:cubicBezTo>
                    <a:cubicBezTo>
                      <a:pt x="159820" y="520211"/>
                      <a:pt x="62757" y="400342"/>
                      <a:pt x="81081" y="271338"/>
                    </a:cubicBezTo>
                    <a:cubicBezTo>
                      <a:pt x="97149" y="158207"/>
                      <a:pt x="200620" y="49247"/>
                      <a:pt x="321279" y="96942"/>
                    </a:cubicBezTo>
                    <a:cubicBezTo>
                      <a:pt x="385365" y="122276"/>
                      <a:pt x="422308" y="190917"/>
                      <a:pt x="424454" y="257660"/>
                    </a:cubicBezTo>
                    <a:cubicBezTo>
                      <a:pt x="425574" y="292657"/>
                      <a:pt x="481043" y="303721"/>
                      <a:pt x="488214" y="266296"/>
                    </a:cubicBezTo>
                    <a:cubicBezTo>
                      <a:pt x="505277" y="177052"/>
                      <a:pt x="466950" y="90002"/>
                      <a:pt x="391851" y="3930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20" name="Google Shape;2320;p24"/>
              <p:cNvSpPr/>
              <p:nvPr/>
            </p:nvSpPr>
            <p:spPr>
              <a:xfrm>
                <a:off x="-461047" y="911332"/>
                <a:ext cx="492226" cy="611684"/>
              </a:xfrm>
              <a:custGeom>
                <a:avLst/>
                <a:gdLst/>
                <a:ahLst/>
                <a:cxnLst/>
                <a:rect l="l" t="t" r="r" b="b"/>
                <a:pathLst>
                  <a:path w="492226" h="611684" extrusionOk="0">
                    <a:moveTo>
                      <a:pt x="391851" y="39303"/>
                    </a:moveTo>
                    <a:cubicBezTo>
                      <a:pt x="319801" y="-9326"/>
                      <a:pt x="223439" y="-12563"/>
                      <a:pt x="147376" y="28114"/>
                    </a:cubicBezTo>
                    <a:cubicBezTo>
                      <a:pt x="-8360" y="111414"/>
                      <a:pt x="-41989" y="332183"/>
                      <a:pt x="52786" y="473247"/>
                    </a:cubicBezTo>
                    <a:cubicBezTo>
                      <a:pt x="105580" y="551847"/>
                      <a:pt x="193434" y="604709"/>
                      <a:pt x="288194" y="611603"/>
                    </a:cubicBezTo>
                    <a:cubicBezTo>
                      <a:pt x="309613" y="613159"/>
                      <a:pt x="327905" y="592229"/>
                      <a:pt x="327905" y="571875"/>
                    </a:cubicBezTo>
                    <a:cubicBezTo>
                      <a:pt x="327905" y="548735"/>
                      <a:pt x="309644" y="534138"/>
                      <a:pt x="288194" y="532147"/>
                    </a:cubicBezTo>
                    <a:cubicBezTo>
                      <a:pt x="159819" y="520211"/>
                      <a:pt x="62757" y="400342"/>
                      <a:pt x="81081" y="271338"/>
                    </a:cubicBezTo>
                    <a:cubicBezTo>
                      <a:pt x="97149" y="158207"/>
                      <a:pt x="200620" y="49247"/>
                      <a:pt x="321279" y="96942"/>
                    </a:cubicBezTo>
                    <a:cubicBezTo>
                      <a:pt x="385365" y="122276"/>
                      <a:pt x="422308" y="190917"/>
                      <a:pt x="424454" y="257660"/>
                    </a:cubicBezTo>
                    <a:cubicBezTo>
                      <a:pt x="425574" y="292657"/>
                      <a:pt x="481043" y="303721"/>
                      <a:pt x="488213" y="266296"/>
                    </a:cubicBezTo>
                    <a:cubicBezTo>
                      <a:pt x="505277" y="177052"/>
                      <a:pt x="466950" y="90002"/>
                      <a:pt x="391851" y="3930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21" name="Google Shape;2321;p24"/>
              <p:cNvSpPr/>
              <p:nvPr/>
            </p:nvSpPr>
            <p:spPr>
              <a:xfrm>
                <a:off x="-820815" y="901061"/>
                <a:ext cx="492226" cy="611684"/>
              </a:xfrm>
              <a:custGeom>
                <a:avLst/>
                <a:gdLst/>
                <a:ahLst/>
                <a:cxnLst/>
                <a:rect l="l" t="t" r="r" b="b"/>
                <a:pathLst>
                  <a:path w="492226" h="611684" extrusionOk="0">
                    <a:moveTo>
                      <a:pt x="391851" y="39303"/>
                    </a:moveTo>
                    <a:cubicBezTo>
                      <a:pt x="319801" y="-9326"/>
                      <a:pt x="223439" y="-12563"/>
                      <a:pt x="147375" y="28114"/>
                    </a:cubicBezTo>
                    <a:cubicBezTo>
                      <a:pt x="-8360" y="111414"/>
                      <a:pt x="-41989" y="332183"/>
                      <a:pt x="52786" y="473247"/>
                    </a:cubicBezTo>
                    <a:cubicBezTo>
                      <a:pt x="105580" y="551847"/>
                      <a:pt x="193434" y="604709"/>
                      <a:pt x="288194" y="611603"/>
                    </a:cubicBezTo>
                    <a:cubicBezTo>
                      <a:pt x="309613" y="613159"/>
                      <a:pt x="327905" y="592229"/>
                      <a:pt x="327905" y="571875"/>
                    </a:cubicBezTo>
                    <a:cubicBezTo>
                      <a:pt x="327905" y="548735"/>
                      <a:pt x="309644" y="534138"/>
                      <a:pt x="288194" y="532147"/>
                    </a:cubicBezTo>
                    <a:cubicBezTo>
                      <a:pt x="159819" y="520211"/>
                      <a:pt x="62757" y="400342"/>
                      <a:pt x="81081" y="271338"/>
                    </a:cubicBezTo>
                    <a:cubicBezTo>
                      <a:pt x="97149" y="158207"/>
                      <a:pt x="200620" y="49247"/>
                      <a:pt x="321279" y="96942"/>
                    </a:cubicBezTo>
                    <a:cubicBezTo>
                      <a:pt x="385365" y="122276"/>
                      <a:pt x="422308" y="190917"/>
                      <a:pt x="424454" y="257660"/>
                    </a:cubicBezTo>
                    <a:cubicBezTo>
                      <a:pt x="425574" y="292657"/>
                      <a:pt x="481043" y="303721"/>
                      <a:pt x="488213" y="266296"/>
                    </a:cubicBezTo>
                    <a:cubicBezTo>
                      <a:pt x="505277" y="177036"/>
                      <a:pt x="466950" y="89986"/>
                      <a:pt x="391851" y="3930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22" name="Google Shape;2322;p24"/>
              <p:cNvSpPr/>
              <p:nvPr/>
            </p:nvSpPr>
            <p:spPr>
              <a:xfrm>
                <a:off x="-1180583" y="890775"/>
                <a:ext cx="492233" cy="611684"/>
              </a:xfrm>
              <a:custGeom>
                <a:avLst/>
                <a:gdLst/>
                <a:ahLst/>
                <a:cxnLst/>
                <a:rect l="l" t="t" r="r" b="b"/>
                <a:pathLst>
                  <a:path w="492233" h="611684" extrusionOk="0">
                    <a:moveTo>
                      <a:pt x="391851" y="39303"/>
                    </a:moveTo>
                    <a:cubicBezTo>
                      <a:pt x="319801" y="-9326"/>
                      <a:pt x="223439" y="-12563"/>
                      <a:pt x="147375" y="28114"/>
                    </a:cubicBezTo>
                    <a:cubicBezTo>
                      <a:pt x="-8360" y="111414"/>
                      <a:pt x="-41989" y="332183"/>
                      <a:pt x="52786" y="473247"/>
                    </a:cubicBezTo>
                    <a:cubicBezTo>
                      <a:pt x="105580" y="551847"/>
                      <a:pt x="193433" y="604709"/>
                      <a:pt x="288194" y="611603"/>
                    </a:cubicBezTo>
                    <a:cubicBezTo>
                      <a:pt x="309613" y="613159"/>
                      <a:pt x="327905" y="592229"/>
                      <a:pt x="327905" y="571875"/>
                    </a:cubicBezTo>
                    <a:cubicBezTo>
                      <a:pt x="327905" y="548735"/>
                      <a:pt x="309644" y="534138"/>
                      <a:pt x="288194" y="532147"/>
                    </a:cubicBezTo>
                    <a:cubicBezTo>
                      <a:pt x="159819" y="520211"/>
                      <a:pt x="62757" y="400342"/>
                      <a:pt x="81081" y="271338"/>
                    </a:cubicBezTo>
                    <a:cubicBezTo>
                      <a:pt x="97149" y="158207"/>
                      <a:pt x="200620" y="49247"/>
                      <a:pt x="321279" y="96942"/>
                    </a:cubicBezTo>
                    <a:cubicBezTo>
                      <a:pt x="385365" y="122276"/>
                      <a:pt x="422308" y="190917"/>
                      <a:pt x="424454" y="257660"/>
                    </a:cubicBezTo>
                    <a:cubicBezTo>
                      <a:pt x="425574" y="292657"/>
                      <a:pt x="481043" y="303721"/>
                      <a:pt x="488213" y="266296"/>
                    </a:cubicBezTo>
                    <a:cubicBezTo>
                      <a:pt x="505293" y="177036"/>
                      <a:pt x="466966" y="90002"/>
                      <a:pt x="391851" y="3930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23" name="Google Shape;2323;p24"/>
              <p:cNvSpPr/>
              <p:nvPr/>
            </p:nvSpPr>
            <p:spPr>
              <a:xfrm>
                <a:off x="-1540341" y="880489"/>
                <a:ext cx="492222" cy="611700"/>
              </a:xfrm>
              <a:custGeom>
                <a:avLst/>
                <a:gdLst/>
                <a:ahLst/>
                <a:cxnLst/>
                <a:rect l="l" t="t" r="r" b="b"/>
                <a:pathLst>
                  <a:path w="492222" h="611700" extrusionOk="0">
                    <a:moveTo>
                      <a:pt x="391840" y="39303"/>
                    </a:moveTo>
                    <a:cubicBezTo>
                      <a:pt x="319790" y="-9326"/>
                      <a:pt x="223428" y="-12563"/>
                      <a:pt x="147364" y="28114"/>
                    </a:cubicBezTo>
                    <a:cubicBezTo>
                      <a:pt x="-8355" y="111414"/>
                      <a:pt x="-41985" y="332183"/>
                      <a:pt x="52775" y="473262"/>
                    </a:cubicBezTo>
                    <a:cubicBezTo>
                      <a:pt x="105569" y="551863"/>
                      <a:pt x="193423" y="604725"/>
                      <a:pt x="288183" y="611618"/>
                    </a:cubicBezTo>
                    <a:cubicBezTo>
                      <a:pt x="309602" y="613175"/>
                      <a:pt x="327894" y="592244"/>
                      <a:pt x="327894" y="571890"/>
                    </a:cubicBezTo>
                    <a:cubicBezTo>
                      <a:pt x="327894" y="548751"/>
                      <a:pt x="309633" y="534154"/>
                      <a:pt x="288183" y="532162"/>
                    </a:cubicBezTo>
                    <a:cubicBezTo>
                      <a:pt x="159808" y="520227"/>
                      <a:pt x="62746" y="400357"/>
                      <a:pt x="81070" y="271354"/>
                    </a:cubicBezTo>
                    <a:cubicBezTo>
                      <a:pt x="97138" y="158223"/>
                      <a:pt x="200609" y="49262"/>
                      <a:pt x="321268" y="96958"/>
                    </a:cubicBezTo>
                    <a:cubicBezTo>
                      <a:pt x="385354" y="122292"/>
                      <a:pt x="422297" y="190933"/>
                      <a:pt x="424443" y="257675"/>
                    </a:cubicBezTo>
                    <a:cubicBezTo>
                      <a:pt x="425563" y="292673"/>
                      <a:pt x="481032" y="303737"/>
                      <a:pt x="488203" y="266312"/>
                    </a:cubicBezTo>
                    <a:cubicBezTo>
                      <a:pt x="505282" y="177052"/>
                      <a:pt x="466955" y="90002"/>
                      <a:pt x="391840" y="3930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24" name="Google Shape;2324;p24"/>
              <p:cNvSpPr/>
              <p:nvPr/>
            </p:nvSpPr>
            <p:spPr>
              <a:xfrm>
                <a:off x="-1900104" y="870206"/>
                <a:ext cx="492226" cy="611697"/>
              </a:xfrm>
              <a:custGeom>
                <a:avLst/>
                <a:gdLst/>
                <a:ahLst/>
                <a:cxnLst/>
                <a:rect l="l" t="t" r="r" b="b"/>
                <a:pathLst>
                  <a:path w="492226" h="611697" extrusionOk="0">
                    <a:moveTo>
                      <a:pt x="391851" y="39300"/>
                    </a:moveTo>
                    <a:cubicBezTo>
                      <a:pt x="319801" y="-9329"/>
                      <a:pt x="223439" y="-12566"/>
                      <a:pt x="147375" y="28127"/>
                    </a:cubicBezTo>
                    <a:cubicBezTo>
                      <a:pt x="-8360" y="111427"/>
                      <a:pt x="-41989" y="332196"/>
                      <a:pt x="52786" y="473260"/>
                    </a:cubicBezTo>
                    <a:cubicBezTo>
                      <a:pt x="105580" y="551860"/>
                      <a:pt x="193433" y="604722"/>
                      <a:pt x="288194" y="611616"/>
                    </a:cubicBezTo>
                    <a:cubicBezTo>
                      <a:pt x="309613" y="613172"/>
                      <a:pt x="327905" y="592242"/>
                      <a:pt x="327905" y="571888"/>
                    </a:cubicBezTo>
                    <a:cubicBezTo>
                      <a:pt x="327905" y="548748"/>
                      <a:pt x="309644" y="534151"/>
                      <a:pt x="288194" y="532160"/>
                    </a:cubicBezTo>
                    <a:cubicBezTo>
                      <a:pt x="159819" y="520224"/>
                      <a:pt x="62757" y="400355"/>
                      <a:pt x="81081" y="271351"/>
                    </a:cubicBezTo>
                    <a:cubicBezTo>
                      <a:pt x="97149" y="158220"/>
                      <a:pt x="200620" y="49260"/>
                      <a:pt x="321279" y="96955"/>
                    </a:cubicBezTo>
                    <a:cubicBezTo>
                      <a:pt x="385365" y="122289"/>
                      <a:pt x="422308" y="190930"/>
                      <a:pt x="424454" y="257673"/>
                    </a:cubicBezTo>
                    <a:cubicBezTo>
                      <a:pt x="425574" y="292670"/>
                      <a:pt x="481043" y="303734"/>
                      <a:pt x="488214" y="266309"/>
                    </a:cubicBezTo>
                    <a:cubicBezTo>
                      <a:pt x="505277" y="177049"/>
                      <a:pt x="466950" y="89999"/>
                      <a:pt x="391851" y="3930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25" name="Google Shape;2325;p24"/>
              <p:cNvSpPr/>
              <p:nvPr/>
            </p:nvSpPr>
            <p:spPr>
              <a:xfrm>
                <a:off x="-2259873" y="859917"/>
                <a:ext cx="492226" cy="611684"/>
              </a:xfrm>
              <a:custGeom>
                <a:avLst/>
                <a:gdLst/>
                <a:ahLst/>
                <a:cxnLst/>
                <a:rect l="l" t="t" r="r" b="b"/>
                <a:pathLst>
                  <a:path w="492226" h="611684" extrusionOk="0">
                    <a:moveTo>
                      <a:pt x="391851" y="39303"/>
                    </a:moveTo>
                    <a:cubicBezTo>
                      <a:pt x="319801" y="-9326"/>
                      <a:pt x="223439" y="-12563"/>
                      <a:pt x="147375" y="28114"/>
                    </a:cubicBezTo>
                    <a:cubicBezTo>
                      <a:pt x="-8360" y="111414"/>
                      <a:pt x="-41989" y="332183"/>
                      <a:pt x="52786" y="473247"/>
                    </a:cubicBezTo>
                    <a:cubicBezTo>
                      <a:pt x="105580" y="551847"/>
                      <a:pt x="193433" y="604709"/>
                      <a:pt x="288194" y="611603"/>
                    </a:cubicBezTo>
                    <a:cubicBezTo>
                      <a:pt x="309613" y="613159"/>
                      <a:pt x="327905" y="592229"/>
                      <a:pt x="327905" y="571875"/>
                    </a:cubicBezTo>
                    <a:cubicBezTo>
                      <a:pt x="327905" y="548735"/>
                      <a:pt x="309644" y="534138"/>
                      <a:pt x="288194" y="532147"/>
                    </a:cubicBezTo>
                    <a:cubicBezTo>
                      <a:pt x="159819" y="520211"/>
                      <a:pt x="62757" y="400342"/>
                      <a:pt x="81081" y="271338"/>
                    </a:cubicBezTo>
                    <a:cubicBezTo>
                      <a:pt x="97149" y="158207"/>
                      <a:pt x="200620" y="49247"/>
                      <a:pt x="321279" y="96942"/>
                    </a:cubicBezTo>
                    <a:cubicBezTo>
                      <a:pt x="385365" y="122276"/>
                      <a:pt x="422308" y="190917"/>
                      <a:pt x="424454" y="257660"/>
                    </a:cubicBezTo>
                    <a:cubicBezTo>
                      <a:pt x="425574" y="292657"/>
                      <a:pt x="481043" y="303721"/>
                      <a:pt x="488214" y="266296"/>
                    </a:cubicBezTo>
                    <a:cubicBezTo>
                      <a:pt x="505277" y="177052"/>
                      <a:pt x="466950" y="90002"/>
                      <a:pt x="391851" y="3930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26" name="Google Shape;2326;p24"/>
              <p:cNvSpPr/>
              <p:nvPr/>
            </p:nvSpPr>
            <p:spPr>
              <a:xfrm>
                <a:off x="-2619625" y="849640"/>
                <a:ext cx="492226" cy="611691"/>
              </a:xfrm>
              <a:custGeom>
                <a:avLst/>
                <a:gdLst/>
                <a:ahLst/>
                <a:cxnLst/>
                <a:rect l="l" t="t" r="r" b="b"/>
                <a:pathLst>
                  <a:path w="492226" h="611691" extrusionOk="0">
                    <a:moveTo>
                      <a:pt x="391836" y="39294"/>
                    </a:moveTo>
                    <a:cubicBezTo>
                      <a:pt x="319786" y="-9335"/>
                      <a:pt x="223439" y="-12556"/>
                      <a:pt x="147375" y="28121"/>
                    </a:cubicBezTo>
                    <a:cubicBezTo>
                      <a:pt x="-8360" y="111421"/>
                      <a:pt x="-41989" y="332190"/>
                      <a:pt x="52786" y="473254"/>
                    </a:cubicBezTo>
                    <a:cubicBezTo>
                      <a:pt x="105580" y="551854"/>
                      <a:pt x="193433" y="604716"/>
                      <a:pt x="288194" y="611610"/>
                    </a:cubicBezTo>
                    <a:cubicBezTo>
                      <a:pt x="309613" y="613166"/>
                      <a:pt x="327905" y="592236"/>
                      <a:pt x="327905" y="571881"/>
                    </a:cubicBezTo>
                    <a:cubicBezTo>
                      <a:pt x="327905" y="548742"/>
                      <a:pt x="309644" y="534145"/>
                      <a:pt x="288194" y="532153"/>
                    </a:cubicBezTo>
                    <a:cubicBezTo>
                      <a:pt x="159819" y="520218"/>
                      <a:pt x="62757" y="400349"/>
                      <a:pt x="81081" y="271345"/>
                    </a:cubicBezTo>
                    <a:cubicBezTo>
                      <a:pt x="97149" y="158214"/>
                      <a:pt x="200620" y="49253"/>
                      <a:pt x="321279" y="96949"/>
                    </a:cubicBezTo>
                    <a:cubicBezTo>
                      <a:pt x="385365" y="122283"/>
                      <a:pt x="422308" y="190924"/>
                      <a:pt x="424454" y="257667"/>
                    </a:cubicBezTo>
                    <a:cubicBezTo>
                      <a:pt x="425574" y="292664"/>
                      <a:pt x="481043" y="303728"/>
                      <a:pt x="488214" y="266303"/>
                    </a:cubicBezTo>
                    <a:cubicBezTo>
                      <a:pt x="505277" y="177043"/>
                      <a:pt x="466950" y="89993"/>
                      <a:pt x="391836" y="3929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27" name="Google Shape;2327;p24"/>
              <p:cNvSpPr/>
              <p:nvPr/>
            </p:nvSpPr>
            <p:spPr>
              <a:xfrm>
                <a:off x="-2979402" y="839355"/>
                <a:ext cx="492225" cy="611689"/>
              </a:xfrm>
              <a:custGeom>
                <a:avLst/>
                <a:gdLst/>
                <a:ahLst/>
                <a:cxnLst/>
                <a:rect l="l" t="t" r="r" b="b"/>
                <a:pathLst>
                  <a:path w="492225" h="611689" extrusionOk="0">
                    <a:moveTo>
                      <a:pt x="391844" y="39308"/>
                    </a:moveTo>
                    <a:cubicBezTo>
                      <a:pt x="319793" y="-9337"/>
                      <a:pt x="223447" y="-12558"/>
                      <a:pt x="147383" y="28120"/>
                    </a:cubicBezTo>
                    <a:cubicBezTo>
                      <a:pt x="-8367" y="111419"/>
                      <a:pt x="-41981" y="332188"/>
                      <a:pt x="52779" y="473252"/>
                    </a:cubicBezTo>
                    <a:cubicBezTo>
                      <a:pt x="105572" y="551853"/>
                      <a:pt x="193426" y="604714"/>
                      <a:pt x="288186" y="611608"/>
                    </a:cubicBezTo>
                    <a:cubicBezTo>
                      <a:pt x="309605" y="613164"/>
                      <a:pt x="327898" y="592234"/>
                      <a:pt x="327898" y="571880"/>
                    </a:cubicBezTo>
                    <a:cubicBezTo>
                      <a:pt x="327898" y="548740"/>
                      <a:pt x="309636" y="534144"/>
                      <a:pt x="288186" y="532152"/>
                    </a:cubicBezTo>
                    <a:cubicBezTo>
                      <a:pt x="159812" y="520216"/>
                      <a:pt x="62749" y="400347"/>
                      <a:pt x="81073" y="271344"/>
                    </a:cubicBezTo>
                    <a:cubicBezTo>
                      <a:pt x="97141" y="158212"/>
                      <a:pt x="200612" y="49252"/>
                      <a:pt x="321271" y="96947"/>
                    </a:cubicBezTo>
                    <a:cubicBezTo>
                      <a:pt x="385357" y="122281"/>
                      <a:pt x="422300" y="190922"/>
                      <a:pt x="424447" y="257665"/>
                    </a:cubicBezTo>
                    <a:cubicBezTo>
                      <a:pt x="425566" y="292663"/>
                      <a:pt x="481035" y="303727"/>
                      <a:pt x="488206" y="266302"/>
                    </a:cubicBezTo>
                    <a:cubicBezTo>
                      <a:pt x="505285" y="177042"/>
                      <a:pt x="466958" y="89991"/>
                      <a:pt x="391844" y="3930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328" name="Google Shape;2328;p24"/>
          <p:cNvSpPr txBox="1"/>
          <p:nvPr/>
        </p:nvSpPr>
        <p:spPr>
          <a:xfrm>
            <a:off x="2658125" y="1963209"/>
            <a:ext cx="3827700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dirty="0" smtClean="0">
                <a:solidFill>
                  <a:schemeClr val="dk1"/>
                </a:solidFill>
                <a:latin typeface="Comic Sans MS" pitchFamily="66" charset="0"/>
                <a:ea typeface="Mali Light"/>
                <a:cs typeface="Mali Light"/>
                <a:sym typeface="Mali Light"/>
              </a:rPr>
              <a:t>Спасибо</a:t>
            </a:r>
            <a:br>
              <a:rPr lang="ru-RU" sz="4000" dirty="0" smtClean="0">
                <a:solidFill>
                  <a:schemeClr val="dk1"/>
                </a:solidFill>
                <a:latin typeface="Comic Sans MS" pitchFamily="66" charset="0"/>
                <a:ea typeface="Mali Light"/>
                <a:cs typeface="Mali Light"/>
                <a:sym typeface="Mali Light"/>
              </a:rPr>
            </a:br>
            <a:r>
              <a:rPr lang="ru-RU" sz="4000" dirty="0" smtClean="0">
                <a:solidFill>
                  <a:schemeClr val="dk1"/>
                </a:solidFill>
                <a:latin typeface="Comic Sans MS" pitchFamily="66" charset="0"/>
                <a:ea typeface="Mali Light"/>
                <a:cs typeface="Mali Light"/>
                <a:sym typeface="Mali Light"/>
              </a:rPr>
              <a:t>за внимание!</a:t>
            </a:r>
            <a:endParaRPr sz="700" dirty="0">
              <a:solidFill>
                <a:schemeClr val="dk1"/>
              </a:solidFill>
              <a:latin typeface="Comic Sans MS" pitchFamily="66" charset="0"/>
              <a:ea typeface="Mali Light"/>
              <a:cs typeface="Mali Light"/>
              <a:sym typeface="Mali Light"/>
            </a:endParaRPr>
          </a:p>
        </p:txBody>
      </p:sp>
      <p:grpSp>
        <p:nvGrpSpPr>
          <p:cNvPr id="2329" name="Google Shape;2329;p24"/>
          <p:cNvGrpSpPr/>
          <p:nvPr/>
        </p:nvGrpSpPr>
        <p:grpSpPr>
          <a:xfrm rot="-409338">
            <a:off x="119250" y="2407557"/>
            <a:ext cx="984885" cy="3455590"/>
            <a:chOff x="237346" y="4814658"/>
            <a:chExt cx="1969610" cy="6910455"/>
          </a:xfrm>
        </p:grpSpPr>
        <p:sp>
          <p:nvSpPr>
            <p:cNvPr id="2330" name="Google Shape;2330;p24"/>
            <p:cNvSpPr/>
            <p:nvPr/>
          </p:nvSpPr>
          <p:spPr>
            <a:xfrm>
              <a:off x="307542" y="5202239"/>
              <a:ext cx="589510" cy="174429"/>
            </a:xfrm>
            <a:custGeom>
              <a:avLst/>
              <a:gdLst/>
              <a:ahLst/>
              <a:cxnLst/>
              <a:rect l="l" t="t" r="r" b="b"/>
              <a:pathLst>
                <a:path w="589510" h="174429" extrusionOk="0">
                  <a:moveTo>
                    <a:pt x="587028" y="12559"/>
                  </a:moveTo>
                  <a:cubicBezTo>
                    <a:pt x="587828" y="16110"/>
                    <a:pt x="588710" y="19662"/>
                    <a:pt x="589511" y="23214"/>
                  </a:cubicBezTo>
                  <a:lnTo>
                    <a:pt x="589428" y="23214"/>
                  </a:lnTo>
                  <a:cubicBezTo>
                    <a:pt x="589248" y="23214"/>
                    <a:pt x="588986" y="23214"/>
                    <a:pt x="588807" y="23297"/>
                  </a:cubicBezTo>
                  <a:cubicBezTo>
                    <a:pt x="588724" y="23297"/>
                    <a:pt x="588628" y="23297"/>
                    <a:pt x="588545" y="23297"/>
                  </a:cubicBezTo>
                  <a:cubicBezTo>
                    <a:pt x="588186" y="23297"/>
                    <a:pt x="587841" y="23297"/>
                    <a:pt x="587483" y="23380"/>
                  </a:cubicBezTo>
                  <a:cubicBezTo>
                    <a:pt x="581634" y="23823"/>
                    <a:pt x="575702" y="24362"/>
                    <a:pt x="569771" y="24984"/>
                  </a:cubicBezTo>
                  <a:cubicBezTo>
                    <a:pt x="569591" y="24984"/>
                    <a:pt x="569412" y="24984"/>
                    <a:pt x="569233" y="24984"/>
                  </a:cubicBezTo>
                  <a:cubicBezTo>
                    <a:pt x="568791" y="25066"/>
                    <a:pt x="568253" y="25066"/>
                    <a:pt x="567812" y="25163"/>
                  </a:cubicBezTo>
                  <a:cubicBezTo>
                    <a:pt x="566929" y="25246"/>
                    <a:pt x="566129" y="25343"/>
                    <a:pt x="565246" y="25426"/>
                  </a:cubicBezTo>
                  <a:cubicBezTo>
                    <a:pt x="560018" y="24804"/>
                    <a:pt x="554707" y="24279"/>
                    <a:pt x="549479" y="23823"/>
                  </a:cubicBezTo>
                  <a:cubicBezTo>
                    <a:pt x="542306" y="23201"/>
                    <a:pt x="535132" y="22579"/>
                    <a:pt x="528042" y="22053"/>
                  </a:cubicBezTo>
                  <a:cubicBezTo>
                    <a:pt x="527683" y="22053"/>
                    <a:pt x="527421" y="22053"/>
                    <a:pt x="527159" y="21971"/>
                  </a:cubicBezTo>
                  <a:cubicBezTo>
                    <a:pt x="520248" y="21528"/>
                    <a:pt x="513337" y="21169"/>
                    <a:pt x="506522" y="20823"/>
                  </a:cubicBezTo>
                  <a:cubicBezTo>
                    <a:pt x="492080" y="20119"/>
                    <a:pt x="477733" y="19759"/>
                    <a:pt x="463304" y="19759"/>
                  </a:cubicBezTo>
                  <a:cubicBezTo>
                    <a:pt x="451261" y="19759"/>
                    <a:pt x="439302" y="20022"/>
                    <a:pt x="427259" y="20464"/>
                  </a:cubicBezTo>
                  <a:cubicBezTo>
                    <a:pt x="415396" y="21003"/>
                    <a:pt x="403518" y="21708"/>
                    <a:pt x="391655" y="22689"/>
                  </a:cubicBezTo>
                  <a:cubicBezTo>
                    <a:pt x="379695" y="23753"/>
                    <a:pt x="367735" y="24997"/>
                    <a:pt x="355872" y="26421"/>
                  </a:cubicBezTo>
                  <a:cubicBezTo>
                    <a:pt x="338160" y="28729"/>
                    <a:pt x="320530" y="31479"/>
                    <a:pt x="303080" y="34935"/>
                  </a:cubicBezTo>
                  <a:cubicBezTo>
                    <a:pt x="291382" y="37243"/>
                    <a:pt x="279698" y="39813"/>
                    <a:pt x="268180" y="42564"/>
                  </a:cubicBezTo>
                  <a:cubicBezTo>
                    <a:pt x="256662" y="45397"/>
                    <a:pt x="245240" y="48507"/>
                    <a:pt x="233901" y="51879"/>
                  </a:cubicBezTo>
                  <a:lnTo>
                    <a:pt x="233818" y="51879"/>
                  </a:lnTo>
                  <a:cubicBezTo>
                    <a:pt x="222479" y="55334"/>
                    <a:pt x="211236" y="58983"/>
                    <a:pt x="200076" y="62880"/>
                  </a:cubicBezTo>
                  <a:cubicBezTo>
                    <a:pt x="194489" y="64829"/>
                    <a:pt x="188917" y="66875"/>
                    <a:pt x="183426" y="69003"/>
                  </a:cubicBezTo>
                  <a:cubicBezTo>
                    <a:pt x="122841" y="92167"/>
                    <a:pt x="65538" y="124024"/>
                    <a:pt x="13726" y="165459"/>
                  </a:cubicBezTo>
                  <a:cubicBezTo>
                    <a:pt x="9918" y="168293"/>
                    <a:pt x="6194" y="171319"/>
                    <a:pt x="2566" y="174429"/>
                  </a:cubicBezTo>
                  <a:cubicBezTo>
                    <a:pt x="1683" y="170877"/>
                    <a:pt x="800" y="167242"/>
                    <a:pt x="0" y="163690"/>
                  </a:cubicBezTo>
                  <a:cubicBezTo>
                    <a:pt x="14526" y="149317"/>
                    <a:pt x="30293" y="136352"/>
                    <a:pt x="46501" y="124024"/>
                  </a:cubicBezTo>
                  <a:cubicBezTo>
                    <a:pt x="195386" y="23297"/>
                    <a:pt x="386261" y="-19824"/>
                    <a:pt x="564211" y="8564"/>
                  </a:cubicBezTo>
                  <a:cubicBezTo>
                    <a:pt x="565011" y="7680"/>
                    <a:pt x="565715" y="6961"/>
                    <a:pt x="566432" y="6339"/>
                  </a:cubicBezTo>
                  <a:cubicBezTo>
                    <a:pt x="567232" y="3948"/>
                    <a:pt x="568915" y="1903"/>
                    <a:pt x="572185" y="576"/>
                  </a:cubicBezTo>
                  <a:cubicBezTo>
                    <a:pt x="581041" y="-1649"/>
                    <a:pt x="584324" y="4833"/>
                    <a:pt x="586269" y="12379"/>
                  </a:cubicBezTo>
                  <a:cubicBezTo>
                    <a:pt x="586503" y="12462"/>
                    <a:pt x="586765" y="12462"/>
                    <a:pt x="587028" y="12559"/>
                  </a:cubicBezTo>
                  <a:close/>
                </a:path>
              </a:pathLst>
            </a:custGeom>
            <a:solidFill>
              <a:srgbClr val="E64FA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1" name="Google Shape;2331;p24"/>
            <p:cNvSpPr/>
            <p:nvPr/>
          </p:nvSpPr>
          <p:spPr>
            <a:xfrm>
              <a:off x="812878" y="4893392"/>
              <a:ext cx="41" cy="82"/>
            </a:xfrm>
            <a:custGeom>
              <a:avLst/>
              <a:gdLst/>
              <a:ahLst/>
              <a:cxnLst/>
              <a:rect l="l" t="t" r="r" b="b"/>
              <a:pathLst>
                <a:path w="41" h="82" extrusionOk="0">
                  <a:moveTo>
                    <a:pt x="0" y="0"/>
                  </a:moveTo>
                  <a:cubicBezTo>
                    <a:pt x="41" y="0"/>
                    <a:pt x="41" y="14"/>
                    <a:pt x="41" y="83"/>
                  </a:cubicBezTo>
                  <a:cubicBezTo>
                    <a:pt x="28" y="55"/>
                    <a:pt x="14" y="28"/>
                    <a:pt x="0" y="0"/>
                  </a:cubicBezTo>
                  <a:close/>
                </a:path>
              </a:pathLst>
            </a:custGeom>
            <a:solidFill>
              <a:srgbClr val="E64FA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2" name="Google Shape;2332;p24"/>
            <p:cNvSpPr/>
            <p:nvPr/>
          </p:nvSpPr>
          <p:spPr>
            <a:xfrm>
              <a:off x="237742" y="5036536"/>
              <a:ext cx="84" cy="981"/>
            </a:xfrm>
            <a:custGeom>
              <a:avLst/>
              <a:gdLst/>
              <a:ahLst/>
              <a:cxnLst/>
              <a:rect l="l" t="t" r="r" b="b"/>
              <a:pathLst>
                <a:path w="84" h="981" extrusionOk="0">
                  <a:moveTo>
                    <a:pt x="0" y="0"/>
                  </a:moveTo>
                  <a:cubicBezTo>
                    <a:pt x="83" y="359"/>
                    <a:pt x="83" y="705"/>
                    <a:pt x="83" y="981"/>
                  </a:cubicBezTo>
                  <a:cubicBezTo>
                    <a:pt x="97" y="705"/>
                    <a:pt x="0" y="359"/>
                    <a:pt x="0" y="0"/>
                  </a:cubicBezTo>
                  <a:close/>
                </a:path>
              </a:pathLst>
            </a:custGeom>
            <a:solidFill>
              <a:srgbClr val="E64FA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3" name="Google Shape;2333;p24"/>
            <p:cNvSpPr/>
            <p:nvPr/>
          </p:nvSpPr>
          <p:spPr>
            <a:xfrm>
              <a:off x="1664458" y="10790045"/>
              <a:ext cx="542498" cy="610732"/>
            </a:xfrm>
            <a:custGeom>
              <a:avLst/>
              <a:gdLst/>
              <a:ahLst/>
              <a:cxnLst/>
              <a:rect l="l" t="t" r="r" b="b"/>
              <a:pathLst>
                <a:path w="542498" h="610732" extrusionOk="0">
                  <a:moveTo>
                    <a:pt x="542499" y="94770"/>
                  </a:moveTo>
                  <a:cubicBezTo>
                    <a:pt x="542499" y="96636"/>
                    <a:pt x="542416" y="98502"/>
                    <a:pt x="542416" y="100367"/>
                  </a:cubicBezTo>
                  <a:cubicBezTo>
                    <a:pt x="540733" y="112793"/>
                    <a:pt x="539409" y="125121"/>
                    <a:pt x="538788" y="137463"/>
                  </a:cubicBezTo>
                  <a:cubicBezTo>
                    <a:pt x="527449" y="275810"/>
                    <a:pt x="516110" y="413978"/>
                    <a:pt x="504508" y="552160"/>
                  </a:cubicBezTo>
                  <a:cubicBezTo>
                    <a:pt x="423548" y="562981"/>
                    <a:pt x="341540" y="577093"/>
                    <a:pt x="268815" y="610733"/>
                  </a:cubicBezTo>
                  <a:cubicBezTo>
                    <a:pt x="177757" y="455883"/>
                    <a:pt x="82905" y="303065"/>
                    <a:pt x="0" y="144208"/>
                  </a:cubicBezTo>
                  <a:cubicBezTo>
                    <a:pt x="23561" y="112530"/>
                    <a:pt x="46060" y="80493"/>
                    <a:pt x="71387" y="49258"/>
                  </a:cubicBezTo>
                  <a:cubicBezTo>
                    <a:pt x="145174" y="87417"/>
                    <a:pt x="170321" y="162410"/>
                    <a:pt x="207346" y="34884"/>
                  </a:cubicBezTo>
                  <a:cubicBezTo>
                    <a:pt x="252965" y="46328"/>
                    <a:pt x="292555" y="76416"/>
                    <a:pt x="338960" y="82539"/>
                  </a:cubicBezTo>
                  <a:cubicBezTo>
                    <a:pt x="368811" y="74025"/>
                    <a:pt x="372439" y="36211"/>
                    <a:pt x="381295" y="10919"/>
                  </a:cubicBezTo>
                  <a:cubicBezTo>
                    <a:pt x="438419" y="48539"/>
                    <a:pt x="477568" y="89809"/>
                    <a:pt x="512909" y="0"/>
                  </a:cubicBezTo>
                  <a:cubicBezTo>
                    <a:pt x="522924" y="5321"/>
                    <a:pt x="532746" y="11098"/>
                    <a:pt x="542223" y="17304"/>
                  </a:cubicBezTo>
                  <a:cubicBezTo>
                    <a:pt x="541795" y="43121"/>
                    <a:pt x="542333" y="68939"/>
                    <a:pt x="542499" y="947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4" name="Google Shape;2334;p24"/>
            <p:cNvSpPr/>
            <p:nvPr/>
          </p:nvSpPr>
          <p:spPr>
            <a:xfrm>
              <a:off x="469518" y="5909679"/>
              <a:ext cx="1737355" cy="5024560"/>
            </a:xfrm>
            <a:custGeom>
              <a:avLst/>
              <a:gdLst/>
              <a:ahLst/>
              <a:cxnLst/>
              <a:rect l="l" t="t" r="r" b="b"/>
              <a:pathLst>
                <a:path w="1737355" h="5024560" extrusionOk="0">
                  <a:moveTo>
                    <a:pt x="1736997" y="4885329"/>
                  </a:moveTo>
                  <a:cubicBezTo>
                    <a:pt x="1737080" y="4886034"/>
                    <a:pt x="1737259" y="4886752"/>
                    <a:pt x="1737356" y="4887457"/>
                  </a:cubicBezTo>
                  <a:cubicBezTo>
                    <a:pt x="1737273" y="4890830"/>
                    <a:pt x="1737177" y="4894285"/>
                    <a:pt x="1737177" y="4897657"/>
                  </a:cubicBezTo>
                  <a:cubicBezTo>
                    <a:pt x="1727700" y="4891451"/>
                    <a:pt x="1717864" y="4885674"/>
                    <a:pt x="1707863" y="4880353"/>
                  </a:cubicBezTo>
                  <a:cubicBezTo>
                    <a:pt x="1672521" y="4970162"/>
                    <a:pt x="1633373" y="4928892"/>
                    <a:pt x="1576249" y="4891272"/>
                  </a:cubicBezTo>
                  <a:cubicBezTo>
                    <a:pt x="1567393" y="4916564"/>
                    <a:pt x="1563765" y="4954364"/>
                    <a:pt x="1533914" y="4962892"/>
                  </a:cubicBezTo>
                  <a:cubicBezTo>
                    <a:pt x="1487495" y="4956769"/>
                    <a:pt x="1447905" y="4926681"/>
                    <a:pt x="1402300" y="4915237"/>
                  </a:cubicBezTo>
                  <a:cubicBezTo>
                    <a:pt x="1365275" y="5042763"/>
                    <a:pt x="1340128" y="4967770"/>
                    <a:pt x="1266341" y="4929611"/>
                  </a:cubicBezTo>
                  <a:cubicBezTo>
                    <a:pt x="1241014" y="4960846"/>
                    <a:pt x="1218515" y="4992883"/>
                    <a:pt x="1194954" y="5024561"/>
                  </a:cubicBezTo>
                  <a:cubicBezTo>
                    <a:pt x="1192567" y="5020041"/>
                    <a:pt x="1190167" y="5015508"/>
                    <a:pt x="1187863" y="5010989"/>
                  </a:cubicBezTo>
                  <a:cubicBezTo>
                    <a:pt x="1183435" y="5002378"/>
                    <a:pt x="1179007" y="4993864"/>
                    <a:pt x="1174662" y="4985254"/>
                  </a:cubicBezTo>
                  <a:cubicBezTo>
                    <a:pt x="1174579" y="4984895"/>
                    <a:pt x="1174483" y="4984452"/>
                    <a:pt x="1174400" y="4984107"/>
                  </a:cubicBezTo>
                  <a:cubicBezTo>
                    <a:pt x="1173517" y="4980113"/>
                    <a:pt x="1172538" y="4976298"/>
                    <a:pt x="1171572" y="4972483"/>
                  </a:cubicBezTo>
                  <a:cubicBezTo>
                    <a:pt x="1170689" y="4965822"/>
                    <a:pt x="1168744" y="4959257"/>
                    <a:pt x="1167144" y="4952789"/>
                  </a:cubicBezTo>
                  <a:cubicBezTo>
                    <a:pt x="1165640" y="4946749"/>
                    <a:pt x="1164219" y="4940723"/>
                    <a:pt x="1162716" y="4934683"/>
                  </a:cubicBezTo>
                  <a:cubicBezTo>
                    <a:pt x="1159350" y="4921456"/>
                    <a:pt x="1156426" y="4907967"/>
                    <a:pt x="1152260" y="4895017"/>
                  </a:cubicBezTo>
                  <a:cubicBezTo>
                    <a:pt x="1152260" y="4895017"/>
                    <a:pt x="1152177" y="4895017"/>
                    <a:pt x="1152080" y="4895100"/>
                  </a:cubicBezTo>
                  <a:cubicBezTo>
                    <a:pt x="1151901" y="4894658"/>
                    <a:pt x="1151818" y="4894298"/>
                    <a:pt x="1151639" y="4893953"/>
                  </a:cubicBezTo>
                  <a:cubicBezTo>
                    <a:pt x="1146673" y="4874963"/>
                    <a:pt x="1141721" y="4855973"/>
                    <a:pt x="1136851" y="4836983"/>
                  </a:cubicBezTo>
                  <a:cubicBezTo>
                    <a:pt x="1121084" y="4774775"/>
                    <a:pt x="1105675" y="4712567"/>
                    <a:pt x="1090432" y="4650263"/>
                  </a:cubicBezTo>
                  <a:cubicBezTo>
                    <a:pt x="1061464" y="4532052"/>
                    <a:pt x="1033130" y="4413676"/>
                    <a:pt x="1004603" y="4295383"/>
                  </a:cubicBezTo>
                  <a:cubicBezTo>
                    <a:pt x="945617" y="4050725"/>
                    <a:pt x="886618" y="3805970"/>
                    <a:pt x="827632" y="3561312"/>
                  </a:cubicBezTo>
                  <a:cubicBezTo>
                    <a:pt x="768109" y="3314692"/>
                    <a:pt x="708682" y="3067988"/>
                    <a:pt x="649241" y="2821382"/>
                  </a:cubicBezTo>
                  <a:cubicBezTo>
                    <a:pt x="588752" y="2570767"/>
                    <a:pt x="528428" y="2320166"/>
                    <a:pt x="467925" y="2069469"/>
                  </a:cubicBezTo>
                  <a:cubicBezTo>
                    <a:pt x="409905" y="1829150"/>
                    <a:pt x="352079" y="1588846"/>
                    <a:pt x="294141" y="1348431"/>
                  </a:cubicBezTo>
                  <a:cubicBezTo>
                    <a:pt x="233473" y="1096849"/>
                    <a:pt x="172708" y="845350"/>
                    <a:pt x="112219" y="593768"/>
                  </a:cubicBezTo>
                  <a:cubicBezTo>
                    <a:pt x="74836" y="438642"/>
                    <a:pt x="37466" y="283350"/>
                    <a:pt x="0" y="128224"/>
                  </a:cubicBezTo>
                  <a:cubicBezTo>
                    <a:pt x="172280" y="16233"/>
                    <a:pt x="385641" y="-12169"/>
                    <a:pt x="589980" y="4333"/>
                  </a:cubicBezTo>
                  <a:cubicBezTo>
                    <a:pt x="630191" y="174980"/>
                    <a:pt x="670402" y="345461"/>
                    <a:pt x="710710" y="516108"/>
                  </a:cubicBezTo>
                  <a:cubicBezTo>
                    <a:pt x="768909" y="762811"/>
                    <a:pt x="826832" y="1009598"/>
                    <a:pt x="885197" y="1256301"/>
                  </a:cubicBezTo>
                  <a:cubicBezTo>
                    <a:pt x="945783" y="1512416"/>
                    <a:pt x="1005830" y="1768615"/>
                    <a:pt x="1066154" y="2024813"/>
                  </a:cubicBezTo>
                  <a:cubicBezTo>
                    <a:pt x="1124960" y="2274889"/>
                    <a:pt x="1183422" y="2525144"/>
                    <a:pt x="1242421" y="2775220"/>
                  </a:cubicBezTo>
                  <a:cubicBezTo>
                    <a:pt x="1302124" y="3028488"/>
                    <a:pt x="1361992" y="3281577"/>
                    <a:pt x="1421433" y="3534859"/>
                  </a:cubicBezTo>
                  <a:cubicBezTo>
                    <a:pt x="1451105" y="3661583"/>
                    <a:pt x="1480777" y="3788307"/>
                    <a:pt x="1510532" y="3914948"/>
                  </a:cubicBezTo>
                  <a:cubicBezTo>
                    <a:pt x="1539321" y="4037940"/>
                    <a:pt x="1568635" y="4160850"/>
                    <a:pt x="1597686" y="4283759"/>
                  </a:cubicBezTo>
                  <a:cubicBezTo>
                    <a:pt x="1623454" y="4392295"/>
                    <a:pt x="1649236" y="4500817"/>
                    <a:pt x="1674742" y="4609449"/>
                  </a:cubicBezTo>
                  <a:cubicBezTo>
                    <a:pt x="1687668" y="4664650"/>
                    <a:pt x="1700690" y="4719851"/>
                    <a:pt x="1713533" y="4775135"/>
                  </a:cubicBezTo>
                  <a:cubicBezTo>
                    <a:pt x="1718499" y="4796433"/>
                    <a:pt x="1723368" y="4817648"/>
                    <a:pt x="1728141" y="4838946"/>
                  </a:cubicBezTo>
                  <a:cubicBezTo>
                    <a:pt x="1728583" y="4841074"/>
                    <a:pt x="1729024" y="4843203"/>
                    <a:pt x="1729383" y="4845331"/>
                  </a:cubicBezTo>
                  <a:cubicBezTo>
                    <a:pt x="1730086" y="4848703"/>
                    <a:pt x="1730707" y="4851992"/>
                    <a:pt x="1731328" y="4855268"/>
                  </a:cubicBezTo>
                  <a:cubicBezTo>
                    <a:pt x="1733190" y="4865275"/>
                    <a:pt x="1735135" y="4875295"/>
                    <a:pt x="1736997" y="488532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5" name="Google Shape;2335;p24"/>
            <p:cNvSpPr/>
            <p:nvPr/>
          </p:nvSpPr>
          <p:spPr>
            <a:xfrm>
              <a:off x="310080" y="5222015"/>
              <a:ext cx="733180" cy="787733"/>
            </a:xfrm>
            <a:custGeom>
              <a:avLst/>
              <a:gdLst/>
              <a:ahLst/>
              <a:cxnLst/>
              <a:rect l="l" t="t" r="r" b="b"/>
              <a:pathLst>
                <a:path w="733180" h="787733" extrusionOk="0">
                  <a:moveTo>
                    <a:pt x="733181" y="622712"/>
                  </a:moveTo>
                  <a:cubicBezTo>
                    <a:pt x="656069" y="602672"/>
                    <a:pt x="575371" y="599631"/>
                    <a:pt x="496604" y="618290"/>
                  </a:cubicBezTo>
                  <a:cubicBezTo>
                    <a:pt x="374798" y="638883"/>
                    <a:pt x="228990" y="684768"/>
                    <a:pt x="152568" y="787734"/>
                  </a:cubicBezTo>
                  <a:cubicBezTo>
                    <a:pt x="148567" y="770872"/>
                    <a:pt x="144429" y="754011"/>
                    <a:pt x="140429" y="737149"/>
                  </a:cubicBezTo>
                  <a:cubicBezTo>
                    <a:pt x="138359" y="728304"/>
                    <a:pt x="136152" y="719735"/>
                    <a:pt x="134083" y="710890"/>
                  </a:cubicBezTo>
                  <a:cubicBezTo>
                    <a:pt x="130772" y="697345"/>
                    <a:pt x="127600" y="683939"/>
                    <a:pt x="124289" y="670533"/>
                  </a:cubicBezTo>
                  <a:cubicBezTo>
                    <a:pt x="114633" y="630176"/>
                    <a:pt x="104839" y="589818"/>
                    <a:pt x="95182" y="549323"/>
                  </a:cubicBezTo>
                  <a:cubicBezTo>
                    <a:pt x="67180" y="433642"/>
                    <a:pt x="39315" y="317961"/>
                    <a:pt x="11449" y="202280"/>
                  </a:cubicBezTo>
                  <a:cubicBezTo>
                    <a:pt x="11312" y="201727"/>
                    <a:pt x="11174" y="201174"/>
                    <a:pt x="11036" y="200621"/>
                  </a:cubicBezTo>
                  <a:cubicBezTo>
                    <a:pt x="7863" y="187768"/>
                    <a:pt x="4828" y="174914"/>
                    <a:pt x="1793" y="162061"/>
                  </a:cubicBezTo>
                  <a:cubicBezTo>
                    <a:pt x="1104" y="159573"/>
                    <a:pt x="552" y="157085"/>
                    <a:pt x="0" y="154598"/>
                  </a:cubicBezTo>
                  <a:cubicBezTo>
                    <a:pt x="3587" y="151557"/>
                    <a:pt x="7311" y="148517"/>
                    <a:pt x="11174" y="145752"/>
                  </a:cubicBezTo>
                  <a:cubicBezTo>
                    <a:pt x="165673" y="22055"/>
                    <a:pt x="368177" y="-15676"/>
                    <a:pt x="562680" y="5608"/>
                  </a:cubicBezTo>
                  <a:cubicBezTo>
                    <a:pt x="571233" y="6576"/>
                    <a:pt x="579647" y="7543"/>
                    <a:pt x="588200" y="8787"/>
                  </a:cubicBezTo>
                  <a:cubicBezTo>
                    <a:pt x="591097" y="20811"/>
                    <a:pt x="593994" y="32835"/>
                    <a:pt x="596753" y="44998"/>
                  </a:cubicBezTo>
                  <a:cubicBezTo>
                    <a:pt x="597304" y="47209"/>
                    <a:pt x="597856" y="49421"/>
                    <a:pt x="598408" y="51632"/>
                  </a:cubicBezTo>
                  <a:cubicBezTo>
                    <a:pt x="628066" y="177402"/>
                    <a:pt x="657587" y="303034"/>
                    <a:pt x="687383" y="428805"/>
                  </a:cubicBezTo>
                  <a:cubicBezTo>
                    <a:pt x="694280" y="458381"/>
                    <a:pt x="701315" y="487958"/>
                    <a:pt x="708213" y="517535"/>
                  </a:cubicBezTo>
                  <a:cubicBezTo>
                    <a:pt x="711385" y="530803"/>
                    <a:pt x="714558" y="543933"/>
                    <a:pt x="717593" y="557201"/>
                  </a:cubicBezTo>
                  <a:cubicBezTo>
                    <a:pt x="719248" y="564250"/>
                    <a:pt x="721042" y="571437"/>
                    <a:pt x="722697" y="578623"/>
                  </a:cubicBezTo>
                  <a:cubicBezTo>
                    <a:pt x="726146" y="593274"/>
                    <a:pt x="729594" y="608062"/>
                    <a:pt x="733181" y="6227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6" name="Google Shape;2336;p24"/>
            <p:cNvSpPr/>
            <p:nvPr/>
          </p:nvSpPr>
          <p:spPr>
            <a:xfrm>
              <a:off x="1933272" y="11342191"/>
              <a:ext cx="235693" cy="382922"/>
            </a:xfrm>
            <a:custGeom>
              <a:avLst/>
              <a:gdLst/>
              <a:ahLst/>
              <a:cxnLst/>
              <a:rect l="l" t="t" r="r" b="b"/>
              <a:pathLst>
                <a:path w="235693" h="382922" extrusionOk="0">
                  <a:moveTo>
                    <a:pt x="235694" y="0"/>
                  </a:moveTo>
                  <a:cubicBezTo>
                    <a:pt x="234894" y="9232"/>
                    <a:pt x="234094" y="18465"/>
                    <a:pt x="233307" y="27600"/>
                  </a:cubicBezTo>
                  <a:cubicBezTo>
                    <a:pt x="229141" y="77480"/>
                    <a:pt x="224893" y="127263"/>
                    <a:pt x="220644" y="177046"/>
                  </a:cubicBezTo>
                  <a:cubicBezTo>
                    <a:pt x="217016" y="225848"/>
                    <a:pt x="213995" y="274663"/>
                    <a:pt x="210105" y="323382"/>
                  </a:cubicBezTo>
                  <a:cubicBezTo>
                    <a:pt x="206298" y="343698"/>
                    <a:pt x="214092" y="382922"/>
                    <a:pt x="184778" y="382922"/>
                  </a:cubicBezTo>
                  <a:cubicBezTo>
                    <a:pt x="184337" y="382922"/>
                    <a:pt x="183799" y="382922"/>
                    <a:pt x="183357" y="382922"/>
                  </a:cubicBezTo>
                  <a:cubicBezTo>
                    <a:pt x="171218" y="380255"/>
                    <a:pt x="166707" y="371119"/>
                    <a:pt x="165728" y="359233"/>
                  </a:cubicBezTo>
                  <a:cubicBezTo>
                    <a:pt x="118785" y="264905"/>
                    <a:pt x="67055" y="173052"/>
                    <a:pt x="13822" y="81999"/>
                  </a:cubicBezTo>
                  <a:cubicBezTo>
                    <a:pt x="9215" y="74190"/>
                    <a:pt x="4607" y="66382"/>
                    <a:pt x="0" y="58573"/>
                  </a:cubicBezTo>
                  <a:cubicBezTo>
                    <a:pt x="72711" y="24933"/>
                    <a:pt x="154734" y="10822"/>
                    <a:pt x="2356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7" name="Google Shape;2337;p24"/>
            <p:cNvSpPr/>
            <p:nvPr/>
          </p:nvSpPr>
          <p:spPr>
            <a:xfrm>
              <a:off x="889450" y="5984678"/>
              <a:ext cx="1168260" cy="4703921"/>
            </a:xfrm>
            <a:custGeom>
              <a:avLst/>
              <a:gdLst/>
              <a:ahLst/>
              <a:cxnLst/>
              <a:rect l="l" t="t" r="r" b="b"/>
              <a:pathLst>
                <a:path w="1168260" h="4703921" extrusionOk="0">
                  <a:moveTo>
                    <a:pt x="1167918" y="4687682"/>
                  </a:moveTo>
                  <a:cubicBezTo>
                    <a:pt x="1169684" y="4694869"/>
                    <a:pt x="1164373" y="4702235"/>
                    <a:pt x="1157379" y="4703659"/>
                  </a:cubicBezTo>
                  <a:cubicBezTo>
                    <a:pt x="1156496" y="4703839"/>
                    <a:pt x="1155614" y="4703922"/>
                    <a:pt x="1154717" y="4703922"/>
                  </a:cubicBezTo>
                  <a:cubicBezTo>
                    <a:pt x="1148344" y="4703922"/>
                    <a:pt x="1142936" y="4699306"/>
                    <a:pt x="1141433" y="4693003"/>
                  </a:cubicBezTo>
                  <a:cubicBezTo>
                    <a:pt x="1092186" y="4491563"/>
                    <a:pt x="1042940" y="4290109"/>
                    <a:pt x="993693" y="4088670"/>
                  </a:cubicBezTo>
                  <a:cubicBezTo>
                    <a:pt x="942584" y="3879145"/>
                    <a:pt x="891393" y="3669716"/>
                    <a:pt x="840201" y="3460191"/>
                  </a:cubicBezTo>
                  <a:cubicBezTo>
                    <a:pt x="791037" y="3258834"/>
                    <a:pt x="741791" y="3057477"/>
                    <a:pt x="692641" y="2856037"/>
                  </a:cubicBezTo>
                  <a:cubicBezTo>
                    <a:pt x="646760" y="2668252"/>
                    <a:pt x="600879" y="2480481"/>
                    <a:pt x="554998" y="2292697"/>
                  </a:cubicBezTo>
                  <a:cubicBezTo>
                    <a:pt x="506731" y="2095251"/>
                    <a:pt x="458450" y="1897791"/>
                    <a:pt x="410266" y="1700249"/>
                  </a:cubicBezTo>
                  <a:cubicBezTo>
                    <a:pt x="359157" y="1490904"/>
                    <a:pt x="307965" y="1281475"/>
                    <a:pt x="256774" y="1072130"/>
                  </a:cubicBezTo>
                  <a:cubicBezTo>
                    <a:pt x="206286" y="865092"/>
                    <a:pt x="155715" y="657972"/>
                    <a:pt x="105227" y="450838"/>
                  </a:cubicBezTo>
                  <a:cubicBezTo>
                    <a:pt x="88135" y="380821"/>
                    <a:pt x="71044" y="310804"/>
                    <a:pt x="54035" y="240691"/>
                  </a:cubicBezTo>
                  <a:cubicBezTo>
                    <a:pt x="43855" y="198800"/>
                    <a:pt x="33661" y="156826"/>
                    <a:pt x="23563" y="114852"/>
                  </a:cubicBezTo>
                  <a:cubicBezTo>
                    <a:pt x="18873" y="95419"/>
                    <a:pt x="14169" y="75987"/>
                    <a:pt x="9575" y="56541"/>
                  </a:cubicBezTo>
                  <a:cubicBezTo>
                    <a:pt x="7534" y="47751"/>
                    <a:pt x="5506" y="38975"/>
                    <a:pt x="3464" y="30185"/>
                  </a:cubicBezTo>
                  <a:cubicBezTo>
                    <a:pt x="2223" y="24684"/>
                    <a:pt x="636" y="19003"/>
                    <a:pt x="181" y="13406"/>
                  </a:cubicBezTo>
                  <a:cubicBezTo>
                    <a:pt x="-964" y="7366"/>
                    <a:pt x="3464" y="1340"/>
                    <a:pt x="9299" y="276"/>
                  </a:cubicBezTo>
                  <a:cubicBezTo>
                    <a:pt x="14886" y="-968"/>
                    <a:pt x="20018" y="2142"/>
                    <a:pt x="21963" y="6578"/>
                  </a:cubicBezTo>
                  <a:cubicBezTo>
                    <a:pt x="25149" y="13765"/>
                    <a:pt x="26750" y="21837"/>
                    <a:pt x="28695" y="29383"/>
                  </a:cubicBezTo>
                  <a:cubicBezTo>
                    <a:pt x="32060" y="42513"/>
                    <a:pt x="35344" y="55739"/>
                    <a:pt x="38709" y="68869"/>
                  </a:cubicBezTo>
                  <a:cubicBezTo>
                    <a:pt x="45262" y="95226"/>
                    <a:pt x="51731" y="121665"/>
                    <a:pt x="58284" y="148022"/>
                  </a:cubicBezTo>
                  <a:cubicBezTo>
                    <a:pt x="69085" y="191682"/>
                    <a:pt x="79803" y="235439"/>
                    <a:pt x="90522" y="279182"/>
                  </a:cubicBezTo>
                  <a:cubicBezTo>
                    <a:pt x="117007" y="387179"/>
                    <a:pt x="143493" y="495176"/>
                    <a:pt x="169882" y="603269"/>
                  </a:cubicBezTo>
                  <a:cubicBezTo>
                    <a:pt x="216121" y="792201"/>
                    <a:pt x="262264" y="981216"/>
                    <a:pt x="308503" y="1170162"/>
                  </a:cubicBezTo>
                  <a:cubicBezTo>
                    <a:pt x="356688" y="1366999"/>
                    <a:pt x="404776" y="1563823"/>
                    <a:pt x="452877" y="1760743"/>
                  </a:cubicBezTo>
                  <a:cubicBezTo>
                    <a:pt x="504690" y="1973019"/>
                    <a:pt x="556419" y="2185377"/>
                    <a:pt x="608411" y="2397556"/>
                  </a:cubicBezTo>
                  <a:cubicBezTo>
                    <a:pt x="660044" y="2608145"/>
                    <a:pt x="711415" y="2818818"/>
                    <a:pt x="762882" y="3029490"/>
                  </a:cubicBezTo>
                  <a:cubicBezTo>
                    <a:pt x="811246" y="3227834"/>
                    <a:pt x="859775" y="3426164"/>
                    <a:pt x="908236" y="3624508"/>
                  </a:cubicBezTo>
                  <a:cubicBezTo>
                    <a:pt x="955799" y="3819203"/>
                    <a:pt x="1003363" y="4013912"/>
                    <a:pt x="1050927" y="4208607"/>
                  </a:cubicBezTo>
                  <a:cubicBezTo>
                    <a:pt x="1089965" y="4368295"/>
                    <a:pt x="1128935" y="4528037"/>
                    <a:pt x="1167918" y="46876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8" name="Google Shape;2338;p24"/>
            <p:cNvSpPr/>
            <p:nvPr/>
          </p:nvSpPr>
          <p:spPr>
            <a:xfrm>
              <a:off x="654547" y="6054060"/>
              <a:ext cx="1158691" cy="4703354"/>
            </a:xfrm>
            <a:custGeom>
              <a:avLst/>
              <a:gdLst/>
              <a:ahLst/>
              <a:cxnLst/>
              <a:rect l="l" t="t" r="r" b="b"/>
              <a:pathLst>
                <a:path w="1158691" h="4703354" extrusionOk="0">
                  <a:moveTo>
                    <a:pt x="1131965" y="4692920"/>
                  </a:moveTo>
                  <a:cubicBezTo>
                    <a:pt x="1105576" y="4584039"/>
                    <a:pt x="1079173" y="4475061"/>
                    <a:pt x="1052784" y="4366166"/>
                  </a:cubicBezTo>
                  <a:cubicBezTo>
                    <a:pt x="1028864" y="4267844"/>
                    <a:pt x="1004861" y="4169508"/>
                    <a:pt x="981218" y="4071103"/>
                  </a:cubicBezTo>
                  <a:cubicBezTo>
                    <a:pt x="957919" y="3974108"/>
                    <a:pt x="934095" y="3877196"/>
                    <a:pt x="910714" y="3780200"/>
                  </a:cubicBezTo>
                  <a:cubicBezTo>
                    <a:pt x="885470" y="3675922"/>
                    <a:pt x="860143" y="3571739"/>
                    <a:pt x="834899" y="3467475"/>
                  </a:cubicBezTo>
                  <a:cubicBezTo>
                    <a:pt x="785293" y="3262925"/>
                    <a:pt x="735702" y="3058375"/>
                    <a:pt x="686097" y="2853826"/>
                  </a:cubicBezTo>
                  <a:cubicBezTo>
                    <a:pt x="639154" y="2660374"/>
                    <a:pt x="592211" y="2466909"/>
                    <a:pt x="545351" y="2273541"/>
                  </a:cubicBezTo>
                  <a:cubicBezTo>
                    <a:pt x="495925" y="2069516"/>
                    <a:pt x="446416" y="1865506"/>
                    <a:pt x="396990" y="1661481"/>
                  </a:cubicBezTo>
                  <a:cubicBezTo>
                    <a:pt x="347040" y="1455245"/>
                    <a:pt x="296994" y="1249093"/>
                    <a:pt x="247030" y="1042954"/>
                  </a:cubicBezTo>
                  <a:cubicBezTo>
                    <a:pt x="199025" y="845052"/>
                    <a:pt x="151102" y="647164"/>
                    <a:pt x="103277" y="449179"/>
                  </a:cubicBezTo>
                  <a:cubicBezTo>
                    <a:pt x="85206" y="374629"/>
                    <a:pt x="67135" y="300010"/>
                    <a:pt x="49243" y="225377"/>
                  </a:cubicBezTo>
                  <a:cubicBezTo>
                    <a:pt x="39063" y="182961"/>
                    <a:pt x="28869" y="140448"/>
                    <a:pt x="18771" y="98031"/>
                  </a:cubicBezTo>
                  <a:cubicBezTo>
                    <a:pt x="14260" y="79304"/>
                    <a:pt x="9915" y="60577"/>
                    <a:pt x="5570" y="41863"/>
                  </a:cubicBezTo>
                  <a:cubicBezTo>
                    <a:pt x="4866" y="38753"/>
                    <a:pt x="4149" y="35561"/>
                    <a:pt x="3445" y="32451"/>
                  </a:cubicBezTo>
                  <a:cubicBezTo>
                    <a:pt x="2563" y="28194"/>
                    <a:pt x="1404" y="23937"/>
                    <a:pt x="783" y="19584"/>
                  </a:cubicBezTo>
                  <a:cubicBezTo>
                    <a:pt x="79" y="14608"/>
                    <a:pt x="-983" y="9384"/>
                    <a:pt x="1928" y="4851"/>
                  </a:cubicBezTo>
                  <a:cubicBezTo>
                    <a:pt x="4852" y="234"/>
                    <a:pt x="10605" y="-1452"/>
                    <a:pt x="15391" y="1395"/>
                  </a:cubicBezTo>
                  <a:cubicBezTo>
                    <a:pt x="20799" y="4408"/>
                    <a:pt x="22565" y="10973"/>
                    <a:pt x="24165" y="16571"/>
                  </a:cubicBezTo>
                  <a:cubicBezTo>
                    <a:pt x="27448" y="28996"/>
                    <a:pt x="30717" y="41324"/>
                    <a:pt x="33821" y="53749"/>
                  </a:cubicBezTo>
                  <a:cubicBezTo>
                    <a:pt x="40553" y="80368"/>
                    <a:pt x="47105" y="107084"/>
                    <a:pt x="53658" y="133800"/>
                  </a:cubicBezTo>
                  <a:cubicBezTo>
                    <a:pt x="64376" y="177101"/>
                    <a:pt x="74915" y="220319"/>
                    <a:pt x="85454" y="263634"/>
                  </a:cubicBezTo>
                  <a:cubicBezTo>
                    <a:pt x="109277" y="361334"/>
                    <a:pt x="133018" y="459047"/>
                    <a:pt x="156758" y="556844"/>
                  </a:cubicBezTo>
                  <a:cubicBezTo>
                    <a:pt x="206005" y="759348"/>
                    <a:pt x="255169" y="961949"/>
                    <a:pt x="304236" y="1164550"/>
                  </a:cubicBezTo>
                  <a:cubicBezTo>
                    <a:pt x="353303" y="1366888"/>
                    <a:pt x="402370" y="1569130"/>
                    <a:pt x="451438" y="1771454"/>
                  </a:cubicBezTo>
                  <a:cubicBezTo>
                    <a:pt x="501484" y="1977870"/>
                    <a:pt x="551614" y="2184285"/>
                    <a:pt x="601660" y="2390701"/>
                  </a:cubicBezTo>
                  <a:cubicBezTo>
                    <a:pt x="652148" y="2599327"/>
                    <a:pt x="702719" y="2808051"/>
                    <a:pt x="753387" y="3016692"/>
                  </a:cubicBezTo>
                  <a:cubicBezTo>
                    <a:pt x="777748" y="3117059"/>
                    <a:pt x="802095" y="3217510"/>
                    <a:pt x="826456" y="3317974"/>
                  </a:cubicBezTo>
                  <a:cubicBezTo>
                    <a:pt x="848252" y="3408141"/>
                    <a:pt x="869951" y="3498212"/>
                    <a:pt x="891994" y="3588283"/>
                  </a:cubicBezTo>
                  <a:cubicBezTo>
                    <a:pt x="917942" y="3694414"/>
                    <a:pt x="943462" y="3800641"/>
                    <a:pt x="969230" y="3906869"/>
                  </a:cubicBezTo>
                  <a:cubicBezTo>
                    <a:pt x="993315" y="4006352"/>
                    <a:pt x="1017497" y="4105918"/>
                    <a:pt x="1041596" y="4205401"/>
                  </a:cubicBezTo>
                  <a:cubicBezTo>
                    <a:pt x="1080483" y="4365848"/>
                    <a:pt x="1119453" y="4526198"/>
                    <a:pt x="1158340" y="4686563"/>
                  </a:cubicBezTo>
                  <a:cubicBezTo>
                    <a:pt x="1160023" y="4693749"/>
                    <a:pt x="1155512" y="4701199"/>
                    <a:pt x="1148325" y="4702982"/>
                  </a:cubicBezTo>
                  <a:cubicBezTo>
                    <a:pt x="1147277" y="4703244"/>
                    <a:pt x="1146242" y="4703355"/>
                    <a:pt x="1145207" y="4703355"/>
                  </a:cubicBezTo>
                  <a:cubicBezTo>
                    <a:pt x="1139138" y="4703327"/>
                    <a:pt x="1133482" y="4699057"/>
                    <a:pt x="1131965" y="469292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9" name="Google Shape;2339;p24"/>
            <p:cNvSpPr/>
            <p:nvPr/>
          </p:nvSpPr>
          <p:spPr>
            <a:xfrm>
              <a:off x="462703" y="5827884"/>
              <a:ext cx="596794" cy="210004"/>
            </a:xfrm>
            <a:custGeom>
              <a:avLst/>
              <a:gdLst/>
              <a:ahLst/>
              <a:cxnLst/>
              <a:rect l="l" t="t" r="r" b="b"/>
              <a:pathLst>
                <a:path w="596794" h="210004" extrusionOk="0">
                  <a:moveTo>
                    <a:pt x="590145" y="57808"/>
                  </a:moveTo>
                  <a:cubicBezTo>
                    <a:pt x="592366" y="67303"/>
                    <a:pt x="594573" y="76715"/>
                    <a:pt x="596794" y="86114"/>
                  </a:cubicBezTo>
                  <a:cubicBezTo>
                    <a:pt x="392455" y="69611"/>
                    <a:pt x="179081" y="98000"/>
                    <a:pt x="6815" y="210004"/>
                  </a:cubicBezTo>
                  <a:cubicBezTo>
                    <a:pt x="4511" y="200772"/>
                    <a:pt x="2304" y="191457"/>
                    <a:pt x="83" y="182224"/>
                  </a:cubicBezTo>
                  <a:cubicBezTo>
                    <a:pt x="83" y="182141"/>
                    <a:pt x="0" y="181962"/>
                    <a:pt x="0" y="181865"/>
                  </a:cubicBezTo>
                  <a:cubicBezTo>
                    <a:pt x="76436" y="78830"/>
                    <a:pt x="222230" y="33041"/>
                    <a:pt x="343926" y="12462"/>
                  </a:cubicBezTo>
                  <a:cubicBezTo>
                    <a:pt x="422762" y="-6265"/>
                    <a:pt x="503446" y="-3156"/>
                    <a:pt x="580503" y="16898"/>
                  </a:cubicBezTo>
                  <a:cubicBezTo>
                    <a:pt x="583689" y="30554"/>
                    <a:pt x="586959" y="44139"/>
                    <a:pt x="590145" y="5780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0" name="Google Shape;2340;p24"/>
            <p:cNvSpPr/>
            <p:nvPr/>
          </p:nvSpPr>
          <p:spPr>
            <a:xfrm>
              <a:off x="237346" y="4814658"/>
              <a:ext cx="667500" cy="594310"/>
            </a:xfrm>
            <a:custGeom>
              <a:avLst/>
              <a:gdLst/>
              <a:ahLst/>
              <a:cxnLst/>
              <a:rect l="l" t="t" r="r" b="b"/>
              <a:pathLst>
                <a:path w="667500" h="594310" extrusionOk="0">
                  <a:moveTo>
                    <a:pt x="660948" y="416117"/>
                  </a:moveTo>
                  <a:cubicBezTo>
                    <a:pt x="663169" y="425349"/>
                    <a:pt x="665377" y="434665"/>
                    <a:pt x="667501" y="443897"/>
                  </a:cubicBezTo>
                  <a:cubicBezTo>
                    <a:pt x="464141" y="398910"/>
                    <a:pt x="234559" y="452687"/>
                    <a:pt x="80529" y="594310"/>
                  </a:cubicBezTo>
                  <a:cubicBezTo>
                    <a:pt x="78404" y="586059"/>
                    <a:pt x="76459" y="577808"/>
                    <a:pt x="74500" y="569460"/>
                  </a:cubicBezTo>
                  <a:cubicBezTo>
                    <a:pt x="73880" y="566972"/>
                    <a:pt x="73259" y="564485"/>
                    <a:pt x="72735" y="562011"/>
                  </a:cubicBezTo>
                  <a:cubicBezTo>
                    <a:pt x="71852" y="558459"/>
                    <a:pt x="70969" y="554824"/>
                    <a:pt x="70169" y="551272"/>
                  </a:cubicBezTo>
                  <a:cubicBezTo>
                    <a:pt x="52277" y="477440"/>
                    <a:pt x="34469" y="403692"/>
                    <a:pt x="16756" y="329861"/>
                  </a:cubicBezTo>
                  <a:cubicBezTo>
                    <a:pt x="14273" y="314063"/>
                    <a:pt x="11349" y="298363"/>
                    <a:pt x="8880" y="282469"/>
                  </a:cubicBezTo>
                  <a:cubicBezTo>
                    <a:pt x="7279" y="272435"/>
                    <a:pt x="6052" y="262318"/>
                    <a:pt x="4452" y="252201"/>
                  </a:cubicBezTo>
                  <a:cubicBezTo>
                    <a:pt x="2948" y="242623"/>
                    <a:pt x="1527" y="233031"/>
                    <a:pt x="548" y="223357"/>
                  </a:cubicBezTo>
                  <a:cubicBezTo>
                    <a:pt x="548" y="223177"/>
                    <a:pt x="465" y="222997"/>
                    <a:pt x="465" y="222818"/>
                  </a:cubicBezTo>
                  <a:cubicBezTo>
                    <a:pt x="106" y="217939"/>
                    <a:pt x="-156" y="213143"/>
                    <a:pt x="106" y="208264"/>
                  </a:cubicBezTo>
                  <a:cubicBezTo>
                    <a:pt x="286" y="206039"/>
                    <a:pt x="368" y="203828"/>
                    <a:pt x="548" y="201603"/>
                  </a:cubicBezTo>
                  <a:lnTo>
                    <a:pt x="548" y="201520"/>
                  </a:lnTo>
                  <a:cubicBezTo>
                    <a:pt x="727" y="199211"/>
                    <a:pt x="989" y="197000"/>
                    <a:pt x="1251" y="194775"/>
                  </a:cubicBezTo>
                  <a:cubicBezTo>
                    <a:pt x="1251" y="194692"/>
                    <a:pt x="1251" y="194512"/>
                    <a:pt x="1334" y="194416"/>
                  </a:cubicBezTo>
                  <a:cubicBezTo>
                    <a:pt x="2479" y="188030"/>
                    <a:pt x="4162" y="182074"/>
                    <a:pt x="6121" y="175951"/>
                  </a:cubicBezTo>
                  <a:cubicBezTo>
                    <a:pt x="6038" y="176490"/>
                    <a:pt x="5859" y="177015"/>
                    <a:pt x="5679" y="177637"/>
                  </a:cubicBezTo>
                  <a:cubicBezTo>
                    <a:pt x="7100" y="173021"/>
                    <a:pt x="8866" y="168584"/>
                    <a:pt x="10369" y="164065"/>
                  </a:cubicBezTo>
                  <a:cubicBezTo>
                    <a:pt x="103027" y="14108"/>
                    <a:pt x="402397" y="-49869"/>
                    <a:pt x="545626" y="43933"/>
                  </a:cubicBezTo>
                  <a:cubicBezTo>
                    <a:pt x="545985" y="44196"/>
                    <a:pt x="546247" y="44472"/>
                    <a:pt x="546509" y="44735"/>
                  </a:cubicBezTo>
                  <a:cubicBezTo>
                    <a:pt x="546950" y="45094"/>
                    <a:pt x="547488" y="45537"/>
                    <a:pt x="547930" y="45979"/>
                  </a:cubicBezTo>
                  <a:cubicBezTo>
                    <a:pt x="549254" y="47043"/>
                    <a:pt x="550592" y="48107"/>
                    <a:pt x="551834" y="49268"/>
                  </a:cubicBezTo>
                  <a:cubicBezTo>
                    <a:pt x="551916" y="49268"/>
                    <a:pt x="551916" y="49268"/>
                    <a:pt x="551916" y="49448"/>
                  </a:cubicBezTo>
                  <a:cubicBezTo>
                    <a:pt x="551999" y="49448"/>
                    <a:pt x="552096" y="49531"/>
                    <a:pt x="552178" y="49628"/>
                  </a:cubicBezTo>
                  <a:cubicBezTo>
                    <a:pt x="554041" y="50692"/>
                    <a:pt x="555806" y="52295"/>
                    <a:pt x="557310" y="54244"/>
                  </a:cubicBezTo>
                  <a:cubicBezTo>
                    <a:pt x="557393" y="54244"/>
                    <a:pt x="557393" y="54327"/>
                    <a:pt x="557489" y="54506"/>
                  </a:cubicBezTo>
                  <a:cubicBezTo>
                    <a:pt x="557572" y="54506"/>
                    <a:pt x="557572" y="54506"/>
                    <a:pt x="557572" y="54589"/>
                  </a:cubicBezTo>
                  <a:cubicBezTo>
                    <a:pt x="559172" y="56013"/>
                    <a:pt x="560676" y="57519"/>
                    <a:pt x="562083" y="59026"/>
                  </a:cubicBezTo>
                  <a:lnTo>
                    <a:pt x="562166" y="59026"/>
                  </a:lnTo>
                  <a:cubicBezTo>
                    <a:pt x="562428" y="59385"/>
                    <a:pt x="562786" y="59731"/>
                    <a:pt x="563048" y="60090"/>
                  </a:cubicBezTo>
                  <a:cubicBezTo>
                    <a:pt x="564111" y="61693"/>
                    <a:pt x="565173" y="63283"/>
                    <a:pt x="566152" y="64969"/>
                  </a:cubicBezTo>
                  <a:cubicBezTo>
                    <a:pt x="566152" y="65052"/>
                    <a:pt x="566235" y="65149"/>
                    <a:pt x="566414" y="65328"/>
                  </a:cubicBezTo>
                  <a:cubicBezTo>
                    <a:pt x="566414" y="65328"/>
                    <a:pt x="566414" y="65411"/>
                    <a:pt x="566497" y="65411"/>
                  </a:cubicBezTo>
                  <a:cubicBezTo>
                    <a:pt x="569863" y="69668"/>
                    <a:pt x="572787" y="74105"/>
                    <a:pt x="575533" y="78721"/>
                  </a:cubicBezTo>
                  <a:cubicBezTo>
                    <a:pt x="594666" y="110841"/>
                    <a:pt x="600777" y="150424"/>
                    <a:pt x="607246" y="188583"/>
                  </a:cubicBezTo>
                  <a:cubicBezTo>
                    <a:pt x="623896" y="259042"/>
                    <a:pt x="640546" y="329681"/>
                    <a:pt x="657196" y="400140"/>
                  </a:cubicBezTo>
                  <a:cubicBezTo>
                    <a:pt x="657996" y="403692"/>
                    <a:pt x="658879" y="407244"/>
                    <a:pt x="659679" y="410796"/>
                  </a:cubicBezTo>
                  <a:lnTo>
                    <a:pt x="659597" y="410796"/>
                  </a:lnTo>
                  <a:cubicBezTo>
                    <a:pt x="659859" y="412123"/>
                    <a:pt x="660135" y="413463"/>
                    <a:pt x="660300" y="414790"/>
                  </a:cubicBezTo>
                  <a:cubicBezTo>
                    <a:pt x="660383" y="414790"/>
                    <a:pt x="660383" y="414790"/>
                    <a:pt x="660300" y="414873"/>
                  </a:cubicBezTo>
                  <a:cubicBezTo>
                    <a:pt x="660479" y="415315"/>
                    <a:pt x="660659" y="415675"/>
                    <a:pt x="660742" y="416117"/>
                  </a:cubicBezTo>
                  <a:cubicBezTo>
                    <a:pt x="660866" y="416117"/>
                    <a:pt x="660866" y="416117"/>
                    <a:pt x="660948" y="4161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41" name="Google Shape;2341;p24"/>
          <p:cNvGrpSpPr/>
          <p:nvPr/>
        </p:nvGrpSpPr>
        <p:grpSpPr>
          <a:xfrm>
            <a:off x="7428706" y="438108"/>
            <a:ext cx="1333217" cy="435132"/>
            <a:chOff x="14857413" y="876216"/>
            <a:chExt cx="2666433" cy="870263"/>
          </a:xfrm>
        </p:grpSpPr>
        <p:sp>
          <p:nvSpPr>
            <p:cNvPr id="2342" name="Google Shape;2342;p24"/>
            <p:cNvSpPr/>
            <p:nvPr/>
          </p:nvSpPr>
          <p:spPr>
            <a:xfrm>
              <a:off x="14857413" y="876216"/>
              <a:ext cx="2666433" cy="870263"/>
            </a:xfrm>
            <a:custGeom>
              <a:avLst/>
              <a:gdLst/>
              <a:ahLst/>
              <a:cxnLst/>
              <a:rect l="l" t="t" r="r" b="b"/>
              <a:pathLst>
                <a:path w="2666433" h="870263" extrusionOk="0">
                  <a:moveTo>
                    <a:pt x="2665227" y="837310"/>
                  </a:moveTo>
                  <a:cubicBezTo>
                    <a:pt x="2640517" y="787514"/>
                    <a:pt x="2598775" y="741757"/>
                    <a:pt x="2554713" y="600987"/>
                  </a:cubicBezTo>
                  <a:cubicBezTo>
                    <a:pt x="2491390" y="391505"/>
                    <a:pt x="2487244" y="463078"/>
                    <a:pt x="2558498" y="320438"/>
                  </a:cubicBezTo>
                  <a:cubicBezTo>
                    <a:pt x="2670757" y="93656"/>
                    <a:pt x="2657629" y="94858"/>
                    <a:pt x="2606540" y="86173"/>
                  </a:cubicBezTo>
                  <a:cubicBezTo>
                    <a:pt x="2454742" y="60658"/>
                    <a:pt x="2262243" y="59429"/>
                    <a:pt x="2113595" y="47361"/>
                  </a:cubicBezTo>
                  <a:cubicBezTo>
                    <a:pt x="951682" y="-54705"/>
                    <a:pt x="659604" y="40546"/>
                    <a:pt x="18060" y="36780"/>
                  </a:cubicBezTo>
                  <a:cubicBezTo>
                    <a:pt x="-19562" y="37459"/>
                    <a:pt x="4356" y="82736"/>
                    <a:pt x="64254" y="296808"/>
                  </a:cubicBezTo>
                  <a:cubicBezTo>
                    <a:pt x="128466" y="529015"/>
                    <a:pt x="102216" y="382572"/>
                    <a:pt x="22104" y="790358"/>
                  </a:cubicBezTo>
                  <a:cubicBezTo>
                    <a:pt x="18092" y="815259"/>
                    <a:pt x="-2838" y="860342"/>
                    <a:pt x="36378" y="864894"/>
                  </a:cubicBezTo>
                  <a:cubicBezTo>
                    <a:pt x="616010" y="819779"/>
                    <a:pt x="1198744" y="880351"/>
                    <a:pt x="1779523" y="868757"/>
                  </a:cubicBezTo>
                  <a:cubicBezTo>
                    <a:pt x="2066636" y="863801"/>
                    <a:pt x="2354072" y="854297"/>
                    <a:pt x="2641158" y="864528"/>
                  </a:cubicBezTo>
                  <a:cubicBezTo>
                    <a:pt x="2656396" y="867502"/>
                    <a:pt x="2670746" y="852153"/>
                    <a:pt x="2665227" y="83731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3" name="Google Shape;2343;p24"/>
            <p:cNvSpPr/>
            <p:nvPr/>
          </p:nvSpPr>
          <p:spPr>
            <a:xfrm>
              <a:off x="14857413" y="876216"/>
              <a:ext cx="2666433" cy="870263"/>
            </a:xfrm>
            <a:custGeom>
              <a:avLst/>
              <a:gdLst/>
              <a:ahLst/>
              <a:cxnLst/>
              <a:rect l="l" t="t" r="r" b="b"/>
              <a:pathLst>
                <a:path w="2666433" h="870263" extrusionOk="0">
                  <a:moveTo>
                    <a:pt x="2665227" y="837310"/>
                  </a:moveTo>
                  <a:cubicBezTo>
                    <a:pt x="2640517" y="787514"/>
                    <a:pt x="2598775" y="741757"/>
                    <a:pt x="2554713" y="600987"/>
                  </a:cubicBezTo>
                  <a:cubicBezTo>
                    <a:pt x="2491390" y="391505"/>
                    <a:pt x="2487244" y="463078"/>
                    <a:pt x="2558498" y="320438"/>
                  </a:cubicBezTo>
                  <a:cubicBezTo>
                    <a:pt x="2670757" y="93656"/>
                    <a:pt x="2657629" y="94858"/>
                    <a:pt x="2606540" y="86173"/>
                  </a:cubicBezTo>
                  <a:cubicBezTo>
                    <a:pt x="2454742" y="60658"/>
                    <a:pt x="2262243" y="59429"/>
                    <a:pt x="2113595" y="47361"/>
                  </a:cubicBezTo>
                  <a:cubicBezTo>
                    <a:pt x="951682" y="-54705"/>
                    <a:pt x="659604" y="40546"/>
                    <a:pt x="18060" y="36780"/>
                  </a:cubicBezTo>
                  <a:cubicBezTo>
                    <a:pt x="-19562" y="37459"/>
                    <a:pt x="4356" y="82736"/>
                    <a:pt x="64254" y="296808"/>
                  </a:cubicBezTo>
                  <a:cubicBezTo>
                    <a:pt x="128466" y="529015"/>
                    <a:pt x="102216" y="382572"/>
                    <a:pt x="22104" y="790358"/>
                  </a:cubicBezTo>
                  <a:cubicBezTo>
                    <a:pt x="18092" y="815259"/>
                    <a:pt x="-2838" y="860342"/>
                    <a:pt x="36378" y="864894"/>
                  </a:cubicBezTo>
                  <a:cubicBezTo>
                    <a:pt x="616010" y="819779"/>
                    <a:pt x="1198744" y="880351"/>
                    <a:pt x="1779523" y="868757"/>
                  </a:cubicBezTo>
                  <a:cubicBezTo>
                    <a:pt x="2066636" y="863801"/>
                    <a:pt x="2354072" y="854297"/>
                    <a:pt x="2641158" y="864528"/>
                  </a:cubicBezTo>
                  <a:cubicBezTo>
                    <a:pt x="2656396" y="867502"/>
                    <a:pt x="2670746" y="852153"/>
                    <a:pt x="2665227" y="83731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44" name="Google Shape;2344;p24"/>
          <p:cNvGrpSpPr/>
          <p:nvPr/>
        </p:nvGrpSpPr>
        <p:grpSpPr>
          <a:xfrm>
            <a:off x="8035203" y="3277250"/>
            <a:ext cx="1468048" cy="2277954"/>
            <a:chOff x="16070406" y="6554499"/>
            <a:chExt cx="2936096" cy="4555909"/>
          </a:xfrm>
        </p:grpSpPr>
        <p:sp>
          <p:nvSpPr>
            <p:cNvPr id="2345" name="Google Shape;2345;p24"/>
            <p:cNvSpPr/>
            <p:nvPr/>
          </p:nvSpPr>
          <p:spPr>
            <a:xfrm>
              <a:off x="16070406" y="9074290"/>
              <a:ext cx="1281144" cy="2036100"/>
            </a:xfrm>
            <a:custGeom>
              <a:avLst/>
              <a:gdLst/>
              <a:ahLst/>
              <a:cxnLst/>
              <a:rect l="l" t="t" r="r" b="b"/>
              <a:pathLst>
                <a:path w="1281144" h="2036100" extrusionOk="0">
                  <a:moveTo>
                    <a:pt x="1152376" y="84795"/>
                  </a:moveTo>
                  <a:cubicBezTo>
                    <a:pt x="1071955" y="60639"/>
                    <a:pt x="993364" y="31099"/>
                    <a:pt x="914592" y="2187"/>
                  </a:cubicBezTo>
                  <a:cubicBezTo>
                    <a:pt x="912360" y="1504"/>
                    <a:pt x="910129" y="784"/>
                    <a:pt x="907898" y="0"/>
                  </a:cubicBezTo>
                  <a:cubicBezTo>
                    <a:pt x="886907" y="44047"/>
                    <a:pt x="865434" y="88084"/>
                    <a:pt x="842840" y="131502"/>
                  </a:cubicBezTo>
                  <a:cubicBezTo>
                    <a:pt x="831056" y="154154"/>
                    <a:pt x="818990" y="176660"/>
                    <a:pt x="806577" y="198875"/>
                  </a:cubicBezTo>
                  <a:cubicBezTo>
                    <a:pt x="752138" y="312381"/>
                    <a:pt x="696532" y="425058"/>
                    <a:pt x="639716" y="537488"/>
                  </a:cubicBezTo>
                  <a:cubicBezTo>
                    <a:pt x="537183" y="739078"/>
                    <a:pt x="436637" y="941926"/>
                    <a:pt x="338713" y="1146040"/>
                  </a:cubicBezTo>
                  <a:cubicBezTo>
                    <a:pt x="232592" y="1333807"/>
                    <a:pt x="138357" y="1528991"/>
                    <a:pt x="46151" y="1724221"/>
                  </a:cubicBezTo>
                  <a:cubicBezTo>
                    <a:pt x="43292" y="1732030"/>
                    <a:pt x="39658" y="1740568"/>
                    <a:pt x="35633" y="1749588"/>
                  </a:cubicBezTo>
                  <a:cubicBezTo>
                    <a:pt x="34231" y="1752787"/>
                    <a:pt x="32774" y="1756085"/>
                    <a:pt x="31271" y="1759384"/>
                  </a:cubicBezTo>
                  <a:cubicBezTo>
                    <a:pt x="30014" y="1762199"/>
                    <a:pt x="28749" y="1765060"/>
                    <a:pt x="27437" y="1767967"/>
                  </a:cubicBezTo>
                  <a:cubicBezTo>
                    <a:pt x="27246" y="1768359"/>
                    <a:pt x="27100" y="1768696"/>
                    <a:pt x="26955" y="1769079"/>
                  </a:cubicBezTo>
                  <a:cubicBezTo>
                    <a:pt x="5044" y="1818510"/>
                    <a:pt x="-17641" y="1877054"/>
                    <a:pt x="20607" y="1913574"/>
                  </a:cubicBezTo>
                  <a:cubicBezTo>
                    <a:pt x="43684" y="1934285"/>
                    <a:pt x="71313" y="1949028"/>
                    <a:pt x="99380" y="1961839"/>
                  </a:cubicBezTo>
                  <a:cubicBezTo>
                    <a:pt x="158036" y="1988273"/>
                    <a:pt x="216893" y="2016701"/>
                    <a:pt x="280494" y="2029021"/>
                  </a:cubicBezTo>
                  <a:cubicBezTo>
                    <a:pt x="303716" y="2033722"/>
                    <a:pt x="322576" y="2036100"/>
                    <a:pt x="338275" y="2036100"/>
                  </a:cubicBezTo>
                  <a:cubicBezTo>
                    <a:pt x="389956" y="2036100"/>
                    <a:pt x="407696" y="2010341"/>
                    <a:pt x="436737" y="1957229"/>
                  </a:cubicBezTo>
                  <a:cubicBezTo>
                    <a:pt x="437556" y="1955680"/>
                    <a:pt x="438431" y="1954122"/>
                    <a:pt x="439305" y="1952527"/>
                  </a:cubicBezTo>
                  <a:cubicBezTo>
                    <a:pt x="440908" y="1949520"/>
                    <a:pt x="442602" y="1946468"/>
                    <a:pt x="444295" y="1943315"/>
                  </a:cubicBezTo>
                  <a:cubicBezTo>
                    <a:pt x="445315" y="1941474"/>
                    <a:pt x="446335" y="1939579"/>
                    <a:pt x="447346" y="1937684"/>
                  </a:cubicBezTo>
                  <a:cubicBezTo>
                    <a:pt x="448657" y="1935260"/>
                    <a:pt x="449960" y="1932836"/>
                    <a:pt x="451326" y="1930358"/>
                  </a:cubicBezTo>
                  <a:cubicBezTo>
                    <a:pt x="514344" y="1810109"/>
                    <a:pt x="581688" y="1691956"/>
                    <a:pt x="639278" y="1568947"/>
                  </a:cubicBezTo>
                  <a:cubicBezTo>
                    <a:pt x="812251" y="1209813"/>
                    <a:pt x="977610" y="847135"/>
                    <a:pt x="1130311" y="478927"/>
                  </a:cubicBezTo>
                  <a:cubicBezTo>
                    <a:pt x="1131085" y="478444"/>
                    <a:pt x="1131813" y="477906"/>
                    <a:pt x="1132496" y="477323"/>
                  </a:cubicBezTo>
                  <a:cubicBezTo>
                    <a:pt x="1132742" y="476785"/>
                    <a:pt x="1132979" y="476257"/>
                    <a:pt x="1133270" y="475719"/>
                  </a:cubicBezTo>
                  <a:cubicBezTo>
                    <a:pt x="1134818" y="472029"/>
                    <a:pt x="1136376" y="468302"/>
                    <a:pt x="1137924" y="464612"/>
                  </a:cubicBezTo>
                  <a:cubicBezTo>
                    <a:pt x="1144034" y="450252"/>
                    <a:pt x="1150336" y="435992"/>
                    <a:pt x="1156392" y="421641"/>
                  </a:cubicBezTo>
                  <a:cubicBezTo>
                    <a:pt x="1156438" y="421495"/>
                    <a:pt x="1156492" y="421349"/>
                    <a:pt x="1156538" y="421203"/>
                  </a:cubicBezTo>
                  <a:cubicBezTo>
                    <a:pt x="1156538" y="421203"/>
                    <a:pt x="1156538" y="421203"/>
                    <a:pt x="1156583" y="421203"/>
                  </a:cubicBezTo>
                  <a:cubicBezTo>
                    <a:pt x="1156829" y="420620"/>
                    <a:pt x="1157066" y="420037"/>
                    <a:pt x="1157312" y="419408"/>
                  </a:cubicBezTo>
                  <a:cubicBezTo>
                    <a:pt x="1158131" y="417422"/>
                    <a:pt x="1159443" y="415718"/>
                    <a:pt x="1161046" y="414415"/>
                  </a:cubicBezTo>
                  <a:cubicBezTo>
                    <a:pt x="1161291" y="413932"/>
                    <a:pt x="1161583" y="413495"/>
                    <a:pt x="1161920" y="413103"/>
                  </a:cubicBezTo>
                  <a:cubicBezTo>
                    <a:pt x="1193720" y="347334"/>
                    <a:pt x="1217962" y="278403"/>
                    <a:pt x="1244481" y="210492"/>
                  </a:cubicBezTo>
                  <a:lnTo>
                    <a:pt x="1244526" y="210492"/>
                  </a:lnTo>
                  <a:cubicBezTo>
                    <a:pt x="1249226" y="198465"/>
                    <a:pt x="1253979" y="186437"/>
                    <a:pt x="1258924" y="174501"/>
                  </a:cubicBezTo>
                  <a:cubicBezTo>
                    <a:pt x="1258004" y="174455"/>
                    <a:pt x="1257130" y="174455"/>
                    <a:pt x="1256210" y="174400"/>
                  </a:cubicBezTo>
                  <a:cubicBezTo>
                    <a:pt x="1261492" y="159657"/>
                    <a:pt x="1247240" y="147384"/>
                    <a:pt x="1233088" y="149662"/>
                  </a:cubicBezTo>
                  <a:cubicBezTo>
                    <a:pt x="1231686" y="149325"/>
                    <a:pt x="1227952" y="149079"/>
                    <a:pt x="1224264" y="148787"/>
                  </a:cubicBezTo>
                  <a:cubicBezTo>
                    <a:pt x="1224073" y="147621"/>
                    <a:pt x="1223727" y="146455"/>
                    <a:pt x="1223344" y="145388"/>
                  </a:cubicBezTo>
                  <a:cubicBezTo>
                    <a:pt x="1223199" y="145051"/>
                    <a:pt x="1223053" y="144705"/>
                    <a:pt x="1222907" y="144368"/>
                  </a:cubicBezTo>
                  <a:cubicBezTo>
                    <a:pt x="1223098" y="144122"/>
                    <a:pt x="1223244" y="143931"/>
                    <a:pt x="1223444" y="143684"/>
                  </a:cubicBezTo>
                  <a:cubicBezTo>
                    <a:pt x="1237451" y="148678"/>
                    <a:pt x="1251903" y="152705"/>
                    <a:pt x="1266255" y="156833"/>
                  </a:cubicBezTo>
                  <a:cubicBezTo>
                    <a:pt x="1269306" y="149561"/>
                    <a:pt x="1272457" y="142327"/>
                    <a:pt x="1275662" y="135147"/>
                  </a:cubicBezTo>
                  <a:cubicBezTo>
                    <a:pt x="1277310" y="130828"/>
                    <a:pt x="1279150" y="126563"/>
                    <a:pt x="1281144" y="122290"/>
                  </a:cubicBezTo>
                  <a:cubicBezTo>
                    <a:pt x="1238671" y="108558"/>
                    <a:pt x="1195041" y="97697"/>
                    <a:pt x="1152376" y="847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6" name="Google Shape;2346;p24"/>
            <p:cNvSpPr/>
            <p:nvPr/>
          </p:nvSpPr>
          <p:spPr>
            <a:xfrm>
              <a:off x="16913238" y="9074308"/>
              <a:ext cx="438304" cy="210519"/>
            </a:xfrm>
            <a:custGeom>
              <a:avLst/>
              <a:gdLst/>
              <a:ahLst/>
              <a:cxnLst/>
              <a:rect l="l" t="t" r="r" b="b"/>
              <a:pathLst>
                <a:path w="438304" h="210519" extrusionOk="0">
                  <a:moveTo>
                    <a:pt x="438304" y="122317"/>
                  </a:moveTo>
                  <a:cubicBezTo>
                    <a:pt x="436319" y="126581"/>
                    <a:pt x="434470" y="130855"/>
                    <a:pt x="432822" y="135174"/>
                  </a:cubicBezTo>
                  <a:cubicBezTo>
                    <a:pt x="429626" y="142354"/>
                    <a:pt x="426475" y="149580"/>
                    <a:pt x="423415" y="156860"/>
                  </a:cubicBezTo>
                  <a:cubicBezTo>
                    <a:pt x="409063" y="152741"/>
                    <a:pt x="394620" y="148714"/>
                    <a:pt x="380604" y="143712"/>
                  </a:cubicBezTo>
                  <a:cubicBezTo>
                    <a:pt x="380413" y="143958"/>
                    <a:pt x="380267" y="144149"/>
                    <a:pt x="380067" y="144395"/>
                  </a:cubicBezTo>
                  <a:cubicBezTo>
                    <a:pt x="380213" y="144732"/>
                    <a:pt x="380359" y="145078"/>
                    <a:pt x="380504" y="145416"/>
                  </a:cubicBezTo>
                  <a:cubicBezTo>
                    <a:pt x="380896" y="146482"/>
                    <a:pt x="381233" y="147648"/>
                    <a:pt x="381424" y="148814"/>
                  </a:cubicBezTo>
                  <a:cubicBezTo>
                    <a:pt x="385112" y="149106"/>
                    <a:pt x="388837" y="149352"/>
                    <a:pt x="390248" y="149689"/>
                  </a:cubicBezTo>
                  <a:cubicBezTo>
                    <a:pt x="404400" y="147411"/>
                    <a:pt x="418652" y="159685"/>
                    <a:pt x="413370" y="174428"/>
                  </a:cubicBezTo>
                  <a:cubicBezTo>
                    <a:pt x="414290" y="174473"/>
                    <a:pt x="415164" y="174473"/>
                    <a:pt x="416084" y="174528"/>
                  </a:cubicBezTo>
                  <a:cubicBezTo>
                    <a:pt x="411139" y="186464"/>
                    <a:pt x="406385" y="198492"/>
                    <a:pt x="401686" y="210520"/>
                  </a:cubicBezTo>
                  <a:lnTo>
                    <a:pt x="401641" y="210520"/>
                  </a:lnTo>
                  <a:cubicBezTo>
                    <a:pt x="280540" y="200332"/>
                    <a:pt x="159731" y="180587"/>
                    <a:pt x="43047" y="145908"/>
                  </a:cubicBezTo>
                  <a:cubicBezTo>
                    <a:pt x="29861" y="141252"/>
                    <a:pt x="14297" y="137078"/>
                    <a:pt x="0" y="131502"/>
                  </a:cubicBezTo>
                  <a:cubicBezTo>
                    <a:pt x="22594" y="88093"/>
                    <a:pt x="44067" y="44047"/>
                    <a:pt x="65058" y="0"/>
                  </a:cubicBezTo>
                  <a:cubicBezTo>
                    <a:pt x="67289" y="774"/>
                    <a:pt x="69520" y="1504"/>
                    <a:pt x="71751" y="2187"/>
                  </a:cubicBezTo>
                  <a:cubicBezTo>
                    <a:pt x="150524" y="31099"/>
                    <a:pt x="229115" y="60639"/>
                    <a:pt x="309536" y="84795"/>
                  </a:cubicBezTo>
                  <a:cubicBezTo>
                    <a:pt x="352210" y="97679"/>
                    <a:pt x="395840" y="108540"/>
                    <a:pt x="438304" y="122317"/>
                  </a:cubicBezTo>
                  <a:close/>
                </a:path>
              </a:pathLst>
            </a:custGeom>
            <a:solidFill>
              <a:srgbClr val="5470D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7" name="Google Shape;2347;p24"/>
            <p:cNvSpPr/>
            <p:nvPr/>
          </p:nvSpPr>
          <p:spPr>
            <a:xfrm>
              <a:off x="16070416" y="10823896"/>
              <a:ext cx="447346" cy="286512"/>
            </a:xfrm>
            <a:custGeom>
              <a:avLst/>
              <a:gdLst/>
              <a:ahLst/>
              <a:cxnLst/>
              <a:rect l="l" t="t" r="r" b="b"/>
              <a:pathLst>
                <a:path w="447346" h="286512" extrusionOk="0">
                  <a:moveTo>
                    <a:pt x="447346" y="188095"/>
                  </a:moveTo>
                  <a:cubicBezTo>
                    <a:pt x="446326" y="189991"/>
                    <a:pt x="445306" y="191877"/>
                    <a:pt x="444295" y="193717"/>
                  </a:cubicBezTo>
                  <a:cubicBezTo>
                    <a:pt x="442602" y="196870"/>
                    <a:pt x="440899" y="199923"/>
                    <a:pt x="439305" y="202929"/>
                  </a:cubicBezTo>
                  <a:cubicBezTo>
                    <a:pt x="438431" y="204533"/>
                    <a:pt x="437556" y="206082"/>
                    <a:pt x="436737" y="207631"/>
                  </a:cubicBezTo>
                  <a:cubicBezTo>
                    <a:pt x="407696" y="260753"/>
                    <a:pt x="389956" y="286512"/>
                    <a:pt x="338275" y="286512"/>
                  </a:cubicBezTo>
                  <a:cubicBezTo>
                    <a:pt x="322566" y="286512"/>
                    <a:pt x="303707" y="284134"/>
                    <a:pt x="280494" y="279432"/>
                  </a:cubicBezTo>
                  <a:cubicBezTo>
                    <a:pt x="216893" y="267113"/>
                    <a:pt x="158036" y="238684"/>
                    <a:pt x="99380" y="212251"/>
                  </a:cubicBezTo>
                  <a:cubicBezTo>
                    <a:pt x="71313" y="199449"/>
                    <a:pt x="43674" y="184697"/>
                    <a:pt x="20607" y="163986"/>
                  </a:cubicBezTo>
                  <a:cubicBezTo>
                    <a:pt x="-17641" y="127465"/>
                    <a:pt x="5044" y="68913"/>
                    <a:pt x="26955" y="19490"/>
                  </a:cubicBezTo>
                  <a:cubicBezTo>
                    <a:pt x="27100" y="19098"/>
                    <a:pt x="27246" y="18761"/>
                    <a:pt x="27437" y="18379"/>
                  </a:cubicBezTo>
                  <a:cubicBezTo>
                    <a:pt x="28749" y="15472"/>
                    <a:pt x="30005" y="12611"/>
                    <a:pt x="31271" y="9795"/>
                  </a:cubicBezTo>
                  <a:cubicBezTo>
                    <a:pt x="32774" y="6497"/>
                    <a:pt x="34231" y="3198"/>
                    <a:pt x="35633" y="0"/>
                  </a:cubicBezTo>
                  <a:cubicBezTo>
                    <a:pt x="147618" y="84695"/>
                    <a:pt x="278608" y="144258"/>
                    <a:pt x="414243" y="179667"/>
                  </a:cubicBezTo>
                  <a:cubicBezTo>
                    <a:pt x="425199" y="182902"/>
                    <a:pt x="436245" y="185672"/>
                    <a:pt x="447346" y="1880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8" name="Google Shape;2348;p24"/>
            <p:cNvSpPr/>
            <p:nvPr/>
          </p:nvSpPr>
          <p:spPr>
            <a:xfrm>
              <a:off x="16513127" y="9329502"/>
              <a:ext cx="693546" cy="1532607"/>
            </a:xfrm>
            <a:custGeom>
              <a:avLst/>
              <a:gdLst/>
              <a:ahLst/>
              <a:cxnLst/>
              <a:rect l="l" t="t" r="r" b="b"/>
              <a:pathLst>
                <a:path w="693546" h="1532607" extrusionOk="0">
                  <a:moveTo>
                    <a:pt x="5919" y="1531589"/>
                  </a:moveTo>
                  <a:cubicBezTo>
                    <a:pt x="-2550" y="1527324"/>
                    <a:pt x="-565" y="1517620"/>
                    <a:pt x="3442" y="1510777"/>
                  </a:cubicBezTo>
                  <a:cubicBezTo>
                    <a:pt x="29241" y="1453272"/>
                    <a:pt x="55140" y="1395895"/>
                    <a:pt x="81295" y="1338536"/>
                  </a:cubicBezTo>
                  <a:cubicBezTo>
                    <a:pt x="149112" y="1191955"/>
                    <a:pt x="216784" y="1045245"/>
                    <a:pt x="282571" y="897715"/>
                  </a:cubicBezTo>
                  <a:cubicBezTo>
                    <a:pt x="409836" y="619340"/>
                    <a:pt x="516640" y="331789"/>
                    <a:pt x="650571" y="56530"/>
                  </a:cubicBezTo>
                  <a:cubicBezTo>
                    <a:pt x="659441" y="39218"/>
                    <a:pt x="669040" y="22288"/>
                    <a:pt x="677618" y="4875"/>
                  </a:cubicBezTo>
                  <a:cubicBezTo>
                    <a:pt x="679658" y="757"/>
                    <a:pt x="684457" y="-1184"/>
                    <a:pt x="688674" y="757"/>
                  </a:cubicBezTo>
                  <a:cubicBezTo>
                    <a:pt x="692790" y="2652"/>
                    <a:pt x="694730" y="7691"/>
                    <a:pt x="692790" y="11818"/>
                  </a:cubicBezTo>
                  <a:cubicBezTo>
                    <a:pt x="602224" y="194055"/>
                    <a:pt x="527786" y="383727"/>
                    <a:pt x="448221" y="570893"/>
                  </a:cubicBezTo>
                  <a:cubicBezTo>
                    <a:pt x="371415" y="754368"/>
                    <a:pt x="290393" y="936158"/>
                    <a:pt x="207723" y="1117064"/>
                  </a:cubicBezTo>
                  <a:cubicBezTo>
                    <a:pt x="152882" y="1237432"/>
                    <a:pt x="96385" y="1357179"/>
                    <a:pt x="42610" y="1478038"/>
                  </a:cubicBezTo>
                  <a:cubicBezTo>
                    <a:pt x="36499" y="1491497"/>
                    <a:pt x="30434" y="1504891"/>
                    <a:pt x="24141" y="1518249"/>
                  </a:cubicBezTo>
                  <a:cubicBezTo>
                    <a:pt x="21409" y="1525967"/>
                    <a:pt x="15417" y="1535826"/>
                    <a:pt x="5919" y="15315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9" name="Google Shape;2349;p24"/>
            <p:cNvSpPr/>
            <p:nvPr/>
          </p:nvSpPr>
          <p:spPr>
            <a:xfrm>
              <a:off x="16252330" y="9291160"/>
              <a:ext cx="737744" cy="1409814"/>
            </a:xfrm>
            <a:custGeom>
              <a:avLst/>
              <a:gdLst/>
              <a:ahLst/>
              <a:cxnLst/>
              <a:rect l="l" t="t" r="r" b="b"/>
              <a:pathLst>
                <a:path w="737744" h="1409814" extrusionOk="0">
                  <a:moveTo>
                    <a:pt x="6211" y="1408852"/>
                  </a:moveTo>
                  <a:cubicBezTo>
                    <a:pt x="-7540" y="1401171"/>
                    <a:pt x="5255" y="1386145"/>
                    <a:pt x="9262" y="1376113"/>
                  </a:cubicBezTo>
                  <a:cubicBezTo>
                    <a:pt x="32511" y="1328121"/>
                    <a:pt x="56607" y="1280494"/>
                    <a:pt x="81496" y="1233358"/>
                  </a:cubicBezTo>
                  <a:cubicBezTo>
                    <a:pt x="150852" y="1101037"/>
                    <a:pt x="222349" y="969854"/>
                    <a:pt x="290676" y="836967"/>
                  </a:cubicBezTo>
                  <a:cubicBezTo>
                    <a:pt x="435800" y="563248"/>
                    <a:pt x="561099" y="278376"/>
                    <a:pt x="718353" y="11354"/>
                  </a:cubicBezTo>
                  <a:cubicBezTo>
                    <a:pt x="721058" y="4738"/>
                    <a:pt x="726741" y="-4182"/>
                    <a:pt x="734691" y="2187"/>
                  </a:cubicBezTo>
                  <a:cubicBezTo>
                    <a:pt x="742349" y="9285"/>
                    <a:pt x="733571" y="19928"/>
                    <a:pt x="730420" y="27263"/>
                  </a:cubicBezTo>
                  <a:cubicBezTo>
                    <a:pt x="538961" y="376009"/>
                    <a:pt x="374157" y="738878"/>
                    <a:pt x="183627" y="1088198"/>
                  </a:cubicBezTo>
                  <a:cubicBezTo>
                    <a:pt x="134570" y="1180555"/>
                    <a:pt x="84519" y="1272548"/>
                    <a:pt x="38686" y="1366555"/>
                  </a:cubicBezTo>
                  <a:cubicBezTo>
                    <a:pt x="32356" y="1379138"/>
                    <a:pt x="26410" y="1392068"/>
                    <a:pt x="20117" y="1404679"/>
                  </a:cubicBezTo>
                  <a:cubicBezTo>
                    <a:pt x="17458" y="1409435"/>
                    <a:pt x="11029" y="1411039"/>
                    <a:pt x="6211" y="14088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0" name="Google Shape;2350;p24"/>
            <p:cNvSpPr/>
            <p:nvPr/>
          </p:nvSpPr>
          <p:spPr>
            <a:xfrm>
              <a:off x="16318184" y="9593539"/>
              <a:ext cx="669390" cy="1311704"/>
            </a:xfrm>
            <a:custGeom>
              <a:avLst/>
              <a:gdLst/>
              <a:ahLst/>
              <a:cxnLst/>
              <a:rect l="l" t="t" r="r" b="b"/>
              <a:pathLst>
                <a:path w="669390" h="1311704" extrusionOk="0">
                  <a:moveTo>
                    <a:pt x="7563" y="1311225"/>
                  </a:moveTo>
                  <a:cubicBezTo>
                    <a:pt x="2035" y="1309530"/>
                    <a:pt x="-1307" y="1303370"/>
                    <a:pt x="487" y="1297785"/>
                  </a:cubicBezTo>
                  <a:cubicBezTo>
                    <a:pt x="7627" y="1277565"/>
                    <a:pt x="16178" y="1257902"/>
                    <a:pt x="24920" y="1238366"/>
                  </a:cubicBezTo>
                  <a:cubicBezTo>
                    <a:pt x="61101" y="1161982"/>
                    <a:pt x="100934" y="1087147"/>
                    <a:pt x="140493" y="1012721"/>
                  </a:cubicBezTo>
                  <a:cubicBezTo>
                    <a:pt x="140457" y="1012776"/>
                    <a:pt x="140420" y="1012840"/>
                    <a:pt x="140384" y="1012904"/>
                  </a:cubicBezTo>
                  <a:cubicBezTo>
                    <a:pt x="140329" y="1012994"/>
                    <a:pt x="140284" y="1013086"/>
                    <a:pt x="140229" y="1013177"/>
                  </a:cubicBezTo>
                  <a:cubicBezTo>
                    <a:pt x="309968" y="703758"/>
                    <a:pt x="463871" y="386065"/>
                    <a:pt x="619450" y="69338"/>
                  </a:cubicBezTo>
                  <a:cubicBezTo>
                    <a:pt x="630596" y="47223"/>
                    <a:pt x="642335" y="25391"/>
                    <a:pt x="654401" y="3760"/>
                  </a:cubicBezTo>
                  <a:cubicBezTo>
                    <a:pt x="656341" y="270"/>
                    <a:pt x="661095" y="-896"/>
                    <a:pt x="664628" y="708"/>
                  </a:cubicBezTo>
                  <a:cubicBezTo>
                    <a:pt x="668407" y="2457"/>
                    <a:pt x="670684" y="7550"/>
                    <a:pt x="668598" y="11423"/>
                  </a:cubicBezTo>
                  <a:cubicBezTo>
                    <a:pt x="589188" y="167937"/>
                    <a:pt x="517318" y="328223"/>
                    <a:pt x="439347" y="485466"/>
                  </a:cubicBezTo>
                  <a:cubicBezTo>
                    <a:pt x="350611" y="666937"/>
                    <a:pt x="254918" y="844927"/>
                    <a:pt x="159918" y="1023145"/>
                  </a:cubicBezTo>
                  <a:cubicBezTo>
                    <a:pt x="120905" y="1096887"/>
                    <a:pt x="81700" y="1170620"/>
                    <a:pt x="45893" y="1245984"/>
                  </a:cubicBezTo>
                  <a:cubicBezTo>
                    <a:pt x="36467" y="1265383"/>
                    <a:pt x="29519" y="1285885"/>
                    <a:pt x="20494" y="1305448"/>
                  </a:cubicBezTo>
                  <a:cubicBezTo>
                    <a:pt x="18236" y="1310295"/>
                    <a:pt x="12590" y="1312828"/>
                    <a:pt x="7563" y="13112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1" name="Google Shape;2351;p24"/>
            <p:cNvSpPr/>
            <p:nvPr/>
          </p:nvSpPr>
          <p:spPr>
            <a:xfrm>
              <a:off x="16606734" y="6684961"/>
              <a:ext cx="2325417" cy="2254796"/>
            </a:xfrm>
            <a:custGeom>
              <a:avLst/>
              <a:gdLst/>
              <a:ahLst/>
              <a:cxnLst/>
              <a:rect l="l" t="t" r="r" b="b"/>
              <a:pathLst>
                <a:path w="2325417" h="2254796" extrusionOk="0">
                  <a:moveTo>
                    <a:pt x="2176533" y="1640465"/>
                  </a:moveTo>
                  <a:cubicBezTo>
                    <a:pt x="2097978" y="1758554"/>
                    <a:pt x="2021646" y="1880370"/>
                    <a:pt x="1916282" y="1976728"/>
                  </a:cubicBezTo>
                  <a:cubicBezTo>
                    <a:pt x="1842937" y="2042916"/>
                    <a:pt x="1752717" y="2083892"/>
                    <a:pt x="1667205" y="2130955"/>
                  </a:cubicBezTo>
                  <a:cubicBezTo>
                    <a:pt x="1490108" y="2225699"/>
                    <a:pt x="1284843" y="2263823"/>
                    <a:pt x="1085161" y="2253017"/>
                  </a:cubicBezTo>
                  <a:cubicBezTo>
                    <a:pt x="985880" y="2244570"/>
                    <a:pt x="889823" y="2216013"/>
                    <a:pt x="794011" y="2190063"/>
                  </a:cubicBezTo>
                  <a:cubicBezTo>
                    <a:pt x="699812" y="2159520"/>
                    <a:pt x="610958" y="2113824"/>
                    <a:pt x="525082" y="2064894"/>
                  </a:cubicBezTo>
                  <a:cubicBezTo>
                    <a:pt x="364987" y="1965311"/>
                    <a:pt x="218670" y="1834547"/>
                    <a:pt x="122112" y="1671135"/>
                  </a:cubicBezTo>
                  <a:cubicBezTo>
                    <a:pt x="20099" y="1500890"/>
                    <a:pt x="-10181" y="1295883"/>
                    <a:pt x="2851" y="1100061"/>
                  </a:cubicBezTo>
                  <a:cubicBezTo>
                    <a:pt x="22703" y="928577"/>
                    <a:pt x="77562" y="762058"/>
                    <a:pt x="147428" y="604852"/>
                  </a:cubicBezTo>
                  <a:cubicBezTo>
                    <a:pt x="211594" y="468384"/>
                    <a:pt x="319317" y="359489"/>
                    <a:pt x="438086" y="268963"/>
                  </a:cubicBezTo>
                  <a:cubicBezTo>
                    <a:pt x="535136" y="191102"/>
                    <a:pt x="637895" y="118463"/>
                    <a:pt x="752321" y="68548"/>
                  </a:cubicBezTo>
                  <a:cubicBezTo>
                    <a:pt x="833489" y="34024"/>
                    <a:pt x="919365" y="4975"/>
                    <a:pt x="1008100" y="0"/>
                  </a:cubicBezTo>
                  <a:cubicBezTo>
                    <a:pt x="1096590" y="1121"/>
                    <a:pt x="1185444" y="374"/>
                    <a:pt x="1273933" y="4219"/>
                  </a:cubicBezTo>
                  <a:cubicBezTo>
                    <a:pt x="1518047" y="4465"/>
                    <a:pt x="1761787" y="135219"/>
                    <a:pt x="1935032" y="301492"/>
                  </a:cubicBezTo>
                  <a:cubicBezTo>
                    <a:pt x="2044613" y="414861"/>
                    <a:pt x="2130125" y="551457"/>
                    <a:pt x="2196394" y="694130"/>
                  </a:cubicBezTo>
                  <a:cubicBezTo>
                    <a:pt x="2233504" y="787881"/>
                    <a:pt x="2251371" y="888211"/>
                    <a:pt x="2268501" y="987302"/>
                  </a:cubicBezTo>
                  <a:cubicBezTo>
                    <a:pt x="2274211" y="986683"/>
                    <a:pt x="2280167" y="989662"/>
                    <a:pt x="2282898" y="995129"/>
                  </a:cubicBezTo>
                  <a:cubicBezTo>
                    <a:pt x="2295930" y="1022201"/>
                    <a:pt x="2308461" y="1049892"/>
                    <a:pt x="2316411" y="1078949"/>
                  </a:cubicBezTo>
                  <a:cubicBezTo>
                    <a:pt x="2355734" y="1228829"/>
                    <a:pt x="2258438" y="1510585"/>
                    <a:pt x="2176533" y="164046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2" name="Google Shape;2352;p24"/>
            <p:cNvSpPr/>
            <p:nvPr/>
          </p:nvSpPr>
          <p:spPr>
            <a:xfrm>
              <a:off x="17514280" y="7475277"/>
              <a:ext cx="1197754" cy="1260756"/>
            </a:xfrm>
            <a:custGeom>
              <a:avLst/>
              <a:gdLst/>
              <a:ahLst/>
              <a:cxnLst/>
              <a:rect l="l" t="t" r="r" b="b"/>
              <a:pathLst>
                <a:path w="1197754" h="1260756" extrusionOk="0">
                  <a:moveTo>
                    <a:pt x="1197754" y="292697"/>
                  </a:moveTo>
                  <a:cubicBezTo>
                    <a:pt x="1192472" y="357163"/>
                    <a:pt x="1179914" y="421337"/>
                    <a:pt x="1157275" y="482013"/>
                  </a:cubicBezTo>
                  <a:cubicBezTo>
                    <a:pt x="1135365" y="544201"/>
                    <a:pt x="1115485" y="607009"/>
                    <a:pt x="1082036" y="664204"/>
                  </a:cubicBezTo>
                  <a:cubicBezTo>
                    <a:pt x="983574" y="860992"/>
                    <a:pt x="820109" y="1035028"/>
                    <a:pt x="627895" y="1142374"/>
                  </a:cubicBezTo>
                  <a:cubicBezTo>
                    <a:pt x="478773" y="1225365"/>
                    <a:pt x="359275" y="1275179"/>
                    <a:pt x="184946" y="1257037"/>
                  </a:cubicBezTo>
                  <a:cubicBezTo>
                    <a:pt x="142864" y="1253839"/>
                    <a:pt x="100400" y="1248254"/>
                    <a:pt x="62052" y="1229538"/>
                  </a:cubicBezTo>
                  <a:cubicBezTo>
                    <a:pt x="25980" y="1212225"/>
                    <a:pt x="-24243" y="1186557"/>
                    <a:pt x="13285" y="1141891"/>
                  </a:cubicBezTo>
                  <a:cubicBezTo>
                    <a:pt x="39412" y="1115066"/>
                    <a:pt x="78389" y="1105653"/>
                    <a:pt x="112767" y="1093626"/>
                  </a:cubicBezTo>
                  <a:cubicBezTo>
                    <a:pt x="175785" y="1071366"/>
                    <a:pt x="241335" y="1055985"/>
                    <a:pt x="302850" y="1029843"/>
                  </a:cubicBezTo>
                  <a:cubicBezTo>
                    <a:pt x="475385" y="945495"/>
                    <a:pt x="637493" y="835187"/>
                    <a:pt x="759031" y="684633"/>
                  </a:cubicBezTo>
                  <a:cubicBezTo>
                    <a:pt x="848131" y="577633"/>
                    <a:pt x="914018" y="455780"/>
                    <a:pt x="955125" y="324579"/>
                  </a:cubicBezTo>
                  <a:cubicBezTo>
                    <a:pt x="990076" y="222864"/>
                    <a:pt x="1000112" y="67744"/>
                    <a:pt x="1092509" y="1674"/>
                  </a:cubicBezTo>
                  <a:cubicBezTo>
                    <a:pt x="1208172" y="-22445"/>
                    <a:pt x="1195614" y="220859"/>
                    <a:pt x="1197754" y="2926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3" name="Google Shape;2353;p24"/>
            <p:cNvSpPr/>
            <p:nvPr/>
          </p:nvSpPr>
          <p:spPr>
            <a:xfrm>
              <a:off x="18520895" y="7297171"/>
              <a:ext cx="95328" cy="104667"/>
            </a:xfrm>
            <a:custGeom>
              <a:avLst/>
              <a:gdLst/>
              <a:ahLst/>
              <a:cxnLst/>
              <a:rect l="l" t="t" r="r" b="b"/>
              <a:pathLst>
                <a:path w="95328" h="104667" extrusionOk="0">
                  <a:moveTo>
                    <a:pt x="28046" y="98767"/>
                  </a:moveTo>
                  <a:cubicBezTo>
                    <a:pt x="-26630" y="71113"/>
                    <a:pt x="5298" y="-23505"/>
                    <a:pt x="66677" y="5444"/>
                  </a:cubicBezTo>
                  <a:cubicBezTo>
                    <a:pt x="77987" y="10647"/>
                    <a:pt x="81739" y="23093"/>
                    <a:pt x="88396" y="32360"/>
                  </a:cubicBezTo>
                  <a:cubicBezTo>
                    <a:pt x="112474" y="70739"/>
                    <a:pt x="69327" y="122221"/>
                    <a:pt x="28046" y="987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4" name="Google Shape;2354;p24"/>
            <p:cNvSpPr/>
            <p:nvPr/>
          </p:nvSpPr>
          <p:spPr>
            <a:xfrm>
              <a:off x="16768898" y="6932740"/>
              <a:ext cx="621425" cy="966849"/>
            </a:xfrm>
            <a:custGeom>
              <a:avLst/>
              <a:gdLst/>
              <a:ahLst/>
              <a:cxnLst/>
              <a:rect l="l" t="t" r="r" b="b"/>
              <a:pathLst>
                <a:path w="621425" h="966849" extrusionOk="0">
                  <a:moveTo>
                    <a:pt x="438321" y="46359"/>
                  </a:moveTo>
                  <a:cubicBezTo>
                    <a:pt x="482097" y="19634"/>
                    <a:pt x="631019" y="-46581"/>
                    <a:pt x="620938" y="53248"/>
                  </a:cubicBezTo>
                  <a:cubicBezTo>
                    <a:pt x="626802" y="103837"/>
                    <a:pt x="536637" y="154143"/>
                    <a:pt x="504008" y="187902"/>
                  </a:cubicBezTo>
                  <a:cubicBezTo>
                    <a:pt x="415582" y="264879"/>
                    <a:pt x="346599" y="359414"/>
                    <a:pt x="281787" y="456328"/>
                  </a:cubicBezTo>
                  <a:cubicBezTo>
                    <a:pt x="245478" y="515163"/>
                    <a:pt x="212366" y="576576"/>
                    <a:pt x="190693" y="642446"/>
                  </a:cubicBezTo>
                  <a:cubicBezTo>
                    <a:pt x="175275" y="692451"/>
                    <a:pt x="164365" y="743632"/>
                    <a:pt x="149102" y="793738"/>
                  </a:cubicBezTo>
                  <a:cubicBezTo>
                    <a:pt x="133685" y="839671"/>
                    <a:pt x="112739" y="977232"/>
                    <a:pt x="48555" y="966225"/>
                  </a:cubicBezTo>
                  <a:cubicBezTo>
                    <a:pt x="22428" y="959145"/>
                    <a:pt x="16801" y="927327"/>
                    <a:pt x="10936" y="904529"/>
                  </a:cubicBezTo>
                  <a:cubicBezTo>
                    <a:pt x="-2588" y="850879"/>
                    <a:pt x="-3562" y="795442"/>
                    <a:pt x="7976" y="741263"/>
                  </a:cubicBezTo>
                  <a:cubicBezTo>
                    <a:pt x="21745" y="657644"/>
                    <a:pt x="50204" y="578526"/>
                    <a:pt x="84618" y="501404"/>
                  </a:cubicBezTo>
                  <a:cubicBezTo>
                    <a:pt x="123931" y="396918"/>
                    <a:pt x="183170" y="302730"/>
                    <a:pt x="251817" y="215220"/>
                  </a:cubicBezTo>
                  <a:cubicBezTo>
                    <a:pt x="300501" y="145842"/>
                    <a:pt x="363911" y="87244"/>
                    <a:pt x="438321" y="46359"/>
                  </a:cubicBezTo>
                  <a:close/>
                </a:path>
              </a:pathLst>
            </a:custGeom>
            <a:solidFill>
              <a:srgbClr val="C7CFFB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5" name="Google Shape;2355;p24"/>
            <p:cNvSpPr/>
            <p:nvPr/>
          </p:nvSpPr>
          <p:spPr>
            <a:xfrm>
              <a:off x="16768898" y="6932740"/>
              <a:ext cx="621425" cy="966849"/>
            </a:xfrm>
            <a:custGeom>
              <a:avLst/>
              <a:gdLst/>
              <a:ahLst/>
              <a:cxnLst/>
              <a:rect l="l" t="t" r="r" b="b"/>
              <a:pathLst>
                <a:path w="621425" h="966849" extrusionOk="0">
                  <a:moveTo>
                    <a:pt x="438321" y="46359"/>
                  </a:moveTo>
                  <a:cubicBezTo>
                    <a:pt x="482097" y="19634"/>
                    <a:pt x="631019" y="-46581"/>
                    <a:pt x="620938" y="53248"/>
                  </a:cubicBezTo>
                  <a:cubicBezTo>
                    <a:pt x="626802" y="103837"/>
                    <a:pt x="536637" y="154143"/>
                    <a:pt x="504008" y="187902"/>
                  </a:cubicBezTo>
                  <a:cubicBezTo>
                    <a:pt x="415582" y="264879"/>
                    <a:pt x="346599" y="359414"/>
                    <a:pt x="281787" y="456328"/>
                  </a:cubicBezTo>
                  <a:cubicBezTo>
                    <a:pt x="245478" y="515163"/>
                    <a:pt x="212366" y="576576"/>
                    <a:pt x="190693" y="642446"/>
                  </a:cubicBezTo>
                  <a:cubicBezTo>
                    <a:pt x="175275" y="692451"/>
                    <a:pt x="164365" y="743632"/>
                    <a:pt x="149102" y="793738"/>
                  </a:cubicBezTo>
                  <a:cubicBezTo>
                    <a:pt x="133685" y="839671"/>
                    <a:pt x="112739" y="977232"/>
                    <a:pt x="48555" y="966225"/>
                  </a:cubicBezTo>
                  <a:cubicBezTo>
                    <a:pt x="22428" y="959145"/>
                    <a:pt x="16801" y="927327"/>
                    <a:pt x="10936" y="904529"/>
                  </a:cubicBezTo>
                  <a:cubicBezTo>
                    <a:pt x="-2588" y="850879"/>
                    <a:pt x="-3562" y="795442"/>
                    <a:pt x="7976" y="741263"/>
                  </a:cubicBezTo>
                  <a:cubicBezTo>
                    <a:pt x="21745" y="657644"/>
                    <a:pt x="50204" y="578526"/>
                    <a:pt x="84618" y="501404"/>
                  </a:cubicBezTo>
                  <a:cubicBezTo>
                    <a:pt x="123931" y="396918"/>
                    <a:pt x="183170" y="302730"/>
                    <a:pt x="251817" y="215220"/>
                  </a:cubicBezTo>
                  <a:cubicBezTo>
                    <a:pt x="300501" y="145842"/>
                    <a:pt x="363911" y="87244"/>
                    <a:pt x="438321" y="463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6" name="Google Shape;2356;p24"/>
            <p:cNvSpPr/>
            <p:nvPr/>
          </p:nvSpPr>
          <p:spPr>
            <a:xfrm>
              <a:off x="16902288" y="8805232"/>
              <a:ext cx="650419" cy="459324"/>
            </a:xfrm>
            <a:custGeom>
              <a:avLst/>
              <a:gdLst/>
              <a:ahLst/>
              <a:cxnLst/>
              <a:rect l="l" t="t" r="r" b="b"/>
              <a:pathLst>
                <a:path w="650419" h="459324" extrusionOk="0">
                  <a:moveTo>
                    <a:pt x="640705" y="189539"/>
                  </a:moveTo>
                  <a:cubicBezTo>
                    <a:pt x="672241" y="242634"/>
                    <a:pt x="619477" y="289760"/>
                    <a:pt x="589389" y="328176"/>
                  </a:cubicBezTo>
                  <a:cubicBezTo>
                    <a:pt x="585081" y="342919"/>
                    <a:pt x="588442" y="358673"/>
                    <a:pt x="584189" y="373498"/>
                  </a:cubicBezTo>
                  <a:cubicBezTo>
                    <a:pt x="572469" y="414483"/>
                    <a:pt x="538938" y="455003"/>
                    <a:pt x="494351" y="459158"/>
                  </a:cubicBezTo>
                  <a:cubicBezTo>
                    <a:pt x="438637" y="461910"/>
                    <a:pt x="388441" y="429754"/>
                    <a:pt x="335458" y="416506"/>
                  </a:cubicBezTo>
                  <a:cubicBezTo>
                    <a:pt x="268533" y="396742"/>
                    <a:pt x="201790" y="375038"/>
                    <a:pt x="140257" y="341370"/>
                  </a:cubicBezTo>
                  <a:cubicBezTo>
                    <a:pt x="103147" y="320832"/>
                    <a:pt x="64471" y="301815"/>
                    <a:pt x="30858" y="275838"/>
                  </a:cubicBezTo>
                  <a:cubicBezTo>
                    <a:pt x="-13938" y="236675"/>
                    <a:pt x="-8947" y="170842"/>
                    <a:pt x="39236" y="137028"/>
                  </a:cubicBezTo>
                  <a:cubicBezTo>
                    <a:pt x="53169" y="126814"/>
                    <a:pt x="45738" y="108991"/>
                    <a:pt x="46421" y="94576"/>
                  </a:cubicBezTo>
                  <a:cubicBezTo>
                    <a:pt x="46658" y="50238"/>
                    <a:pt x="85462" y="17590"/>
                    <a:pt x="125422" y="6064"/>
                  </a:cubicBezTo>
                  <a:cubicBezTo>
                    <a:pt x="163688" y="-7978"/>
                    <a:pt x="203439" y="4588"/>
                    <a:pt x="238627" y="21171"/>
                  </a:cubicBezTo>
                  <a:cubicBezTo>
                    <a:pt x="285690" y="41937"/>
                    <a:pt x="333937" y="59377"/>
                    <a:pt x="381920" y="77774"/>
                  </a:cubicBezTo>
                  <a:cubicBezTo>
                    <a:pt x="425414" y="93966"/>
                    <a:pt x="468862" y="110604"/>
                    <a:pt x="512856" y="125365"/>
                  </a:cubicBezTo>
                  <a:cubicBezTo>
                    <a:pt x="556832" y="141547"/>
                    <a:pt x="609105" y="152646"/>
                    <a:pt x="640705" y="1895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7" name="Google Shape;2357;p24"/>
            <p:cNvSpPr/>
            <p:nvPr/>
          </p:nvSpPr>
          <p:spPr>
            <a:xfrm>
              <a:off x="16502759" y="6554499"/>
              <a:ext cx="2503743" cy="2503725"/>
            </a:xfrm>
            <a:custGeom>
              <a:avLst/>
              <a:gdLst/>
              <a:ahLst/>
              <a:cxnLst/>
              <a:rect l="l" t="t" r="r" b="b"/>
              <a:pathLst>
                <a:path w="2503743" h="2503725" extrusionOk="0">
                  <a:moveTo>
                    <a:pt x="1297105" y="2313837"/>
                  </a:moveTo>
                  <a:cubicBezTo>
                    <a:pt x="2171064" y="2271786"/>
                    <a:pt x="2623365" y="1263016"/>
                    <a:pt x="2077210" y="582190"/>
                  </a:cubicBezTo>
                  <a:cubicBezTo>
                    <a:pt x="2076964" y="581853"/>
                    <a:pt x="2076673" y="581506"/>
                    <a:pt x="2076381" y="581169"/>
                  </a:cubicBezTo>
                  <a:cubicBezTo>
                    <a:pt x="2046375" y="544549"/>
                    <a:pt x="2014228" y="510015"/>
                    <a:pt x="1979960" y="477467"/>
                  </a:cubicBezTo>
                  <a:cubicBezTo>
                    <a:pt x="1329916" y="-127157"/>
                    <a:pt x="278377" y="273499"/>
                    <a:pt x="193594" y="1156499"/>
                  </a:cubicBezTo>
                  <a:cubicBezTo>
                    <a:pt x="147396" y="1629038"/>
                    <a:pt x="439666" y="2089504"/>
                    <a:pt x="885428" y="2249863"/>
                  </a:cubicBezTo>
                  <a:cubicBezTo>
                    <a:pt x="884991" y="2249717"/>
                    <a:pt x="884554" y="2249571"/>
                    <a:pt x="884117" y="2249425"/>
                  </a:cubicBezTo>
                  <a:cubicBezTo>
                    <a:pt x="1015836" y="2297982"/>
                    <a:pt x="1157008" y="2319705"/>
                    <a:pt x="1297105" y="2313837"/>
                  </a:cubicBezTo>
                  <a:close/>
                  <a:moveTo>
                    <a:pt x="1305492" y="1293"/>
                  </a:moveTo>
                  <a:cubicBezTo>
                    <a:pt x="2075033" y="30879"/>
                    <a:pt x="2639320" y="761419"/>
                    <a:pt x="2475217" y="1514083"/>
                  </a:cubicBezTo>
                  <a:cubicBezTo>
                    <a:pt x="2355720" y="2098087"/>
                    <a:pt x="1807042" y="2527901"/>
                    <a:pt x="1211584" y="2502670"/>
                  </a:cubicBezTo>
                  <a:cubicBezTo>
                    <a:pt x="690682" y="2492383"/>
                    <a:pt x="208666" y="2125058"/>
                    <a:pt x="58096" y="1626559"/>
                  </a:cubicBezTo>
                  <a:cubicBezTo>
                    <a:pt x="-201253" y="802067"/>
                    <a:pt x="442051" y="-37469"/>
                    <a:pt x="1305492" y="12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8" name="Google Shape;2358;p24"/>
            <p:cNvSpPr/>
            <p:nvPr/>
          </p:nvSpPr>
          <p:spPr>
            <a:xfrm>
              <a:off x="16534816" y="6593110"/>
              <a:ext cx="2434654" cy="2437286"/>
            </a:xfrm>
            <a:custGeom>
              <a:avLst/>
              <a:gdLst/>
              <a:ahLst/>
              <a:cxnLst/>
              <a:rect l="l" t="t" r="r" b="b"/>
              <a:pathLst>
                <a:path w="2434654" h="2437286" extrusionOk="0">
                  <a:moveTo>
                    <a:pt x="1185001" y="2436906"/>
                  </a:moveTo>
                  <a:cubicBezTo>
                    <a:pt x="635850" y="2426637"/>
                    <a:pt x="156292" y="2038464"/>
                    <a:pt x="33889" y="1502361"/>
                  </a:cubicBezTo>
                  <a:cubicBezTo>
                    <a:pt x="-74307" y="1066287"/>
                    <a:pt x="81226" y="575871"/>
                    <a:pt x="433927" y="294270"/>
                  </a:cubicBezTo>
                  <a:cubicBezTo>
                    <a:pt x="449308" y="281049"/>
                    <a:pt x="465828" y="269304"/>
                    <a:pt x="482065" y="257230"/>
                  </a:cubicBezTo>
                  <a:cubicBezTo>
                    <a:pt x="489369" y="250861"/>
                    <a:pt x="498129" y="244228"/>
                    <a:pt x="508484" y="247608"/>
                  </a:cubicBezTo>
                  <a:cubicBezTo>
                    <a:pt x="517891" y="250661"/>
                    <a:pt x="523856" y="258133"/>
                    <a:pt x="524238" y="268128"/>
                  </a:cubicBezTo>
                  <a:cubicBezTo>
                    <a:pt x="524721" y="279819"/>
                    <a:pt x="515077" y="286461"/>
                    <a:pt x="508966" y="290489"/>
                  </a:cubicBezTo>
                  <a:cubicBezTo>
                    <a:pt x="492893" y="302999"/>
                    <a:pt x="477976" y="317040"/>
                    <a:pt x="462295" y="330052"/>
                  </a:cubicBezTo>
                  <a:cubicBezTo>
                    <a:pt x="380371" y="402272"/>
                    <a:pt x="308337" y="485773"/>
                    <a:pt x="248461" y="577101"/>
                  </a:cubicBezTo>
                  <a:cubicBezTo>
                    <a:pt x="25347" y="909883"/>
                    <a:pt x="-9613" y="1361647"/>
                    <a:pt x="167111" y="1721254"/>
                  </a:cubicBezTo>
                  <a:cubicBezTo>
                    <a:pt x="371629" y="2144307"/>
                    <a:pt x="829221" y="2418628"/>
                    <a:pt x="1297960" y="2382171"/>
                  </a:cubicBezTo>
                  <a:cubicBezTo>
                    <a:pt x="1809382" y="2353141"/>
                    <a:pt x="2263941" y="1947118"/>
                    <a:pt x="2357595" y="1444829"/>
                  </a:cubicBezTo>
                  <a:cubicBezTo>
                    <a:pt x="2484296" y="819330"/>
                    <a:pt x="2067428" y="201913"/>
                    <a:pt x="1443812" y="81901"/>
                  </a:cubicBezTo>
                  <a:cubicBezTo>
                    <a:pt x="1300947" y="54283"/>
                    <a:pt x="1155732" y="51987"/>
                    <a:pt x="1014842" y="76625"/>
                  </a:cubicBezTo>
                  <a:cubicBezTo>
                    <a:pt x="941670" y="88908"/>
                    <a:pt x="876002" y="112097"/>
                    <a:pt x="808421" y="131478"/>
                  </a:cubicBezTo>
                  <a:cubicBezTo>
                    <a:pt x="773552" y="130777"/>
                    <a:pt x="768452" y="81409"/>
                    <a:pt x="802502" y="72698"/>
                  </a:cubicBezTo>
                  <a:cubicBezTo>
                    <a:pt x="1444805" y="-160957"/>
                    <a:pt x="2159379" y="188372"/>
                    <a:pt x="2372366" y="837581"/>
                  </a:cubicBezTo>
                  <a:cubicBezTo>
                    <a:pt x="2635767" y="1641480"/>
                    <a:pt x="2030401" y="2457462"/>
                    <a:pt x="1185001" y="243690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9" name="Google Shape;2359;p24"/>
            <p:cNvSpPr/>
            <p:nvPr/>
          </p:nvSpPr>
          <p:spPr>
            <a:xfrm>
              <a:off x="17114600" y="6718750"/>
              <a:ext cx="143296" cy="97916"/>
            </a:xfrm>
            <a:custGeom>
              <a:avLst/>
              <a:gdLst/>
              <a:ahLst/>
              <a:cxnLst/>
              <a:rect l="l" t="t" r="r" b="b"/>
              <a:pathLst>
                <a:path w="143296" h="97916" extrusionOk="0">
                  <a:moveTo>
                    <a:pt x="19584" y="97748"/>
                  </a:moveTo>
                  <a:cubicBezTo>
                    <a:pt x="5141" y="96637"/>
                    <a:pt x="-3884" y="79753"/>
                    <a:pt x="1644" y="66896"/>
                  </a:cubicBezTo>
                  <a:cubicBezTo>
                    <a:pt x="6106" y="56463"/>
                    <a:pt x="14876" y="51087"/>
                    <a:pt x="24237" y="45601"/>
                  </a:cubicBezTo>
                  <a:cubicBezTo>
                    <a:pt x="46184" y="32827"/>
                    <a:pt x="68687" y="21072"/>
                    <a:pt x="91472" y="9801"/>
                  </a:cubicBezTo>
                  <a:cubicBezTo>
                    <a:pt x="103147" y="4917"/>
                    <a:pt x="116251" y="-3484"/>
                    <a:pt x="129137" y="1555"/>
                  </a:cubicBezTo>
                  <a:cubicBezTo>
                    <a:pt x="129128" y="1573"/>
                    <a:pt x="129110" y="1591"/>
                    <a:pt x="129101" y="1610"/>
                  </a:cubicBezTo>
                  <a:cubicBezTo>
                    <a:pt x="158361" y="18877"/>
                    <a:pt x="136951" y="43050"/>
                    <a:pt x="113674" y="52481"/>
                  </a:cubicBezTo>
                  <a:cubicBezTo>
                    <a:pt x="91800" y="64053"/>
                    <a:pt x="70099" y="76062"/>
                    <a:pt x="48807" y="88618"/>
                  </a:cubicBezTo>
                  <a:cubicBezTo>
                    <a:pt x="39928" y="94240"/>
                    <a:pt x="30157" y="98869"/>
                    <a:pt x="19584" y="97748"/>
                  </a:cubicBezTo>
                  <a:close/>
                </a:path>
              </a:pathLst>
            </a:custGeom>
            <a:solidFill>
              <a:srgbClr val="5470D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0" name="Google Shape;2360;p24"/>
            <p:cNvSpPr/>
            <p:nvPr/>
          </p:nvSpPr>
          <p:spPr>
            <a:xfrm>
              <a:off x="16984959" y="8940929"/>
              <a:ext cx="188236" cy="112444"/>
            </a:xfrm>
            <a:custGeom>
              <a:avLst/>
              <a:gdLst/>
              <a:ahLst/>
              <a:cxnLst/>
              <a:rect l="l" t="t" r="r" b="b"/>
              <a:pathLst>
                <a:path w="188236" h="112444" extrusionOk="0">
                  <a:moveTo>
                    <a:pt x="184559" y="98463"/>
                  </a:moveTo>
                  <a:cubicBezTo>
                    <a:pt x="154662" y="83529"/>
                    <a:pt x="123854" y="71173"/>
                    <a:pt x="94649" y="54699"/>
                  </a:cubicBezTo>
                  <a:cubicBezTo>
                    <a:pt x="80115" y="46498"/>
                    <a:pt x="65890" y="37760"/>
                    <a:pt x="51866" y="28721"/>
                  </a:cubicBezTo>
                  <a:cubicBezTo>
                    <a:pt x="38069" y="19837"/>
                    <a:pt x="24955" y="8292"/>
                    <a:pt x="10394" y="839"/>
                  </a:cubicBezTo>
                  <a:cubicBezTo>
                    <a:pt x="3445" y="-2724"/>
                    <a:pt x="-3521" y="5850"/>
                    <a:pt x="1988" y="11737"/>
                  </a:cubicBezTo>
                  <a:cubicBezTo>
                    <a:pt x="13162" y="23655"/>
                    <a:pt x="28953" y="32685"/>
                    <a:pt x="42449" y="41733"/>
                  </a:cubicBezTo>
                  <a:cubicBezTo>
                    <a:pt x="56747" y="51318"/>
                    <a:pt x="71481" y="60239"/>
                    <a:pt x="86471" y="68695"/>
                  </a:cubicBezTo>
                  <a:cubicBezTo>
                    <a:pt x="115631" y="85141"/>
                    <a:pt x="146721" y="102199"/>
                    <a:pt x="178804" y="112122"/>
                  </a:cubicBezTo>
                  <a:cubicBezTo>
                    <a:pt x="186763" y="114582"/>
                    <a:pt x="192209" y="102281"/>
                    <a:pt x="184559" y="984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1" name="Google Shape;2361;p24"/>
            <p:cNvSpPr/>
            <p:nvPr/>
          </p:nvSpPr>
          <p:spPr>
            <a:xfrm>
              <a:off x="17227641" y="9070072"/>
              <a:ext cx="215930" cy="70336"/>
            </a:xfrm>
            <a:custGeom>
              <a:avLst/>
              <a:gdLst/>
              <a:ahLst/>
              <a:cxnLst/>
              <a:rect l="l" t="t" r="r" b="b"/>
              <a:pathLst>
                <a:path w="215930" h="70336" extrusionOk="0">
                  <a:moveTo>
                    <a:pt x="211352" y="57740"/>
                  </a:moveTo>
                  <a:cubicBezTo>
                    <a:pt x="176655" y="52237"/>
                    <a:pt x="142086" y="46095"/>
                    <a:pt x="108219" y="36601"/>
                  </a:cubicBezTo>
                  <a:cubicBezTo>
                    <a:pt x="74142" y="27034"/>
                    <a:pt x="42068" y="13493"/>
                    <a:pt x="9247" y="482"/>
                  </a:cubicBezTo>
                  <a:cubicBezTo>
                    <a:pt x="1416" y="-2625"/>
                    <a:pt x="-3830" y="10167"/>
                    <a:pt x="3528" y="14049"/>
                  </a:cubicBezTo>
                  <a:cubicBezTo>
                    <a:pt x="34956" y="30587"/>
                    <a:pt x="69989" y="41986"/>
                    <a:pt x="104139" y="51398"/>
                  </a:cubicBezTo>
                  <a:cubicBezTo>
                    <a:pt x="138626" y="60902"/>
                    <a:pt x="173914" y="67973"/>
                    <a:pt x="209649" y="70324"/>
                  </a:cubicBezTo>
                  <a:cubicBezTo>
                    <a:pt x="216743" y="70788"/>
                    <a:pt x="218528" y="58879"/>
                    <a:pt x="211352" y="577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62" name="Google Shape;2362;p24"/>
          <p:cNvSpPr txBox="1">
            <a:spLocks noGrp="1"/>
          </p:cNvSpPr>
          <p:nvPr>
            <p:ph type="sldNum" idx="4294967295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6" name="Google Shape;826;p14"/>
          <p:cNvGrpSpPr/>
          <p:nvPr/>
        </p:nvGrpSpPr>
        <p:grpSpPr>
          <a:xfrm>
            <a:off x="4704572" y="1963292"/>
            <a:ext cx="1671751" cy="1693743"/>
            <a:chOff x="4704572" y="1963292"/>
            <a:chExt cx="1671751" cy="1693743"/>
          </a:xfrm>
        </p:grpSpPr>
        <p:sp>
          <p:nvSpPr>
            <p:cNvPr id="827" name="Google Shape;827;p14"/>
            <p:cNvSpPr/>
            <p:nvPr/>
          </p:nvSpPr>
          <p:spPr>
            <a:xfrm rot="-80445">
              <a:off x="4723722" y="1982175"/>
              <a:ext cx="1633452" cy="1655976"/>
            </a:xfrm>
            <a:custGeom>
              <a:avLst/>
              <a:gdLst/>
              <a:ahLst/>
              <a:cxnLst/>
              <a:rect l="l" t="t" r="r" b="b"/>
              <a:pathLst>
                <a:path w="3266662" h="3311708" extrusionOk="0">
                  <a:moveTo>
                    <a:pt x="1" y="54024"/>
                  </a:moveTo>
                  <a:cubicBezTo>
                    <a:pt x="-165" y="23841"/>
                    <a:pt x="24540" y="-553"/>
                    <a:pt x="54700" y="10"/>
                  </a:cubicBezTo>
                  <a:cubicBezTo>
                    <a:pt x="3319322" y="61031"/>
                    <a:pt x="3263729" y="3758"/>
                    <a:pt x="3264252" y="97500"/>
                  </a:cubicBezTo>
                  <a:cubicBezTo>
                    <a:pt x="3265007" y="233975"/>
                    <a:pt x="3266662" y="3257271"/>
                    <a:pt x="3266662" y="3256828"/>
                  </a:cubicBezTo>
                  <a:cubicBezTo>
                    <a:pt x="3266827" y="3286732"/>
                    <a:pt x="3242559" y="3311014"/>
                    <a:pt x="3212671" y="3310848"/>
                  </a:cubicBezTo>
                  <a:cubicBezTo>
                    <a:pt x="-50237" y="3292846"/>
                    <a:pt x="2933" y="3349748"/>
                    <a:pt x="2410" y="3255026"/>
                  </a:cubicBezTo>
                  <a:cubicBezTo>
                    <a:pt x="1649" y="3116643"/>
                    <a:pt x="1" y="53586"/>
                    <a:pt x="1" y="540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p14"/>
            <p:cNvSpPr/>
            <p:nvPr/>
          </p:nvSpPr>
          <p:spPr>
            <a:xfrm rot="-80445">
              <a:off x="4837043" y="2115274"/>
              <a:ext cx="1414825" cy="1424308"/>
            </a:xfrm>
            <a:custGeom>
              <a:avLst/>
              <a:gdLst/>
              <a:ahLst/>
              <a:cxnLst/>
              <a:rect l="l" t="t" r="r" b="b"/>
              <a:pathLst>
                <a:path w="2829441" h="2848406" extrusionOk="0">
                  <a:moveTo>
                    <a:pt x="818017" y="338359"/>
                  </a:moveTo>
                  <a:cubicBezTo>
                    <a:pt x="818672" y="357103"/>
                    <a:pt x="794431" y="371582"/>
                    <a:pt x="776762" y="355136"/>
                  </a:cubicBezTo>
                  <a:cubicBezTo>
                    <a:pt x="762457" y="341817"/>
                    <a:pt x="771407" y="313932"/>
                    <a:pt x="794080" y="314084"/>
                  </a:cubicBezTo>
                  <a:cubicBezTo>
                    <a:pt x="805923" y="314164"/>
                    <a:pt x="817494" y="323125"/>
                    <a:pt x="818017" y="338359"/>
                  </a:cubicBezTo>
                  <a:close/>
                  <a:moveTo>
                    <a:pt x="796112" y="4982"/>
                  </a:moveTo>
                  <a:cubicBezTo>
                    <a:pt x="773486" y="4830"/>
                    <a:pt x="764463" y="32695"/>
                    <a:pt x="778795" y="46034"/>
                  </a:cubicBezTo>
                  <a:cubicBezTo>
                    <a:pt x="796476" y="62487"/>
                    <a:pt x="820691" y="47981"/>
                    <a:pt x="820056" y="29250"/>
                  </a:cubicBezTo>
                  <a:cubicBezTo>
                    <a:pt x="819526" y="14023"/>
                    <a:pt x="807961" y="5055"/>
                    <a:pt x="796112" y="4982"/>
                  </a:cubicBezTo>
                  <a:close/>
                  <a:moveTo>
                    <a:pt x="792034" y="623186"/>
                  </a:moveTo>
                  <a:cubicBezTo>
                    <a:pt x="769428" y="623041"/>
                    <a:pt x="760372" y="650885"/>
                    <a:pt x="774724" y="664245"/>
                  </a:cubicBezTo>
                  <a:cubicBezTo>
                    <a:pt x="792398" y="680698"/>
                    <a:pt x="816633" y="666179"/>
                    <a:pt x="815978" y="647468"/>
                  </a:cubicBezTo>
                  <a:cubicBezTo>
                    <a:pt x="815455" y="632254"/>
                    <a:pt x="803910" y="623266"/>
                    <a:pt x="792034" y="623186"/>
                  </a:cubicBezTo>
                  <a:close/>
                  <a:moveTo>
                    <a:pt x="789995" y="932288"/>
                  </a:moveTo>
                  <a:cubicBezTo>
                    <a:pt x="767376" y="932136"/>
                    <a:pt x="758340" y="959994"/>
                    <a:pt x="772678" y="973340"/>
                  </a:cubicBezTo>
                  <a:cubicBezTo>
                    <a:pt x="790353" y="989793"/>
                    <a:pt x="814588" y="975294"/>
                    <a:pt x="813932" y="956563"/>
                  </a:cubicBezTo>
                  <a:cubicBezTo>
                    <a:pt x="813416" y="941329"/>
                    <a:pt x="801845" y="932368"/>
                    <a:pt x="789995" y="932288"/>
                  </a:cubicBezTo>
                  <a:close/>
                  <a:moveTo>
                    <a:pt x="1028936" y="2788570"/>
                  </a:moveTo>
                  <a:cubicBezTo>
                    <a:pt x="1006356" y="2788417"/>
                    <a:pt x="997254" y="2816256"/>
                    <a:pt x="1011618" y="2829622"/>
                  </a:cubicBezTo>
                  <a:cubicBezTo>
                    <a:pt x="1029300" y="2846074"/>
                    <a:pt x="1053515" y="2831569"/>
                    <a:pt x="1052879" y="2812838"/>
                  </a:cubicBezTo>
                  <a:cubicBezTo>
                    <a:pt x="1052350" y="2797611"/>
                    <a:pt x="1040785" y="2788649"/>
                    <a:pt x="1028936" y="2788570"/>
                  </a:cubicBezTo>
                  <a:close/>
                  <a:moveTo>
                    <a:pt x="1033014" y="2170366"/>
                  </a:moveTo>
                  <a:cubicBezTo>
                    <a:pt x="1010400" y="2170213"/>
                    <a:pt x="1001351" y="2198065"/>
                    <a:pt x="1015703" y="2211418"/>
                  </a:cubicBezTo>
                  <a:cubicBezTo>
                    <a:pt x="1033371" y="2227864"/>
                    <a:pt x="1057599" y="2213385"/>
                    <a:pt x="1056957" y="2194641"/>
                  </a:cubicBezTo>
                  <a:cubicBezTo>
                    <a:pt x="1056434" y="2179407"/>
                    <a:pt x="1044863" y="2170445"/>
                    <a:pt x="1033014" y="2170366"/>
                  </a:cubicBezTo>
                  <a:close/>
                  <a:moveTo>
                    <a:pt x="1030975" y="2479468"/>
                  </a:moveTo>
                  <a:cubicBezTo>
                    <a:pt x="1008368" y="2479315"/>
                    <a:pt x="999312" y="2507167"/>
                    <a:pt x="1013664" y="2520520"/>
                  </a:cubicBezTo>
                  <a:cubicBezTo>
                    <a:pt x="1031332" y="2536966"/>
                    <a:pt x="1055560" y="2522487"/>
                    <a:pt x="1054918" y="2503736"/>
                  </a:cubicBezTo>
                  <a:cubicBezTo>
                    <a:pt x="1054395" y="2488509"/>
                    <a:pt x="1042824" y="2479547"/>
                    <a:pt x="1030975" y="2479468"/>
                  </a:cubicBezTo>
                  <a:close/>
                  <a:moveTo>
                    <a:pt x="783879" y="1859601"/>
                  </a:moveTo>
                  <a:cubicBezTo>
                    <a:pt x="761266" y="1859449"/>
                    <a:pt x="752216" y="1887300"/>
                    <a:pt x="766568" y="1900653"/>
                  </a:cubicBezTo>
                  <a:cubicBezTo>
                    <a:pt x="784144" y="1917013"/>
                    <a:pt x="808471" y="1902720"/>
                    <a:pt x="807829" y="1883876"/>
                  </a:cubicBezTo>
                  <a:cubicBezTo>
                    <a:pt x="807293" y="1868635"/>
                    <a:pt x="795728" y="1859681"/>
                    <a:pt x="783879" y="1859601"/>
                  </a:cubicBezTo>
                  <a:close/>
                  <a:moveTo>
                    <a:pt x="777756" y="2786914"/>
                  </a:moveTo>
                  <a:cubicBezTo>
                    <a:pt x="755149" y="2786762"/>
                    <a:pt x="746093" y="2814620"/>
                    <a:pt x="760445" y="2827966"/>
                  </a:cubicBezTo>
                  <a:cubicBezTo>
                    <a:pt x="778113" y="2844412"/>
                    <a:pt x="802341" y="2829933"/>
                    <a:pt x="801699" y="2811182"/>
                  </a:cubicBezTo>
                  <a:cubicBezTo>
                    <a:pt x="801176" y="2795955"/>
                    <a:pt x="789605" y="2786993"/>
                    <a:pt x="777756" y="2786914"/>
                  </a:cubicBezTo>
                  <a:close/>
                  <a:moveTo>
                    <a:pt x="779794" y="2477805"/>
                  </a:moveTo>
                  <a:cubicBezTo>
                    <a:pt x="757181" y="2477653"/>
                    <a:pt x="748132" y="2505505"/>
                    <a:pt x="762484" y="2518857"/>
                  </a:cubicBezTo>
                  <a:cubicBezTo>
                    <a:pt x="780152" y="2535303"/>
                    <a:pt x="804380" y="2520824"/>
                    <a:pt x="803738" y="2502080"/>
                  </a:cubicBezTo>
                  <a:cubicBezTo>
                    <a:pt x="803215" y="2486853"/>
                    <a:pt x="791644" y="2477885"/>
                    <a:pt x="779794" y="2477805"/>
                  </a:cubicBezTo>
                  <a:close/>
                  <a:moveTo>
                    <a:pt x="542900" y="312422"/>
                  </a:moveTo>
                  <a:cubicBezTo>
                    <a:pt x="520313" y="312269"/>
                    <a:pt x="511224" y="340108"/>
                    <a:pt x="525582" y="353474"/>
                  </a:cubicBezTo>
                  <a:cubicBezTo>
                    <a:pt x="543264" y="369926"/>
                    <a:pt x="567479" y="355421"/>
                    <a:pt x="566843" y="336690"/>
                  </a:cubicBezTo>
                  <a:cubicBezTo>
                    <a:pt x="566314" y="321463"/>
                    <a:pt x="554742" y="312501"/>
                    <a:pt x="542900" y="312422"/>
                  </a:cubicBezTo>
                  <a:close/>
                  <a:moveTo>
                    <a:pt x="1035052" y="1861264"/>
                  </a:moveTo>
                  <a:cubicBezTo>
                    <a:pt x="1012439" y="1861111"/>
                    <a:pt x="1003397" y="1888969"/>
                    <a:pt x="1017742" y="1902316"/>
                  </a:cubicBezTo>
                  <a:cubicBezTo>
                    <a:pt x="1035430" y="1918775"/>
                    <a:pt x="1059652" y="1904223"/>
                    <a:pt x="1058996" y="1885532"/>
                  </a:cubicBezTo>
                  <a:cubicBezTo>
                    <a:pt x="1058473" y="1870305"/>
                    <a:pt x="1046902" y="1861336"/>
                    <a:pt x="1035052" y="1861264"/>
                  </a:cubicBezTo>
                  <a:close/>
                  <a:moveTo>
                    <a:pt x="785918" y="1550499"/>
                  </a:moveTo>
                  <a:cubicBezTo>
                    <a:pt x="763318" y="1550347"/>
                    <a:pt x="754249" y="1578198"/>
                    <a:pt x="768607" y="1591551"/>
                  </a:cubicBezTo>
                  <a:cubicBezTo>
                    <a:pt x="786288" y="1608017"/>
                    <a:pt x="810503" y="1593472"/>
                    <a:pt x="809861" y="1574767"/>
                  </a:cubicBezTo>
                  <a:cubicBezTo>
                    <a:pt x="809338" y="1559540"/>
                    <a:pt x="797767" y="1550579"/>
                    <a:pt x="785918" y="1550499"/>
                  </a:cubicBezTo>
                  <a:close/>
                  <a:moveTo>
                    <a:pt x="781840" y="2168703"/>
                  </a:moveTo>
                  <a:cubicBezTo>
                    <a:pt x="759227" y="2168551"/>
                    <a:pt x="750178" y="2196402"/>
                    <a:pt x="764529" y="2209755"/>
                  </a:cubicBezTo>
                  <a:cubicBezTo>
                    <a:pt x="782217" y="2226214"/>
                    <a:pt x="806439" y="2211663"/>
                    <a:pt x="805784" y="2192972"/>
                  </a:cubicBezTo>
                  <a:cubicBezTo>
                    <a:pt x="805254" y="2177744"/>
                    <a:pt x="793683" y="2168783"/>
                    <a:pt x="781840" y="2168703"/>
                  </a:cubicBezTo>
                  <a:close/>
                  <a:moveTo>
                    <a:pt x="787957" y="1241397"/>
                  </a:moveTo>
                  <a:cubicBezTo>
                    <a:pt x="765350" y="1241245"/>
                    <a:pt x="756294" y="1269103"/>
                    <a:pt x="770646" y="1282449"/>
                  </a:cubicBezTo>
                  <a:cubicBezTo>
                    <a:pt x="788314" y="1298895"/>
                    <a:pt x="812542" y="1284416"/>
                    <a:pt x="811900" y="1265665"/>
                  </a:cubicBezTo>
                  <a:cubicBezTo>
                    <a:pt x="811377" y="1250431"/>
                    <a:pt x="799806" y="1241470"/>
                    <a:pt x="787957" y="1241397"/>
                  </a:cubicBezTo>
                  <a:close/>
                  <a:moveTo>
                    <a:pt x="544938" y="3320"/>
                  </a:moveTo>
                  <a:cubicBezTo>
                    <a:pt x="522332" y="3167"/>
                    <a:pt x="513269" y="31019"/>
                    <a:pt x="527628" y="44372"/>
                  </a:cubicBezTo>
                  <a:cubicBezTo>
                    <a:pt x="545183" y="60712"/>
                    <a:pt x="569531" y="46458"/>
                    <a:pt x="568882" y="27595"/>
                  </a:cubicBezTo>
                  <a:cubicBezTo>
                    <a:pt x="568353" y="12361"/>
                    <a:pt x="556781" y="3399"/>
                    <a:pt x="544938" y="3320"/>
                  </a:cubicBezTo>
                  <a:close/>
                  <a:moveTo>
                    <a:pt x="1286233" y="1862920"/>
                  </a:moveTo>
                  <a:cubicBezTo>
                    <a:pt x="1263620" y="1862767"/>
                    <a:pt x="1254570" y="1890619"/>
                    <a:pt x="1268915" y="1903972"/>
                  </a:cubicBezTo>
                  <a:cubicBezTo>
                    <a:pt x="1286584" y="1920418"/>
                    <a:pt x="1310825" y="1905932"/>
                    <a:pt x="1310170" y="1887194"/>
                  </a:cubicBezTo>
                  <a:cubicBezTo>
                    <a:pt x="1309653" y="1871960"/>
                    <a:pt x="1298082" y="1862999"/>
                    <a:pt x="1286233" y="1862920"/>
                  </a:cubicBezTo>
                  <a:close/>
                  <a:moveTo>
                    <a:pt x="1282155" y="2481124"/>
                  </a:moveTo>
                  <a:cubicBezTo>
                    <a:pt x="1259575" y="2480971"/>
                    <a:pt x="1250473" y="2508810"/>
                    <a:pt x="1264838" y="2522176"/>
                  </a:cubicBezTo>
                  <a:cubicBezTo>
                    <a:pt x="1282519" y="2538628"/>
                    <a:pt x="1306734" y="2524123"/>
                    <a:pt x="1306099" y="2505398"/>
                  </a:cubicBezTo>
                  <a:cubicBezTo>
                    <a:pt x="1305569" y="2490165"/>
                    <a:pt x="1294004" y="2481203"/>
                    <a:pt x="1282155" y="2481124"/>
                  </a:cubicBezTo>
                  <a:close/>
                  <a:moveTo>
                    <a:pt x="1288272" y="1553818"/>
                  </a:moveTo>
                  <a:cubicBezTo>
                    <a:pt x="1265659" y="1553665"/>
                    <a:pt x="1256616" y="1581523"/>
                    <a:pt x="1270961" y="1594870"/>
                  </a:cubicBezTo>
                  <a:cubicBezTo>
                    <a:pt x="1288649" y="1611329"/>
                    <a:pt x="1312871" y="1596777"/>
                    <a:pt x="1312215" y="1578092"/>
                  </a:cubicBezTo>
                  <a:cubicBezTo>
                    <a:pt x="1311692" y="1562858"/>
                    <a:pt x="1300121" y="1553897"/>
                    <a:pt x="1288272" y="1553818"/>
                  </a:cubicBezTo>
                  <a:close/>
                  <a:moveTo>
                    <a:pt x="1284194" y="2172022"/>
                  </a:moveTo>
                  <a:cubicBezTo>
                    <a:pt x="1261587" y="2171869"/>
                    <a:pt x="1252532" y="2199721"/>
                    <a:pt x="1266883" y="2213074"/>
                  </a:cubicBezTo>
                  <a:cubicBezTo>
                    <a:pt x="1284551" y="2229520"/>
                    <a:pt x="1308780" y="2215041"/>
                    <a:pt x="1308138" y="2196290"/>
                  </a:cubicBezTo>
                  <a:cubicBezTo>
                    <a:pt x="1307615" y="2181063"/>
                    <a:pt x="1296043" y="2172101"/>
                    <a:pt x="1284194" y="2172022"/>
                  </a:cubicBezTo>
                  <a:close/>
                  <a:moveTo>
                    <a:pt x="1296427" y="317403"/>
                  </a:moveTo>
                  <a:cubicBezTo>
                    <a:pt x="1273774" y="317250"/>
                    <a:pt x="1264798" y="345128"/>
                    <a:pt x="1279117" y="358455"/>
                  </a:cubicBezTo>
                  <a:cubicBezTo>
                    <a:pt x="1296791" y="374907"/>
                    <a:pt x="1321026" y="360389"/>
                    <a:pt x="1320371" y="341671"/>
                  </a:cubicBezTo>
                  <a:cubicBezTo>
                    <a:pt x="1319848" y="326444"/>
                    <a:pt x="1308277" y="317482"/>
                    <a:pt x="1296427" y="317403"/>
                  </a:cubicBezTo>
                  <a:close/>
                  <a:moveTo>
                    <a:pt x="1292349" y="935607"/>
                  </a:moveTo>
                  <a:cubicBezTo>
                    <a:pt x="1269723" y="935454"/>
                    <a:pt x="1260694" y="963319"/>
                    <a:pt x="1275039" y="976659"/>
                  </a:cubicBezTo>
                  <a:cubicBezTo>
                    <a:pt x="1292707" y="993105"/>
                    <a:pt x="1316935" y="978626"/>
                    <a:pt x="1316293" y="959882"/>
                  </a:cubicBezTo>
                  <a:cubicBezTo>
                    <a:pt x="1315770" y="944648"/>
                    <a:pt x="1304199" y="935686"/>
                    <a:pt x="1292349" y="935607"/>
                  </a:cubicBezTo>
                  <a:close/>
                  <a:moveTo>
                    <a:pt x="1290310" y="1244715"/>
                  </a:moveTo>
                  <a:cubicBezTo>
                    <a:pt x="1267737" y="1244563"/>
                    <a:pt x="1258622" y="1272388"/>
                    <a:pt x="1272993" y="1285767"/>
                  </a:cubicBezTo>
                  <a:cubicBezTo>
                    <a:pt x="1290569" y="1302127"/>
                    <a:pt x="1314896" y="1287834"/>
                    <a:pt x="1314254" y="1268984"/>
                  </a:cubicBezTo>
                  <a:cubicBezTo>
                    <a:pt x="1313725" y="1253723"/>
                    <a:pt x="1302061" y="1244788"/>
                    <a:pt x="1290310" y="1244715"/>
                  </a:cubicBezTo>
                  <a:close/>
                  <a:moveTo>
                    <a:pt x="1047292" y="6638"/>
                  </a:moveTo>
                  <a:cubicBezTo>
                    <a:pt x="1024686" y="6486"/>
                    <a:pt x="1015630" y="34337"/>
                    <a:pt x="1029975" y="47690"/>
                  </a:cubicBezTo>
                  <a:cubicBezTo>
                    <a:pt x="1047637" y="64129"/>
                    <a:pt x="1071885" y="49664"/>
                    <a:pt x="1071229" y="30913"/>
                  </a:cubicBezTo>
                  <a:cubicBezTo>
                    <a:pt x="1070713" y="15679"/>
                    <a:pt x="1059142" y="6718"/>
                    <a:pt x="1047292" y="6638"/>
                  </a:cubicBezTo>
                  <a:close/>
                  <a:moveTo>
                    <a:pt x="1041176" y="933951"/>
                  </a:moveTo>
                  <a:cubicBezTo>
                    <a:pt x="1018569" y="933798"/>
                    <a:pt x="1009513" y="961657"/>
                    <a:pt x="1023865" y="975003"/>
                  </a:cubicBezTo>
                  <a:cubicBezTo>
                    <a:pt x="1041533" y="991449"/>
                    <a:pt x="1065761" y="976970"/>
                    <a:pt x="1065119" y="958219"/>
                  </a:cubicBezTo>
                  <a:cubicBezTo>
                    <a:pt x="1064590" y="942992"/>
                    <a:pt x="1053019" y="934030"/>
                    <a:pt x="1041176" y="933951"/>
                  </a:cubicBezTo>
                  <a:close/>
                  <a:moveTo>
                    <a:pt x="1280116" y="2790232"/>
                  </a:moveTo>
                  <a:cubicBezTo>
                    <a:pt x="1257503" y="2790080"/>
                    <a:pt x="1248454" y="2817931"/>
                    <a:pt x="1262799" y="2831284"/>
                  </a:cubicBezTo>
                  <a:cubicBezTo>
                    <a:pt x="1280467" y="2847730"/>
                    <a:pt x="1304708" y="2833252"/>
                    <a:pt x="1304053" y="2814500"/>
                  </a:cubicBezTo>
                  <a:cubicBezTo>
                    <a:pt x="1303530" y="2799273"/>
                    <a:pt x="1291959" y="2790312"/>
                    <a:pt x="1280116" y="2790232"/>
                  </a:cubicBezTo>
                  <a:close/>
                  <a:moveTo>
                    <a:pt x="1043215" y="624842"/>
                  </a:moveTo>
                  <a:cubicBezTo>
                    <a:pt x="1020608" y="624696"/>
                    <a:pt x="1011552" y="652541"/>
                    <a:pt x="1025904" y="665901"/>
                  </a:cubicBezTo>
                  <a:cubicBezTo>
                    <a:pt x="1043579" y="682353"/>
                    <a:pt x="1067814" y="667835"/>
                    <a:pt x="1067158" y="649124"/>
                  </a:cubicBezTo>
                  <a:cubicBezTo>
                    <a:pt x="1066629" y="633890"/>
                    <a:pt x="1055057" y="624922"/>
                    <a:pt x="1043215" y="624842"/>
                  </a:cubicBezTo>
                  <a:close/>
                  <a:moveTo>
                    <a:pt x="1039137" y="1243053"/>
                  </a:moveTo>
                  <a:cubicBezTo>
                    <a:pt x="1016537" y="1242901"/>
                    <a:pt x="1007468" y="1270752"/>
                    <a:pt x="1021819" y="1284105"/>
                  </a:cubicBezTo>
                  <a:cubicBezTo>
                    <a:pt x="1039488" y="1300551"/>
                    <a:pt x="1063716" y="1286072"/>
                    <a:pt x="1063074" y="1267321"/>
                  </a:cubicBezTo>
                  <a:cubicBezTo>
                    <a:pt x="1062551" y="1252094"/>
                    <a:pt x="1050980" y="1243132"/>
                    <a:pt x="1039137" y="1243053"/>
                  </a:cubicBezTo>
                  <a:close/>
                  <a:moveTo>
                    <a:pt x="1037091" y="1552155"/>
                  </a:moveTo>
                  <a:cubicBezTo>
                    <a:pt x="1014511" y="1552003"/>
                    <a:pt x="1005409" y="1579834"/>
                    <a:pt x="1019774" y="1593207"/>
                  </a:cubicBezTo>
                  <a:cubicBezTo>
                    <a:pt x="1037349" y="1609567"/>
                    <a:pt x="1061677" y="1595273"/>
                    <a:pt x="1061035" y="1576423"/>
                  </a:cubicBezTo>
                  <a:cubicBezTo>
                    <a:pt x="1060512" y="1561196"/>
                    <a:pt x="1048941" y="1552234"/>
                    <a:pt x="1037091" y="1552155"/>
                  </a:cubicBezTo>
                  <a:close/>
                  <a:moveTo>
                    <a:pt x="1045253" y="315740"/>
                  </a:moveTo>
                  <a:cubicBezTo>
                    <a:pt x="1022587" y="315588"/>
                    <a:pt x="1013631" y="343479"/>
                    <a:pt x="1027943" y="356792"/>
                  </a:cubicBezTo>
                  <a:cubicBezTo>
                    <a:pt x="1045618" y="373245"/>
                    <a:pt x="1069853" y="358726"/>
                    <a:pt x="1069197" y="340008"/>
                  </a:cubicBezTo>
                  <a:cubicBezTo>
                    <a:pt x="1068674" y="324808"/>
                    <a:pt x="1057129" y="315820"/>
                    <a:pt x="1045253" y="315740"/>
                  </a:cubicBezTo>
                  <a:close/>
                  <a:moveTo>
                    <a:pt x="1294388" y="626505"/>
                  </a:moveTo>
                  <a:cubicBezTo>
                    <a:pt x="1271795" y="626359"/>
                    <a:pt x="1262713" y="654197"/>
                    <a:pt x="1277078" y="667557"/>
                  </a:cubicBezTo>
                  <a:cubicBezTo>
                    <a:pt x="1294752" y="684009"/>
                    <a:pt x="1318987" y="669497"/>
                    <a:pt x="1318332" y="650773"/>
                  </a:cubicBezTo>
                  <a:cubicBezTo>
                    <a:pt x="1317809" y="635546"/>
                    <a:pt x="1306238" y="626584"/>
                    <a:pt x="1294388" y="626505"/>
                  </a:cubicBezTo>
                  <a:close/>
                  <a:moveTo>
                    <a:pt x="38500" y="618212"/>
                  </a:moveTo>
                  <a:cubicBezTo>
                    <a:pt x="15887" y="618060"/>
                    <a:pt x="6838" y="645918"/>
                    <a:pt x="21189" y="659264"/>
                  </a:cubicBezTo>
                  <a:cubicBezTo>
                    <a:pt x="38858" y="675710"/>
                    <a:pt x="63086" y="661231"/>
                    <a:pt x="62444" y="642487"/>
                  </a:cubicBezTo>
                  <a:cubicBezTo>
                    <a:pt x="61914" y="627253"/>
                    <a:pt x="50349" y="618285"/>
                    <a:pt x="38500" y="618212"/>
                  </a:cubicBezTo>
                  <a:close/>
                  <a:moveTo>
                    <a:pt x="279479" y="2165385"/>
                  </a:moveTo>
                  <a:cubicBezTo>
                    <a:pt x="256906" y="2165232"/>
                    <a:pt x="247790" y="2193058"/>
                    <a:pt x="262162" y="2206437"/>
                  </a:cubicBezTo>
                  <a:cubicBezTo>
                    <a:pt x="279738" y="2222797"/>
                    <a:pt x="304065" y="2208503"/>
                    <a:pt x="303423" y="2189653"/>
                  </a:cubicBezTo>
                  <a:cubicBezTo>
                    <a:pt x="302893" y="2174426"/>
                    <a:pt x="291329" y="2165464"/>
                    <a:pt x="279479" y="2165385"/>
                  </a:cubicBezTo>
                  <a:close/>
                  <a:moveTo>
                    <a:pt x="40539" y="309103"/>
                  </a:moveTo>
                  <a:cubicBezTo>
                    <a:pt x="17886" y="308951"/>
                    <a:pt x="8910" y="336829"/>
                    <a:pt x="23228" y="350155"/>
                  </a:cubicBezTo>
                  <a:cubicBezTo>
                    <a:pt x="40896" y="366601"/>
                    <a:pt x="65125" y="352123"/>
                    <a:pt x="64483" y="333372"/>
                  </a:cubicBezTo>
                  <a:cubicBezTo>
                    <a:pt x="63960" y="318144"/>
                    <a:pt x="52388" y="309183"/>
                    <a:pt x="40539" y="309103"/>
                  </a:cubicBezTo>
                  <a:close/>
                  <a:moveTo>
                    <a:pt x="36461" y="927314"/>
                  </a:moveTo>
                  <a:cubicBezTo>
                    <a:pt x="13947" y="927168"/>
                    <a:pt x="4733" y="954954"/>
                    <a:pt x="19144" y="968366"/>
                  </a:cubicBezTo>
                  <a:cubicBezTo>
                    <a:pt x="36812" y="984812"/>
                    <a:pt x="61047" y="970333"/>
                    <a:pt x="60405" y="951589"/>
                  </a:cubicBezTo>
                  <a:cubicBezTo>
                    <a:pt x="59875" y="936322"/>
                    <a:pt x="48211" y="927394"/>
                    <a:pt x="36461" y="927314"/>
                  </a:cubicBezTo>
                  <a:close/>
                  <a:moveTo>
                    <a:pt x="277440" y="2474487"/>
                  </a:moveTo>
                  <a:cubicBezTo>
                    <a:pt x="254788" y="2474335"/>
                    <a:pt x="245811" y="2502213"/>
                    <a:pt x="260130" y="2515539"/>
                  </a:cubicBezTo>
                  <a:cubicBezTo>
                    <a:pt x="277818" y="2531998"/>
                    <a:pt x="302039" y="2517446"/>
                    <a:pt x="301384" y="2498755"/>
                  </a:cubicBezTo>
                  <a:cubicBezTo>
                    <a:pt x="300861" y="2483528"/>
                    <a:pt x="289290" y="2474566"/>
                    <a:pt x="277440" y="2474487"/>
                  </a:cubicBezTo>
                  <a:close/>
                  <a:moveTo>
                    <a:pt x="275402" y="2783596"/>
                  </a:moveTo>
                  <a:cubicBezTo>
                    <a:pt x="252735" y="2783443"/>
                    <a:pt x="243779" y="2811334"/>
                    <a:pt x="258091" y="2824648"/>
                  </a:cubicBezTo>
                  <a:cubicBezTo>
                    <a:pt x="275766" y="2841100"/>
                    <a:pt x="300001" y="2826601"/>
                    <a:pt x="299345" y="2807864"/>
                  </a:cubicBezTo>
                  <a:cubicBezTo>
                    <a:pt x="298822" y="2792637"/>
                    <a:pt x="287251" y="2783675"/>
                    <a:pt x="275402" y="2783596"/>
                  </a:cubicBezTo>
                  <a:close/>
                  <a:moveTo>
                    <a:pt x="25492" y="6949"/>
                  </a:moveTo>
                  <a:cubicBezTo>
                    <a:pt x="10889" y="20342"/>
                    <a:pt x="19779" y="48081"/>
                    <a:pt x="42260" y="48227"/>
                  </a:cubicBezTo>
                  <a:cubicBezTo>
                    <a:pt x="64920" y="48379"/>
                    <a:pt x="73883" y="20494"/>
                    <a:pt x="59571" y="7175"/>
                  </a:cubicBezTo>
                  <a:cubicBezTo>
                    <a:pt x="48655" y="-2986"/>
                    <a:pt x="34263" y="-1707"/>
                    <a:pt x="25492" y="6949"/>
                  </a:cubicBezTo>
                  <a:close/>
                  <a:moveTo>
                    <a:pt x="34422" y="1236416"/>
                  </a:moveTo>
                  <a:cubicBezTo>
                    <a:pt x="11809" y="1236264"/>
                    <a:pt x="2760" y="1264115"/>
                    <a:pt x="17112" y="1277468"/>
                  </a:cubicBezTo>
                  <a:cubicBezTo>
                    <a:pt x="34786" y="1293921"/>
                    <a:pt x="59021" y="1279402"/>
                    <a:pt x="58366" y="1260684"/>
                  </a:cubicBezTo>
                  <a:cubicBezTo>
                    <a:pt x="57843" y="1245484"/>
                    <a:pt x="46298" y="1236496"/>
                    <a:pt x="34422" y="1236416"/>
                  </a:cubicBezTo>
                  <a:close/>
                  <a:moveTo>
                    <a:pt x="26260" y="2472831"/>
                  </a:moveTo>
                  <a:cubicBezTo>
                    <a:pt x="3680" y="2472679"/>
                    <a:pt x="-5422" y="2500510"/>
                    <a:pt x="8949" y="2513883"/>
                  </a:cubicBezTo>
                  <a:cubicBezTo>
                    <a:pt x="26525" y="2530243"/>
                    <a:pt x="50853" y="2515950"/>
                    <a:pt x="50210" y="2497106"/>
                  </a:cubicBezTo>
                  <a:cubicBezTo>
                    <a:pt x="49681" y="2481866"/>
                    <a:pt x="38116" y="2472911"/>
                    <a:pt x="26260" y="2472831"/>
                  </a:cubicBezTo>
                  <a:close/>
                  <a:moveTo>
                    <a:pt x="32383" y="1545518"/>
                  </a:moveTo>
                  <a:cubicBezTo>
                    <a:pt x="9764" y="1545366"/>
                    <a:pt x="728" y="1573224"/>
                    <a:pt x="15066" y="1586570"/>
                  </a:cubicBezTo>
                  <a:cubicBezTo>
                    <a:pt x="32754" y="1603030"/>
                    <a:pt x="56976" y="1588478"/>
                    <a:pt x="56320" y="1569793"/>
                  </a:cubicBezTo>
                  <a:cubicBezTo>
                    <a:pt x="55804" y="1554559"/>
                    <a:pt x="44226" y="1545598"/>
                    <a:pt x="32383" y="1545518"/>
                  </a:cubicBezTo>
                  <a:close/>
                  <a:moveTo>
                    <a:pt x="2805217" y="66487"/>
                  </a:moveTo>
                  <a:cubicBezTo>
                    <a:pt x="2827850" y="66633"/>
                    <a:pt x="2836859" y="38768"/>
                    <a:pt x="2822534" y="25435"/>
                  </a:cubicBezTo>
                  <a:cubicBezTo>
                    <a:pt x="2804945" y="9069"/>
                    <a:pt x="2780690" y="23322"/>
                    <a:pt x="2781273" y="42219"/>
                  </a:cubicBezTo>
                  <a:cubicBezTo>
                    <a:pt x="2781856" y="57506"/>
                    <a:pt x="2793447" y="66408"/>
                    <a:pt x="2805217" y="66487"/>
                  </a:cubicBezTo>
                  <a:close/>
                  <a:moveTo>
                    <a:pt x="24221" y="2781933"/>
                  </a:moveTo>
                  <a:cubicBezTo>
                    <a:pt x="1568" y="2781781"/>
                    <a:pt x="-7408" y="2809659"/>
                    <a:pt x="6911" y="2822985"/>
                  </a:cubicBezTo>
                  <a:cubicBezTo>
                    <a:pt x="24486" y="2839345"/>
                    <a:pt x="48754" y="2825098"/>
                    <a:pt x="48165" y="2806201"/>
                  </a:cubicBezTo>
                  <a:cubicBezTo>
                    <a:pt x="47582" y="2790915"/>
                    <a:pt x="35991" y="2782013"/>
                    <a:pt x="24221" y="2781933"/>
                  </a:cubicBezTo>
                  <a:close/>
                  <a:moveTo>
                    <a:pt x="540861" y="621530"/>
                  </a:moveTo>
                  <a:cubicBezTo>
                    <a:pt x="518248" y="621378"/>
                    <a:pt x="509198" y="649230"/>
                    <a:pt x="523543" y="662582"/>
                  </a:cubicBezTo>
                  <a:cubicBezTo>
                    <a:pt x="541212" y="679028"/>
                    <a:pt x="565453" y="664550"/>
                    <a:pt x="564798" y="645799"/>
                  </a:cubicBezTo>
                  <a:cubicBezTo>
                    <a:pt x="564275" y="630571"/>
                    <a:pt x="552703" y="621603"/>
                    <a:pt x="540861" y="621530"/>
                  </a:cubicBezTo>
                  <a:close/>
                  <a:moveTo>
                    <a:pt x="30345" y="1854627"/>
                  </a:moveTo>
                  <a:cubicBezTo>
                    <a:pt x="7738" y="1854475"/>
                    <a:pt x="-1324" y="1882326"/>
                    <a:pt x="13034" y="1895679"/>
                  </a:cubicBezTo>
                  <a:cubicBezTo>
                    <a:pt x="30702" y="1912125"/>
                    <a:pt x="54930" y="1897646"/>
                    <a:pt x="54288" y="1878895"/>
                  </a:cubicBezTo>
                  <a:cubicBezTo>
                    <a:pt x="53759" y="1863668"/>
                    <a:pt x="42187" y="1854700"/>
                    <a:pt x="30345" y="1854627"/>
                  </a:cubicBezTo>
                  <a:close/>
                  <a:moveTo>
                    <a:pt x="28306" y="2163729"/>
                  </a:moveTo>
                  <a:cubicBezTo>
                    <a:pt x="5679" y="2163577"/>
                    <a:pt x="-3350" y="2191441"/>
                    <a:pt x="10995" y="2204781"/>
                  </a:cubicBezTo>
                  <a:cubicBezTo>
                    <a:pt x="28663" y="2221227"/>
                    <a:pt x="52891" y="2206748"/>
                    <a:pt x="52249" y="2188004"/>
                  </a:cubicBezTo>
                  <a:cubicBezTo>
                    <a:pt x="51720" y="2172770"/>
                    <a:pt x="40148" y="2163808"/>
                    <a:pt x="28306" y="2163729"/>
                  </a:cubicBezTo>
                  <a:close/>
                  <a:moveTo>
                    <a:pt x="526582" y="2785252"/>
                  </a:moveTo>
                  <a:cubicBezTo>
                    <a:pt x="503969" y="2785099"/>
                    <a:pt x="494926" y="2812957"/>
                    <a:pt x="509271" y="2826303"/>
                  </a:cubicBezTo>
                  <a:cubicBezTo>
                    <a:pt x="526939" y="2842749"/>
                    <a:pt x="551168" y="2828271"/>
                    <a:pt x="550526" y="2809526"/>
                  </a:cubicBezTo>
                  <a:cubicBezTo>
                    <a:pt x="549996" y="2794292"/>
                    <a:pt x="538425" y="2785331"/>
                    <a:pt x="526582" y="2785252"/>
                  </a:cubicBezTo>
                  <a:close/>
                  <a:moveTo>
                    <a:pt x="532698" y="1857939"/>
                  </a:moveTo>
                  <a:cubicBezTo>
                    <a:pt x="510125" y="1857793"/>
                    <a:pt x="501010" y="1885611"/>
                    <a:pt x="515381" y="1898991"/>
                  </a:cubicBezTo>
                  <a:cubicBezTo>
                    <a:pt x="533049" y="1915437"/>
                    <a:pt x="557284" y="1900958"/>
                    <a:pt x="556642" y="1882207"/>
                  </a:cubicBezTo>
                  <a:cubicBezTo>
                    <a:pt x="556113" y="1866986"/>
                    <a:pt x="544548" y="1858018"/>
                    <a:pt x="532698" y="1857939"/>
                  </a:cubicBezTo>
                  <a:close/>
                  <a:moveTo>
                    <a:pt x="528621" y="2476149"/>
                  </a:moveTo>
                  <a:cubicBezTo>
                    <a:pt x="506008" y="2475997"/>
                    <a:pt x="496958" y="2503849"/>
                    <a:pt x="511303" y="2517201"/>
                  </a:cubicBezTo>
                  <a:cubicBezTo>
                    <a:pt x="528978" y="2533654"/>
                    <a:pt x="553213" y="2519155"/>
                    <a:pt x="552558" y="2500418"/>
                  </a:cubicBezTo>
                  <a:cubicBezTo>
                    <a:pt x="552041" y="2485190"/>
                    <a:pt x="540463" y="2476229"/>
                    <a:pt x="528621" y="2476149"/>
                  </a:cubicBezTo>
                  <a:close/>
                  <a:moveTo>
                    <a:pt x="530660" y="2167047"/>
                  </a:moveTo>
                  <a:cubicBezTo>
                    <a:pt x="507994" y="2166895"/>
                    <a:pt x="499037" y="2194786"/>
                    <a:pt x="513349" y="2208099"/>
                  </a:cubicBezTo>
                  <a:cubicBezTo>
                    <a:pt x="531037" y="2224559"/>
                    <a:pt x="555259" y="2210007"/>
                    <a:pt x="554603" y="2191322"/>
                  </a:cubicBezTo>
                  <a:cubicBezTo>
                    <a:pt x="554080" y="2176115"/>
                    <a:pt x="542535" y="2167127"/>
                    <a:pt x="530660" y="2167047"/>
                  </a:cubicBezTo>
                  <a:close/>
                  <a:moveTo>
                    <a:pt x="538815" y="930633"/>
                  </a:moveTo>
                  <a:cubicBezTo>
                    <a:pt x="516202" y="930480"/>
                    <a:pt x="507153" y="958332"/>
                    <a:pt x="521504" y="971684"/>
                  </a:cubicBezTo>
                  <a:cubicBezTo>
                    <a:pt x="539192" y="988144"/>
                    <a:pt x="563414" y="973592"/>
                    <a:pt x="562759" y="954901"/>
                  </a:cubicBezTo>
                  <a:cubicBezTo>
                    <a:pt x="562236" y="939700"/>
                    <a:pt x="550691" y="930712"/>
                    <a:pt x="538815" y="930633"/>
                  </a:cubicBezTo>
                  <a:close/>
                  <a:moveTo>
                    <a:pt x="536776" y="1239735"/>
                  </a:moveTo>
                  <a:cubicBezTo>
                    <a:pt x="514170" y="1239582"/>
                    <a:pt x="505114" y="1267434"/>
                    <a:pt x="519466" y="1280787"/>
                  </a:cubicBezTo>
                  <a:cubicBezTo>
                    <a:pt x="537140" y="1297239"/>
                    <a:pt x="561375" y="1282740"/>
                    <a:pt x="560720" y="1264009"/>
                  </a:cubicBezTo>
                  <a:cubicBezTo>
                    <a:pt x="560197" y="1248776"/>
                    <a:pt x="548626" y="1239814"/>
                    <a:pt x="536776" y="1239735"/>
                  </a:cubicBezTo>
                  <a:close/>
                  <a:moveTo>
                    <a:pt x="534737" y="1548837"/>
                  </a:moveTo>
                  <a:cubicBezTo>
                    <a:pt x="512131" y="1548684"/>
                    <a:pt x="503075" y="1576542"/>
                    <a:pt x="517427" y="1589889"/>
                  </a:cubicBezTo>
                  <a:cubicBezTo>
                    <a:pt x="535095" y="1606335"/>
                    <a:pt x="559323" y="1591856"/>
                    <a:pt x="558681" y="1573112"/>
                  </a:cubicBezTo>
                  <a:cubicBezTo>
                    <a:pt x="558158" y="1557878"/>
                    <a:pt x="546587" y="1548916"/>
                    <a:pt x="534737" y="1548837"/>
                  </a:cubicBezTo>
                  <a:close/>
                  <a:moveTo>
                    <a:pt x="281518" y="1856283"/>
                  </a:moveTo>
                  <a:cubicBezTo>
                    <a:pt x="258912" y="1856130"/>
                    <a:pt x="249856" y="1883989"/>
                    <a:pt x="264201" y="1897335"/>
                  </a:cubicBezTo>
                  <a:cubicBezTo>
                    <a:pt x="281869" y="1913781"/>
                    <a:pt x="306097" y="1899302"/>
                    <a:pt x="305455" y="1880558"/>
                  </a:cubicBezTo>
                  <a:cubicBezTo>
                    <a:pt x="304939" y="1865324"/>
                    <a:pt x="293368" y="1856362"/>
                    <a:pt x="281518" y="1856283"/>
                  </a:cubicBezTo>
                  <a:close/>
                  <a:moveTo>
                    <a:pt x="285596" y="1238079"/>
                  </a:moveTo>
                  <a:cubicBezTo>
                    <a:pt x="262930" y="1237926"/>
                    <a:pt x="253973" y="1265818"/>
                    <a:pt x="268285" y="1279131"/>
                  </a:cubicBezTo>
                  <a:cubicBezTo>
                    <a:pt x="285973" y="1295590"/>
                    <a:pt x="310195" y="1281038"/>
                    <a:pt x="309540" y="1262347"/>
                  </a:cubicBezTo>
                  <a:cubicBezTo>
                    <a:pt x="309017" y="1247120"/>
                    <a:pt x="297445" y="1238152"/>
                    <a:pt x="285596" y="1238079"/>
                  </a:cubicBezTo>
                  <a:close/>
                  <a:moveTo>
                    <a:pt x="283557" y="1547181"/>
                  </a:moveTo>
                  <a:cubicBezTo>
                    <a:pt x="260951" y="1547028"/>
                    <a:pt x="251895" y="1574880"/>
                    <a:pt x="266246" y="1588233"/>
                  </a:cubicBezTo>
                  <a:cubicBezTo>
                    <a:pt x="283921" y="1604685"/>
                    <a:pt x="308156" y="1590187"/>
                    <a:pt x="307501" y="1571449"/>
                  </a:cubicBezTo>
                  <a:cubicBezTo>
                    <a:pt x="306978" y="1556222"/>
                    <a:pt x="295406" y="1547260"/>
                    <a:pt x="283557" y="1547181"/>
                  </a:cubicBezTo>
                  <a:close/>
                  <a:moveTo>
                    <a:pt x="287642" y="928970"/>
                  </a:moveTo>
                  <a:cubicBezTo>
                    <a:pt x="264975" y="928818"/>
                    <a:pt x="256019" y="956709"/>
                    <a:pt x="270331" y="970022"/>
                  </a:cubicBezTo>
                  <a:cubicBezTo>
                    <a:pt x="288019" y="986481"/>
                    <a:pt x="312241" y="971930"/>
                    <a:pt x="311585" y="953238"/>
                  </a:cubicBezTo>
                  <a:cubicBezTo>
                    <a:pt x="311056" y="938037"/>
                    <a:pt x="299511" y="929050"/>
                    <a:pt x="287642" y="928970"/>
                  </a:cubicBezTo>
                  <a:close/>
                  <a:moveTo>
                    <a:pt x="289680" y="619868"/>
                  </a:moveTo>
                  <a:cubicBezTo>
                    <a:pt x="267074" y="619716"/>
                    <a:pt x="258018" y="647567"/>
                    <a:pt x="272363" y="660920"/>
                  </a:cubicBezTo>
                  <a:cubicBezTo>
                    <a:pt x="290044" y="677373"/>
                    <a:pt x="314260" y="662867"/>
                    <a:pt x="313624" y="644136"/>
                  </a:cubicBezTo>
                  <a:cubicBezTo>
                    <a:pt x="313094" y="628909"/>
                    <a:pt x="301523" y="619947"/>
                    <a:pt x="289680" y="619868"/>
                  </a:cubicBezTo>
                  <a:close/>
                  <a:moveTo>
                    <a:pt x="293758" y="1664"/>
                  </a:moveTo>
                  <a:cubicBezTo>
                    <a:pt x="271145" y="1512"/>
                    <a:pt x="262096" y="29363"/>
                    <a:pt x="276447" y="42716"/>
                  </a:cubicBezTo>
                  <a:cubicBezTo>
                    <a:pt x="294116" y="59162"/>
                    <a:pt x="318344" y="44683"/>
                    <a:pt x="317702" y="25932"/>
                  </a:cubicBezTo>
                  <a:cubicBezTo>
                    <a:pt x="317179" y="10705"/>
                    <a:pt x="305608" y="1737"/>
                    <a:pt x="293758" y="1664"/>
                  </a:cubicBezTo>
                  <a:close/>
                  <a:moveTo>
                    <a:pt x="291719" y="310766"/>
                  </a:moveTo>
                  <a:cubicBezTo>
                    <a:pt x="269113" y="310614"/>
                    <a:pt x="260050" y="338465"/>
                    <a:pt x="274409" y="351818"/>
                  </a:cubicBezTo>
                  <a:cubicBezTo>
                    <a:pt x="292077" y="368264"/>
                    <a:pt x="316305" y="353785"/>
                    <a:pt x="315663" y="335041"/>
                  </a:cubicBezTo>
                  <a:cubicBezTo>
                    <a:pt x="315140" y="319807"/>
                    <a:pt x="303569" y="310845"/>
                    <a:pt x="291719" y="310766"/>
                  </a:cubicBezTo>
                  <a:close/>
                  <a:moveTo>
                    <a:pt x="2544166" y="1562110"/>
                  </a:moveTo>
                  <a:cubicBezTo>
                    <a:pt x="2521653" y="1561964"/>
                    <a:pt x="2512438" y="1589750"/>
                    <a:pt x="2526849" y="1603162"/>
                  </a:cubicBezTo>
                  <a:cubicBezTo>
                    <a:pt x="2544517" y="1619608"/>
                    <a:pt x="2568759" y="1605129"/>
                    <a:pt x="2568104" y="1586378"/>
                  </a:cubicBezTo>
                  <a:cubicBezTo>
                    <a:pt x="2567581" y="1571151"/>
                    <a:pt x="2556009" y="1562189"/>
                    <a:pt x="2544166" y="1562110"/>
                  </a:cubicBezTo>
                  <a:close/>
                  <a:moveTo>
                    <a:pt x="2301142" y="324039"/>
                  </a:moveTo>
                  <a:cubicBezTo>
                    <a:pt x="2278515" y="323894"/>
                    <a:pt x="2269493" y="351745"/>
                    <a:pt x="2283831" y="365091"/>
                  </a:cubicBezTo>
                  <a:cubicBezTo>
                    <a:pt x="2301407" y="381451"/>
                    <a:pt x="2325734" y="367158"/>
                    <a:pt x="2325092" y="348314"/>
                  </a:cubicBezTo>
                  <a:cubicBezTo>
                    <a:pt x="2324556" y="333074"/>
                    <a:pt x="2312991" y="324119"/>
                    <a:pt x="2301142" y="324039"/>
                  </a:cubicBezTo>
                  <a:close/>
                  <a:moveTo>
                    <a:pt x="2303181" y="14937"/>
                  </a:moveTo>
                  <a:cubicBezTo>
                    <a:pt x="2280561" y="14785"/>
                    <a:pt x="2271525" y="42650"/>
                    <a:pt x="2285870" y="55989"/>
                  </a:cubicBezTo>
                  <a:cubicBezTo>
                    <a:pt x="2303538" y="72435"/>
                    <a:pt x="2327766" y="57956"/>
                    <a:pt x="2327124" y="39212"/>
                  </a:cubicBezTo>
                  <a:cubicBezTo>
                    <a:pt x="2326601" y="23978"/>
                    <a:pt x="2315030" y="15010"/>
                    <a:pt x="2303181" y="14937"/>
                  </a:cubicBezTo>
                  <a:close/>
                  <a:moveTo>
                    <a:pt x="2299103" y="633141"/>
                  </a:moveTo>
                  <a:cubicBezTo>
                    <a:pt x="2276490" y="632989"/>
                    <a:pt x="2267440" y="660840"/>
                    <a:pt x="2281792" y="674193"/>
                  </a:cubicBezTo>
                  <a:cubicBezTo>
                    <a:pt x="2299460" y="690639"/>
                    <a:pt x="2323702" y="676147"/>
                    <a:pt x="2323046" y="657410"/>
                  </a:cubicBezTo>
                  <a:cubicBezTo>
                    <a:pt x="2322524" y="642182"/>
                    <a:pt x="2310952" y="633221"/>
                    <a:pt x="2299103" y="633141"/>
                  </a:cubicBezTo>
                  <a:close/>
                  <a:moveTo>
                    <a:pt x="2297064" y="942243"/>
                  </a:moveTo>
                  <a:cubicBezTo>
                    <a:pt x="2274398" y="942091"/>
                    <a:pt x="2265441" y="969982"/>
                    <a:pt x="2279753" y="983295"/>
                  </a:cubicBezTo>
                  <a:cubicBezTo>
                    <a:pt x="2297428" y="999748"/>
                    <a:pt x="2321663" y="985249"/>
                    <a:pt x="2321008" y="966518"/>
                  </a:cubicBezTo>
                  <a:cubicBezTo>
                    <a:pt x="2320485" y="951284"/>
                    <a:pt x="2308913" y="942323"/>
                    <a:pt x="2297064" y="942243"/>
                  </a:cubicBezTo>
                  <a:close/>
                  <a:moveTo>
                    <a:pt x="2540082" y="2180321"/>
                  </a:moveTo>
                  <a:cubicBezTo>
                    <a:pt x="2517469" y="2180168"/>
                    <a:pt x="2508426" y="2208026"/>
                    <a:pt x="2522771" y="2221373"/>
                  </a:cubicBezTo>
                  <a:cubicBezTo>
                    <a:pt x="2540446" y="2237825"/>
                    <a:pt x="2564681" y="2223327"/>
                    <a:pt x="2564026" y="2204589"/>
                  </a:cubicBezTo>
                  <a:cubicBezTo>
                    <a:pt x="2563503" y="2189362"/>
                    <a:pt x="2551932" y="2180400"/>
                    <a:pt x="2540082" y="2180321"/>
                  </a:cubicBezTo>
                  <a:close/>
                  <a:moveTo>
                    <a:pt x="2536004" y="2798525"/>
                  </a:moveTo>
                  <a:cubicBezTo>
                    <a:pt x="2513404" y="2798372"/>
                    <a:pt x="2504335" y="2826224"/>
                    <a:pt x="2518694" y="2839577"/>
                  </a:cubicBezTo>
                  <a:cubicBezTo>
                    <a:pt x="2536382" y="2856049"/>
                    <a:pt x="2560590" y="2841484"/>
                    <a:pt x="2559948" y="2822800"/>
                  </a:cubicBezTo>
                  <a:cubicBezTo>
                    <a:pt x="2559425" y="2807566"/>
                    <a:pt x="2547854" y="2798604"/>
                    <a:pt x="2536004" y="2798525"/>
                  </a:cubicBezTo>
                  <a:close/>
                  <a:moveTo>
                    <a:pt x="2538043" y="2489423"/>
                  </a:moveTo>
                  <a:cubicBezTo>
                    <a:pt x="2515430" y="2489270"/>
                    <a:pt x="2506381" y="2517128"/>
                    <a:pt x="2520732" y="2530475"/>
                  </a:cubicBezTo>
                  <a:cubicBezTo>
                    <a:pt x="2538401" y="2546921"/>
                    <a:pt x="2562629" y="2532442"/>
                    <a:pt x="2561987" y="2513691"/>
                  </a:cubicBezTo>
                  <a:cubicBezTo>
                    <a:pt x="2561464" y="2498464"/>
                    <a:pt x="2549893" y="2489502"/>
                    <a:pt x="2538043" y="2489423"/>
                  </a:cubicBezTo>
                  <a:close/>
                  <a:moveTo>
                    <a:pt x="2288902" y="2178658"/>
                  </a:moveTo>
                  <a:cubicBezTo>
                    <a:pt x="2266249" y="2178506"/>
                    <a:pt x="2257272" y="2206384"/>
                    <a:pt x="2271591" y="2219710"/>
                  </a:cubicBezTo>
                  <a:cubicBezTo>
                    <a:pt x="2289279" y="2236170"/>
                    <a:pt x="2313501" y="2221618"/>
                    <a:pt x="2312846" y="2202926"/>
                  </a:cubicBezTo>
                  <a:cubicBezTo>
                    <a:pt x="2312322" y="2187726"/>
                    <a:pt x="2300778" y="2178738"/>
                    <a:pt x="2288902" y="2178658"/>
                  </a:cubicBezTo>
                  <a:close/>
                  <a:moveTo>
                    <a:pt x="2542121" y="1871219"/>
                  </a:moveTo>
                  <a:cubicBezTo>
                    <a:pt x="2519515" y="1871066"/>
                    <a:pt x="2510459" y="1898918"/>
                    <a:pt x="2524810" y="1912271"/>
                  </a:cubicBezTo>
                  <a:cubicBezTo>
                    <a:pt x="2542498" y="1928730"/>
                    <a:pt x="2566720" y="1914178"/>
                    <a:pt x="2566065" y="1895487"/>
                  </a:cubicBezTo>
                  <a:cubicBezTo>
                    <a:pt x="2565542" y="1880279"/>
                    <a:pt x="2553997" y="1871291"/>
                    <a:pt x="2542121" y="1871219"/>
                  </a:cubicBezTo>
                  <a:close/>
                  <a:moveTo>
                    <a:pt x="2286863" y="2487760"/>
                  </a:moveTo>
                  <a:cubicBezTo>
                    <a:pt x="2264250" y="2487608"/>
                    <a:pt x="2255201" y="2515466"/>
                    <a:pt x="2269552" y="2528812"/>
                  </a:cubicBezTo>
                  <a:cubicBezTo>
                    <a:pt x="2287227" y="2545265"/>
                    <a:pt x="2311462" y="2530766"/>
                    <a:pt x="2310807" y="2512035"/>
                  </a:cubicBezTo>
                  <a:cubicBezTo>
                    <a:pt x="2310284" y="2496808"/>
                    <a:pt x="2298712" y="2487840"/>
                    <a:pt x="2286863" y="2487760"/>
                  </a:cubicBezTo>
                  <a:close/>
                  <a:moveTo>
                    <a:pt x="2284824" y="2796869"/>
                  </a:moveTo>
                  <a:cubicBezTo>
                    <a:pt x="2262211" y="2796717"/>
                    <a:pt x="2253162" y="2824575"/>
                    <a:pt x="2267513" y="2837921"/>
                  </a:cubicBezTo>
                  <a:cubicBezTo>
                    <a:pt x="2285181" y="2854367"/>
                    <a:pt x="2309410" y="2839888"/>
                    <a:pt x="2308768" y="2821137"/>
                  </a:cubicBezTo>
                  <a:cubicBezTo>
                    <a:pt x="2308245" y="2805910"/>
                    <a:pt x="2296673" y="2796948"/>
                    <a:pt x="2284824" y="2796869"/>
                  </a:cubicBezTo>
                  <a:close/>
                  <a:moveTo>
                    <a:pt x="2295025" y="1251352"/>
                  </a:moveTo>
                  <a:cubicBezTo>
                    <a:pt x="2272419" y="1251200"/>
                    <a:pt x="2263363" y="1279051"/>
                    <a:pt x="2277714" y="1292404"/>
                  </a:cubicBezTo>
                  <a:cubicBezTo>
                    <a:pt x="2295383" y="1308850"/>
                    <a:pt x="2319611" y="1294371"/>
                    <a:pt x="2318969" y="1275620"/>
                  </a:cubicBezTo>
                  <a:cubicBezTo>
                    <a:pt x="2318446" y="1260393"/>
                    <a:pt x="2306868" y="1251425"/>
                    <a:pt x="2295025" y="1251352"/>
                  </a:cubicBezTo>
                  <a:close/>
                  <a:moveTo>
                    <a:pt x="2290947" y="1869556"/>
                  </a:moveTo>
                  <a:cubicBezTo>
                    <a:pt x="2268334" y="1869404"/>
                    <a:pt x="2259278" y="1897255"/>
                    <a:pt x="2273630" y="1910608"/>
                  </a:cubicBezTo>
                  <a:cubicBezTo>
                    <a:pt x="2291298" y="1927054"/>
                    <a:pt x="2315540" y="1912575"/>
                    <a:pt x="2314884" y="1893831"/>
                  </a:cubicBezTo>
                  <a:cubicBezTo>
                    <a:pt x="2314361" y="1878597"/>
                    <a:pt x="2302790" y="1869636"/>
                    <a:pt x="2290947" y="1869556"/>
                  </a:cubicBezTo>
                  <a:close/>
                  <a:moveTo>
                    <a:pt x="2292986" y="1560454"/>
                  </a:moveTo>
                  <a:cubicBezTo>
                    <a:pt x="2270406" y="1560308"/>
                    <a:pt x="2261304" y="1588140"/>
                    <a:pt x="2275669" y="1601506"/>
                  </a:cubicBezTo>
                  <a:cubicBezTo>
                    <a:pt x="2293350" y="1617959"/>
                    <a:pt x="2317565" y="1603453"/>
                    <a:pt x="2316930" y="1584729"/>
                  </a:cubicBezTo>
                  <a:cubicBezTo>
                    <a:pt x="2316400" y="1569462"/>
                    <a:pt x="2304730" y="1560527"/>
                    <a:pt x="2292986" y="1560454"/>
                  </a:cubicBezTo>
                  <a:close/>
                  <a:moveTo>
                    <a:pt x="2554361" y="16593"/>
                  </a:moveTo>
                  <a:cubicBezTo>
                    <a:pt x="2531788" y="16441"/>
                    <a:pt x="2522672" y="44266"/>
                    <a:pt x="2537044" y="57645"/>
                  </a:cubicBezTo>
                  <a:cubicBezTo>
                    <a:pt x="2554712" y="74091"/>
                    <a:pt x="2578947" y="59612"/>
                    <a:pt x="2578304" y="40861"/>
                  </a:cubicBezTo>
                  <a:cubicBezTo>
                    <a:pt x="2577775" y="25634"/>
                    <a:pt x="2566210" y="16673"/>
                    <a:pt x="2554361" y="16593"/>
                  </a:cubicBezTo>
                  <a:close/>
                  <a:moveTo>
                    <a:pt x="2795340" y="1563772"/>
                  </a:moveTo>
                  <a:cubicBezTo>
                    <a:pt x="2772674" y="1563620"/>
                    <a:pt x="2763717" y="1591511"/>
                    <a:pt x="2778029" y="1604824"/>
                  </a:cubicBezTo>
                  <a:cubicBezTo>
                    <a:pt x="2795717" y="1621284"/>
                    <a:pt x="2819939" y="1606732"/>
                    <a:pt x="2819284" y="1588047"/>
                  </a:cubicBezTo>
                  <a:cubicBezTo>
                    <a:pt x="2818761" y="1572840"/>
                    <a:pt x="2807216" y="1563852"/>
                    <a:pt x="2795340" y="1563772"/>
                  </a:cubicBezTo>
                  <a:close/>
                  <a:moveTo>
                    <a:pt x="2797379" y="1254670"/>
                  </a:moveTo>
                  <a:cubicBezTo>
                    <a:pt x="2774766" y="1254518"/>
                    <a:pt x="2765717" y="1282370"/>
                    <a:pt x="2780062" y="1295722"/>
                  </a:cubicBezTo>
                  <a:cubicBezTo>
                    <a:pt x="2797743" y="1312175"/>
                    <a:pt x="2821958" y="1297670"/>
                    <a:pt x="2821323" y="1278939"/>
                  </a:cubicBezTo>
                  <a:cubicBezTo>
                    <a:pt x="2820793" y="1263711"/>
                    <a:pt x="2809228" y="1254743"/>
                    <a:pt x="2797379" y="1254670"/>
                  </a:cubicBezTo>
                  <a:close/>
                  <a:moveTo>
                    <a:pt x="2793301" y="1872875"/>
                  </a:moveTo>
                  <a:cubicBezTo>
                    <a:pt x="2770688" y="1872722"/>
                    <a:pt x="2761639" y="1900574"/>
                    <a:pt x="2775991" y="1913926"/>
                  </a:cubicBezTo>
                  <a:cubicBezTo>
                    <a:pt x="2793678" y="1930386"/>
                    <a:pt x="2817900" y="1915834"/>
                    <a:pt x="2817245" y="1897143"/>
                  </a:cubicBezTo>
                  <a:cubicBezTo>
                    <a:pt x="2816722" y="1881915"/>
                    <a:pt x="2805151" y="1872954"/>
                    <a:pt x="2793301" y="1872875"/>
                  </a:cubicBezTo>
                  <a:close/>
                  <a:moveTo>
                    <a:pt x="2791262" y="2181977"/>
                  </a:moveTo>
                  <a:cubicBezTo>
                    <a:pt x="2768656" y="2181824"/>
                    <a:pt x="2759600" y="2209676"/>
                    <a:pt x="2773952" y="2223029"/>
                  </a:cubicBezTo>
                  <a:cubicBezTo>
                    <a:pt x="2791620" y="2239475"/>
                    <a:pt x="2815848" y="2224996"/>
                    <a:pt x="2815206" y="2206252"/>
                  </a:cubicBezTo>
                  <a:cubicBezTo>
                    <a:pt x="2814683" y="2191018"/>
                    <a:pt x="2803105" y="2182056"/>
                    <a:pt x="2791262" y="2181977"/>
                  </a:cubicBezTo>
                  <a:close/>
                  <a:moveTo>
                    <a:pt x="2803496" y="327358"/>
                  </a:moveTo>
                  <a:cubicBezTo>
                    <a:pt x="2780883" y="327205"/>
                    <a:pt x="2771833" y="355057"/>
                    <a:pt x="2786185" y="368410"/>
                  </a:cubicBezTo>
                  <a:cubicBezTo>
                    <a:pt x="2803860" y="384862"/>
                    <a:pt x="2828095" y="370363"/>
                    <a:pt x="2827439" y="351626"/>
                  </a:cubicBezTo>
                  <a:cubicBezTo>
                    <a:pt x="2826916" y="336399"/>
                    <a:pt x="2815345" y="327437"/>
                    <a:pt x="2803496" y="327358"/>
                  </a:cubicBezTo>
                  <a:close/>
                  <a:moveTo>
                    <a:pt x="2799418" y="945562"/>
                  </a:moveTo>
                  <a:cubicBezTo>
                    <a:pt x="2776811" y="945409"/>
                    <a:pt x="2767756" y="973267"/>
                    <a:pt x="2782107" y="986614"/>
                  </a:cubicBezTo>
                  <a:cubicBezTo>
                    <a:pt x="2799775" y="1003060"/>
                    <a:pt x="2824004" y="988581"/>
                    <a:pt x="2823362" y="969837"/>
                  </a:cubicBezTo>
                  <a:cubicBezTo>
                    <a:pt x="2822839" y="954603"/>
                    <a:pt x="2811267" y="945641"/>
                    <a:pt x="2799418" y="945562"/>
                  </a:cubicBezTo>
                  <a:close/>
                  <a:moveTo>
                    <a:pt x="2801457" y="636460"/>
                  </a:moveTo>
                  <a:cubicBezTo>
                    <a:pt x="2778804" y="636307"/>
                    <a:pt x="2769828" y="664185"/>
                    <a:pt x="2784139" y="677512"/>
                  </a:cubicBezTo>
                  <a:cubicBezTo>
                    <a:pt x="2801808" y="693958"/>
                    <a:pt x="2826036" y="679479"/>
                    <a:pt x="2825394" y="660728"/>
                  </a:cubicBezTo>
                  <a:cubicBezTo>
                    <a:pt x="2824878" y="645501"/>
                    <a:pt x="2813306" y="636539"/>
                    <a:pt x="2801457" y="636460"/>
                  </a:cubicBezTo>
                  <a:close/>
                  <a:moveTo>
                    <a:pt x="2550283" y="634804"/>
                  </a:moveTo>
                  <a:cubicBezTo>
                    <a:pt x="2527630" y="634651"/>
                    <a:pt x="2518654" y="662529"/>
                    <a:pt x="2532972" y="675856"/>
                  </a:cubicBezTo>
                  <a:cubicBezTo>
                    <a:pt x="2550660" y="692322"/>
                    <a:pt x="2574882" y="677777"/>
                    <a:pt x="2574227" y="659072"/>
                  </a:cubicBezTo>
                  <a:cubicBezTo>
                    <a:pt x="2573697" y="643845"/>
                    <a:pt x="2562126" y="634877"/>
                    <a:pt x="2550283" y="634804"/>
                  </a:cubicBezTo>
                  <a:close/>
                  <a:moveTo>
                    <a:pt x="2789223" y="2491079"/>
                  </a:moveTo>
                  <a:cubicBezTo>
                    <a:pt x="2766604" y="2490926"/>
                    <a:pt x="2757568" y="2518791"/>
                    <a:pt x="2771913" y="2532131"/>
                  </a:cubicBezTo>
                  <a:cubicBezTo>
                    <a:pt x="2789581" y="2548577"/>
                    <a:pt x="2813809" y="2534098"/>
                    <a:pt x="2813167" y="2515354"/>
                  </a:cubicBezTo>
                  <a:cubicBezTo>
                    <a:pt x="2812644" y="2500120"/>
                    <a:pt x="2801066" y="2491158"/>
                    <a:pt x="2789223" y="2491079"/>
                  </a:cubicBezTo>
                  <a:close/>
                  <a:moveTo>
                    <a:pt x="2548244" y="943906"/>
                  </a:moveTo>
                  <a:cubicBezTo>
                    <a:pt x="2525631" y="943754"/>
                    <a:pt x="2516588" y="971612"/>
                    <a:pt x="2530933" y="984958"/>
                  </a:cubicBezTo>
                  <a:cubicBezTo>
                    <a:pt x="2548602" y="1001404"/>
                    <a:pt x="2572830" y="986925"/>
                    <a:pt x="2572188" y="968174"/>
                  </a:cubicBezTo>
                  <a:cubicBezTo>
                    <a:pt x="2571658" y="952947"/>
                    <a:pt x="2560087" y="943985"/>
                    <a:pt x="2548244" y="943906"/>
                  </a:cubicBezTo>
                  <a:close/>
                  <a:moveTo>
                    <a:pt x="2552322" y="325695"/>
                  </a:moveTo>
                  <a:cubicBezTo>
                    <a:pt x="2529709" y="325549"/>
                    <a:pt x="2520660" y="353394"/>
                    <a:pt x="2535005" y="366747"/>
                  </a:cubicBezTo>
                  <a:cubicBezTo>
                    <a:pt x="2552693" y="383206"/>
                    <a:pt x="2576914" y="368655"/>
                    <a:pt x="2576259" y="349963"/>
                  </a:cubicBezTo>
                  <a:cubicBezTo>
                    <a:pt x="2575743" y="334763"/>
                    <a:pt x="2564191" y="325775"/>
                    <a:pt x="2552322" y="325695"/>
                  </a:cubicBezTo>
                  <a:close/>
                  <a:moveTo>
                    <a:pt x="2546205" y="1253008"/>
                  </a:moveTo>
                  <a:cubicBezTo>
                    <a:pt x="2523605" y="1252856"/>
                    <a:pt x="2514536" y="1280707"/>
                    <a:pt x="2528888" y="1294060"/>
                  </a:cubicBezTo>
                  <a:cubicBezTo>
                    <a:pt x="2546569" y="1310513"/>
                    <a:pt x="2570785" y="1296007"/>
                    <a:pt x="2570149" y="1277283"/>
                  </a:cubicBezTo>
                  <a:cubicBezTo>
                    <a:pt x="2569613" y="1262022"/>
                    <a:pt x="2557949" y="1253087"/>
                    <a:pt x="2546205" y="1253008"/>
                  </a:cubicBezTo>
                  <a:close/>
                  <a:moveTo>
                    <a:pt x="2787178" y="2800187"/>
                  </a:moveTo>
                  <a:cubicBezTo>
                    <a:pt x="2764558" y="2800035"/>
                    <a:pt x="2755522" y="2827893"/>
                    <a:pt x="2769867" y="2841239"/>
                  </a:cubicBezTo>
                  <a:cubicBezTo>
                    <a:pt x="2787443" y="2857599"/>
                    <a:pt x="2811704" y="2843365"/>
                    <a:pt x="2811128" y="2824456"/>
                  </a:cubicBezTo>
                  <a:cubicBezTo>
                    <a:pt x="2810539" y="2809162"/>
                    <a:pt x="2798954" y="2800260"/>
                    <a:pt x="2787178" y="2800187"/>
                  </a:cubicBezTo>
                  <a:close/>
                  <a:moveTo>
                    <a:pt x="2052007" y="13275"/>
                  </a:moveTo>
                  <a:cubicBezTo>
                    <a:pt x="2029400" y="13122"/>
                    <a:pt x="2020338" y="40981"/>
                    <a:pt x="2034696" y="54327"/>
                  </a:cubicBezTo>
                  <a:cubicBezTo>
                    <a:pt x="2052364" y="70773"/>
                    <a:pt x="2076593" y="56294"/>
                    <a:pt x="2075951" y="37543"/>
                  </a:cubicBezTo>
                  <a:cubicBezTo>
                    <a:pt x="2075421" y="22316"/>
                    <a:pt x="2063850" y="13354"/>
                    <a:pt x="2052007" y="13275"/>
                  </a:cubicBezTo>
                  <a:close/>
                  <a:moveTo>
                    <a:pt x="1792664" y="1248034"/>
                  </a:moveTo>
                  <a:cubicBezTo>
                    <a:pt x="1770051" y="1247881"/>
                    <a:pt x="1761002" y="1275733"/>
                    <a:pt x="1775354" y="1289086"/>
                  </a:cubicBezTo>
                  <a:cubicBezTo>
                    <a:pt x="1793022" y="1305532"/>
                    <a:pt x="1817263" y="1291046"/>
                    <a:pt x="1816608" y="1272302"/>
                  </a:cubicBezTo>
                  <a:cubicBezTo>
                    <a:pt x="1816085" y="1257068"/>
                    <a:pt x="1804514" y="1248107"/>
                    <a:pt x="1792664" y="1248034"/>
                  </a:cubicBezTo>
                  <a:close/>
                  <a:moveTo>
                    <a:pt x="1549646" y="9956"/>
                  </a:moveTo>
                  <a:cubicBezTo>
                    <a:pt x="1526993" y="9804"/>
                    <a:pt x="1518017" y="37682"/>
                    <a:pt x="1532336" y="51008"/>
                  </a:cubicBezTo>
                  <a:cubicBezTo>
                    <a:pt x="1550024" y="67468"/>
                    <a:pt x="1574245" y="52916"/>
                    <a:pt x="1573590" y="34231"/>
                  </a:cubicBezTo>
                  <a:cubicBezTo>
                    <a:pt x="1573067" y="18997"/>
                    <a:pt x="1561496" y="10036"/>
                    <a:pt x="1549646" y="9956"/>
                  </a:cubicBezTo>
                  <a:close/>
                  <a:moveTo>
                    <a:pt x="2049968" y="322377"/>
                  </a:moveTo>
                  <a:cubicBezTo>
                    <a:pt x="2027342" y="322231"/>
                    <a:pt x="2018319" y="350089"/>
                    <a:pt x="2032657" y="363435"/>
                  </a:cubicBezTo>
                  <a:cubicBezTo>
                    <a:pt x="2050319" y="379881"/>
                    <a:pt x="2074554" y="365409"/>
                    <a:pt x="2073912" y="346652"/>
                  </a:cubicBezTo>
                  <a:cubicBezTo>
                    <a:pt x="2073382" y="331418"/>
                    <a:pt x="2061811" y="322456"/>
                    <a:pt x="2049968" y="322377"/>
                  </a:cubicBezTo>
                  <a:close/>
                  <a:moveTo>
                    <a:pt x="1788587" y="1866238"/>
                  </a:moveTo>
                  <a:cubicBezTo>
                    <a:pt x="1765980" y="1866086"/>
                    <a:pt x="1756918" y="1893937"/>
                    <a:pt x="1771276" y="1907290"/>
                  </a:cubicBezTo>
                  <a:cubicBezTo>
                    <a:pt x="1788944" y="1923736"/>
                    <a:pt x="1813173" y="1909257"/>
                    <a:pt x="1812530" y="1890506"/>
                  </a:cubicBezTo>
                  <a:cubicBezTo>
                    <a:pt x="1812007" y="1875279"/>
                    <a:pt x="1800436" y="1866317"/>
                    <a:pt x="1788587" y="1866238"/>
                  </a:cubicBezTo>
                  <a:close/>
                  <a:moveTo>
                    <a:pt x="1786548" y="2175340"/>
                  </a:moveTo>
                  <a:cubicBezTo>
                    <a:pt x="1763941" y="2175188"/>
                    <a:pt x="1754885" y="2203039"/>
                    <a:pt x="1769231" y="2216392"/>
                  </a:cubicBezTo>
                  <a:cubicBezTo>
                    <a:pt x="1786912" y="2232844"/>
                    <a:pt x="1811127" y="2218339"/>
                    <a:pt x="1810491" y="2199608"/>
                  </a:cubicBezTo>
                  <a:cubicBezTo>
                    <a:pt x="1809962" y="2184354"/>
                    <a:pt x="1798298" y="2175419"/>
                    <a:pt x="1786548" y="2175340"/>
                  </a:cubicBezTo>
                  <a:close/>
                  <a:moveTo>
                    <a:pt x="1782470" y="2793551"/>
                  </a:moveTo>
                  <a:cubicBezTo>
                    <a:pt x="1759857" y="2793398"/>
                    <a:pt x="1750808" y="2821250"/>
                    <a:pt x="1765159" y="2834603"/>
                  </a:cubicBezTo>
                  <a:cubicBezTo>
                    <a:pt x="1782834" y="2851055"/>
                    <a:pt x="1807069" y="2836537"/>
                    <a:pt x="1806414" y="2817819"/>
                  </a:cubicBezTo>
                  <a:cubicBezTo>
                    <a:pt x="1805891" y="2802592"/>
                    <a:pt x="1794319" y="2793630"/>
                    <a:pt x="1782470" y="2793551"/>
                  </a:cubicBezTo>
                  <a:close/>
                  <a:moveTo>
                    <a:pt x="1543530" y="937269"/>
                  </a:moveTo>
                  <a:cubicBezTo>
                    <a:pt x="1520956" y="937117"/>
                    <a:pt x="1511841" y="964942"/>
                    <a:pt x="1526212" y="978321"/>
                  </a:cubicBezTo>
                  <a:cubicBezTo>
                    <a:pt x="1543880" y="994767"/>
                    <a:pt x="1568109" y="980288"/>
                    <a:pt x="1567473" y="961537"/>
                  </a:cubicBezTo>
                  <a:cubicBezTo>
                    <a:pt x="1566944" y="946310"/>
                    <a:pt x="1555379" y="937349"/>
                    <a:pt x="1543530" y="937269"/>
                  </a:cubicBezTo>
                  <a:close/>
                  <a:moveTo>
                    <a:pt x="1784509" y="2484442"/>
                  </a:moveTo>
                  <a:cubicBezTo>
                    <a:pt x="1761896" y="2484290"/>
                    <a:pt x="1752847" y="2512141"/>
                    <a:pt x="1767198" y="2525494"/>
                  </a:cubicBezTo>
                  <a:cubicBezTo>
                    <a:pt x="1784873" y="2541947"/>
                    <a:pt x="1809108" y="2527428"/>
                    <a:pt x="1808453" y="2508710"/>
                  </a:cubicBezTo>
                  <a:cubicBezTo>
                    <a:pt x="1807930" y="2493509"/>
                    <a:pt x="1796385" y="2484522"/>
                    <a:pt x="1784509" y="2484442"/>
                  </a:cubicBezTo>
                  <a:close/>
                  <a:moveTo>
                    <a:pt x="1545569" y="628167"/>
                  </a:moveTo>
                  <a:cubicBezTo>
                    <a:pt x="1522956" y="628015"/>
                    <a:pt x="1513906" y="655873"/>
                    <a:pt x="1528258" y="669219"/>
                  </a:cubicBezTo>
                  <a:cubicBezTo>
                    <a:pt x="1545926" y="685665"/>
                    <a:pt x="1570154" y="671186"/>
                    <a:pt x="1569512" y="652442"/>
                  </a:cubicBezTo>
                  <a:cubicBezTo>
                    <a:pt x="1568989" y="637208"/>
                    <a:pt x="1557418" y="628240"/>
                    <a:pt x="1545569" y="628167"/>
                  </a:cubicBezTo>
                  <a:close/>
                  <a:moveTo>
                    <a:pt x="1533335" y="2482786"/>
                  </a:moveTo>
                  <a:cubicBezTo>
                    <a:pt x="1510729" y="2482634"/>
                    <a:pt x="1501666" y="2510485"/>
                    <a:pt x="1516018" y="2523838"/>
                  </a:cubicBezTo>
                  <a:cubicBezTo>
                    <a:pt x="1533686" y="2540284"/>
                    <a:pt x="1557928" y="2525805"/>
                    <a:pt x="1557272" y="2507054"/>
                  </a:cubicBezTo>
                  <a:cubicBezTo>
                    <a:pt x="1556749" y="2491827"/>
                    <a:pt x="1545178" y="2482866"/>
                    <a:pt x="1533335" y="2482786"/>
                  </a:cubicBezTo>
                  <a:close/>
                  <a:moveTo>
                    <a:pt x="1541491" y="1246371"/>
                  </a:moveTo>
                  <a:cubicBezTo>
                    <a:pt x="1518878" y="1246219"/>
                    <a:pt x="1509829" y="1274070"/>
                    <a:pt x="1524180" y="1287423"/>
                  </a:cubicBezTo>
                  <a:cubicBezTo>
                    <a:pt x="1541855" y="1303876"/>
                    <a:pt x="1566090" y="1289357"/>
                    <a:pt x="1565434" y="1270646"/>
                  </a:cubicBezTo>
                  <a:cubicBezTo>
                    <a:pt x="1564911" y="1255439"/>
                    <a:pt x="1553367" y="1246451"/>
                    <a:pt x="1541491" y="1246371"/>
                  </a:cubicBezTo>
                  <a:close/>
                  <a:moveTo>
                    <a:pt x="1531290" y="2791888"/>
                  </a:moveTo>
                  <a:cubicBezTo>
                    <a:pt x="1508677" y="2791736"/>
                    <a:pt x="1499627" y="2819587"/>
                    <a:pt x="1513979" y="2832940"/>
                  </a:cubicBezTo>
                  <a:cubicBezTo>
                    <a:pt x="1531654" y="2849393"/>
                    <a:pt x="1555889" y="2834874"/>
                    <a:pt x="1555233" y="2816163"/>
                  </a:cubicBezTo>
                  <a:cubicBezTo>
                    <a:pt x="1554710" y="2800956"/>
                    <a:pt x="1543166" y="2791968"/>
                    <a:pt x="1531290" y="2791888"/>
                  </a:cubicBezTo>
                  <a:close/>
                  <a:moveTo>
                    <a:pt x="1535374" y="2173684"/>
                  </a:moveTo>
                  <a:cubicBezTo>
                    <a:pt x="1512768" y="2173532"/>
                    <a:pt x="1503705" y="2201383"/>
                    <a:pt x="1518063" y="2214736"/>
                  </a:cubicBezTo>
                  <a:cubicBezTo>
                    <a:pt x="1535732" y="2231182"/>
                    <a:pt x="1559960" y="2216703"/>
                    <a:pt x="1559318" y="2197959"/>
                  </a:cubicBezTo>
                  <a:cubicBezTo>
                    <a:pt x="1558782" y="2182692"/>
                    <a:pt x="1547118" y="2173757"/>
                    <a:pt x="1535374" y="2173684"/>
                  </a:cubicBezTo>
                  <a:close/>
                  <a:moveTo>
                    <a:pt x="1539452" y="1555473"/>
                  </a:moveTo>
                  <a:cubicBezTo>
                    <a:pt x="1516839" y="1555321"/>
                    <a:pt x="1507790" y="1583172"/>
                    <a:pt x="1522141" y="1596525"/>
                  </a:cubicBezTo>
                  <a:cubicBezTo>
                    <a:pt x="1539809" y="1612971"/>
                    <a:pt x="1564051" y="1598486"/>
                    <a:pt x="1563396" y="1579748"/>
                  </a:cubicBezTo>
                  <a:cubicBezTo>
                    <a:pt x="1562866" y="1564514"/>
                    <a:pt x="1551295" y="1555553"/>
                    <a:pt x="1539452" y="1555473"/>
                  </a:cubicBezTo>
                  <a:close/>
                  <a:moveTo>
                    <a:pt x="1537413" y="1864582"/>
                  </a:moveTo>
                  <a:cubicBezTo>
                    <a:pt x="1514760" y="1864430"/>
                    <a:pt x="1505784" y="1892308"/>
                    <a:pt x="1520102" y="1905634"/>
                  </a:cubicBezTo>
                  <a:cubicBezTo>
                    <a:pt x="1537770" y="1922080"/>
                    <a:pt x="1561999" y="1907601"/>
                    <a:pt x="1561357" y="1888850"/>
                  </a:cubicBezTo>
                  <a:cubicBezTo>
                    <a:pt x="1560827" y="1873616"/>
                    <a:pt x="1549256" y="1864655"/>
                    <a:pt x="1537413" y="1864582"/>
                  </a:cubicBezTo>
                  <a:close/>
                  <a:moveTo>
                    <a:pt x="1547608" y="319058"/>
                  </a:moveTo>
                  <a:cubicBezTo>
                    <a:pt x="1525001" y="318906"/>
                    <a:pt x="1515945" y="346758"/>
                    <a:pt x="1530290" y="360110"/>
                  </a:cubicBezTo>
                  <a:cubicBezTo>
                    <a:pt x="1547965" y="376556"/>
                    <a:pt x="1572200" y="362064"/>
                    <a:pt x="1571545" y="343333"/>
                  </a:cubicBezTo>
                  <a:cubicBezTo>
                    <a:pt x="1571028" y="328099"/>
                    <a:pt x="1559457" y="319138"/>
                    <a:pt x="1547608" y="319058"/>
                  </a:cubicBezTo>
                  <a:close/>
                  <a:moveTo>
                    <a:pt x="2041806" y="1558792"/>
                  </a:moveTo>
                  <a:cubicBezTo>
                    <a:pt x="2019199" y="1558639"/>
                    <a:pt x="2010137" y="1586491"/>
                    <a:pt x="2024495" y="1599844"/>
                  </a:cubicBezTo>
                  <a:cubicBezTo>
                    <a:pt x="2042163" y="1616290"/>
                    <a:pt x="2066392" y="1601811"/>
                    <a:pt x="2065750" y="1583060"/>
                  </a:cubicBezTo>
                  <a:cubicBezTo>
                    <a:pt x="2065227" y="1567833"/>
                    <a:pt x="2053655" y="1558871"/>
                    <a:pt x="2041806" y="1558792"/>
                  </a:cubicBezTo>
                  <a:close/>
                  <a:moveTo>
                    <a:pt x="2039767" y="1867894"/>
                  </a:moveTo>
                  <a:cubicBezTo>
                    <a:pt x="2017160" y="1867741"/>
                    <a:pt x="2008105" y="1895593"/>
                    <a:pt x="2022450" y="1908946"/>
                  </a:cubicBezTo>
                  <a:cubicBezTo>
                    <a:pt x="2040131" y="1925398"/>
                    <a:pt x="2064346" y="1910893"/>
                    <a:pt x="2063711" y="1892169"/>
                  </a:cubicBezTo>
                  <a:cubicBezTo>
                    <a:pt x="2063181" y="1876908"/>
                    <a:pt x="2051517" y="1867973"/>
                    <a:pt x="2039767" y="1867894"/>
                  </a:cubicBezTo>
                  <a:close/>
                  <a:moveTo>
                    <a:pt x="2035689" y="2486104"/>
                  </a:moveTo>
                  <a:cubicBezTo>
                    <a:pt x="2013036" y="2485952"/>
                    <a:pt x="2004060" y="2513830"/>
                    <a:pt x="2018379" y="2527156"/>
                  </a:cubicBezTo>
                  <a:cubicBezTo>
                    <a:pt x="2036067" y="2543616"/>
                    <a:pt x="2060288" y="2529064"/>
                    <a:pt x="2059633" y="2510373"/>
                  </a:cubicBezTo>
                  <a:cubicBezTo>
                    <a:pt x="2059103" y="2495145"/>
                    <a:pt x="2047532" y="2486184"/>
                    <a:pt x="2035689" y="2486104"/>
                  </a:cubicBezTo>
                  <a:close/>
                  <a:moveTo>
                    <a:pt x="2037728" y="2177002"/>
                  </a:moveTo>
                  <a:cubicBezTo>
                    <a:pt x="2015115" y="2176850"/>
                    <a:pt x="2006066" y="2204702"/>
                    <a:pt x="2020411" y="2218054"/>
                  </a:cubicBezTo>
                  <a:cubicBezTo>
                    <a:pt x="2038085" y="2234507"/>
                    <a:pt x="2062321" y="2219988"/>
                    <a:pt x="2061665" y="2201277"/>
                  </a:cubicBezTo>
                  <a:cubicBezTo>
                    <a:pt x="2061142" y="2186043"/>
                    <a:pt x="2049577" y="2177082"/>
                    <a:pt x="2037728" y="2177002"/>
                  </a:cubicBezTo>
                  <a:close/>
                  <a:moveTo>
                    <a:pt x="2047922" y="631485"/>
                  </a:moveTo>
                  <a:cubicBezTo>
                    <a:pt x="2025343" y="631333"/>
                    <a:pt x="2016240" y="659165"/>
                    <a:pt x="2030612" y="672537"/>
                  </a:cubicBezTo>
                  <a:cubicBezTo>
                    <a:pt x="2048187" y="688897"/>
                    <a:pt x="2072515" y="674604"/>
                    <a:pt x="2071873" y="655760"/>
                  </a:cubicBezTo>
                  <a:cubicBezTo>
                    <a:pt x="2071343" y="640520"/>
                    <a:pt x="2059772" y="631558"/>
                    <a:pt x="2047922" y="631485"/>
                  </a:cubicBezTo>
                  <a:close/>
                  <a:moveTo>
                    <a:pt x="1790626" y="1557136"/>
                  </a:moveTo>
                  <a:cubicBezTo>
                    <a:pt x="1767973" y="1556983"/>
                    <a:pt x="1758996" y="1584861"/>
                    <a:pt x="1773315" y="1598188"/>
                  </a:cubicBezTo>
                  <a:cubicBezTo>
                    <a:pt x="1790983" y="1614634"/>
                    <a:pt x="1815211" y="1600155"/>
                    <a:pt x="1814569" y="1581404"/>
                  </a:cubicBezTo>
                  <a:cubicBezTo>
                    <a:pt x="1814046" y="1566177"/>
                    <a:pt x="1802475" y="1557215"/>
                    <a:pt x="1790626" y="1557136"/>
                  </a:cubicBezTo>
                  <a:close/>
                  <a:moveTo>
                    <a:pt x="2043845" y="1249690"/>
                  </a:moveTo>
                  <a:cubicBezTo>
                    <a:pt x="2021179" y="1249537"/>
                    <a:pt x="2012222" y="1277428"/>
                    <a:pt x="2026527" y="1290742"/>
                  </a:cubicBezTo>
                  <a:cubicBezTo>
                    <a:pt x="2044196" y="1307188"/>
                    <a:pt x="2068424" y="1292709"/>
                    <a:pt x="2067782" y="1273964"/>
                  </a:cubicBezTo>
                  <a:cubicBezTo>
                    <a:pt x="2067265" y="1258731"/>
                    <a:pt x="2055694" y="1249769"/>
                    <a:pt x="2043845" y="1249690"/>
                  </a:cubicBezTo>
                  <a:close/>
                  <a:moveTo>
                    <a:pt x="2045884" y="940588"/>
                  </a:moveTo>
                  <a:cubicBezTo>
                    <a:pt x="2023231" y="940435"/>
                    <a:pt x="2014254" y="968313"/>
                    <a:pt x="2028573" y="981640"/>
                  </a:cubicBezTo>
                  <a:cubicBezTo>
                    <a:pt x="2046261" y="998099"/>
                    <a:pt x="2070483" y="983547"/>
                    <a:pt x="2069827" y="964856"/>
                  </a:cubicBezTo>
                  <a:cubicBezTo>
                    <a:pt x="2069304" y="949628"/>
                    <a:pt x="2057733" y="940667"/>
                    <a:pt x="2045884" y="940588"/>
                  </a:cubicBezTo>
                  <a:close/>
                  <a:moveTo>
                    <a:pt x="1794710" y="938925"/>
                  </a:moveTo>
                  <a:cubicBezTo>
                    <a:pt x="1772097" y="938773"/>
                    <a:pt x="1763048" y="966624"/>
                    <a:pt x="1777393" y="979977"/>
                  </a:cubicBezTo>
                  <a:cubicBezTo>
                    <a:pt x="1794968" y="996337"/>
                    <a:pt x="1819296" y="982043"/>
                    <a:pt x="1818654" y="963200"/>
                  </a:cubicBezTo>
                  <a:cubicBezTo>
                    <a:pt x="1818124" y="947966"/>
                    <a:pt x="1806559" y="939004"/>
                    <a:pt x="1794710" y="938925"/>
                  </a:cubicBezTo>
                  <a:close/>
                  <a:moveTo>
                    <a:pt x="2033650" y="2795206"/>
                  </a:moveTo>
                  <a:cubicBezTo>
                    <a:pt x="2011044" y="2795054"/>
                    <a:pt x="2001988" y="2822906"/>
                    <a:pt x="2016340" y="2836258"/>
                  </a:cubicBezTo>
                  <a:cubicBezTo>
                    <a:pt x="2034014" y="2852711"/>
                    <a:pt x="2058249" y="2838212"/>
                    <a:pt x="2057594" y="2819481"/>
                  </a:cubicBezTo>
                  <a:cubicBezTo>
                    <a:pt x="2057064" y="2804247"/>
                    <a:pt x="2045493" y="2795286"/>
                    <a:pt x="2033650" y="2795206"/>
                  </a:cubicBezTo>
                  <a:close/>
                  <a:moveTo>
                    <a:pt x="1796749" y="629823"/>
                  </a:moveTo>
                  <a:cubicBezTo>
                    <a:pt x="1774169" y="629671"/>
                    <a:pt x="1765060" y="657502"/>
                    <a:pt x="1779432" y="670875"/>
                  </a:cubicBezTo>
                  <a:cubicBezTo>
                    <a:pt x="1797113" y="687341"/>
                    <a:pt x="1821328" y="672796"/>
                    <a:pt x="1820686" y="654091"/>
                  </a:cubicBezTo>
                  <a:cubicBezTo>
                    <a:pt x="1820163" y="638831"/>
                    <a:pt x="1808572" y="629902"/>
                    <a:pt x="1796749" y="629823"/>
                  </a:cubicBezTo>
                  <a:close/>
                  <a:moveTo>
                    <a:pt x="1298473" y="8301"/>
                  </a:moveTo>
                  <a:cubicBezTo>
                    <a:pt x="1275820" y="8148"/>
                    <a:pt x="1266843" y="36026"/>
                    <a:pt x="1281162" y="49353"/>
                  </a:cubicBezTo>
                  <a:cubicBezTo>
                    <a:pt x="1298850" y="65812"/>
                    <a:pt x="1323072" y="51260"/>
                    <a:pt x="1322416" y="32569"/>
                  </a:cubicBezTo>
                  <a:cubicBezTo>
                    <a:pt x="1321887" y="17361"/>
                    <a:pt x="1310342" y="8373"/>
                    <a:pt x="1298473" y="8301"/>
                  </a:cubicBezTo>
                  <a:close/>
                  <a:moveTo>
                    <a:pt x="1800827" y="11619"/>
                  </a:moveTo>
                  <a:cubicBezTo>
                    <a:pt x="1778174" y="11467"/>
                    <a:pt x="1769197" y="39345"/>
                    <a:pt x="1783516" y="52671"/>
                  </a:cubicBezTo>
                  <a:cubicBezTo>
                    <a:pt x="1801191" y="69123"/>
                    <a:pt x="1825426" y="54625"/>
                    <a:pt x="1824770" y="35887"/>
                  </a:cubicBezTo>
                  <a:cubicBezTo>
                    <a:pt x="1824247" y="20660"/>
                    <a:pt x="1812676" y="11692"/>
                    <a:pt x="1800827" y="11619"/>
                  </a:cubicBezTo>
                  <a:close/>
                  <a:moveTo>
                    <a:pt x="1798788" y="320721"/>
                  </a:moveTo>
                  <a:cubicBezTo>
                    <a:pt x="1776194" y="320575"/>
                    <a:pt x="1767112" y="348413"/>
                    <a:pt x="1781477" y="361780"/>
                  </a:cubicBezTo>
                  <a:cubicBezTo>
                    <a:pt x="1799145" y="378226"/>
                    <a:pt x="1823374" y="363747"/>
                    <a:pt x="1822731" y="344996"/>
                  </a:cubicBezTo>
                  <a:cubicBezTo>
                    <a:pt x="1822208" y="329762"/>
                    <a:pt x="1810631" y="320800"/>
                    <a:pt x="1798788" y="3207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29" name="Google Shape;829;p14"/>
          <p:cNvSpPr txBox="1"/>
          <p:nvPr/>
        </p:nvSpPr>
        <p:spPr>
          <a:xfrm>
            <a:off x="870284" y="503343"/>
            <a:ext cx="7403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/>
            <a:r>
              <a:rPr lang="ru-RU" sz="4000" dirty="0">
                <a:solidFill>
                  <a:schemeClr val="dk1"/>
                </a:solidFill>
                <a:latin typeface="Comic Sans MS" pitchFamily="66" charset="0"/>
                <a:ea typeface="Mali Light"/>
                <a:cs typeface="Mali Light"/>
                <a:sym typeface="Mali Light"/>
              </a:rPr>
              <a:t>Открытие вируса ВИЧ</a:t>
            </a:r>
          </a:p>
        </p:txBody>
      </p:sp>
      <p:sp>
        <p:nvSpPr>
          <p:cNvPr id="830" name="Google Shape;830;p14"/>
          <p:cNvSpPr txBox="1"/>
          <p:nvPr/>
        </p:nvSpPr>
        <p:spPr>
          <a:xfrm>
            <a:off x="980172" y="4006532"/>
            <a:ext cx="7183800" cy="997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dk1"/>
                </a:solidFill>
                <a:latin typeface="Comic Sans MS" pitchFamily="66" charset="0"/>
                <a:ea typeface="Mali Light"/>
                <a:cs typeface="Mali Light"/>
                <a:sym typeface="Mali Light"/>
              </a:rPr>
              <a:t>Открытие вируса произошло почти одновременно в двух лабораториях. Первооткрывателями стали Люк </a:t>
            </a:r>
            <a:r>
              <a:rPr lang="ru-RU" sz="1800" dirty="0" err="1" smtClean="0">
                <a:solidFill>
                  <a:schemeClr val="dk1"/>
                </a:solidFill>
                <a:latin typeface="Comic Sans MS" pitchFamily="66" charset="0"/>
                <a:ea typeface="Mali Light"/>
                <a:cs typeface="Mali Light"/>
                <a:sym typeface="Mali Light"/>
              </a:rPr>
              <a:t>Монтанье</a:t>
            </a:r>
            <a:r>
              <a:rPr lang="ru-RU" sz="1800" dirty="0" smtClean="0">
                <a:solidFill>
                  <a:schemeClr val="dk1"/>
                </a:solidFill>
                <a:latin typeface="Comic Sans MS" pitchFamily="66" charset="0"/>
                <a:ea typeface="Mali Light"/>
                <a:cs typeface="Mali Light"/>
                <a:sym typeface="Mali Light"/>
              </a:rPr>
              <a:t> (Франция) и Роберт </a:t>
            </a:r>
            <a:r>
              <a:rPr lang="ru-RU" sz="1800" dirty="0" err="1" smtClean="0">
                <a:solidFill>
                  <a:schemeClr val="dk1"/>
                </a:solidFill>
                <a:latin typeface="Comic Sans MS" pitchFamily="66" charset="0"/>
                <a:ea typeface="Mali Light"/>
                <a:cs typeface="Mali Light"/>
                <a:sym typeface="Mali Light"/>
              </a:rPr>
              <a:t>Галло</a:t>
            </a:r>
            <a:r>
              <a:rPr lang="ru-RU" sz="1800" dirty="0" smtClean="0">
                <a:solidFill>
                  <a:schemeClr val="dk1"/>
                </a:solidFill>
                <a:latin typeface="Comic Sans MS" pitchFamily="66" charset="0"/>
                <a:ea typeface="Mali Light"/>
                <a:cs typeface="Mali Light"/>
                <a:sym typeface="Mali Light"/>
              </a:rPr>
              <a:t> (США) в 1983 году.</a:t>
            </a:r>
            <a:endParaRPr sz="700" dirty="0">
              <a:solidFill>
                <a:schemeClr val="dk1"/>
              </a:solidFill>
              <a:latin typeface="Comic Sans MS" pitchFamily="66" charset="0"/>
              <a:ea typeface="Mali Light"/>
              <a:cs typeface="Mali Light"/>
              <a:sym typeface="Mali Light"/>
            </a:endParaRPr>
          </a:p>
        </p:txBody>
      </p:sp>
      <p:pic>
        <p:nvPicPr>
          <p:cNvPr id="22" name="Picture 12" descr="C:\Users\larisa1\Downloads\slide-2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5" t="3790" r="16404" b="35265"/>
          <a:stretch/>
        </p:blipFill>
        <p:spPr bwMode="auto">
          <a:xfrm rot="21448576">
            <a:off x="3028633" y="1385167"/>
            <a:ext cx="3170352" cy="216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32" name="Google Shape;832;p14"/>
          <p:cNvGrpSpPr/>
          <p:nvPr/>
        </p:nvGrpSpPr>
        <p:grpSpPr>
          <a:xfrm rot="-854346">
            <a:off x="2625557" y="1378846"/>
            <a:ext cx="971187" cy="316973"/>
            <a:chOff x="5250385" y="2757522"/>
            <a:chExt cx="1942129" cy="633867"/>
          </a:xfrm>
        </p:grpSpPr>
        <p:sp>
          <p:nvSpPr>
            <p:cNvPr id="833" name="Google Shape;833;p14"/>
            <p:cNvSpPr/>
            <p:nvPr/>
          </p:nvSpPr>
          <p:spPr>
            <a:xfrm>
              <a:off x="5250385" y="2757522"/>
              <a:ext cx="1942129" cy="633867"/>
            </a:xfrm>
            <a:custGeom>
              <a:avLst/>
              <a:gdLst/>
              <a:ahLst/>
              <a:cxnLst/>
              <a:rect l="l" t="t" r="r" b="b"/>
              <a:pathLst>
                <a:path w="1942129" h="633867" extrusionOk="0">
                  <a:moveTo>
                    <a:pt x="1941251" y="609865"/>
                  </a:moveTo>
                  <a:cubicBezTo>
                    <a:pt x="1923253" y="573595"/>
                    <a:pt x="1892850" y="540268"/>
                    <a:pt x="1860756" y="437736"/>
                  </a:cubicBezTo>
                  <a:cubicBezTo>
                    <a:pt x="1814634" y="285157"/>
                    <a:pt x="1811614" y="337288"/>
                    <a:pt x="1863514" y="233395"/>
                  </a:cubicBezTo>
                  <a:cubicBezTo>
                    <a:pt x="1945278" y="68216"/>
                    <a:pt x="1935717" y="69091"/>
                    <a:pt x="1898505" y="62765"/>
                  </a:cubicBezTo>
                  <a:cubicBezTo>
                    <a:pt x="1787942" y="44181"/>
                    <a:pt x="1647732" y="43286"/>
                    <a:pt x="1539463" y="34496"/>
                  </a:cubicBezTo>
                  <a:cubicBezTo>
                    <a:pt x="693169" y="-39845"/>
                    <a:pt x="480431" y="29532"/>
                    <a:pt x="13154" y="26789"/>
                  </a:cubicBezTo>
                  <a:cubicBezTo>
                    <a:pt x="-14248" y="27284"/>
                    <a:pt x="3173" y="60262"/>
                    <a:pt x="46801" y="216184"/>
                  </a:cubicBezTo>
                  <a:cubicBezTo>
                    <a:pt x="93570" y="385315"/>
                    <a:pt x="74450" y="278651"/>
                    <a:pt x="16100" y="575667"/>
                  </a:cubicBezTo>
                  <a:cubicBezTo>
                    <a:pt x="13178" y="593804"/>
                    <a:pt x="-2067" y="626641"/>
                    <a:pt x="26497" y="629957"/>
                  </a:cubicBezTo>
                  <a:cubicBezTo>
                    <a:pt x="448679" y="597096"/>
                    <a:pt x="873120" y="641215"/>
                    <a:pt x="1296137" y="632770"/>
                  </a:cubicBezTo>
                  <a:cubicBezTo>
                    <a:pt x="1505259" y="629160"/>
                    <a:pt x="1714617" y="622238"/>
                    <a:pt x="1923719" y="629690"/>
                  </a:cubicBezTo>
                  <a:cubicBezTo>
                    <a:pt x="1934819" y="631856"/>
                    <a:pt x="1945271" y="620676"/>
                    <a:pt x="1941251" y="6098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34;p14"/>
            <p:cNvSpPr/>
            <p:nvPr/>
          </p:nvSpPr>
          <p:spPr>
            <a:xfrm>
              <a:off x="5250385" y="2757522"/>
              <a:ext cx="1942129" cy="633867"/>
            </a:xfrm>
            <a:custGeom>
              <a:avLst/>
              <a:gdLst/>
              <a:ahLst/>
              <a:cxnLst/>
              <a:rect l="l" t="t" r="r" b="b"/>
              <a:pathLst>
                <a:path w="1942129" h="633867" extrusionOk="0">
                  <a:moveTo>
                    <a:pt x="1941251" y="609865"/>
                  </a:moveTo>
                  <a:cubicBezTo>
                    <a:pt x="1923253" y="573595"/>
                    <a:pt x="1892850" y="540268"/>
                    <a:pt x="1860756" y="437736"/>
                  </a:cubicBezTo>
                  <a:cubicBezTo>
                    <a:pt x="1814634" y="285157"/>
                    <a:pt x="1811614" y="337288"/>
                    <a:pt x="1863514" y="233395"/>
                  </a:cubicBezTo>
                  <a:cubicBezTo>
                    <a:pt x="1945278" y="68216"/>
                    <a:pt x="1935717" y="69091"/>
                    <a:pt x="1898505" y="62765"/>
                  </a:cubicBezTo>
                  <a:cubicBezTo>
                    <a:pt x="1787942" y="44181"/>
                    <a:pt x="1647732" y="43286"/>
                    <a:pt x="1539463" y="34496"/>
                  </a:cubicBezTo>
                  <a:cubicBezTo>
                    <a:pt x="693169" y="-39845"/>
                    <a:pt x="480431" y="29532"/>
                    <a:pt x="13154" y="26789"/>
                  </a:cubicBezTo>
                  <a:cubicBezTo>
                    <a:pt x="-14248" y="27284"/>
                    <a:pt x="3173" y="60262"/>
                    <a:pt x="46801" y="216184"/>
                  </a:cubicBezTo>
                  <a:cubicBezTo>
                    <a:pt x="93570" y="385315"/>
                    <a:pt x="74450" y="278651"/>
                    <a:pt x="16100" y="575667"/>
                  </a:cubicBezTo>
                  <a:cubicBezTo>
                    <a:pt x="13178" y="593804"/>
                    <a:pt x="-2067" y="626641"/>
                    <a:pt x="26497" y="629957"/>
                  </a:cubicBezTo>
                  <a:cubicBezTo>
                    <a:pt x="448679" y="597096"/>
                    <a:pt x="873120" y="641215"/>
                    <a:pt x="1296137" y="632770"/>
                  </a:cubicBezTo>
                  <a:cubicBezTo>
                    <a:pt x="1505259" y="629160"/>
                    <a:pt x="1714617" y="622238"/>
                    <a:pt x="1923719" y="629690"/>
                  </a:cubicBezTo>
                  <a:cubicBezTo>
                    <a:pt x="1934819" y="631856"/>
                    <a:pt x="1945271" y="620676"/>
                    <a:pt x="1941251" y="6098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35" name="Google Shape;835;p14"/>
          <p:cNvGrpSpPr/>
          <p:nvPr/>
        </p:nvGrpSpPr>
        <p:grpSpPr>
          <a:xfrm rot="-1917845">
            <a:off x="5645660" y="3172746"/>
            <a:ext cx="985809" cy="336043"/>
            <a:chOff x="11289602" y="6344253"/>
            <a:chExt cx="1971572" cy="671999"/>
          </a:xfrm>
        </p:grpSpPr>
        <p:grpSp>
          <p:nvGrpSpPr>
            <p:cNvPr id="836" name="Google Shape;836;p14"/>
            <p:cNvGrpSpPr/>
            <p:nvPr/>
          </p:nvGrpSpPr>
          <p:grpSpPr>
            <a:xfrm>
              <a:off x="11289602" y="6344253"/>
              <a:ext cx="1971572" cy="671999"/>
              <a:chOff x="11289602" y="6344253"/>
              <a:chExt cx="1971572" cy="671999"/>
            </a:xfrm>
          </p:grpSpPr>
          <p:sp>
            <p:nvSpPr>
              <p:cNvPr id="837" name="Google Shape;837;p14"/>
              <p:cNvSpPr/>
              <p:nvPr/>
            </p:nvSpPr>
            <p:spPr>
              <a:xfrm>
                <a:off x="12438149" y="6359346"/>
                <a:ext cx="366" cy="4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42" extrusionOk="0">
                    <a:moveTo>
                      <a:pt x="0" y="32"/>
                    </a:moveTo>
                    <a:cubicBezTo>
                      <a:pt x="264" y="51"/>
                      <a:pt x="106" y="47"/>
                      <a:pt x="367" y="0"/>
                    </a:cubicBezTo>
                    <a:cubicBezTo>
                      <a:pt x="256" y="20"/>
                      <a:pt x="114" y="12"/>
                      <a:pt x="0" y="3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8" name="Google Shape;838;p14"/>
              <p:cNvSpPr/>
              <p:nvPr/>
            </p:nvSpPr>
            <p:spPr>
              <a:xfrm>
                <a:off x="12412972" y="6360813"/>
                <a:ext cx="51" cy="3"/>
              </a:xfrm>
              <a:custGeom>
                <a:avLst/>
                <a:gdLst/>
                <a:ahLst/>
                <a:cxnLst/>
                <a:rect l="l" t="t" r="r" b="b"/>
                <a:pathLst>
                  <a:path w="51" h="3" extrusionOk="0">
                    <a:moveTo>
                      <a:pt x="51" y="0"/>
                    </a:moveTo>
                    <a:cubicBezTo>
                      <a:pt x="32" y="0"/>
                      <a:pt x="16" y="0"/>
                      <a:pt x="0" y="4"/>
                    </a:cubicBezTo>
                    <a:cubicBezTo>
                      <a:pt x="8" y="4"/>
                      <a:pt x="39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9" name="Google Shape;839;p14"/>
              <p:cNvSpPr/>
              <p:nvPr/>
            </p:nvSpPr>
            <p:spPr>
              <a:xfrm>
                <a:off x="12465021" y="6357690"/>
                <a:ext cx="7" cy="3"/>
              </a:xfrm>
              <a:custGeom>
                <a:avLst/>
                <a:gdLst/>
                <a:ahLst/>
                <a:cxnLst/>
                <a:rect l="l" t="t" r="r" b="b"/>
                <a:pathLst>
                  <a:path w="7" h="3" extrusionOk="0">
                    <a:moveTo>
                      <a:pt x="8" y="0"/>
                    </a:moveTo>
                    <a:lnTo>
                      <a:pt x="0" y="4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0" name="Google Shape;840;p14"/>
              <p:cNvSpPr/>
              <p:nvPr/>
            </p:nvSpPr>
            <p:spPr>
              <a:xfrm>
                <a:off x="11289602" y="6344253"/>
                <a:ext cx="1971572" cy="671999"/>
              </a:xfrm>
              <a:custGeom>
                <a:avLst/>
                <a:gdLst/>
                <a:ahLst/>
                <a:cxnLst/>
                <a:rect l="l" t="t" r="r" b="b"/>
                <a:pathLst>
                  <a:path w="1971572" h="671999" extrusionOk="0">
                    <a:moveTo>
                      <a:pt x="1949771" y="10641"/>
                    </a:moveTo>
                    <a:cubicBezTo>
                      <a:pt x="1662820" y="-7490"/>
                      <a:pt x="1232528" y="-3606"/>
                      <a:pt x="944780" y="31252"/>
                    </a:cubicBezTo>
                    <a:cubicBezTo>
                      <a:pt x="938164" y="31662"/>
                      <a:pt x="29343" y="67083"/>
                      <a:pt x="13085" y="68562"/>
                    </a:cubicBezTo>
                    <a:cubicBezTo>
                      <a:pt x="-16216" y="69575"/>
                      <a:pt x="5262" y="98269"/>
                      <a:pt x="61831" y="180070"/>
                    </a:cubicBezTo>
                    <a:cubicBezTo>
                      <a:pt x="13618" y="288538"/>
                      <a:pt x="-17537" y="246339"/>
                      <a:pt x="71338" y="331645"/>
                    </a:cubicBezTo>
                    <a:cubicBezTo>
                      <a:pt x="75572" y="336321"/>
                      <a:pt x="81692" y="339775"/>
                      <a:pt x="84626" y="345430"/>
                    </a:cubicBezTo>
                    <a:cubicBezTo>
                      <a:pt x="86389" y="366096"/>
                      <a:pt x="27841" y="477908"/>
                      <a:pt x="26248" y="488404"/>
                    </a:cubicBezTo>
                    <a:cubicBezTo>
                      <a:pt x="29662" y="508621"/>
                      <a:pt x="59753" y="502718"/>
                      <a:pt x="109208" y="531243"/>
                    </a:cubicBezTo>
                    <a:cubicBezTo>
                      <a:pt x="74185" y="645113"/>
                      <a:pt x="21595" y="667443"/>
                      <a:pt x="86337" y="671863"/>
                    </a:cubicBezTo>
                    <a:cubicBezTo>
                      <a:pt x="104196" y="673082"/>
                      <a:pt x="268310" y="665803"/>
                      <a:pt x="270892" y="663677"/>
                    </a:cubicBezTo>
                    <a:cubicBezTo>
                      <a:pt x="431871" y="651217"/>
                      <a:pt x="425393" y="660184"/>
                      <a:pt x="577926" y="663177"/>
                    </a:cubicBezTo>
                    <a:cubicBezTo>
                      <a:pt x="833927" y="667644"/>
                      <a:pt x="1620490" y="616825"/>
                      <a:pt x="1620782" y="616809"/>
                    </a:cubicBezTo>
                    <a:cubicBezTo>
                      <a:pt x="2053420" y="640712"/>
                      <a:pt x="1985594" y="664781"/>
                      <a:pt x="1917571" y="534949"/>
                    </a:cubicBezTo>
                    <a:cubicBezTo>
                      <a:pt x="1936167" y="514311"/>
                      <a:pt x="1970232" y="491997"/>
                      <a:pt x="1966430" y="461287"/>
                    </a:cubicBezTo>
                    <a:cubicBezTo>
                      <a:pt x="1946667" y="419163"/>
                      <a:pt x="1919799" y="379787"/>
                      <a:pt x="1903987" y="335824"/>
                    </a:cubicBezTo>
                    <a:cubicBezTo>
                      <a:pt x="1914625" y="302528"/>
                      <a:pt x="1962716" y="248898"/>
                      <a:pt x="1961805" y="227005"/>
                    </a:cubicBezTo>
                    <a:cubicBezTo>
                      <a:pt x="1948229" y="186064"/>
                      <a:pt x="1914176" y="148430"/>
                      <a:pt x="1914345" y="127196"/>
                    </a:cubicBezTo>
                    <a:cubicBezTo>
                      <a:pt x="1947807" y="81874"/>
                      <a:pt x="2002218" y="8535"/>
                      <a:pt x="1949771" y="1064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1" name="Google Shape;841;p14"/>
            <p:cNvGrpSpPr/>
            <p:nvPr/>
          </p:nvGrpSpPr>
          <p:grpSpPr>
            <a:xfrm>
              <a:off x="11289602" y="6344253"/>
              <a:ext cx="1971572" cy="671999"/>
              <a:chOff x="11289602" y="6344253"/>
              <a:chExt cx="1971572" cy="671999"/>
            </a:xfrm>
          </p:grpSpPr>
          <p:sp>
            <p:nvSpPr>
              <p:cNvPr id="842" name="Google Shape;842;p14"/>
              <p:cNvSpPr/>
              <p:nvPr/>
            </p:nvSpPr>
            <p:spPr>
              <a:xfrm>
                <a:off x="12438149" y="6359346"/>
                <a:ext cx="366" cy="4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42" extrusionOk="0">
                    <a:moveTo>
                      <a:pt x="0" y="32"/>
                    </a:moveTo>
                    <a:cubicBezTo>
                      <a:pt x="264" y="51"/>
                      <a:pt x="106" y="47"/>
                      <a:pt x="367" y="0"/>
                    </a:cubicBezTo>
                    <a:cubicBezTo>
                      <a:pt x="256" y="20"/>
                      <a:pt x="114" y="12"/>
                      <a:pt x="0" y="3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3" name="Google Shape;843;p14"/>
              <p:cNvSpPr/>
              <p:nvPr/>
            </p:nvSpPr>
            <p:spPr>
              <a:xfrm>
                <a:off x="12412972" y="6360813"/>
                <a:ext cx="51" cy="3"/>
              </a:xfrm>
              <a:custGeom>
                <a:avLst/>
                <a:gdLst/>
                <a:ahLst/>
                <a:cxnLst/>
                <a:rect l="l" t="t" r="r" b="b"/>
                <a:pathLst>
                  <a:path w="51" h="3" extrusionOk="0">
                    <a:moveTo>
                      <a:pt x="51" y="0"/>
                    </a:moveTo>
                    <a:cubicBezTo>
                      <a:pt x="32" y="0"/>
                      <a:pt x="16" y="0"/>
                      <a:pt x="0" y="4"/>
                    </a:cubicBezTo>
                    <a:cubicBezTo>
                      <a:pt x="8" y="4"/>
                      <a:pt x="39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4" name="Google Shape;844;p14"/>
              <p:cNvSpPr/>
              <p:nvPr/>
            </p:nvSpPr>
            <p:spPr>
              <a:xfrm>
                <a:off x="12465021" y="6357690"/>
                <a:ext cx="7" cy="3"/>
              </a:xfrm>
              <a:custGeom>
                <a:avLst/>
                <a:gdLst/>
                <a:ahLst/>
                <a:cxnLst/>
                <a:rect l="l" t="t" r="r" b="b"/>
                <a:pathLst>
                  <a:path w="7" h="3" extrusionOk="0">
                    <a:moveTo>
                      <a:pt x="8" y="0"/>
                    </a:moveTo>
                    <a:lnTo>
                      <a:pt x="0" y="4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5" name="Google Shape;845;p14"/>
              <p:cNvSpPr/>
              <p:nvPr/>
            </p:nvSpPr>
            <p:spPr>
              <a:xfrm>
                <a:off x="11289602" y="6344253"/>
                <a:ext cx="1971572" cy="671999"/>
              </a:xfrm>
              <a:custGeom>
                <a:avLst/>
                <a:gdLst/>
                <a:ahLst/>
                <a:cxnLst/>
                <a:rect l="l" t="t" r="r" b="b"/>
                <a:pathLst>
                  <a:path w="1971572" h="671999" extrusionOk="0">
                    <a:moveTo>
                      <a:pt x="1949771" y="10641"/>
                    </a:moveTo>
                    <a:cubicBezTo>
                      <a:pt x="1662820" y="-7490"/>
                      <a:pt x="1232528" y="-3606"/>
                      <a:pt x="944780" y="31252"/>
                    </a:cubicBezTo>
                    <a:cubicBezTo>
                      <a:pt x="938164" y="31662"/>
                      <a:pt x="29343" y="67083"/>
                      <a:pt x="13085" y="68562"/>
                    </a:cubicBezTo>
                    <a:cubicBezTo>
                      <a:pt x="-16216" y="69575"/>
                      <a:pt x="5262" y="98269"/>
                      <a:pt x="61831" y="180070"/>
                    </a:cubicBezTo>
                    <a:cubicBezTo>
                      <a:pt x="13618" y="288538"/>
                      <a:pt x="-17537" y="246339"/>
                      <a:pt x="71338" y="331645"/>
                    </a:cubicBezTo>
                    <a:cubicBezTo>
                      <a:pt x="75572" y="336321"/>
                      <a:pt x="81692" y="339775"/>
                      <a:pt x="84626" y="345430"/>
                    </a:cubicBezTo>
                    <a:cubicBezTo>
                      <a:pt x="86389" y="366096"/>
                      <a:pt x="27841" y="477908"/>
                      <a:pt x="26248" y="488404"/>
                    </a:cubicBezTo>
                    <a:cubicBezTo>
                      <a:pt x="29662" y="508621"/>
                      <a:pt x="59753" y="502718"/>
                      <a:pt x="109208" y="531243"/>
                    </a:cubicBezTo>
                    <a:cubicBezTo>
                      <a:pt x="74185" y="645113"/>
                      <a:pt x="21595" y="667443"/>
                      <a:pt x="86337" y="671863"/>
                    </a:cubicBezTo>
                    <a:cubicBezTo>
                      <a:pt x="104196" y="673082"/>
                      <a:pt x="268310" y="665803"/>
                      <a:pt x="270892" y="663677"/>
                    </a:cubicBezTo>
                    <a:cubicBezTo>
                      <a:pt x="431871" y="651217"/>
                      <a:pt x="425393" y="660184"/>
                      <a:pt x="577926" y="663177"/>
                    </a:cubicBezTo>
                    <a:cubicBezTo>
                      <a:pt x="833927" y="667644"/>
                      <a:pt x="1620490" y="616825"/>
                      <a:pt x="1620782" y="616809"/>
                    </a:cubicBezTo>
                    <a:cubicBezTo>
                      <a:pt x="2053420" y="640712"/>
                      <a:pt x="1985594" y="664781"/>
                      <a:pt x="1917571" y="534949"/>
                    </a:cubicBezTo>
                    <a:cubicBezTo>
                      <a:pt x="1936167" y="514311"/>
                      <a:pt x="1970232" y="491997"/>
                      <a:pt x="1966430" y="461287"/>
                    </a:cubicBezTo>
                    <a:cubicBezTo>
                      <a:pt x="1946667" y="419163"/>
                      <a:pt x="1919799" y="379787"/>
                      <a:pt x="1903987" y="335824"/>
                    </a:cubicBezTo>
                    <a:cubicBezTo>
                      <a:pt x="1914625" y="302528"/>
                      <a:pt x="1962716" y="248898"/>
                      <a:pt x="1961805" y="227005"/>
                    </a:cubicBezTo>
                    <a:cubicBezTo>
                      <a:pt x="1948229" y="186064"/>
                      <a:pt x="1914176" y="148430"/>
                      <a:pt x="1914345" y="127196"/>
                    </a:cubicBezTo>
                    <a:cubicBezTo>
                      <a:pt x="1947807" y="81874"/>
                      <a:pt x="2002218" y="8535"/>
                      <a:pt x="1949771" y="1064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1" name="Google Shape;851;p15"/>
          <p:cNvGrpSpPr/>
          <p:nvPr/>
        </p:nvGrpSpPr>
        <p:grpSpPr>
          <a:xfrm>
            <a:off x="5749741" y="523299"/>
            <a:ext cx="2725492" cy="3828407"/>
            <a:chOff x="5749741" y="523299"/>
            <a:chExt cx="2725492" cy="3828407"/>
          </a:xfrm>
        </p:grpSpPr>
        <p:sp>
          <p:nvSpPr>
            <p:cNvPr id="852" name="Google Shape;852;p15"/>
            <p:cNvSpPr/>
            <p:nvPr/>
          </p:nvSpPr>
          <p:spPr>
            <a:xfrm rot="-155436">
              <a:off x="5873295" y="671446"/>
              <a:ext cx="2521300" cy="3625133"/>
            </a:xfrm>
            <a:custGeom>
              <a:avLst/>
              <a:gdLst/>
              <a:ahLst/>
              <a:cxnLst/>
              <a:rect l="l" t="t" r="r" b="b"/>
              <a:pathLst>
                <a:path w="5042489" h="7250106" extrusionOk="0">
                  <a:moveTo>
                    <a:pt x="4824412" y="156435"/>
                  </a:moveTo>
                  <a:cubicBezTo>
                    <a:pt x="4797175" y="150385"/>
                    <a:pt x="4768759" y="149773"/>
                    <a:pt x="4740731" y="149220"/>
                  </a:cubicBezTo>
                  <a:cubicBezTo>
                    <a:pt x="4466216" y="143857"/>
                    <a:pt x="4192492" y="133923"/>
                    <a:pt x="3918156" y="124392"/>
                  </a:cubicBezTo>
                  <a:cubicBezTo>
                    <a:pt x="3643283" y="114846"/>
                    <a:pt x="3368410" y="104912"/>
                    <a:pt x="3093566" y="94485"/>
                  </a:cubicBezTo>
                  <a:cubicBezTo>
                    <a:pt x="2545118" y="73676"/>
                    <a:pt x="1996626" y="50581"/>
                    <a:pt x="1448103" y="32207"/>
                  </a:cubicBezTo>
                  <a:cubicBezTo>
                    <a:pt x="1447028" y="18553"/>
                    <a:pt x="1021294" y="16222"/>
                    <a:pt x="988085" y="15326"/>
                  </a:cubicBezTo>
                  <a:cubicBezTo>
                    <a:pt x="808584" y="10501"/>
                    <a:pt x="629128" y="3973"/>
                    <a:pt x="449582" y="1269"/>
                  </a:cubicBezTo>
                  <a:cubicBezTo>
                    <a:pt x="361108" y="-61"/>
                    <a:pt x="272545" y="-763"/>
                    <a:pt x="184116" y="1299"/>
                  </a:cubicBezTo>
                  <a:cubicBezTo>
                    <a:pt x="131017" y="2524"/>
                    <a:pt x="65957" y="821"/>
                    <a:pt x="56072" y="67387"/>
                  </a:cubicBezTo>
                  <a:cubicBezTo>
                    <a:pt x="39109" y="181562"/>
                    <a:pt x="59611" y="313454"/>
                    <a:pt x="61582" y="429003"/>
                  </a:cubicBezTo>
                  <a:cubicBezTo>
                    <a:pt x="69018" y="866896"/>
                    <a:pt x="68674" y="1305207"/>
                    <a:pt x="80575" y="1742876"/>
                  </a:cubicBezTo>
                  <a:cubicBezTo>
                    <a:pt x="80486" y="1751675"/>
                    <a:pt x="80381" y="1760458"/>
                    <a:pt x="80292" y="1769257"/>
                  </a:cubicBezTo>
                  <a:cubicBezTo>
                    <a:pt x="70631" y="2648434"/>
                    <a:pt x="60969" y="3527610"/>
                    <a:pt x="51308" y="4406787"/>
                  </a:cubicBezTo>
                  <a:lnTo>
                    <a:pt x="36824" y="5725544"/>
                  </a:lnTo>
                  <a:cubicBezTo>
                    <a:pt x="34270" y="5958196"/>
                    <a:pt x="41513" y="6194942"/>
                    <a:pt x="39945" y="6430223"/>
                  </a:cubicBezTo>
                  <a:cubicBezTo>
                    <a:pt x="34703" y="6493682"/>
                    <a:pt x="31179" y="6557305"/>
                    <a:pt x="28103" y="6621048"/>
                  </a:cubicBezTo>
                  <a:cubicBezTo>
                    <a:pt x="20518" y="6778306"/>
                    <a:pt x="-13662" y="6960093"/>
                    <a:pt x="6034" y="7116081"/>
                  </a:cubicBezTo>
                  <a:cubicBezTo>
                    <a:pt x="25102" y="7267049"/>
                    <a:pt x="184639" y="7238218"/>
                    <a:pt x="312369" y="7241191"/>
                  </a:cubicBezTo>
                  <a:cubicBezTo>
                    <a:pt x="1847258" y="7276834"/>
                    <a:pt x="3383730" y="7203665"/>
                    <a:pt x="4909884" y="7056446"/>
                  </a:cubicBezTo>
                  <a:cubicBezTo>
                    <a:pt x="5002075" y="7047558"/>
                    <a:pt x="5035434" y="7034651"/>
                    <a:pt x="5040272" y="6931276"/>
                  </a:cubicBezTo>
                  <a:cubicBezTo>
                    <a:pt x="5046664" y="6794275"/>
                    <a:pt x="5037629" y="6654436"/>
                    <a:pt x="5033389" y="6517420"/>
                  </a:cubicBezTo>
                  <a:cubicBezTo>
                    <a:pt x="5015992" y="5955208"/>
                    <a:pt x="4986233" y="5396583"/>
                    <a:pt x="4974615" y="4833849"/>
                  </a:cubicBezTo>
                  <a:cubicBezTo>
                    <a:pt x="4959085" y="3950789"/>
                    <a:pt x="4943571" y="3067743"/>
                    <a:pt x="4928042" y="2184682"/>
                  </a:cubicBezTo>
                  <a:cubicBezTo>
                    <a:pt x="4917753" y="1599720"/>
                    <a:pt x="4908286" y="1017880"/>
                    <a:pt x="4923830" y="433052"/>
                  </a:cubicBezTo>
                  <a:cubicBezTo>
                    <a:pt x="4926414" y="335951"/>
                    <a:pt x="4964909" y="201236"/>
                    <a:pt x="4841987" y="161216"/>
                  </a:cubicBezTo>
                  <a:cubicBezTo>
                    <a:pt x="4836193" y="159318"/>
                    <a:pt x="4830325" y="157750"/>
                    <a:pt x="4824412" y="1564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3" name="Google Shape;853;p15"/>
            <p:cNvSpPr/>
            <p:nvPr/>
          </p:nvSpPr>
          <p:spPr>
            <a:xfrm rot="-154594">
              <a:off x="5896120" y="818532"/>
              <a:ext cx="2468521" cy="3420871"/>
            </a:xfrm>
            <a:custGeom>
              <a:avLst/>
              <a:gdLst/>
              <a:ahLst/>
              <a:cxnLst/>
              <a:rect l="l" t="t" r="r" b="b"/>
              <a:pathLst>
                <a:path w="4932050" h="6834826" extrusionOk="0">
                  <a:moveTo>
                    <a:pt x="4930544" y="6567229"/>
                  </a:moveTo>
                  <a:cubicBezTo>
                    <a:pt x="4939667" y="6413705"/>
                    <a:pt x="4904905" y="6250099"/>
                    <a:pt x="4892227" y="6096815"/>
                  </a:cubicBezTo>
                  <a:cubicBezTo>
                    <a:pt x="4878072" y="5925694"/>
                    <a:pt x="4865887" y="5754409"/>
                    <a:pt x="4855643" y="5583020"/>
                  </a:cubicBezTo>
                  <a:cubicBezTo>
                    <a:pt x="4802201" y="4688815"/>
                    <a:pt x="4793032" y="3790637"/>
                    <a:pt x="4781654" y="2894998"/>
                  </a:cubicBezTo>
                  <a:cubicBezTo>
                    <a:pt x="4771709" y="2112728"/>
                    <a:pt x="4743935" y="1324243"/>
                    <a:pt x="4769096" y="542241"/>
                  </a:cubicBezTo>
                  <a:cubicBezTo>
                    <a:pt x="4769260" y="532143"/>
                    <a:pt x="4769424" y="522224"/>
                    <a:pt x="4769424" y="512140"/>
                  </a:cubicBezTo>
                  <a:cubicBezTo>
                    <a:pt x="4770410" y="359618"/>
                    <a:pt x="4766124" y="207111"/>
                    <a:pt x="4758837" y="54753"/>
                  </a:cubicBezTo>
                  <a:cubicBezTo>
                    <a:pt x="4757359" y="25309"/>
                    <a:pt x="4734692" y="-326"/>
                    <a:pt x="4703782" y="3"/>
                  </a:cubicBezTo>
                  <a:cubicBezTo>
                    <a:pt x="3963514" y="6950"/>
                    <a:pt x="3223232" y="14060"/>
                    <a:pt x="2482964" y="21171"/>
                  </a:cubicBezTo>
                  <a:cubicBezTo>
                    <a:pt x="1742696" y="28117"/>
                    <a:pt x="1002428" y="34078"/>
                    <a:pt x="262146" y="42175"/>
                  </a:cubicBezTo>
                  <a:cubicBezTo>
                    <a:pt x="225935" y="42668"/>
                    <a:pt x="188395" y="43160"/>
                    <a:pt x="156156" y="62028"/>
                  </a:cubicBezTo>
                  <a:cubicBezTo>
                    <a:pt x="123574" y="81045"/>
                    <a:pt x="103565" y="114298"/>
                    <a:pt x="95636" y="150688"/>
                  </a:cubicBezTo>
                  <a:cubicBezTo>
                    <a:pt x="87856" y="187407"/>
                    <a:pt x="90678" y="225291"/>
                    <a:pt x="91664" y="262338"/>
                  </a:cubicBezTo>
                  <a:cubicBezTo>
                    <a:pt x="92993" y="311307"/>
                    <a:pt x="94307" y="360260"/>
                    <a:pt x="95636" y="409229"/>
                  </a:cubicBezTo>
                  <a:cubicBezTo>
                    <a:pt x="100429" y="593839"/>
                    <a:pt x="104565" y="778449"/>
                    <a:pt x="108029" y="963044"/>
                  </a:cubicBezTo>
                  <a:cubicBezTo>
                    <a:pt x="114973" y="1330278"/>
                    <a:pt x="119438" y="1697332"/>
                    <a:pt x="121095" y="2064566"/>
                  </a:cubicBezTo>
                  <a:cubicBezTo>
                    <a:pt x="124574" y="2803320"/>
                    <a:pt x="117452" y="3542089"/>
                    <a:pt x="99608" y="4280679"/>
                  </a:cubicBezTo>
                  <a:cubicBezTo>
                    <a:pt x="81913" y="5019270"/>
                    <a:pt x="53646" y="5757531"/>
                    <a:pt x="14613" y="6495300"/>
                  </a:cubicBezTo>
                  <a:cubicBezTo>
                    <a:pt x="9984" y="6584124"/>
                    <a:pt x="5191" y="6672964"/>
                    <a:pt x="69" y="6761952"/>
                  </a:cubicBezTo>
                  <a:cubicBezTo>
                    <a:pt x="-1588" y="6792546"/>
                    <a:pt x="26858" y="6815551"/>
                    <a:pt x="55289" y="6816702"/>
                  </a:cubicBezTo>
                  <a:cubicBezTo>
                    <a:pt x="926079" y="6852166"/>
                    <a:pt x="1798020" y="6831043"/>
                    <a:pt x="2668318" y="6792442"/>
                  </a:cubicBezTo>
                  <a:cubicBezTo>
                    <a:pt x="3103714" y="6773126"/>
                    <a:pt x="3538900" y="6749359"/>
                    <a:pt x="3974101" y="6726085"/>
                  </a:cubicBezTo>
                  <a:cubicBezTo>
                    <a:pt x="4092410" y="6719766"/>
                    <a:pt x="4210867" y="6716644"/>
                    <a:pt x="4329236" y="6711520"/>
                  </a:cubicBezTo>
                  <a:cubicBezTo>
                    <a:pt x="4430447" y="6707128"/>
                    <a:pt x="4531404" y="6698254"/>
                    <a:pt x="4632212" y="6688470"/>
                  </a:cubicBezTo>
                  <a:cubicBezTo>
                    <a:pt x="4682653" y="6683570"/>
                    <a:pt x="4733064" y="6678446"/>
                    <a:pt x="4783505" y="6673531"/>
                  </a:cubicBezTo>
                  <a:cubicBezTo>
                    <a:pt x="4819253" y="6670050"/>
                    <a:pt x="4873906" y="6674905"/>
                    <a:pt x="4903740" y="6651512"/>
                  </a:cubicBezTo>
                  <a:cubicBezTo>
                    <a:pt x="4920584" y="6638411"/>
                    <a:pt x="4928199" y="6606711"/>
                    <a:pt x="4930544" y="656722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54;p15"/>
            <p:cNvSpPr/>
            <p:nvPr/>
          </p:nvSpPr>
          <p:spPr>
            <a:xfrm rot="-155436">
              <a:off x="5825195" y="737444"/>
              <a:ext cx="2415013" cy="3393351"/>
            </a:xfrm>
            <a:custGeom>
              <a:avLst/>
              <a:gdLst/>
              <a:ahLst/>
              <a:cxnLst/>
              <a:rect l="l" t="t" r="r" b="b"/>
              <a:pathLst>
                <a:path w="4829919" h="6786552" extrusionOk="0">
                  <a:moveTo>
                    <a:pt x="4752787" y="3393747"/>
                  </a:moveTo>
                  <a:cubicBezTo>
                    <a:pt x="4751652" y="4472637"/>
                    <a:pt x="4776141" y="5552721"/>
                    <a:pt x="4829882" y="6636286"/>
                  </a:cubicBezTo>
                  <a:cubicBezTo>
                    <a:pt x="4830927" y="6659306"/>
                    <a:pt x="4810276" y="6676785"/>
                    <a:pt x="4789207" y="6677636"/>
                  </a:cubicBezTo>
                  <a:cubicBezTo>
                    <a:pt x="4443106" y="6691066"/>
                    <a:pt x="4097020" y="6703211"/>
                    <a:pt x="3750726" y="6714295"/>
                  </a:cubicBezTo>
                  <a:cubicBezTo>
                    <a:pt x="3137607" y="6733909"/>
                    <a:pt x="2524278" y="6749684"/>
                    <a:pt x="1910950" y="6761830"/>
                  </a:cubicBezTo>
                  <a:cubicBezTo>
                    <a:pt x="1295531" y="6773974"/>
                    <a:pt x="679918" y="6785059"/>
                    <a:pt x="64290" y="6786553"/>
                  </a:cubicBezTo>
                  <a:cubicBezTo>
                    <a:pt x="35709" y="6786553"/>
                    <a:pt x="22569" y="6760545"/>
                    <a:pt x="25899" y="6734970"/>
                  </a:cubicBezTo>
                  <a:cubicBezTo>
                    <a:pt x="136652" y="5886402"/>
                    <a:pt x="22270" y="5016055"/>
                    <a:pt x="3575" y="4164350"/>
                  </a:cubicBezTo>
                  <a:cubicBezTo>
                    <a:pt x="-23378" y="2936210"/>
                    <a:pt x="112521" y="1704365"/>
                    <a:pt x="62826" y="479407"/>
                  </a:cubicBezTo>
                  <a:cubicBezTo>
                    <a:pt x="56361" y="336371"/>
                    <a:pt x="44878" y="193558"/>
                    <a:pt x="25899" y="51583"/>
                  </a:cubicBezTo>
                  <a:cubicBezTo>
                    <a:pt x="22569" y="26008"/>
                    <a:pt x="35709" y="0"/>
                    <a:pt x="64290" y="0"/>
                  </a:cubicBezTo>
                  <a:cubicBezTo>
                    <a:pt x="679918" y="1494"/>
                    <a:pt x="1295531" y="12578"/>
                    <a:pt x="1910950" y="24723"/>
                  </a:cubicBezTo>
                  <a:cubicBezTo>
                    <a:pt x="2524278" y="36868"/>
                    <a:pt x="3137607" y="52643"/>
                    <a:pt x="3750726" y="72258"/>
                  </a:cubicBezTo>
                  <a:cubicBezTo>
                    <a:pt x="4097020" y="83342"/>
                    <a:pt x="4443121" y="95487"/>
                    <a:pt x="4789207" y="108917"/>
                  </a:cubicBezTo>
                  <a:cubicBezTo>
                    <a:pt x="4810276" y="109768"/>
                    <a:pt x="4830927" y="127246"/>
                    <a:pt x="4829882" y="150267"/>
                  </a:cubicBezTo>
                  <a:cubicBezTo>
                    <a:pt x="4780830" y="1231785"/>
                    <a:pt x="4753922" y="2312169"/>
                    <a:pt x="4752787" y="33937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Google Shape;855;p15"/>
            <p:cNvSpPr/>
            <p:nvPr/>
          </p:nvSpPr>
          <p:spPr>
            <a:xfrm rot="-155436">
              <a:off x="6075923" y="1287189"/>
              <a:ext cx="465951" cy="535125"/>
            </a:xfrm>
            <a:custGeom>
              <a:avLst/>
              <a:gdLst/>
              <a:ahLst/>
              <a:cxnLst/>
              <a:rect l="l" t="t" r="r" b="b"/>
              <a:pathLst>
                <a:path w="931882" h="1070226" extrusionOk="0">
                  <a:moveTo>
                    <a:pt x="910685" y="13536"/>
                  </a:moveTo>
                  <a:cubicBezTo>
                    <a:pt x="882388" y="-9768"/>
                    <a:pt x="843594" y="-1596"/>
                    <a:pt x="823017" y="27444"/>
                  </a:cubicBezTo>
                  <a:cubicBezTo>
                    <a:pt x="800380" y="59383"/>
                    <a:pt x="784612" y="97491"/>
                    <a:pt x="764632" y="131297"/>
                  </a:cubicBezTo>
                  <a:cubicBezTo>
                    <a:pt x="759884" y="139334"/>
                    <a:pt x="754881" y="147236"/>
                    <a:pt x="750014" y="155213"/>
                  </a:cubicBezTo>
                  <a:cubicBezTo>
                    <a:pt x="723852" y="136600"/>
                    <a:pt x="674605" y="144338"/>
                    <a:pt x="645473" y="144398"/>
                  </a:cubicBezTo>
                  <a:cubicBezTo>
                    <a:pt x="514546" y="144711"/>
                    <a:pt x="273808" y="144144"/>
                    <a:pt x="149004" y="184687"/>
                  </a:cubicBezTo>
                  <a:cubicBezTo>
                    <a:pt x="-79923" y="259036"/>
                    <a:pt x="31756" y="537505"/>
                    <a:pt x="17794" y="713525"/>
                  </a:cubicBezTo>
                  <a:cubicBezTo>
                    <a:pt x="12493" y="780390"/>
                    <a:pt x="-27675" y="996087"/>
                    <a:pt x="33712" y="1051196"/>
                  </a:cubicBezTo>
                  <a:cubicBezTo>
                    <a:pt x="62128" y="1076710"/>
                    <a:pt x="118438" y="1064551"/>
                    <a:pt x="326265" y="1066702"/>
                  </a:cubicBezTo>
                  <a:cubicBezTo>
                    <a:pt x="426222" y="1067732"/>
                    <a:pt x="562912" y="1078175"/>
                    <a:pt x="665303" y="1057350"/>
                  </a:cubicBezTo>
                  <a:cubicBezTo>
                    <a:pt x="882149" y="1013252"/>
                    <a:pt x="822420" y="780674"/>
                    <a:pt x="824615" y="617037"/>
                  </a:cubicBezTo>
                  <a:cubicBezTo>
                    <a:pt x="828288" y="344634"/>
                    <a:pt x="887301" y="275707"/>
                    <a:pt x="833186" y="253688"/>
                  </a:cubicBezTo>
                  <a:cubicBezTo>
                    <a:pt x="845864" y="233625"/>
                    <a:pt x="858317" y="213414"/>
                    <a:pt x="870278" y="192903"/>
                  </a:cubicBezTo>
                  <a:cubicBezTo>
                    <a:pt x="891661" y="156229"/>
                    <a:pt x="917165" y="117180"/>
                    <a:pt x="929977" y="76562"/>
                  </a:cubicBezTo>
                  <a:cubicBezTo>
                    <a:pt x="929634" y="76502"/>
                    <a:pt x="929290" y="76442"/>
                    <a:pt x="928947" y="76383"/>
                  </a:cubicBezTo>
                  <a:cubicBezTo>
                    <a:pt x="935905" y="54408"/>
                    <a:pt x="930754" y="30073"/>
                    <a:pt x="910685" y="13536"/>
                  </a:cubicBezTo>
                  <a:close/>
                  <a:moveTo>
                    <a:pt x="555147" y="976846"/>
                  </a:moveTo>
                  <a:cubicBezTo>
                    <a:pt x="409229" y="984002"/>
                    <a:pt x="244840" y="986303"/>
                    <a:pt x="97010" y="973680"/>
                  </a:cubicBezTo>
                  <a:cubicBezTo>
                    <a:pt x="75179" y="898180"/>
                    <a:pt x="110389" y="786604"/>
                    <a:pt x="111240" y="681363"/>
                  </a:cubicBezTo>
                  <a:cubicBezTo>
                    <a:pt x="112823" y="484443"/>
                    <a:pt x="42806" y="316011"/>
                    <a:pt x="177420" y="272376"/>
                  </a:cubicBezTo>
                  <a:cubicBezTo>
                    <a:pt x="311796" y="228830"/>
                    <a:pt x="470735" y="237539"/>
                    <a:pt x="610038" y="236733"/>
                  </a:cubicBezTo>
                  <a:cubicBezTo>
                    <a:pt x="629391" y="236613"/>
                    <a:pt x="663884" y="241752"/>
                    <a:pt x="695690" y="240423"/>
                  </a:cubicBezTo>
                  <a:cubicBezTo>
                    <a:pt x="652595" y="305196"/>
                    <a:pt x="606992" y="368251"/>
                    <a:pt x="561314" y="431217"/>
                  </a:cubicBezTo>
                  <a:cubicBezTo>
                    <a:pt x="484667" y="536862"/>
                    <a:pt x="406078" y="643045"/>
                    <a:pt x="342885" y="757654"/>
                  </a:cubicBezTo>
                  <a:cubicBezTo>
                    <a:pt x="341556" y="755861"/>
                    <a:pt x="340048" y="754233"/>
                    <a:pt x="338734" y="752425"/>
                  </a:cubicBezTo>
                  <a:cubicBezTo>
                    <a:pt x="319262" y="725401"/>
                    <a:pt x="305375" y="695151"/>
                    <a:pt x="277287" y="675746"/>
                  </a:cubicBezTo>
                  <a:cubicBezTo>
                    <a:pt x="260533" y="664168"/>
                    <a:pt x="229370" y="672967"/>
                    <a:pt x="225547" y="694942"/>
                  </a:cubicBezTo>
                  <a:cubicBezTo>
                    <a:pt x="218604" y="734753"/>
                    <a:pt x="234058" y="769126"/>
                    <a:pt x="251320" y="804471"/>
                  </a:cubicBezTo>
                  <a:cubicBezTo>
                    <a:pt x="267985" y="838576"/>
                    <a:pt x="289338" y="870335"/>
                    <a:pt x="312438" y="900361"/>
                  </a:cubicBezTo>
                  <a:cubicBezTo>
                    <a:pt x="334956" y="929641"/>
                    <a:pt x="386801" y="921738"/>
                    <a:pt x="404062" y="891458"/>
                  </a:cubicBezTo>
                  <a:cubicBezTo>
                    <a:pt x="483980" y="751260"/>
                    <a:pt x="574320" y="619951"/>
                    <a:pt x="669334" y="489612"/>
                  </a:cubicBezTo>
                  <a:cubicBezTo>
                    <a:pt x="696153" y="452818"/>
                    <a:pt x="722867" y="415950"/>
                    <a:pt x="749103" y="378738"/>
                  </a:cubicBezTo>
                  <a:cubicBezTo>
                    <a:pt x="748162" y="392646"/>
                    <a:pt x="747490" y="404940"/>
                    <a:pt x="746400" y="413605"/>
                  </a:cubicBezTo>
                  <a:cubicBezTo>
                    <a:pt x="687806" y="876041"/>
                    <a:pt x="846133" y="962565"/>
                    <a:pt x="555147" y="9768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56;p15"/>
            <p:cNvSpPr/>
            <p:nvPr/>
          </p:nvSpPr>
          <p:spPr>
            <a:xfrm rot="-155436">
              <a:off x="6092922" y="1857348"/>
              <a:ext cx="418838" cy="588794"/>
            </a:xfrm>
            <a:custGeom>
              <a:avLst/>
              <a:gdLst/>
              <a:ahLst/>
              <a:cxnLst/>
              <a:rect l="l" t="t" r="r" b="b"/>
              <a:pathLst>
                <a:path w="837658" h="1177563" extrusionOk="0">
                  <a:moveTo>
                    <a:pt x="798116" y="370327"/>
                  </a:moveTo>
                  <a:cubicBezTo>
                    <a:pt x="802133" y="331233"/>
                    <a:pt x="825666" y="264458"/>
                    <a:pt x="768670" y="252716"/>
                  </a:cubicBezTo>
                  <a:cubicBezTo>
                    <a:pt x="763667" y="252089"/>
                    <a:pt x="759053" y="252163"/>
                    <a:pt x="754738" y="252731"/>
                  </a:cubicBezTo>
                  <a:cubicBezTo>
                    <a:pt x="768311" y="224915"/>
                    <a:pt x="781915" y="197130"/>
                    <a:pt x="795339" y="169240"/>
                  </a:cubicBezTo>
                  <a:cubicBezTo>
                    <a:pt x="815617" y="127083"/>
                    <a:pt x="861772" y="62788"/>
                    <a:pt x="822008" y="19078"/>
                  </a:cubicBezTo>
                  <a:cubicBezTo>
                    <a:pt x="802282" y="-2613"/>
                    <a:pt x="766952" y="-7558"/>
                    <a:pt x="744629" y="13401"/>
                  </a:cubicBezTo>
                  <a:cubicBezTo>
                    <a:pt x="735057" y="25068"/>
                    <a:pt x="733982" y="26338"/>
                    <a:pt x="741433" y="17210"/>
                  </a:cubicBezTo>
                  <a:cubicBezTo>
                    <a:pt x="736386" y="21991"/>
                    <a:pt x="732862" y="27727"/>
                    <a:pt x="730383" y="34121"/>
                  </a:cubicBezTo>
                  <a:cubicBezTo>
                    <a:pt x="725172" y="42576"/>
                    <a:pt x="719378" y="50852"/>
                    <a:pt x="714839" y="59666"/>
                  </a:cubicBezTo>
                  <a:cubicBezTo>
                    <a:pt x="705103" y="78608"/>
                    <a:pt x="695890" y="97878"/>
                    <a:pt x="686527" y="117000"/>
                  </a:cubicBezTo>
                  <a:cubicBezTo>
                    <a:pt x="677433" y="135553"/>
                    <a:pt x="668429" y="154167"/>
                    <a:pt x="659410" y="172765"/>
                  </a:cubicBezTo>
                  <a:cubicBezTo>
                    <a:pt x="627470" y="166341"/>
                    <a:pt x="585286" y="174438"/>
                    <a:pt x="560439" y="174184"/>
                  </a:cubicBezTo>
                  <a:cubicBezTo>
                    <a:pt x="415223" y="172705"/>
                    <a:pt x="249071" y="149461"/>
                    <a:pt x="109589" y="199968"/>
                  </a:cubicBezTo>
                  <a:cubicBezTo>
                    <a:pt x="-40048" y="254150"/>
                    <a:pt x="5750" y="448963"/>
                    <a:pt x="9453" y="606490"/>
                  </a:cubicBezTo>
                  <a:cubicBezTo>
                    <a:pt x="15306" y="855112"/>
                    <a:pt x="-9257" y="1064131"/>
                    <a:pt x="96359" y="1136867"/>
                  </a:cubicBezTo>
                  <a:cubicBezTo>
                    <a:pt x="142022" y="1168313"/>
                    <a:pt x="201392" y="1168731"/>
                    <a:pt x="254671" y="1168686"/>
                  </a:cubicBezTo>
                  <a:cubicBezTo>
                    <a:pt x="464589" y="1168477"/>
                    <a:pt x="703520" y="1211320"/>
                    <a:pt x="767326" y="1110605"/>
                  </a:cubicBezTo>
                  <a:cubicBezTo>
                    <a:pt x="818081" y="1030505"/>
                    <a:pt x="768879" y="655040"/>
                    <a:pt x="798116" y="370327"/>
                  </a:cubicBezTo>
                  <a:close/>
                  <a:moveTo>
                    <a:pt x="689230" y="1061233"/>
                  </a:moveTo>
                  <a:cubicBezTo>
                    <a:pt x="650555" y="1097818"/>
                    <a:pt x="496036" y="1077950"/>
                    <a:pt x="423809" y="1076142"/>
                  </a:cubicBezTo>
                  <a:cubicBezTo>
                    <a:pt x="249444" y="1071765"/>
                    <a:pt x="181114" y="1087301"/>
                    <a:pt x="145919" y="1058963"/>
                  </a:cubicBezTo>
                  <a:cubicBezTo>
                    <a:pt x="82248" y="1007723"/>
                    <a:pt x="111351" y="771366"/>
                    <a:pt x="100868" y="587533"/>
                  </a:cubicBezTo>
                  <a:cubicBezTo>
                    <a:pt x="96090" y="503758"/>
                    <a:pt x="79112" y="412648"/>
                    <a:pt x="100659" y="330038"/>
                  </a:cubicBezTo>
                  <a:cubicBezTo>
                    <a:pt x="113889" y="279336"/>
                    <a:pt x="172543" y="275781"/>
                    <a:pt x="217669" y="270254"/>
                  </a:cubicBezTo>
                  <a:cubicBezTo>
                    <a:pt x="384119" y="249893"/>
                    <a:pt x="526334" y="270777"/>
                    <a:pt x="612747" y="268715"/>
                  </a:cubicBezTo>
                  <a:lnTo>
                    <a:pt x="528589" y="441763"/>
                  </a:lnTo>
                  <a:cubicBezTo>
                    <a:pt x="493274" y="514394"/>
                    <a:pt x="457869" y="586995"/>
                    <a:pt x="422957" y="659820"/>
                  </a:cubicBezTo>
                  <a:cubicBezTo>
                    <a:pt x="401813" y="703919"/>
                    <a:pt x="379893" y="747868"/>
                    <a:pt x="358838" y="792191"/>
                  </a:cubicBezTo>
                  <a:cubicBezTo>
                    <a:pt x="341756" y="766601"/>
                    <a:pt x="324345" y="742027"/>
                    <a:pt x="298691" y="724250"/>
                  </a:cubicBezTo>
                  <a:cubicBezTo>
                    <a:pt x="278980" y="710596"/>
                    <a:pt x="243098" y="726177"/>
                    <a:pt x="245786" y="752454"/>
                  </a:cubicBezTo>
                  <a:cubicBezTo>
                    <a:pt x="249250" y="786350"/>
                    <a:pt x="262197" y="814942"/>
                    <a:pt x="277741" y="845028"/>
                  </a:cubicBezTo>
                  <a:cubicBezTo>
                    <a:pt x="292584" y="873755"/>
                    <a:pt x="305799" y="903124"/>
                    <a:pt x="319895" y="932224"/>
                  </a:cubicBezTo>
                  <a:cubicBezTo>
                    <a:pt x="338053" y="969660"/>
                    <a:pt x="396826" y="971378"/>
                    <a:pt x="417328" y="935287"/>
                  </a:cubicBezTo>
                  <a:cubicBezTo>
                    <a:pt x="463797" y="853468"/>
                    <a:pt x="502815" y="766825"/>
                    <a:pt x="544581" y="682512"/>
                  </a:cubicBezTo>
                  <a:cubicBezTo>
                    <a:pt x="587168" y="596526"/>
                    <a:pt x="628933" y="510107"/>
                    <a:pt x="671042" y="423882"/>
                  </a:cubicBezTo>
                  <a:cubicBezTo>
                    <a:pt x="680928" y="403640"/>
                    <a:pt x="690872" y="383413"/>
                    <a:pt x="700788" y="363171"/>
                  </a:cubicBezTo>
                  <a:cubicBezTo>
                    <a:pt x="698757" y="398800"/>
                    <a:pt x="700593" y="433502"/>
                    <a:pt x="699698" y="450816"/>
                  </a:cubicBezTo>
                  <a:cubicBezTo>
                    <a:pt x="684033" y="754904"/>
                    <a:pt x="718647" y="967703"/>
                    <a:pt x="689230" y="10612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57;p15"/>
            <p:cNvSpPr/>
            <p:nvPr/>
          </p:nvSpPr>
          <p:spPr>
            <a:xfrm rot="-155436">
              <a:off x="6110301" y="2519533"/>
              <a:ext cx="412907" cy="507453"/>
            </a:xfrm>
            <a:custGeom>
              <a:avLst/>
              <a:gdLst/>
              <a:ahLst/>
              <a:cxnLst/>
              <a:rect l="l" t="t" r="r" b="b"/>
              <a:pathLst>
                <a:path w="825795" h="1014883" extrusionOk="0">
                  <a:moveTo>
                    <a:pt x="768711" y="183985"/>
                  </a:moveTo>
                  <a:cubicBezTo>
                    <a:pt x="778073" y="163594"/>
                    <a:pt x="786958" y="143008"/>
                    <a:pt x="794633" y="121975"/>
                  </a:cubicBezTo>
                  <a:cubicBezTo>
                    <a:pt x="795216" y="120377"/>
                    <a:pt x="796201" y="118225"/>
                    <a:pt x="797052" y="116044"/>
                  </a:cubicBezTo>
                  <a:cubicBezTo>
                    <a:pt x="804862" y="109979"/>
                    <a:pt x="812238" y="101330"/>
                    <a:pt x="816076" y="94563"/>
                  </a:cubicBezTo>
                  <a:cubicBezTo>
                    <a:pt x="830023" y="69989"/>
                    <a:pt x="829829" y="39619"/>
                    <a:pt x="809804" y="18272"/>
                  </a:cubicBezTo>
                  <a:cubicBezTo>
                    <a:pt x="789661" y="-3195"/>
                    <a:pt x="753689" y="-7094"/>
                    <a:pt x="731425" y="13820"/>
                  </a:cubicBezTo>
                  <a:cubicBezTo>
                    <a:pt x="727393" y="17600"/>
                    <a:pt x="724004" y="22141"/>
                    <a:pt x="721256" y="27071"/>
                  </a:cubicBezTo>
                  <a:cubicBezTo>
                    <a:pt x="718494" y="28908"/>
                    <a:pt x="715851" y="30955"/>
                    <a:pt x="713357" y="33225"/>
                  </a:cubicBezTo>
                  <a:cubicBezTo>
                    <a:pt x="704517" y="40710"/>
                    <a:pt x="698768" y="48717"/>
                    <a:pt x="693616" y="58800"/>
                  </a:cubicBezTo>
                  <a:cubicBezTo>
                    <a:pt x="692497" y="61011"/>
                    <a:pt x="691421" y="63327"/>
                    <a:pt x="690316" y="65597"/>
                  </a:cubicBezTo>
                  <a:cubicBezTo>
                    <a:pt x="617059" y="64029"/>
                    <a:pt x="499064" y="80296"/>
                    <a:pt x="356147" y="65403"/>
                  </a:cubicBezTo>
                  <a:cubicBezTo>
                    <a:pt x="276364" y="57082"/>
                    <a:pt x="183485" y="35601"/>
                    <a:pt x="108465" y="72977"/>
                  </a:cubicBezTo>
                  <a:cubicBezTo>
                    <a:pt x="-31958" y="142949"/>
                    <a:pt x="4059" y="386536"/>
                    <a:pt x="4342" y="512572"/>
                  </a:cubicBezTo>
                  <a:cubicBezTo>
                    <a:pt x="4551" y="612257"/>
                    <a:pt x="6269" y="760238"/>
                    <a:pt x="12914" y="859968"/>
                  </a:cubicBezTo>
                  <a:cubicBezTo>
                    <a:pt x="23381" y="1017061"/>
                    <a:pt x="35028" y="984928"/>
                    <a:pt x="416428" y="999643"/>
                  </a:cubicBezTo>
                  <a:cubicBezTo>
                    <a:pt x="510995" y="1003288"/>
                    <a:pt x="715746" y="1054303"/>
                    <a:pt x="766471" y="946626"/>
                  </a:cubicBezTo>
                  <a:cubicBezTo>
                    <a:pt x="806639" y="861342"/>
                    <a:pt x="799098" y="653517"/>
                    <a:pt x="794185" y="356794"/>
                  </a:cubicBezTo>
                  <a:cubicBezTo>
                    <a:pt x="793528" y="318984"/>
                    <a:pt x="814344" y="208036"/>
                    <a:pt x="768711" y="183985"/>
                  </a:cubicBezTo>
                  <a:close/>
                  <a:moveTo>
                    <a:pt x="597258" y="926041"/>
                  </a:moveTo>
                  <a:cubicBezTo>
                    <a:pt x="413905" y="911281"/>
                    <a:pt x="125204" y="914254"/>
                    <a:pt x="99461" y="903528"/>
                  </a:cubicBezTo>
                  <a:cubicBezTo>
                    <a:pt x="83976" y="817139"/>
                    <a:pt x="86007" y="433488"/>
                    <a:pt x="87993" y="345141"/>
                  </a:cubicBezTo>
                  <a:cubicBezTo>
                    <a:pt x="89337" y="285193"/>
                    <a:pt x="81512" y="178279"/>
                    <a:pt x="145094" y="146669"/>
                  </a:cubicBezTo>
                  <a:cubicBezTo>
                    <a:pt x="197686" y="120526"/>
                    <a:pt x="269808" y="138587"/>
                    <a:pt x="325401" y="144846"/>
                  </a:cubicBezTo>
                  <a:cubicBezTo>
                    <a:pt x="424910" y="156050"/>
                    <a:pt x="523672" y="151150"/>
                    <a:pt x="623524" y="150418"/>
                  </a:cubicBezTo>
                  <a:cubicBezTo>
                    <a:pt x="630587" y="150373"/>
                    <a:pt x="639621" y="151031"/>
                    <a:pt x="649626" y="151807"/>
                  </a:cubicBezTo>
                  <a:cubicBezTo>
                    <a:pt x="640846" y="168807"/>
                    <a:pt x="631752" y="185643"/>
                    <a:pt x="622375" y="202255"/>
                  </a:cubicBezTo>
                  <a:cubicBezTo>
                    <a:pt x="586522" y="265743"/>
                    <a:pt x="546071" y="326468"/>
                    <a:pt x="504693" y="386447"/>
                  </a:cubicBezTo>
                  <a:cubicBezTo>
                    <a:pt x="439857" y="480440"/>
                    <a:pt x="372602" y="573208"/>
                    <a:pt x="316024" y="672355"/>
                  </a:cubicBezTo>
                  <a:cubicBezTo>
                    <a:pt x="294402" y="640521"/>
                    <a:pt x="275901" y="613542"/>
                    <a:pt x="241034" y="595541"/>
                  </a:cubicBezTo>
                  <a:cubicBezTo>
                    <a:pt x="217590" y="583441"/>
                    <a:pt x="187114" y="595885"/>
                    <a:pt x="186292" y="624731"/>
                  </a:cubicBezTo>
                  <a:cubicBezTo>
                    <a:pt x="185710" y="645436"/>
                    <a:pt x="186113" y="663317"/>
                    <a:pt x="194386" y="682797"/>
                  </a:cubicBezTo>
                  <a:cubicBezTo>
                    <a:pt x="201001" y="698348"/>
                    <a:pt x="208467" y="713570"/>
                    <a:pt x="216127" y="728628"/>
                  </a:cubicBezTo>
                  <a:cubicBezTo>
                    <a:pt x="232090" y="760014"/>
                    <a:pt x="249949" y="790743"/>
                    <a:pt x="267718" y="821143"/>
                  </a:cubicBezTo>
                  <a:cubicBezTo>
                    <a:pt x="288384" y="856487"/>
                    <a:pt x="350577" y="867138"/>
                    <a:pt x="371348" y="824399"/>
                  </a:cubicBezTo>
                  <a:cubicBezTo>
                    <a:pt x="430868" y="701918"/>
                    <a:pt x="510084" y="590865"/>
                    <a:pt x="587597" y="479409"/>
                  </a:cubicBezTo>
                  <a:cubicBezTo>
                    <a:pt x="627989" y="421343"/>
                    <a:pt x="669351" y="362067"/>
                    <a:pt x="706503" y="300520"/>
                  </a:cubicBezTo>
                  <a:cubicBezTo>
                    <a:pt x="708623" y="323989"/>
                    <a:pt x="711640" y="345291"/>
                    <a:pt x="711849" y="358153"/>
                  </a:cubicBezTo>
                  <a:cubicBezTo>
                    <a:pt x="722570" y="1003228"/>
                    <a:pt x="709594" y="935093"/>
                    <a:pt x="597258" y="9260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8" name="Google Shape;858;p15"/>
            <p:cNvSpPr/>
            <p:nvPr/>
          </p:nvSpPr>
          <p:spPr>
            <a:xfrm rot="-155436">
              <a:off x="6115635" y="3084941"/>
              <a:ext cx="472136" cy="495837"/>
            </a:xfrm>
            <a:custGeom>
              <a:avLst/>
              <a:gdLst/>
              <a:ahLst/>
              <a:cxnLst/>
              <a:rect l="l" t="t" r="r" b="b"/>
              <a:pathLst>
                <a:path w="944251" h="991653" extrusionOk="0">
                  <a:moveTo>
                    <a:pt x="944196" y="52356"/>
                  </a:moveTo>
                  <a:cubicBezTo>
                    <a:pt x="942747" y="14667"/>
                    <a:pt x="905043" y="-12895"/>
                    <a:pt x="869415" y="6241"/>
                  </a:cubicBezTo>
                  <a:cubicBezTo>
                    <a:pt x="832010" y="26348"/>
                    <a:pt x="809970" y="73121"/>
                    <a:pt x="786481" y="107166"/>
                  </a:cubicBezTo>
                  <a:cubicBezTo>
                    <a:pt x="784450" y="110109"/>
                    <a:pt x="782300" y="112947"/>
                    <a:pt x="780254" y="115860"/>
                  </a:cubicBezTo>
                  <a:cubicBezTo>
                    <a:pt x="761007" y="114142"/>
                    <a:pt x="738190" y="120207"/>
                    <a:pt x="720018" y="122344"/>
                  </a:cubicBezTo>
                  <a:cubicBezTo>
                    <a:pt x="433825" y="155806"/>
                    <a:pt x="166388" y="70193"/>
                    <a:pt x="48722" y="177362"/>
                  </a:cubicBezTo>
                  <a:cubicBezTo>
                    <a:pt x="117" y="221639"/>
                    <a:pt x="-465" y="293106"/>
                    <a:pt x="88" y="353950"/>
                  </a:cubicBezTo>
                  <a:cubicBezTo>
                    <a:pt x="4418" y="828517"/>
                    <a:pt x="8972" y="914294"/>
                    <a:pt x="67791" y="973630"/>
                  </a:cubicBezTo>
                  <a:cubicBezTo>
                    <a:pt x="86635" y="992646"/>
                    <a:pt x="124040" y="988419"/>
                    <a:pt x="148066" y="989360"/>
                  </a:cubicBezTo>
                  <a:cubicBezTo>
                    <a:pt x="213948" y="991944"/>
                    <a:pt x="279948" y="991765"/>
                    <a:pt x="345859" y="991526"/>
                  </a:cubicBezTo>
                  <a:cubicBezTo>
                    <a:pt x="906626" y="989494"/>
                    <a:pt x="856125" y="1001520"/>
                    <a:pt x="876209" y="365005"/>
                  </a:cubicBezTo>
                  <a:cubicBezTo>
                    <a:pt x="877314" y="330033"/>
                    <a:pt x="900519" y="236563"/>
                    <a:pt x="869116" y="200008"/>
                  </a:cubicBezTo>
                  <a:cubicBezTo>
                    <a:pt x="875896" y="190612"/>
                    <a:pt x="882794" y="181306"/>
                    <a:pt x="889335" y="171745"/>
                  </a:cubicBezTo>
                  <a:cubicBezTo>
                    <a:pt x="912166" y="138387"/>
                    <a:pt x="945809" y="94348"/>
                    <a:pt x="944196" y="52356"/>
                  </a:cubicBezTo>
                  <a:close/>
                  <a:moveTo>
                    <a:pt x="574995" y="904315"/>
                  </a:moveTo>
                  <a:cubicBezTo>
                    <a:pt x="425553" y="908214"/>
                    <a:pt x="268660" y="918462"/>
                    <a:pt x="119187" y="903389"/>
                  </a:cubicBezTo>
                  <a:cubicBezTo>
                    <a:pt x="78109" y="843141"/>
                    <a:pt x="92922" y="755303"/>
                    <a:pt x="89159" y="565151"/>
                  </a:cubicBezTo>
                  <a:cubicBezTo>
                    <a:pt x="80005" y="102879"/>
                    <a:pt x="14900" y="237295"/>
                    <a:pt x="661737" y="211227"/>
                  </a:cubicBezTo>
                  <a:cubicBezTo>
                    <a:pt x="672981" y="210779"/>
                    <a:pt x="690243" y="210973"/>
                    <a:pt x="709192" y="210212"/>
                  </a:cubicBezTo>
                  <a:cubicBezTo>
                    <a:pt x="665380" y="264693"/>
                    <a:pt x="617836" y="318262"/>
                    <a:pt x="571023" y="371593"/>
                  </a:cubicBezTo>
                  <a:cubicBezTo>
                    <a:pt x="490807" y="463001"/>
                    <a:pt x="409441" y="556232"/>
                    <a:pt x="343545" y="659084"/>
                  </a:cubicBezTo>
                  <a:cubicBezTo>
                    <a:pt x="339364" y="651316"/>
                    <a:pt x="335407" y="643444"/>
                    <a:pt x="331076" y="635765"/>
                  </a:cubicBezTo>
                  <a:cubicBezTo>
                    <a:pt x="319922" y="615942"/>
                    <a:pt x="308320" y="596641"/>
                    <a:pt x="295030" y="578192"/>
                  </a:cubicBezTo>
                  <a:cubicBezTo>
                    <a:pt x="281083" y="558847"/>
                    <a:pt x="269048" y="539128"/>
                    <a:pt x="247023" y="528118"/>
                  </a:cubicBezTo>
                  <a:cubicBezTo>
                    <a:pt x="229656" y="519424"/>
                    <a:pt x="201972" y="523517"/>
                    <a:pt x="197238" y="546582"/>
                  </a:cubicBezTo>
                  <a:cubicBezTo>
                    <a:pt x="187532" y="593877"/>
                    <a:pt x="211633" y="642906"/>
                    <a:pt x="229149" y="685973"/>
                  </a:cubicBezTo>
                  <a:cubicBezTo>
                    <a:pt x="246918" y="729639"/>
                    <a:pt x="267331" y="772199"/>
                    <a:pt x="287235" y="814923"/>
                  </a:cubicBezTo>
                  <a:cubicBezTo>
                    <a:pt x="305781" y="854719"/>
                    <a:pt x="371379" y="857766"/>
                    <a:pt x="392135" y="818209"/>
                  </a:cubicBezTo>
                  <a:cubicBezTo>
                    <a:pt x="464437" y="680371"/>
                    <a:pt x="562557" y="564643"/>
                    <a:pt x="664156" y="448899"/>
                  </a:cubicBezTo>
                  <a:cubicBezTo>
                    <a:pt x="705294" y="402037"/>
                    <a:pt x="746358" y="355085"/>
                    <a:pt x="786048" y="306983"/>
                  </a:cubicBezTo>
                  <a:cubicBezTo>
                    <a:pt x="787362" y="329675"/>
                    <a:pt x="789557" y="350275"/>
                    <a:pt x="789348" y="362913"/>
                  </a:cubicBezTo>
                  <a:cubicBezTo>
                    <a:pt x="780120" y="918611"/>
                    <a:pt x="790468" y="898683"/>
                    <a:pt x="574995" y="904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59;p15"/>
            <p:cNvSpPr/>
            <p:nvPr/>
          </p:nvSpPr>
          <p:spPr>
            <a:xfrm rot="-155436">
              <a:off x="6583247" y="1444526"/>
              <a:ext cx="1336539" cy="239076"/>
            </a:xfrm>
            <a:custGeom>
              <a:avLst/>
              <a:gdLst/>
              <a:ahLst/>
              <a:cxnLst/>
              <a:rect l="l" t="t" r="r" b="b"/>
              <a:pathLst>
                <a:path w="2673020" h="478141" extrusionOk="0">
                  <a:moveTo>
                    <a:pt x="2667795" y="376469"/>
                  </a:moveTo>
                  <a:cubicBezTo>
                    <a:pt x="2648099" y="330309"/>
                    <a:pt x="2622894" y="289602"/>
                    <a:pt x="2593193" y="249223"/>
                  </a:cubicBezTo>
                  <a:cubicBezTo>
                    <a:pt x="2563269" y="208545"/>
                    <a:pt x="2525699" y="156694"/>
                    <a:pt x="2467478" y="173544"/>
                  </a:cubicBezTo>
                  <a:cubicBezTo>
                    <a:pt x="2423234" y="186347"/>
                    <a:pt x="2403971" y="239274"/>
                    <a:pt x="2385545" y="280071"/>
                  </a:cubicBezTo>
                  <a:cubicBezTo>
                    <a:pt x="2380543" y="269748"/>
                    <a:pt x="2375690" y="258051"/>
                    <a:pt x="2371509" y="248924"/>
                  </a:cubicBezTo>
                  <a:cubicBezTo>
                    <a:pt x="2350290" y="202555"/>
                    <a:pt x="2329071" y="156201"/>
                    <a:pt x="2307852" y="109831"/>
                  </a:cubicBezTo>
                  <a:cubicBezTo>
                    <a:pt x="2289530" y="69796"/>
                    <a:pt x="2269715" y="20439"/>
                    <a:pt x="2222529" y="7532"/>
                  </a:cubicBezTo>
                  <a:cubicBezTo>
                    <a:pt x="2168743" y="-7182"/>
                    <a:pt x="2131099" y="29701"/>
                    <a:pt x="2106819" y="72515"/>
                  </a:cubicBezTo>
                  <a:cubicBezTo>
                    <a:pt x="2081658" y="116853"/>
                    <a:pt x="2056691" y="161295"/>
                    <a:pt x="2031620" y="205692"/>
                  </a:cubicBezTo>
                  <a:cubicBezTo>
                    <a:pt x="2012790" y="239035"/>
                    <a:pt x="1995350" y="283686"/>
                    <a:pt x="1966306" y="306930"/>
                  </a:cubicBezTo>
                  <a:cubicBezTo>
                    <a:pt x="1962484" y="309993"/>
                    <a:pt x="1959288" y="309948"/>
                    <a:pt x="1951374" y="305048"/>
                  </a:cubicBezTo>
                  <a:cubicBezTo>
                    <a:pt x="1938039" y="296787"/>
                    <a:pt x="1927796" y="282222"/>
                    <a:pt x="1918792" y="269390"/>
                  </a:cubicBezTo>
                  <a:cubicBezTo>
                    <a:pt x="1892033" y="231192"/>
                    <a:pt x="1868813" y="190171"/>
                    <a:pt x="1848401" y="148268"/>
                  </a:cubicBezTo>
                  <a:cubicBezTo>
                    <a:pt x="1838172" y="127265"/>
                    <a:pt x="1828601" y="105918"/>
                    <a:pt x="1819985" y="84197"/>
                  </a:cubicBezTo>
                  <a:cubicBezTo>
                    <a:pt x="1811578" y="63029"/>
                    <a:pt x="1805247" y="40845"/>
                    <a:pt x="1788911" y="23995"/>
                  </a:cubicBezTo>
                  <a:cubicBezTo>
                    <a:pt x="1768319" y="2737"/>
                    <a:pt x="1739141" y="-5912"/>
                    <a:pt x="1710979" y="4246"/>
                  </a:cubicBezTo>
                  <a:cubicBezTo>
                    <a:pt x="1685773" y="13344"/>
                    <a:pt x="1671663" y="35228"/>
                    <a:pt x="1663047" y="59504"/>
                  </a:cubicBezTo>
                  <a:cubicBezTo>
                    <a:pt x="1648517" y="100495"/>
                    <a:pt x="1643769" y="145042"/>
                    <a:pt x="1636288" y="187661"/>
                  </a:cubicBezTo>
                  <a:cubicBezTo>
                    <a:pt x="1629688" y="225202"/>
                    <a:pt x="1622610" y="265416"/>
                    <a:pt x="1604870" y="299700"/>
                  </a:cubicBezTo>
                  <a:cubicBezTo>
                    <a:pt x="1592671" y="283477"/>
                    <a:pt x="1583428" y="264086"/>
                    <a:pt x="1573169" y="246623"/>
                  </a:cubicBezTo>
                  <a:cubicBezTo>
                    <a:pt x="1558058" y="220884"/>
                    <a:pt x="1542931" y="195130"/>
                    <a:pt x="1527820" y="169391"/>
                  </a:cubicBezTo>
                  <a:cubicBezTo>
                    <a:pt x="1514679" y="147013"/>
                    <a:pt x="1502465" y="122723"/>
                    <a:pt x="1485054" y="103244"/>
                  </a:cubicBezTo>
                  <a:cubicBezTo>
                    <a:pt x="1444408" y="57771"/>
                    <a:pt x="1382350" y="61700"/>
                    <a:pt x="1338628" y="100106"/>
                  </a:cubicBezTo>
                  <a:cubicBezTo>
                    <a:pt x="1299401" y="134555"/>
                    <a:pt x="1273254" y="187586"/>
                    <a:pt x="1244808" y="230669"/>
                  </a:cubicBezTo>
                  <a:cubicBezTo>
                    <a:pt x="1230324" y="252614"/>
                    <a:pt x="1215929" y="274603"/>
                    <a:pt x="1201490" y="296578"/>
                  </a:cubicBezTo>
                  <a:cubicBezTo>
                    <a:pt x="1184347" y="258051"/>
                    <a:pt x="1167146" y="219540"/>
                    <a:pt x="1149630" y="181193"/>
                  </a:cubicBezTo>
                  <a:cubicBezTo>
                    <a:pt x="1121826" y="120288"/>
                    <a:pt x="1071579" y="60714"/>
                    <a:pt x="997261" y="71260"/>
                  </a:cubicBezTo>
                  <a:cubicBezTo>
                    <a:pt x="926512" y="81314"/>
                    <a:pt x="903113" y="153228"/>
                    <a:pt x="881849" y="211339"/>
                  </a:cubicBezTo>
                  <a:cubicBezTo>
                    <a:pt x="869844" y="244144"/>
                    <a:pt x="858869" y="277277"/>
                    <a:pt x="848819" y="310695"/>
                  </a:cubicBezTo>
                  <a:cubicBezTo>
                    <a:pt x="841010" y="284313"/>
                    <a:pt x="835873" y="256513"/>
                    <a:pt x="827824" y="233597"/>
                  </a:cubicBezTo>
                  <a:cubicBezTo>
                    <a:pt x="806008" y="171527"/>
                    <a:pt x="766811" y="105141"/>
                    <a:pt x="697346" y="90068"/>
                  </a:cubicBezTo>
                  <a:cubicBezTo>
                    <a:pt x="619474" y="73172"/>
                    <a:pt x="555699" y="123470"/>
                    <a:pt x="507855" y="179086"/>
                  </a:cubicBezTo>
                  <a:cubicBezTo>
                    <a:pt x="472690" y="219958"/>
                    <a:pt x="438002" y="261248"/>
                    <a:pt x="403344" y="302583"/>
                  </a:cubicBezTo>
                  <a:cubicBezTo>
                    <a:pt x="393071" y="255004"/>
                    <a:pt x="382514" y="207440"/>
                    <a:pt x="369538" y="160742"/>
                  </a:cubicBezTo>
                  <a:cubicBezTo>
                    <a:pt x="352201" y="98329"/>
                    <a:pt x="312273" y="31255"/>
                    <a:pt x="238447" y="33959"/>
                  </a:cubicBezTo>
                  <a:cubicBezTo>
                    <a:pt x="153886" y="37051"/>
                    <a:pt x="116257" y="114104"/>
                    <a:pt x="92216" y="183687"/>
                  </a:cubicBezTo>
                  <a:cubicBezTo>
                    <a:pt x="65860" y="260023"/>
                    <a:pt x="31994" y="333207"/>
                    <a:pt x="2711" y="408348"/>
                  </a:cubicBezTo>
                  <a:cubicBezTo>
                    <a:pt x="-13445" y="449802"/>
                    <a:pt x="46896" y="472553"/>
                    <a:pt x="70414" y="439435"/>
                  </a:cubicBezTo>
                  <a:cubicBezTo>
                    <a:pt x="109671" y="384162"/>
                    <a:pt x="138446" y="323034"/>
                    <a:pt x="164144" y="260397"/>
                  </a:cubicBezTo>
                  <a:cubicBezTo>
                    <a:pt x="175597" y="232477"/>
                    <a:pt x="184482" y="203197"/>
                    <a:pt x="197070" y="175785"/>
                  </a:cubicBezTo>
                  <a:cubicBezTo>
                    <a:pt x="204880" y="158770"/>
                    <a:pt x="217378" y="134226"/>
                    <a:pt x="238373" y="131119"/>
                  </a:cubicBezTo>
                  <a:cubicBezTo>
                    <a:pt x="249139" y="129520"/>
                    <a:pt x="254664" y="137079"/>
                    <a:pt x="261428" y="149598"/>
                  </a:cubicBezTo>
                  <a:cubicBezTo>
                    <a:pt x="272642" y="170332"/>
                    <a:pt x="277212" y="195399"/>
                    <a:pt x="282527" y="219181"/>
                  </a:cubicBezTo>
                  <a:cubicBezTo>
                    <a:pt x="297699" y="286987"/>
                    <a:pt x="313079" y="354734"/>
                    <a:pt x="328444" y="422495"/>
                  </a:cubicBezTo>
                  <a:cubicBezTo>
                    <a:pt x="336000" y="455807"/>
                    <a:pt x="385709" y="475930"/>
                    <a:pt x="410273" y="446874"/>
                  </a:cubicBezTo>
                  <a:cubicBezTo>
                    <a:pt x="461998" y="385671"/>
                    <a:pt x="513664" y="324393"/>
                    <a:pt x="565420" y="263220"/>
                  </a:cubicBezTo>
                  <a:cubicBezTo>
                    <a:pt x="592686" y="230998"/>
                    <a:pt x="640290" y="168286"/>
                    <a:pt x="684922" y="189708"/>
                  </a:cubicBezTo>
                  <a:cubicBezTo>
                    <a:pt x="697510" y="195743"/>
                    <a:pt x="712234" y="216194"/>
                    <a:pt x="721253" y="233776"/>
                  </a:cubicBezTo>
                  <a:cubicBezTo>
                    <a:pt x="733019" y="256722"/>
                    <a:pt x="739037" y="281370"/>
                    <a:pt x="745801" y="306407"/>
                  </a:cubicBezTo>
                  <a:cubicBezTo>
                    <a:pt x="762989" y="369986"/>
                    <a:pt x="785581" y="431876"/>
                    <a:pt x="842129" y="470582"/>
                  </a:cubicBezTo>
                  <a:cubicBezTo>
                    <a:pt x="867679" y="488060"/>
                    <a:pt x="908698" y="473719"/>
                    <a:pt x="916283" y="443080"/>
                  </a:cubicBezTo>
                  <a:cubicBezTo>
                    <a:pt x="930036" y="387509"/>
                    <a:pt x="946148" y="332580"/>
                    <a:pt x="964813" y="278457"/>
                  </a:cubicBezTo>
                  <a:cubicBezTo>
                    <a:pt x="973907" y="252106"/>
                    <a:pt x="983464" y="225889"/>
                    <a:pt x="993871" y="200030"/>
                  </a:cubicBezTo>
                  <a:cubicBezTo>
                    <a:pt x="998022" y="189708"/>
                    <a:pt x="1004772" y="170108"/>
                    <a:pt x="1014448" y="170392"/>
                  </a:cubicBezTo>
                  <a:cubicBezTo>
                    <a:pt x="1044925" y="171318"/>
                    <a:pt x="1064382" y="240185"/>
                    <a:pt x="1073879" y="261890"/>
                  </a:cubicBezTo>
                  <a:cubicBezTo>
                    <a:pt x="1098293" y="317656"/>
                    <a:pt x="1122722" y="373407"/>
                    <a:pt x="1147151" y="429172"/>
                  </a:cubicBezTo>
                  <a:cubicBezTo>
                    <a:pt x="1163517" y="466533"/>
                    <a:pt x="1216751" y="462067"/>
                    <a:pt x="1236834" y="431995"/>
                  </a:cubicBezTo>
                  <a:cubicBezTo>
                    <a:pt x="1279138" y="368596"/>
                    <a:pt x="1321351" y="305153"/>
                    <a:pt x="1363460" y="241619"/>
                  </a:cubicBezTo>
                  <a:cubicBezTo>
                    <a:pt x="1373749" y="226098"/>
                    <a:pt x="1383619" y="210144"/>
                    <a:pt x="1394460" y="194996"/>
                  </a:cubicBezTo>
                  <a:cubicBezTo>
                    <a:pt x="1397879" y="190216"/>
                    <a:pt x="1406420" y="182343"/>
                    <a:pt x="1410288" y="177757"/>
                  </a:cubicBezTo>
                  <a:cubicBezTo>
                    <a:pt x="1418082" y="192875"/>
                    <a:pt x="1428505" y="208485"/>
                    <a:pt x="1437345" y="223618"/>
                  </a:cubicBezTo>
                  <a:cubicBezTo>
                    <a:pt x="1456190" y="255826"/>
                    <a:pt x="1475019" y="288033"/>
                    <a:pt x="1493849" y="320255"/>
                  </a:cubicBezTo>
                  <a:cubicBezTo>
                    <a:pt x="1511962" y="351238"/>
                    <a:pt x="1530463" y="383864"/>
                    <a:pt x="1562119" y="403045"/>
                  </a:cubicBezTo>
                  <a:cubicBezTo>
                    <a:pt x="1597583" y="424511"/>
                    <a:pt x="1642067" y="420030"/>
                    <a:pt x="1671259" y="390227"/>
                  </a:cubicBezTo>
                  <a:cubicBezTo>
                    <a:pt x="1695181" y="365818"/>
                    <a:pt x="1709486" y="329114"/>
                    <a:pt x="1719715" y="297160"/>
                  </a:cubicBezTo>
                  <a:cubicBezTo>
                    <a:pt x="1731018" y="261861"/>
                    <a:pt x="1736782" y="225112"/>
                    <a:pt x="1743009" y="188662"/>
                  </a:cubicBezTo>
                  <a:cubicBezTo>
                    <a:pt x="1743606" y="185196"/>
                    <a:pt x="1744233" y="181745"/>
                    <a:pt x="1744831" y="178295"/>
                  </a:cubicBezTo>
                  <a:cubicBezTo>
                    <a:pt x="1752595" y="195309"/>
                    <a:pt x="1760659" y="212175"/>
                    <a:pt x="1769394" y="228727"/>
                  </a:cubicBezTo>
                  <a:cubicBezTo>
                    <a:pt x="1794421" y="276187"/>
                    <a:pt x="1822598" y="327411"/>
                    <a:pt x="1859391" y="366864"/>
                  </a:cubicBezTo>
                  <a:cubicBezTo>
                    <a:pt x="1899186" y="409528"/>
                    <a:pt x="1958661" y="432279"/>
                    <a:pt x="2013731" y="404105"/>
                  </a:cubicBezTo>
                  <a:cubicBezTo>
                    <a:pt x="2060723" y="380069"/>
                    <a:pt x="2085630" y="330966"/>
                    <a:pt x="2110507" y="287062"/>
                  </a:cubicBezTo>
                  <a:cubicBezTo>
                    <a:pt x="2139341" y="236196"/>
                    <a:pt x="2168176" y="185316"/>
                    <a:pt x="2197010" y="134450"/>
                  </a:cubicBezTo>
                  <a:cubicBezTo>
                    <a:pt x="2197174" y="134166"/>
                    <a:pt x="2197473" y="133748"/>
                    <a:pt x="2197682" y="133404"/>
                  </a:cubicBezTo>
                  <a:cubicBezTo>
                    <a:pt x="2203386" y="145818"/>
                    <a:pt x="2208762" y="158397"/>
                    <a:pt x="2214302" y="170885"/>
                  </a:cubicBezTo>
                  <a:cubicBezTo>
                    <a:pt x="2238611" y="225695"/>
                    <a:pt x="2261458" y="281460"/>
                    <a:pt x="2287335" y="335537"/>
                  </a:cubicBezTo>
                  <a:cubicBezTo>
                    <a:pt x="2310435" y="383774"/>
                    <a:pt x="2357965" y="428694"/>
                    <a:pt x="2415350" y="412590"/>
                  </a:cubicBezTo>
                  <a:cubicBezTo>
                    <a:pt x="2451546" y="402432"/>
                    <a:pt x="2467269" y="370404"/>
                    <a:pt x="2482530" y="339481"/>
                  </a:cubicBezTo>
                  <a:cubicBezTo>
                    <a:pt x="2487562" y="329278"/>
                    <a:pt x="2492609" y="319075"/>
                    <a:pt x="2497642" y="308857"/>
                  </a:cubicBezTo>
                  <a:cubicBezTo>
                    <a:pt x="2500434" y="312487"/>
                    <a:pt x="2503256" y="316087"/>
                    <a:pt x="2506019" y="319747"/>
                  </a:cubicBezTo>
                  <a:cubicBezTo>
                    <a:pt x="2513171" y="329263"/>
                    <a:pt x="2519980" y="339018"/>
                    <a:pt x="2526894" y="348728"/>
                  </a:cubicBezTo>
                  <a:cubicBezTo>
                    <a:pt x="2547217" y="377291"/>
                    <a:pt x="2568062" y="405360"/>
                    <a:pt x="2588669" y="433698"/>
                  </a:cubicBezTo>
                  <a:cubicBezTo>
                    <a:pt x="2602884" y="453253"/>
                    <a:pt x="2635571" y="452670"/>
                    <a:pt x="2653116" y="439569"/>
                  </a:cubicBezTo>
                  <a:cubicBezTo>
                    <a:pt x="2673917" y="424018"/>
                    <a:pt x="2677695" y="399683"/>
                    <a:pt x="2667795" y="3764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860;p15"/>
            <p:cNvSpPr/>
            <p:nvPr/>
          </p:nvSpPr>
          <p:spPr>
            <a:xfrm rot="-155436">
              <a:off x="6626105" y="2056467"/>
              <a:ext cx="1277496" cy="258417"/>
            </a:xfrm>
            <a:custGeom>
              <a:avLst/>
              <a:gdLst/>
              <a:ahLst/>
              <a:cxnLst/>
              <a:rect l="l" t="t" r="r" b="b"/>
              <a:pathLst>
                <a:path w="2554936" h="516823" extrusionOk="0">
                  <a:moveTo>
                    <a:pt x="2528756" y="225429"/>
                  </a:moveTo>
                  <a:cubicBezTo>
                    <a:pt x="2512256" y="191743"/>
                    <a:pt x="2498235" y="154531"/>
                    <a:pt x="2476030" y="124161"/>
                  </a:cubicBezTo>
                  <a:cubicBezTo>
                    <a:pt x="2447301" y="84858"/>
                    <a:pt x="2395949" y="70846"/>
                    <a:pt x="2354168" y="98975"/>
                  </a:cubicBezTo>
                  <a:cubicBezTo>
                    <a:pt x="2320033" y="121965"/>
                    <a:pt x="2304832" y="162882"/>
                    <a:pt x="2291916" y="200303"/>
                  </a:cubicBezTo>
                  <a:cubicBezTo>
                    <a:pt x="2286824" y="215032"/>
                    <a:pt x="2282523" y="230942"/>
                    <a:pt x="2275908" y="244775"/>
                  </a:cubicBezTo>
                  <a:cubicBezTo>
                    <a:pt x="2273400" y="250033"/>
                    <a:pt x="2269921" y="255919"/>
                    <a:pt x="2266202" y="260893"/>
                  </a:cubicBezTo>
                  <a:cubicBezTo>
                    <a:pt x="2266441" y="259892"/>
                    <a:pt x="2256108" y="270544"/>
                    <a:pt x="2258632" y="268572"/>
                  </a:cubicBezTo>
                  <a:cubicBezTo>
                    <a:pt x="2260767" y="266899"/>
                    <a:pt x="2252763" y="273218"/>
                    <a:pt x="2250717" y="274637"/>
                  </a:cubicBezTo>
                  <a:cubicBezTo>
                    <a:pt x="2250673" y="274592"/>
                    <a:pt x="2250673" y="274562"/>
                    <a:pt x="2250628" y="274502"/>
                  </a:cubicBezTo>
                  <a:cubicBezTo>
                    <a:pt x="2250927" y="274218"/>
                    <a:pt x="2251315" y="273875"/>
                    <a:pt x="2252091" y="273203"/>
                  </a:cubicBezTo>
                  <a:cubicBezTo>
                    <a:pt x="2252211" y="273098"/>
                    <a:pt x="2251285" y="273486"/>
                    <a:pt x="2250165" y="273965"/>
                  </a:cubicBezTo>
                  <a:cubicBezTo>
                    <a:pt x="2247611" y="270872"/>
                    <a:pt x="2243117" y="266361"/>
                    <a:pt x="2241295" y="263403"/>
                  </a:cubicBezTo>
                  <a:cubicBezTo>
                    <a:pt x="2220375" y="229522"/>
                    <a:pt x="2201083" y="194507"/>
                    <a:pt x="2181028" y="160103"/>
                  </a:cubicBezTo>
                  <a:cubicBezTo>
                    <a:pt x="2171203" y="143267"/>
                    <a:pt x="2161393" y="126417"/>
                    <a:pt x="2151567" y="109566"/>
                  </a:cubicBezTo>
                  <a:cubicBezTo>
                    <a:pt x="2140263" y="90176"/>
                    <a:pt x="2130110" y="67081"/>
                    <a:pt x="2115207" y="50245"/>
                  </a:cubicBezTo>
                  <a:cubicBezTo>
                    <a:pt x="2084297" y="15334"/>
                    <a:pt x="2029526" y="13780"/>
                    <a:pt x="1994659" y="44031"/>
                  </a:cubicBezTo>
                  <a:cubicBezTo>
                    <a:pt x="1964690" y="70024"/>
                    <a:pt x="1954222" y="112793"/>
                    <a:pt x="1940455" y="148511"/>
                  </a:cubicBezTo>
                  <a:cubicBezTo>
                    <a:pt x="1928419" y="179777"/>
                    <a:pt x="1915114" y="219753"/>
                    <a:pt x="1902721" y="246149"/>
                  </a:cubicBezTo>
                  <a:cubicBezTo>
                    <a:pt x="1899689" y="252588"/>
                    <a:pt x="1896165" y="259071"/>
                    <a:pt x="1892134" y="264927"/>
                  </a:cubicBezTo>
                  <a:cubicBezTo>
                    <a:pt x="1890148" y="267810"/>
                    <a:pt x="1886459" y="271903"/>
                    <a:pt x="1885414" y="273038"/>
                  </a:cubicBezTo>
                  <a:cubicBezTo>
                    <a:pt x="1885414" y="273038"/>
                    <a:pt x="1885414" y="273038"/>
                    <a:pt x="1885414" y="273038"/>
                  </a:cubicBezTo>
                  <a:cubicBezTo>
                    <a:pt x="1885743" y="272680"/>
                    <a:pt x="1885743" y="272575"/>
                    <a:pt x="1885295" y="272829"/>
                  </a:cubicBezTo>
                  <a:cubicBezTo>
                    <a:pt x="1883144" y="268930"/>
                    <a:pt x="1880979" y="265046"/>
                    <a:pt x="1878814" y="261162"/>
                  </a:cubicBezTo>
                  <a:cubicBezTo>
                    <a:pt x="1868645" y="242922"/>
                    <a:pt x="1858461" y="224682"/>
                    <a:pt x="1848277" y="206442"/>
                  </a:cubicBezTo>
                  <a:cubicBezTo>
                    <a:pt x="1829373" y="172562"/>
                    <a:pt x="1810484" y="138681"/>
                    <a:pt x="1791580" y="104801"/>
                  </a:cubicBezTo>
                  <a:cubicBezTo>
                    <a:pt x="1773228" y="71891"/>
                    <a:pt x="1755712" y="36845"/>
                    <a:pt x="1722966" y="15872"/>
                  </a:cubicBezTo>
                  <a:cubicBezTo>
                    <a:pt x="1688084" y="-6461"/>
                    <a:pt x="1638151" y="-5819"/>
                    <a:pt x="1606165" y="21578"/>
                  </a:cubicBezTo>
                  <a:cubicBezTo>
                    <a:pt x="1576644" y="46869"/>
                    <a:pt x="1564609" y="94717"/>
                    <a:pt x="1549497" y="129673"/>
                  </a:cubicBezTo>
                  <a:cubicBezTo>
                    <a:pt x="1533341" y="167049"/>
                    <a:pt x="1517199" y="204426"/>
                    <a:pt x="1501028" y="241787"/>
                  </a:cubicBezTo>
                  <a:cubicBezTo>
                    <a:pt x="1495219" y="255232"/>
                    <a:pt x="1492023" y="263522"/>
                    <a:pt x="1483706" y="277296"/>
                  </a:cubicBezTo>
                  <a:cubicBezTo>
                    <a:pt x="1480406" y="282748"/>
                    <a:pt x="1479077" y="285258"/>
                    <a:pt x="1476852" y="287813"/>
                  </a:cubicBezTo>
                  <a:cubicBezTo>
                    <a:pt x="1474567" y="290427"/>
                    <a:pt x="1471954" y="292697"/>
                    <a:pt x="1469416" y="295043"/>
                  </a:cubicBezTo>
                  <a:cubicBezTo>
                    <a:pt x="1473403" y="291338"/>
                    <a:pt x="1467400" y="294505"/>
                    <a:pt x="1466713" y="295625"/>
                  </a:cubicBezTo>
                  <a:cubicBezTo>
                    <a:pt x="1466519" y="295655"/>
                    <a:pt x="1466295" y="295700"/>
                    <a:pt x="1466086" y="295730"/>
                  </a:cubicBezTo>
                  <a:cubicBezTo>
                    <a:pt x="1464294" y="293399"/>
                    <a:pt x="1461830" y="290845"/>
                    <a:pt x="1460815" y="289471"/>
                  </a:cubicBezTo>
                  <a:cubicBezTo>
                    <a:pt x="1453528" y="279596"/>
                    <a:pt x="1446390" y="269602"/>
                    <a:pt x="1439178" y="259668"/>
                  </a:cubicBezTo>
                  <a:cubicBezTo>
                    <a:pt x="1415749" y="227386"/>
                    <a:pt x="1392305" y="195104"/>
                    <a:pt x="1368877" y="162822"/>
                  </a:cubicBezTo>
                  <a:cubicBezTo>
                    <a:pt x="1346538" y="132019"/>
                    <a:pt x="1325259" y="95509"/>
                    <a:pt x="1286719" y="83259"/>
                  </a:cubicBezTo>
                  <a:cubicBezTo>
                    <a:pt x="1244147" y="69740"/>
                    <a:pt x="1202247" y="92865"/>
                    <a:pt x="1183328" y="131511"/>
                  </a:cubicBezTo>
                  <a:cubicBezTo>
                    <a:pt x="1165633" y="167632"/>
                    <a:pt x="1155584" y="208429"/>
                    <a:pt x="1142921" y="246537"/>
                  </a:cubicBezTo>
                  <a:cubicBezTo>
                    <a:pt x="1130154" y="284929"/>
                    <a:pt x="1117163" y="323247"/>
                    <a:pt x="1104635" y="361728"/>
                  </a:cubicBezTo>
                  <a:cubicBezTo>
                    <a:pt x="1102978" y="361489"/>
                    <a:pt x="1100529" y="360832"/>
                    <a:pt x="1100633" y="361026"/>
                  </a:cubicBezTo>
                  <a:cubicBezTo>
                    <a:pt x="1099618" y="360608"/>
                    <a:pt x="1098752" y="360264"/>
                    <a:pt x="1098826" y="360324"/>
                  </a:cubicBezTo>
                  <a:cubicBezTo>
                    <a:pt x="1102619" y="363775"/>
                    <a:pt x="1095332" y="357635"/>
                    <a:pt x="1094735" y="357157"/>
                  </a:cubicBezTo>
                  <a:cubicBezTo>
                    <a:pt x="1072785" y="339291"/>
                    <a:pt x="1058718" y="308278"/>
                    <a:pt x="1043726" y="284003"/>
                  </a:cubicBezTo>
                  <a:cubicBezTo>
                    <a:pt x="1023030" y="250466"/>
                    <a:pt x="1002349" y="216914"/>
                    <a:pt x="981638" y="183377"/>
                  </a:cubicBezTo>
                  <a:cubicBezTo>
                    <a:pt x="961449" y="150722"/>
                    <a:pt x="938528" y="115422"/>
                    <a:pt x="899212" y="104278"/>
                  </a:cubicBezTo>
                  <a:cubicBezTo>
                    <a:pt x="862195" y="93791"/>
                    <a:pt x="818159" y="104875"/>
                    <a:pt x="796567" y="138562"/>
                  </a:cubicBezTo>
                  <a:cubicBezTo>
                    <a:pt x="786115" y="154860"/>
                    <a:pt x="779798" y="175445"/>
                    <a:pt x="772183" y="193207"/>
                  </a:cubicBezTo>
                  <a:cubicBezTo>
                    <a:pt x="763895" y="212522"/>
                    <a:pt x="755608" y="231853"/>
                    <a:pt x="747335" y="251168"/>
                  </a:cubicBezTo>
                  <a:cubicBezTo>
                    <a:pt x="735046" y="279820"/>
                    <a:pt x="722563" y="314747"/>
                    <a:pt x="709169" y="339410"/>
                  </a:cubicBezTo>
                  <a:cubicBezTo>
                    <a:pt x="704256" y="331986"/>
                    <a:pt x="699119" y="323784"/>
                    <a:pt x="697417" y="321215"/>
                  </a:cubicBezTo>
                  <a:cubicBezTo>
                    <a:pt x="652889" y="254037"/>
                    <a:pt x="608361" y="186858"/>
                    <a:pt x="563848" y="119679"/>
                  </a:cubicBezTo>
                  <a:cubicBezTo>
                    <a:pt x="541210" y="85515"/>
                    <a:pt x="517916" y="54055"/>
                    <a:pt x="472582" y="54323"/>
                  </a:cubicBezTo>
                  <a:cubicBezTo>
                    <a:pt x="432832" y="54562"/>
                    <a:pt x="398189" y="75312"/>
                    <a:pt x="377149" y="108789"/>
                  </a:cubicBezTo>
                  <a:cubicBezTo>
                    <a:pt x="357648" y="139832"/>
                    <a:pt x="350122" y="177910"/>
                    <a:pt x="340132" y="212687"/>
                  </a:cubicBezTo>
                  <a:cubicBezTo>
                    <a:pt x="330635" y="245790"/>
                    <a:pt x="321153" y="278894"/>
                    <a:pt x="311656" y="311998"/>
                  </a:cubicBezTo>
                  <a:cubicBezTo>
                    <a:pt x="297008" y="280507"/>
                    <a:pt x="282404" y="249002"/>
                    <a:pt x="267666" y="217571"/>
                  </a:cubicBezTo>
                  <a:cubicBezTo>
                    <a:pt x="238593" y="155577"/>
                    <a:pt x="209415" y="69083"/>
                    <a:pt x="126556" y="70636"/>
                  </a:cubicBezTo>
                  <a:cubicBezTo>
                    <a:pt x="41711" y="72235"/>
                    <a:pt x="25420" y="175789"/>
                    <a:pt x="12727" y="241533"/>
                  </a:cubicBezTo>
                  <a:cubicBezTo>
                    <a:pt x="-2205" y="318900"/>
                    <a:pt x="-4161" y="397894"/>
                    <a:pt x="7725" y="475784"/>
                  </a:cubicBezTo>
                  <a:cubicBezTo>
                    <a:pt x="13548" y="513967"/>
                    <a:pt x="73113" y="506154"/>
                    <a:pt x="74203" y="468897"/>
                  </a:cubicBezTo>
                  <a:cubicBezTo>
                    <a:pt x="75980" y="408291"/>
                    <a:pt x="82386" y="348791"/>
                    <a:pt x="96691" y="289859"/>
                  </a:cubicBezTo>
                  <a:cubicBezTo>
                    <a:pt x="103784" y="260669"/>
                    <a:pt x="112146" y="232181"/>
                    <a:pt x="122226" y="203873"/>
                  </a:cubicBezTo>
                  <a:cubicBezTo>
                    <a:pt x="122987" y="201737"/>
                    <a:pt x="127989" y="187261"/>
                    <a:pt x="132096" y="176207"/>
                  </a:cubicBezTo>
                  <a:cubicBezTo>
                    <a:pt x="138800" y="187067"/>
                    <a:pt x="149671" y="208638"/>
                    <a:pt x="155733" y="221948"/>
                  </a:cubicBezTo>
                  <a:cubicBezTo>
                    <a:pt x="168859" y="250735"/>
                    <a:pt x="181984" y="279507"/>
                    <a:pt x="195110" y="308293"/>
                  </a:cubicBezTo>
                  <a:cubicBezTo>
                    <a:pt x="222600" y="368585"/>
                    <a:pt x="250763" y="428638"/>
                    <a:pt x="277372" y="489333"/>
                  </a:cubicBezTo>
                  <a:cubicBezTo>
                    <a:pt x="296410" y="532774"/>
                    <a:pt x="362710" y="521107"/>
                    <a:pt x="375537" y="479623"/>
                  </a:cubicBezTo>
                  <a:cubicBezTo>
                    <a:pt x="397831" y="407545"/>
                    <a:pt x="417915" y="334719"/>
                    <a:pt x="438820" y="262223"/>
                  </a:cubicBezTo>
                  <a:cubicBezTo>
                    <a:pt x="447047" y="233660"/>
                    <a:pt x="451960" y="199346"/>
                    <a:pt x="465623" y="172831"/>
                  </a:cubicBezTo>
                  <a:cubicBezTo>
                    <a:pt x="466071" y="171949"/>
                    <a:pt x="466370" y="171352"/>
                    <a:pt x="466728" y="170635"/>
                  </a:cubicBezTo>
                  <a:cubicBezTo>
                    <a:pt x="469640" y="174534"/>
                    <a:pt x="472343" y="177999"/>
                    <a:pt x="473089" y="179135"/>
                  </a:cubicBezTo>
                  <a:cubicBezTo>
                    <a:pt x="514213" y="241398"/>
                    <a:pt x="555351" y="303647"/>
                    <a:pt x="596475" y="365911"/>
                  </a:cubicBezTo>
                  <a:cubicBezTo>
                    <a:pt x="615006" y="393965"/>
                    <a:pt x="632327" y="427114"/>
                    <a:pt x="661520" y="445638"/>
                  </a:cubicBezTo>
                  <a:cubicBezTo>
                    <a:pt x="696506" y="467837"/>
                    <a:pt x="741527" y="463579"/>
                    <a:pt x="772302" y="436047"/>
                  </a:cubicBezTo>
                  <a:cubicBezTo>
                    <a:pt x="796985" y="413968"/>
                    <a:pt x="808946" y="383643"/>
                    <a:pt x="821624" y="353930"/>
                  </a:cubicBezTo>
                  <a:cubicBezTo>
                    <a:pt x="836944" y="318033"/>
                    <a:pt x="852265" y="282136"/>
                    <a:pt x="867600" y="246239"/>
                  </a:cubicBezTo>
                  <a:cubicBezTo>
                    <a:pt x="868675" y="243714"/>
                    <a:pt x="873633" y="234064"/>
                    <a:pt x="878516" y="223920"/>
                  </a:cubicBezTo>
                  <a:cubicBezTo>
                    <a:pt x="892552" y="244416"/>
                    <a:pt x="904557" y="266943"/>
                    <a:pt x="917354" y="288007"/>
                  </a:cubicBezTo>
                  <a:cubicBezTo>
                    <a:pt x="951654" y="344414"/>
                    <a:pt x="983489" y="419197"/>
                    <a:pt x="1041546" y="455198"/>
                  </a:cubicBezTo>
                  <a:cubicBezTo>
                    <a:pt x="1101425" y="492336"/>
                    <a:pt x="1183224" y="471287"/>
                    <a:pt x="1209221" y="404094"/>
                  </a:cubicBezTo>
                  <a:cubicBezTo>
                    <a:pt x="1232411" y="344160"/>
                    <a:pt x="1248806" y="281598"/>
                    <a:pt x="1269891" y="220858"/>
                  </a:cubicBezTo>
                  <a:cubicBezTo>
                    <a:pt x="1270398" y="221530"/>
                    <a:pt x="1270876" y="222158"/>
                    <a:pt x="1270981" y="222292"/>
                  </a:cubicBezTo>
                  <a:cubicBezTo>
                    <a:pt x="1293827" y="255007"/>
                    <a:pt x="1316688" y="287693"/>
                    <a:pt x="1339535" y="320408"/>
                  </a:cubicBezTo>
                  <a:cubicBezTo>
                    <a:pt x="1358141" y="347044"/>
                    <a:pt x="1375477" y="381193"/>
                    <a:pt x="1403609" y="398925"/>
                  </a:cubicBezTo>
                  <a:cubicBezTo>
                    <a:pt x="1432996" y="417464"/>
                    <a:pt x="1471193" y="420198"/>
                    <a:pt x="1503715" y="409233"/>
                  </a:cubicBezTo>
                  <a:cubicBezTo>
                    <a:pt x="1576839" y="384569"/>
                    <a:pt x="1601581" y="308293"/>
                    <a:pt x="1629445" y="243953"/>
                  </a:cubicBezTo>
                  <a:cubicBezTo>
                    <a:pt x="1643825" y="210745"/>
                    <a:pt x="1658204" y="177521"/>
                    <a:pt x="1672599" y="144313"/>
                  </a:cubicBezTo>
                  <a:cubicBezTo>
                    <a:pt x="1673092" y="143178"/>
                    <a:pt x="1673585" y="142042"/>
                    <a:pt x="1674078" y="140922"/>
                  </a:cubicBezTo>
                  <a:cubicBezTo>
                    <a:pt x="1676541" y="145448"/>
                    <a:pt x="1679020" y="149960"/>
                    <a:pt x="1681499" y="154471"/>
                  </a:cubicBezTo>
                  <a:cubicBezTo>
                    <a:pt x="1690070" y="170187"/>
                    <a:pt x="1698656" y="185902"/>
                    <a:pt x="1707227" y="201617"/>
                  </a:cubicBezTo>
                  <a:cubicBezTo>
                    <a:pt x="1725818" y="235662"/>
                    <a:pt x="1744394" y="269722"/>
                    <a:pt x="1762984" y="303767"/>
                  </a:cubicBezTo>
                  <a:cubicBezTo>
                    <a:pt x="1779425" y="333883"/>
                    <a:pt x="1793342" y="365717"/>
                    <a:pt x="1824789" y="382971"/>
                  </a:cubicBezTo>
                  <a:cubicBezTo>
                    <a:pt x="1858700" y="401569"/>
                    <a:pt x="1899764" y="400613"/>
                    <a:pt x="1934586" y="385047"/>
                  </a:cubicBezTo>
                  <a:cubicBezTo>
                    <a:pt x="2001199" y="355260"/>
                    <a:pt x="2022149" y="275906"/>
                    <a:pt x="2046130" y="213702"/>
                  </a:cubicBezTo>
                  <a:cubicBezTo>
                    <a:pt x="2049385" y="205247"/>
                    <a:pt x="2052641" y="196807"/>
                    <a:pt x="2055911" y="188352"/>
                  </a:cubicBezTo>
                  <a:cubicBezTo>
                    <a:pt x="2065557" y="204904"/>
                    <a:pt x="2075188" y="221456"/>
                    <a:pt x="2084835" y="238007"/>
                  </a:cubicBezTo>
                  <a:cubicBezTo>
                    <a:pt x="2123121" y="303722"/>
                    <a:pt x="2161258" y="402451"/>
                    <a:pt x="2252853" y="396669"/>
                  </a:cubicBezTo>
                  <a:cubicBezTo>
                    <a:pt x="2292438" y="394175"/>
                    <a:pt x="2328962" y="374247"/>
                    <a:pt x="2355079" y="344653"/>
                  </a:cubicBezTo>
                  <a:cubicBezTo>
                    <a:pt x="2379389" y="317107"/>
                    <a:pt x="2392395" y="283973"/>
                    <a:pt x="2404356" y="249958"/>
                  </a:cubicBezTo>
                  <a:cubicBezTo>
                    <a:pt x="2408627" y="258697"/>
                    <a:pt x="2412912" y="267436"/>
                    <a:pt x="2417183" y="276175"/>
                  </a:cubicBezTo>
                  <a:cubicBezTo>
                    <a:pt x="2420602" y="283181"/>
                    <a:pt x="2423977" y="290218"/>
                    <a:pt x="2427471" y="297194"/>
                  </a:cubicBezTo>
                  <a:cubicBezTo>
                    <a:pt x="2427366" y="298299"/>
                    <a:pt x="2427112" y="299375"/>
                    <a:pt x="2427068" y="300495"/>
                  </a:cubicBezTo>
                  <a:cubicBezTo>
                    <a:pt x="2425052" y="352750"/>
                    <a:pt x="2486498" y="388543"/>
                    <a:pt x="2529294" y="355678"/>
                  </a:cubicBezTo>
                  <a:cubicBezTo>
                    <a:pt x="2575510" y="320154"/>
                    <a:pt x="2549094" y="266943"/>
                    <a:pt x="2528756" y="2254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61" name="Google Shape;861;p15"/>
            <p:cNvGrpSpPr/>
            <p:nvPr/>
          </p:nvGrpSpPr>
          <p:grpSpPr>
            <a:xfrm rot="-155436">
              <a:off x="6637334" y="2657274"/>
              <a:ext cx="1365211" cy="296952"/>
              <a:chOff x="13240303" y="5332892"/>
              <a:chExt cx="2730362" cy="593891"/>
            </a:xfrm>
          </p:grpSpPr>
          <p:sp>
            <p:nvSpPr>
              <p:cNvPr id="862" name="Google Shape;862;p15"/>
              <p:cNvSpPr/>
              <p:nvPr/>
            </p:nvSpPr>
            <p:spPr>
              <a:xfrm>
                <a:off x="15615502" y="5684820"/>
                <a:ext cx="298" cy="89"/>
              </a:xfrm>
              <a:custGeom>
                <a:avLst/>
                <a:gdLst/>
                <a:ahLst/>
                <a:cxnLst/>
                <a:rect l="l" t="t" r="r" b="b"/>
                <a:pathLst>
                  <a:path w="298" h="89" extrusionOk="0">
                    <a:moveTo>
                      <a:pt x="298" y="90"/>
                    </a:moveTo>
                    <a:cubicBezTo>
                      <a:pt x="164" y="45"/>
                      <a:pt x="134" y="4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4" y="30"/>
                      <a:pt x="194" y="60"/>
                      <a:pt x="298" y="90"/>
                    </a:cubicBezTo>
                    <a:cubicBezTo>
                      <a:pt x="298" y="90"/>
                      <a:pt x="298" y="90"/>
                      <a:pt x="298" y="9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3" name="Google Shape;863;p15"/>
              <p:cNvSpPr/>
              <p:nvPr/>
            </p:nvSpPr>
            <p:spPr>
              <a:xfrm>
                <a:off x="13830602" y="5531820"/>
                <a:ext cx="1567" cy="478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78" extrusionOk="0">
                    <a:moveTo>
                      <a:pt x="0" y="478"/>
                    </a:moveTo>
                    <a:cubicBezTo>
                      <a:pt x="314" y="388"/>
                      <a:pt x="836" y="224"/>
                      <a:pt x="1568" y="0"/>
                    </a:cubicBezTo>
                    <a:cubicBezTo>
                      <a:pt x="1030" y="134"/>
                      <a:pt x="552" y="269"/>
                      <a:pt x="194" y="374"/>
                    </a:cubicBezTo>
                    <a:cubicBezTo>
                      <a:pt x="119" y="403"/>
                      <a:pt x="60" y="434"/>
                      <a:pt x="0" y="47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4" name="Google Shape;864;p15"/>
              <p:cNvSpPr/>
              <p:nvPr/>
            </p:nvSpPr>
            <p:spPr>
              <a:xfrm>
                <a:off x="13240303" y="5332892"/>
                <a:ext cx="2730362" cy="593891"/>
              </a:xfrm>
              <a:custGeom>
                <a:avLst/>
                <a:gdLst/>
                <a:ahLst/>
                <a:cxnLst/>
                <a:rect l="l" t="t" r="r" b="b"/>
                <a:pathLst>
                  <a:path w="2730362" h="593891" extrusionOk="0">
                    <a:moveTo>
                      <a:pt x="2729855" y="235632"/>
                    </a:moveTo>
                    <a:cubicBezTo>
                      <a:pt x="2728526" y="223562"/>
                      <a:pt x="2727182" y="211491"/>
                      <a:pt x="2725853" y="199421"/>
                    </a:cubicBezTo>
                    <a:cubicBezTo>
                      <a:pt x="2723135" y="174832"/>
                      <a:pt x="2695675" y="158534"/>
                      <a:pt x="2672709" y="158624"/>
                    </a:cubicBezTo>
                    <a:cubicBezTo>
                      <a:pt x="2657881" y="142341"/>
                      <a:pt x="2642710" y="126342"/>
                      <a:pt x="2627823" y="110119"/>
                    </a:cubicBezTo>
                    <a:cubicBezTo>
                      <a:pt x="2592433" y="71548"/>
                      <a:pt x="2548427" y="25298"/>
                      <a:pt x="2491103" y="53756"/>
                    </a:cubicBezTo>
                    <a:cubicBezTo>
                      <a:pt x="2451278" y="73519"/>
                      <a:pt x="2436226" y="122443"/>
                      <a:pt x="2424863" y="162299"/>
                    </a:cubicBezTo>
                    <a:cubicBezTo>
                      <a:pt x="2413425" y="202394"/>
                      <a:pt x="2406914" y="243714"/>
                      <a:pt x="2395177" y="283719"/>
                    </a:cubicBezTo>
                    <a:cubicBezTo>
                      <a:pt x="2390101" y="301033"/>
                      <a:pt x="2384008" y="319019"/>
                      <a:pt x="2375989" y="333554"/>
                    </a:cubicBezTo>
                    <a:cubicBezTo>
                      <a:pt x="2374914" y="335511"/>
                      <a:pt x="2371659" y="340680"/>
                      <a:pt x="2368957" y="344862"/>
                    </a:cubicBezTo>
                    <a:cubicBezTo>
                      <a:pt x="2366926" y="342397"/>
                      <a:pt x="2365029" y="340127"/>
                      <a:pt x="2364970" y="340247"/>
                    </a:cubicBezTo>
                    <a:cubicBezTo>
                      <a:pt x="2353487" y="323710"/>
                      <a:pt x="2345319" y="304424"/>
                      <a:pt x="2336180" y="286587"/>
                    </a:cubicBezTo>
                    <a:cubicBezTo>
                      <a:pt x="2292563" y="201393"/>
                      <a:pt x="2248946" y="116198"/>
                      <a:pt x="2205329" y="31004"/>
                    </a:cubicBezTo>
                    <a:cubicBezTo>
                      <a:pt x="2182184" y="-14185"/>
                      <a:pt x="2105372" y="-9554"/>
                      <a:pt x="2092874" y="42134"/>
                    </a:cubicBezTo>
                    <a:cubicBezTo>
                      <a:pt x="2071879" y="128986"/>
                      <a:pt x="2050899" y="215854"/>
                      <a:pt x="2029904" y="302706"/>
                    </a:cubicBezTo>
                    <a:cubicBezTo>
                      <a:pt x="2028082" y="310250"/>
                      <a:pt x="2026306" y="317809"/>
                      <a:pt x="2024245" y="325278"/>
                    </a:cubicBezTo>
                    <a:cubicBezTo>
                      <a:pt x="2021228" y="321618"/>
                      <a:pt x="2016734" y="316136"/>
                      <a:pt x="2016390" y="315867"/>
                    </a:cubicBezTo>
                    <a:cubicBezTo>
                      <a:pt x="2005609" y="301242"/>
                      <a:pt x="1996605" y="285019"/>
                      <a:pt x="1988183" y="268960"/>
                    </a:cubicBezTo>
                    <a:cubicBezTo>
                      <a:pt x="1956049" y="207742"/>
                      <a:pt x="1934830" y="140996"/>
                      <a:pt x="1897276" y="82602"/>
                    </a:cubicBezTo>
                    <a:cubicBezTo>
                      <a:pt x="1870099" y="40341"/>
                      <a:pt x="1831917" y="-949"/>
                      <a:pt x="1776817" y="20129"/>
                    </a:cubicBezTo>
                    <a:cubicBezTo>
                      <a:pt x="1733468" y="36711"/>
                      <a:pt x="1716237" y="82826"/>
                      <a:pt x="1700797" y="122846"/>
                    </a:cubicBezTo>
                    <a:cubicBezTo>
                      <a:pt x="1674844" y="190114"/>
                      <a:pt x="1661361" y="264404"/>
                      <a:pt x="1623880" y="324651"/>
                    </a:cubicBezTo>
                    <a:cubicBezTo>
                      <a:pt x="1621686" y="321917"/>
                      <a:pt x="1620162" y="319826"/>
                      <a:pt x="1617908" y="316016"/>
                    </a:cubicBezTo>
                    <a:cubicBezTo>
                      <a:pt x="1595434" y="278312"/>
                      <a:pt x="1575455" y="238889"/>
                      <a:pt x="1554341" y="200407"/>
                    </a:cubicBezTo>
                    <a:cubicBezTo>
                      <a:pt x="1533958" y="163270"/>
                      <a:pt x="1515233" y="124385"/>
                      <a:pt x="1492417" y="88682"/>
                    </a:cubicBezTo>
                    <a:cubicBezTo>
                      <a:pt x="1467868" y="50275"/>
                      <a:pt x="1433882" y="16992"/>
                      <a:pt x="1385964" y="13736"/>
                    </a:cubicBezTo>
                    <a:cubicBezTo>
                      <a:pt x="1306779" y="8342"/>
                      <a:pt x="1263356" y="82916"/>
                      <a:pt x="1245377" y="149347"/>
                    </a:cubicBezTo>
                    <a:cubicBezTo>
                      <a:pt x="1233551" y="193042"/>
                      <a:pt x="1222307" y="236020"/>
                      <a:pt x="1204806" y="277938"/>
                    </a:cubicBezTo>
                    <a:cubicBezTo>
                      <a:pt x="1200730" y="287708"/>
                      <a:pt x="1196444" y="297493"/>
                      <a:pt x="1191546" y="306934"/>
                    </a:cubicBezTo>
                    <a:cubicBezTo>
                      <a:pt x="1183438" y="295312"/>
                      <a:pt x="1172717" y="280074"/>
                      <a:pt x="1164653" y="268303"/>
                    </a:cubicBezTo>
                    <a:cubicBezTo>
                      <a:pt x="1150064" y="247015"/>
                      <a:pt x="1135460" y="225713"/>
                      <a:pt x="1120872" y="204425"/>
                    </a:cubicBezTo>
                    <a:cubicBezTo>
                      <a:pt x="1091679" y="161836"/>
                      <a:pt x="1062487" y="119261"/>
                      <a:pt x="1033309" y="76671"/>
                    </a:cubicBezTo>
                    <a:cubicBezTo>
                      <a:pt x="1007192" y="38563"/>
                      <a:pt x="955945" y="33260"/>
                      <a:pt x="928051" y="73370"/>
                    </a:cubicBezTo>
                    <a:cubicBezTo>
                      <a:pt x="889660" y="128568"/>
                      <a:pt x="878207" y="194954"/>
                      <a:pt x="872832" y="260639"/>
                    </a:cubicBezTo>
                    <a:cubicBezTo>
                      <a:pt x="870368" y="290651"/>
                      <a:pt x="869054" y="320767"/>
                      <a:pt x="865709" y="350703"/>
                    </a:cubicBezTo>
                    <a:cubicBezTo>
                      <a:pt x="857869" y="338648"/>
                      <a:pt x="850030" y="326593"/>
                      <a:pt x="842176" y="314522"/>
                    </a:cubicBezTo>
                    <a:cubicBezTo>
                      <a:pt x="817776" y="277012"/>
                      <a:pt x="793690" y="239277"/>
                      <a:pt x="768978" y="201976"/>
                    </a:cubicBezTo>
                    <a:cubicBezTo>
                      <a:pt x="724390" y="134692"/>
                      <a:pt x="657269" y="60314"/>
                      <a:pt x="567317" y="79151"/>
                    </a:cubicBezTo>
                    <a:cubicBezTo>
                      <a:pt x="483428" y="96734"/>
                      <a:pt x="442543" y="188411"/>
                      <a:pt x="415381" y="260535"/>
                    </a:cubicBezTo>
                    <a:cubicBezTo>
                      <a:pt x="406168" y="285004"/>
                      <a:pt x="397955" y="309862"/>
                      <a:pt x="388817" y="334376"/>
                    </a:cubicBezTo>
                    <a:cubicBezTo>
                      <a:pt x="372466" y="286766"/>
                      <a:pt x="356145" y="239158"/>
                      <a:pt x="339719" y="191564"/>
                    </a:cubicBezTo>
                    <a:cubicBezTo>
                      <a:pt x="325414" y="150109"/>
                      <a:pt x="313080" y="106862"/>
                      <a:pt x="285067" y="72219"/>
                    </a:cubicBezTo>
                    <a:cubicBezTo>
                      <a:pt x="255516" y="35665"/>
                      <a:pt x="206180" y="16753"/>
                      <a:pt x="159935" y="28435"/>
                    </a:cubicBezTo>
                    <a:cubicBezTo>
                      <a:pt x="111017" y="40789"/>
                      <a:pt x="75060" y="76985"/>
                      <a:pt x="55259" y="122219"/>
                    </a:cubicBezTo>
                    <a:cubicBezTo>
                      <a:pt x="36699" y="164629"/>
                      <a:pt x="33503" y="212238"/>
                      <a:pt x="27246" y="257651"/>
                    </a:cubicBezTo>
                    <a:cubicBezTo>
                      <a:pt x="20602" y="305993"/>
                      <a:pt x="13539" y="354513"/>
                      <a:pt x="9104" y="403108"/>
                    </a:cubicBezTo>
                    <a:cubicBezTo>
                      <a:pt x="4684" y="451583"/>
                      <a:pt x="3624" y="500253"/>
                      <a:pt x="115" y="548848"/>
                    </a:cubicBezTo>
                    <a:cubicBezTo>
                      <a:pt x="-3424" y="597921"/>
                      <a:pt x="76165" y="612875"/>
                      <a:pt x="86901" y="563383"/>
                    </a:cubicBezTo>
                    <a:cubicBezTo>
                      <a:pt x="95890" y="521973"/>
                      <a:pt x="107761" y="481012"/>
                      <a:pt x="115765" y="439468"/>
                    </a:cubicBezTo>
                    <a:cubicBezTo>
                      <a:pt x="123679" y="398387"/>
                      <a:pt x="130324" y="357187"/>
                      <a:pt x="136894" y="315867"/>
                    </a:cubicBezTo>
                    <a:cubicBezTo>
                      <a:pt x="142509" y="280642"/>
                      <a:pt x="146839" y="244087"/>
                      <a:pt x="153499" y="209729"/>
                    </a:cubicBezTo>
                    <a:cubicBezTo>
                      <a:pt x="156530" y="194118"/>
                      <a:pt x="160637" y="178955"/>
                      <a:pt x="167057" y="165062"/>
                    </a:cubicBezTo>
                    <a:cubicBezTo>
                      <a:pt x="171179" y="156159"/>
                      <a:pt x="168222" y="160820"/>
                      <a:pt x="174509" y="154546"/>
                    </a:cubicBezTo>
                    <a:cubicBezTo>
                      <a:pt x="177839" y="151229"/>
                      <a:pt x="181691" y="148675"/>
                      <a:pt x="183125" y="147794"/>
                    </a:cubicBezTo>
                    <a:cubicBezTo>
                      <a:pt x="179974" y="148481"/>
                      <a:pt x="181631" y="148018"/>
                      <a:pt x="187858" y="146449"/>
                    </a:cubicBezTo>
                    <a:cubicBezTo>
                      <a:pt x="188246" y="146464"/>
                      <a:pt x="188859" y="146464"/>
                      <a:pt x="189336" y="146479"/>
                    </a:cubicBezTo>
                    <a:cubicBezTo>
                      <a:pt x="189874" y="147151"/>
                      <a:pt x="190695" y="148152"/>
                      <a:pt x="191367" y="148959"/>
                    </a:cubicBezTo>
                    <a:cubicBezTo>
                      <a:pt x="196265" y="155517"/>
                      <a:pt x="199565" y="163464"/>
                      <a:pt x="203149" y="170739"/>
                    </a:cubicBezTo>
                    <a:cubicBezTo>
                      <a:pt x="206479" y="177462"/>
                      <a:pt x="210227" y="189636"/>
                      <a:pt x="214900" y="203350"/>
                    </a:cubicBezTo>
                    <a:cubicBezTo>
                      <a:pt x="221680" y="223233"/>
                      <a:pt x="228534" y="243101"/>
                      <a:pt x="235373" y="262970"/>
                    </a:cubicBezTo>
                    <a:cubicBezTo>
                      <a:pt x="261743" y="339619"/>
                      <a:pt x="288113" y="416253"/>
                      <a:pt x="314484" y="492903"/>
                    </a:cubicBezTo>
                    <a:cubicBezTo>
                      <a:pt x="328625" y="533999"/>
                      <a:pt x="380768" y="558423"/>
                      <a:pt x="415799" y="523094"/>
                    </a:cubicBezTo>
                    <a:cubicBezTo>
                      <a:pt x="476350" y="462025"/>
                      <a:pt x="500689" y="381865"/>
                      <a:pt x="529718" y="303244"/>
                    </a:cubicBezTo>
                    <a:cubicBezTo>
                      <a:pt x="541873" y="270304"/>
                      <a:pt x="553774" y="238590"/>
                      <a:pt x="574141" y="213927"/>
                    </a:cubicBezTo>
                    <a:cubicBezTo>
                      <a:pt x="577068" y="210386"/>
                      <a:pt x="580682" y="206696"/>
                      <a:pt x="584101" y="203738"/>
                    </a:cubicBezTo>
                    <a:cubicBezTo>
                      <a:pt x="600601" y="189502"/>
                      <a:pt x="589133" y="200048"/>
                      <a:pt x="588432" y="200452"/>
                    </a:cubicBezTo>
                    <a:cubicBezTo>
                      <a:pt x="589193" y="200004"/>
                      <a:pt x="589626" y="199764"/>
                      <a:pt x="590268" y="199391"/>
                    </a:cubicBezTo>
                    <a:cubicBezTo>
                      <a:pt x="589566" y="199585"/>
                      <a:pt x="589731" y="199496"/>
                      <a:pt x="590462" y="199287"/>
                    </a:cubicBezTo>
                    <a:cubicBezTo>
                      <a:pt x="602542" y="192355"/>
                      <a:pt x="594225" y="198152"/>
                      <a:pt x="592866" y="198585"/>
                    </a:cubicBezTo>
                    <a:cubicBezTo>
                      <a:pt x="592418" y="198734"/>
                      <a:pt x="592179" y="198808"/>
                      <a:pt x="591836" y="198913"/>
                    </a:cubicBezTo>
                    <a:cubicBezTo>
                      <a:pt x="592986" y="198629"/>
                      <a:pt x="594359" y="198346"/>
                      <a:pt x="595435" y="198331"/>
                    </a:cubicBezTo>
                    <a:cubicBezTo>
                      <a:pt x="607575" y="198181"/>
                      <a:pt x="600601" y="198868"/>
                      <a:pt x="597585" y="198540"/>
                    </a:cubicBezTo>
                    <a:cubicBezTo>
                      <a:pt x="599108" y="198704"/>
                      <a:pt x="600273" y="198928"/>
                      <a:pt x="601213" y="199137"/>
                    </a:cubicBezTo>
                    <a:cubicBezTo>
                      <a:pt x="610770" y="203425"/>
                      <a:pt x="616489" y="208115"/>
                      <a:pt x="621596" y="212627"/>
                    </a:cubicBezTo>
                    <a:cubicBezTo>
                      <a:pt x="654104" y="241354"/>
                      <a:pt x="671634" y="275697"/>
                      <a:pt x="695780" y="312804"/>
                    </a:cubicBezTo>
                    <a:cubicBezTo>
                      <a:pt x="723449" y="355305"/>
                      <a:pt x="751134" y="397820"/>
                      <a:pt x="778803" y="440320"/>
                    </a:cubicBezTo>
                    <a:cubicBezTo>
                      <a:pt x="807563" y="484478"/>
                      <a:pt x="843953" y="535762"/>
                      <a:pt x="904876" y="519957"/>
                    </a:cubicBezTo>
                    <a:cubicBezTo>
                      <a:pt x="960902" y="505422"/>
                      <a:pt x="973968" y="441351"/>
                      <a:pt x="982166" y="392247"/>
                    </a:cubicBezTo>
                    <a:cubicBezTo>
                      <a:pt x="990035" y="345101"/>
                      <a:pt x="991319" y="297508"/>
                      <a:pt x="995918" y="250033"/>
                    </a:cubicBezTo>
                    <a:cubicBezTo>
                      <a:pt x="996277" y="246373"/>
                      <a:pt x="996710" y="242773"/>
                      <a:pt x="997143" y="239158"/>
                    </a:cubicBezTo>
                    <a:cubicBezTo>
                      <a:pt x="1028172" y="284720"/>
                      <a:pt x="1059276" y="330238"/>
                      <a:pt x="1090843" y="375427"/>
                    </a:cubicBezTo>
                    <a:cubicBezTo>
                      <a:pt x="1118020" y="414342"/>
                      <a:pt x="1152349" y="449059"/>
                      <a:pt x="1204074" y="443083"/>
                    </a:cubicBezTo>
                    <a:cubicBezTo>
                      <a:pt x="1249887" y="437795"/>
                      <a:pt x="1280498" y="402002"/>
                      <a:pt x="1299492" y="362669"/>
                    </a:cubicBezTo>
                    <a:cubicBezTo>
                      <a:pt x="1319919" y="320364"/>
                      <a:pt x="1337479" y="276773"/>
                      <a:pt x="1350246" y="231524"/>
                    </a:cubicBezTo>
                    <a:cubicBezTo>
                      <a:pt x="1355085" y="214404"/>
                      <a:pt x="1358668" y="196956"/>
                      <a:pt x="1363611" y="179867"/>
                    </a:cubicBezTo>
                    <a:cubicBezTo>
                      <a:pt x="1365821" y="172233"/>
                      <a:pt x="1368344" y="164749"/>
                      <a:pt x="1371047" y="157279"/>
                    </a:cubicBezTo>
                    <a:cubicBezTo>
                      <a:pt x="1371301" y="156592"/>
                      <a:pt x="1372660" y="153381"/>
                      <a:pt x="1373571" y="151155"/>
                    </a:cubicBezTo>
                    <a:cubicBezTo>
                      <a:pt x="1374959" y="148735"/>
                      <a:pt x="1378200" y="142565"/>
                      <a:pt x="1378110" y="142714"/>
                    </a:cubicBezTo>
                    <a:cubicBezTo>
                      <a:pt x="1378633" y="141863"/>
                      <a:pt x="1379245" y="141056"/>
                      <a:pt x="1379768" y="140205"/>
                    </a:cubicBezTo>
                    <a:cubicBezTo>
                      <a:pt x="1381097" y="141579"/>
                      <a:pt x="1382127" y="142625"/>
                      <a:pt x="1381754" y="142147"/>
                    </a:cubicBezTo>
                    <a:cubicBezTo>
                      <a:pt x="1404973" y="171860"/>
                      <a:pt x="1424983" y="218811"/>
                      <a:pt x="1444738" y="254828"/>
                    </a:cubicBezTo>
                    <a:cubicBezTo>
                      <a:pt x="1466554" y="294610"/>
                      <a:pt x="1487101" y="335466"/>
                      <a:pt x="1510425" y="374381"/>
                    </a:cubicBezTo>
                    <a:cubicBezTo>
                      <a:pt x="1534197" y="414043"/>
                      <a:pt x="1570274" y="453182"/>
                      <a:pt x="1619147" y="457305"/>
                    </a:cubicBezTo>
                    <a:cubicBezTo>
                      <a:pt x="1714893" y="465372"/>
                      <a:pt x="1756987" y="340844"/>
                      <a:pt x="1781102" y="268512"/>
                    </a:cubicBezTo>
                    <a:cubicBezTo>
                      <a:pt x="1791152" y="238381"/>
                      <a:pt x="1800141" y="207891"/>
                      <a:pt x="1810758" y="177954"/>
                    </a:cubicBezTo>
                    <a:cubicBezTo>
                      <a:pt x="1843609" y="241010"/>
                      <a:pt x="1865231" y="309936"/>
                      <a:pt x="1905175" y="369197"/>
                    </a:cubicBezTo>
                    <a:cubicBezTo>
                      <a:pt x="1932471" y="409711"/>
                      <a:pt x="1967413" y="456617"/>
                      <a:pt x="2019332" y="463459"/>
                    </a:cubicBezTo>
                    <a:cubicBezTo>
                      <a:pt x="2076373" y="470974"/>
                      <a:pt x="2116257" y="429071"/>
                      <a:pt x="2135460" y="379639"/>
                    </a:cubicBezTo>
                    <a:cubicBezTo>
                      <a:pt x="2153170" y="334047"/>
                      <a:pt x="2160621" y="282674"/>
                      <a:pt x="2172089" y="235169"/>
                    </a:cubicBezTo>
                    <a:cubicBezTo>
                      <a:pt x="2190859" y="271828"/>
                      <a:pt x="2209614" y="308487"/>
                      <a:pt x="2228384" y="345146"/>
                    </a:cubicBezTo>
                    <a:cubicBezTo>
                      <a:pt x="2248557" y="384554"/>
                      <a:pt x="2268253" y="425814"/>
                      <a:pt x="2305255" y="452375"/>
                    </a:cubicBezTo>
                    <a:cubicBezTo>
                      <a:pt x="2347200" y="482476"/>
                      <a:pt x="2401195" y="478980"/>
                      <a:pt x="2440915" y="446952"/>
                    </a:cubicBezTo>
                    <a:cubicBezTo>
                      <a:pt x="2508260" y="392636"/>
                      <a:pt x="2517846" y="291696"/>
                      <a:pt x="2537945" y="213687"/>
                    </a:cubicBezTo>
                    <a:cubicBezTo>
                      <a:pt x="2539214" y="208743"/>
                      <a:pt x="2540797" y="203798"/>
                      <a:pt x="2542514" y="198868"/>
                    </a:cubicBezTo>
                    <a:cubicBezTo>
                      <a:pt x="2570408" y="230075"/>
                      <a:pt x="2597749" y="263059"/>
                      <a:pt x="2629510" y="289904"/>
                    </a:cubicBezTo>
                    <a:cubicBezTo>
                      <a:pt x="2676293" y="329431"/>
                      <a:pt x="2736515" y="295700"/>
                      <a:pt x="2729855" y="2356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65" name="Google Shape;865;p15"/>
            <p:cNvGrpSpPr/>
            <p:nvPr/>
          </p:nvGrpSpPr>
          <p:grpSpPr>
            <a:xfrm rot="-155436">
              <a:off x="6690789" y="3197968"/>
              <a:ext cx="1267463" cy="281065"/>
              <a:chOff x="13299044" y="6413583"/>
              <a:chExt cx="2534871" cy="562117"/>
            </a:xfrm>
          </p:grpSpPr>
          <p:sp>
            <p:nvSpPr>
              <p:cNvPr id="866" name="Google Shape;866;p15"/>
              <p:cNvSpPr/>
              <p:nvPr/>
            </p:nvSpPr>
            <p:spPr>
              <a:xfrm>
                <a:off x="13299044" y="6413583"/>
                <a:ext cx="2534871" cy="562117"/>
              </a:xfrm>
              <a:custGeom>
                <a:avLst/>
                <a:gdLst/>
                <a:ahLst/>
                <a:cxnLst/>
                <a:rect l="l" t="t" r="r" b="b"/>
                <a:pathLst>
                  <a:path w="2534871" h="562117" extrusionOk="0">
                    <a:moveTo>
                      <a:pt x="2513324" y="179290"/>
                    </a:moveTo>
                    <a:cubicBezTo>
                      <a:pt x="2496466" y="168698"/>
                      <a:pt x="2469722" y="169535"/>
                      <a:pt x="2455686" y="184892"/>
                    </a:cubicBezTo>
                    <a:cubicBezTo>
                      <a:pt x="2436274" y="206119"/>
                      <a:pt x="2417220" y="225510"/>
                      <a:pt x="2400466" y="249038"/>
                    </a:cubicBezTo>
                    <a:cubicBezTo>
                      <a:pt x="2386564" y="268563"/>
                      <a:pt x="2372170" y="287938"/>
                      <a:pt x="2356162" y="305774"/>
                    </a:cubicBezTo>
                    <a:cubicBezTo>
                      <a:pt x="2354296" y="307851"/>
                      <a:pt x="2346815" y="315275"/>
                      <a:pt x="2341514" y="320579"/>
                    </a:cubicBezTo>
                    <a:cubicBezTo>
                      <a:pt x="2337691" y="317247"/>
                      <a:pt x="2333256" y="313617"/>
                      <a:pt x="2328075" y="307910"/>
                    </a:cubicBezTo>
                    <a:cubicBezTo>
                      <a:pt x="2320026" y="299067"/>
                      <a:pt x="2316965" y="295198"/>
                      <a:pt x="2312814" y="289073"/>
                    </a:cubicBezTo>
                    <a:cubicBezTo>
                      <a:pt x="2287324" y="251443"/>
                      <a:pt x="2270690" y="208480"/>
                      <a:pt x="2252039" y="167280"/>
                    </a:cubicBezTo>
                    <a:cubicBezTo>
                      <a:pt x="2232747" y="124660"/>
                      <a:pt x="2209931" y="69342"/>
                      <a:pt x="2168852" y="43588"/>
                    </a:cubicBezTo>
                    <a:cubicBezTo>
                      <a:pt x="2138375" y="24482"/>
                      <a:pt x="2097057" y="26095"/>
                      <a:pt x="2069925" y="50654"/>
                    </a:cubicBezTo>
                    <a:cubicBezTo>
                      <a:pt x="2049886" y="68790"/>
                      <a:pt x="2040673" y="93229"/>
                      <a:pt x="2035163" y="118998"/>
                    </a:cubicBezTo>
                    <a:cubicBezTo>
                      <a:pt x="2023202" y="174793"/>
                      <a:pt x="2009629" y="230200"/>
                      <a:pt x="1993950" y="285069"/>
                    </a:cubicBezTo>
                    <a:cubicBezTo>
                      <a:pt x="1986320" y="311794"/>
                      <a:pt x="1978226" y="338385"/>
                      <a:pt x="1969685" y="364841"/>
                    </a:cubicBezTo>
                    <a:cubicBezTo>
                      <a:pt x="1969103" y="366679"/>
                      <a:pt x="1968535" y="368576"/>
                      <a:pt x="1967968" y="370443"/>
                    </a:cubicBezTo>
                    <a:cubicBezTo>
                      <a:pt x="1966430" y="367993"/>
                      <a:pt x="1964832" y="365573"/>
                      <a:pt x="1963339" y="363093"/>
                    </a:cubicBezTo>
                    <a:cubicBezTo>
                      <a:pt x="1951184" y="342717"/>
                      <a:pt x="1941090" y="321176"/>
                      <a:pt x="1932190" y="299186"/>
                    </a:cubicBezTo>
                    <a:cubicBezTo>
                      <a:pt x="1926337" y="284726"/>
                      <a:pt x="1917153" y="257478"/>
                      <a:pt x="1910090" y="236370"/>
                    </a:cubicBezTo>
                    <a:cubicBezTo>
                      <a:pt x="1902445" y="213529"/>
                      <a:pt x="1894829" y="190673"/>
                      <a:pt x="1886333" y="168131"/>
                    </a:cubicBezTo>
                    <a:cubicBezTo>
                      <a:pt x="1865995" y="114143"/>
                      <a:pt x="1841865" y="64398"/>
                      <a:pt x="1804922" y="19612"/>
                    </a:cubicBezTo>
                    <a:cubicBezTo>
                      <a:pt x="1774251" y="-17555"/>
                      <a:pt x="1715896" y="2433"/>
                      <a:pt x="1701636" y="43454"/>
                    </a:cubicBezTo>
                    <a:cubicBezTo>
                      <a:pt x="1679820" y="106270"/>
                      <a:pt x="1658004" y="169087"/>
                      <a:pt x="1636187" y="231903"/>
                    </a:cubicBezTo>
                    <a:cubicBezTo>
                      <a:pt x="1625615" y="262318"/>
                      <a:pt x="1615551" y="292972"/>
                      <a:pt x="1604441" y="323193"/>
                    </a:cubicBezTo>
                    <a:cubicBezTo>
                      <a:pt x="1602679" y="327988"/>
                      <a:pt x="1600858" y="332753"/>
                      <a:pt x="1598901" y="337474"/>
                    </a:cubicBezTo>
                    <a:cubicBezTo>
                      <a:pt x="1598304" y="338908"/>
                      <a:pt x="1598050" y="339640"/>
                      <a:pt x="1597946" y="340028"/>
                    </a:cubicBezTo>
                    <a:cubicBezTo>
                      <a:pt x="1597453" y="340880"/>
                      <a:pt x="1597080" y="341522"/>
                      <a:pt x="1596378" y="342762"/>
                    </a:cubicBezTo>
                    <a:cubicBezTo>
                      <a:pt x="1593362" y="348125"/>
                      <a:pt x="1590136" y="353294"/>
                      <a:pt x="1587015" y="358567"/>
                    </a:cubicBezTo>
                    <a:cubicBezTo>
                      <a:pt x="1586134" y="360061"/>
                      <a:pt x="1585567" y="361092"/>
                      <a:pt x="1585179" y="361854"/>
                    </a:cubicBezTo>
                    <a:cubicBezTo>
                      <a:pt x="1584537" y="362302"/>
                      <a:pt x="1583626" y="363004"/>
                      <a:pt x="1582028" y="364468"/>
                    </a:cubicBezTo>
                    <a:cubicBezTo>
                      <a:pt x="1581505" y="364946"/>
                      <a:pt x="1580968" y="365409"/>
                      <a:pt x="1580445" y="365887"/>
                    </a:cubicBezTo>
                    <a:cubicBezTo>
                      <a:pt x="1580221" y="366006"/>
                      <a:pt x="1580072" y="366066"/>
                      <a:pt x="1579758" y="366245"/>
                    </a:cubicBezTo>
                    <a:cubicBezTo>
                      <a:pt x="1579818" y="366275"/>
                      <a:pt x="1579878" y="366320"/>
                      <a:pt x="1579938" y="366350"/>
                    </a:cubicBezTo>
                    <a:cubicBezTo>
                      <a:pt x="1579908" y="366380"/>
                      <a:pt x="1579863" y="366410"/>
                      <a:pt x="1579833" y="366439"/>
                    </a:cubicBezTo>
                    <a:cubicBezTo>
                      <a:pt x="1579594" y="366500"/>
                      <a:pt x="1579385" y="366544"/>
                      <a:pt x="1579146" y="366589"/>
                    </a:cubicBezTo>
                    <a:cubicBezTo>
                      <a:pt x="1579116" y="366604"/>
                      <a:pt x="1579072" y="366634"/>
                      <a:pt x="1579041" y="366649"/>
                    </a:cubicBezTo>
                    <a:cubicBezTo>
                      <a:pt x="1579027" y="366634"/>
                      <a:pt x="1579012" y="366634"/>
                      <a:pt x="1578997" y="366619"/>
                    </a:cubicBezTo>
                    <a:cubicBezTo>
                      <a:pt x="1574875" y="367545"/>
                      <a:pt x="1574189" y="367650"/>
                      <a:pt x="1577384" y="366798"/>
                    </a:cubicBezTo>
                    <a:cubicBezTo>
                      <a:pt x="1577205" y="366126"/>
                      <a:pt x="1577339" y="365812"/>
                      <a:pt x="1577608" y="365663"/>
                    </a:cubicBezTo>
                    <a:cubicBezTo>
                      <a:pt x="1576996" y="365229"/>
                      <a:pt x="1576682" y="365035"/>
                      <a:pt x="1575966" y="364512"/>
                    </a:cubicBezTo>
                    <a:cubicBezTo>
                      <a:pt x="1576876" y="365170"/>
                      <a:pt x="1577369" y="365498"/>
                      <a:pt x="1577608" y="365648"/>
                    </a:cubicBezTo>
                    <a:cubicBezTo>
                      <a:pt x="1577638" y="365633"/>
                      <a:pt x="1577653" y="365603"/>
                      <a:pt x="1577683" y="365588"/>
                    </a:cubicBezTo>
                    <a:cubicBezTo>
                      <a:pt x="1576847" y="364752"/>
                      <a:pt x="1572217" y="361077"/>
                      <a:pt x="1572427" y="361495"/>
                    </a:cubicBezTo>
                    <a:cubicBezTo>
                      <a:pt x="1554194" y="344600"/>
                      <a:pt x="1540680" y="326061"/>
                      <a:pt x="1527794" y="305102"/>
                    </a:cubicBezTo>
                    <a:cubicBezTo>
                      <a:pt x="1498138" y="256896"/>
                      <a:pt x="1476442" y="204432"/>
                      <a:pt x="1451699" y="153670"/>
                    </a:cubicBezTo>
                    <a:cubicBezTo>
                      <a:pt x="1424985" y="98846"/>
                      <a:pt x="1387983" y="14817"/>
                      <a:pt x="1311978" y="35746"/>
                    </a:cubicBezTo>
                    <a:cubicBezTo>
                      <a:pt x="1244529" y="54329"/>
                      <a:pt x="1229104" y="139001"/>
                      <a:pt x="1209393" y="195842"/>
                    </a:cubicBezTo>
                    <a:cubicBezTo>
                      <a:pt x="1198955" y="225913"/>
                      <a:pt x="1188533" y="255984"/>
                      <a:pt x="1178095" y="286071"/>
                    </a:cubicBezTo>
                    <a:cubicBezTo>
                      <a:pt x="1168703" y="313154"/>
                      <a:pt x="1161386" y="343644"/>
                      <a:pt x="1146902" y="367500"/>
                    </a:cubicBezTo>
                    <a:cubicBezTo>
                      <a:pt x="1141048" y="377135"/>
                      <a:pt x="1145319" y="371444"/>
                      <a:pt x="1140973" y="376493"/>
                    </a:cubicBezTo>
                    <a:cubicBezTo>
                      <a:pt x="1139883" y="377763"/>
                      <a:pt x="1130013" y="387279"/>
                      <a:pt x="1135628" y="381946"/>
                    </a:cubicBezTo>
                    <a:cubicBezTo>
                      <a:pt x="1131178" y="386173"/>
                      <a:pt x="1132253" y="385860"/>
                      <a:pt x="1128923" y="386009"/>
                    </a:cubicBezTo>
                    <a:cubicBezTo>
                      <a:pt x="1128893" y="385994"/>
                      <a:pt x="1128863" y="385964"/>
                      <a:pt x="1128833" y="385949"/>
                    </a:cubicBezTo>
                    <a:cubicBezTo>
                      <a:pt x="1128639" y="385964"/>
                      <a:pt x="1128430" y="385979"/>
                      <a:pt x="1128191" y="385994"/>
                    </a:cubicBezTo>
                    <a:cubicBezTo>
                      <a:pt x="1128370" y="385979"/>
                      <a:pt x="1128669" y="385949"/>
                      <a:pt x="1128803" y="385935"/>
                    </a:cubicBezTo>
                    <a:cubicBezTo>
                      <a:pt x="1127952" y="385352"/>
                      <a:pt x="1126683" y="384530"/>
                      <a:pt x="1124563" y="383290"/>
                    </a:cubicBezTo>
                    <a:cubicBezTo>
                      <a:pt x="1123338" y="381617"/>
                      <a:pt x="1121561" y="379212"/>
                      <a:pt x="1120158" y="377300"/>
                    </a:cubicBezTo>
                    <a:cubicBezTo>
                      <a:pt x="1119949" y="376971"/>
                      <a:pt x="1118859" y="375358"/>
                      <a:pt x="1115872" y="370921"/>
                    </a:cubicBezTo>
                    <a:cubicBezTo>
                      <a:pt x="1109839" y="361943"/>
                      <a:pt x="1104404" y="352487"/>
                      <a:pt x="1099044" y="343091"/>
                    </a:cubicBezTo>
                    <a:cubicBezTo>
                      <a:pt x="1069448" y="291135"/>
                      <a:pt x="1047064" y="235548"/>
                      <a:pt x="1020948" y="181844"/>
                    </a:cubicBezTo>
                    <a:cubicBezTo>
                      <a:pt x="996100" y="130740"/>
                      <a:pt x="965638" y="58228"/>
                      <a:pt x="905357" y="41901"/>
                    </a:cubicBezTo>
                    <a:cubicBezTo>
                      <a:pt x="828411" y="21061"/>
                      <a:pt x="787765" y="93588"/>
                      <a:pt x="762619" y="152132"/>
                    </a:cubicBezTo>
                    <a:cubicBezTo>
                      <a:pt x="741968" y="200174"/>
                      <a:pt x="727782" y="250696"/>
                      <a:pt x="707579" y="298917"/>
                    </a:cubicBezTo>
                    <a:cubicBezTo>
                      <a:pt x="700411" y="316037"/>
                      <a:pt x="688839" y="338116"/>
                      <a:pt x="675803" y="356924"/>
                    </a:cubicBezTo>
                    <a:cubicBezTo>
                      <a:pt x="669337" y="366275"/>
                      <a:pt x="666903" y="369890"/>
                      <a:pt x="658855" y="377748"/>
                    </a:cubicBezTo>
                    <a:cubicBezTo>
                      <a:pt x="658392" y="378196"/>
                      <a:pt x="657167" y="379705"/>
                      <a:pt x="655809" y="381229"/>
                    </a:cubicBezTo>
                    <a:cubicBezTo>
                      <a:pt x="654868" y="380900"/>
                      <a:pt x="653882" y="380721"/>
                      <a:pt x="652942" y="380333"/>
                    </a:cubicBezTo>
                    <a:cubicBezTo>
                      <a:pt x="651852" y="379929"/>
                      <a:pt x="651284" y="379750"/>
                      <a:pt x="650732" y="379585"/>
                    </a:cubicBezTo>
                    <a:cubicBezTo>
                      <a:pt x="649776" y="379003"/>
                      <a:pt x="648432" y="378211"/>
                      <a:pt x="646506" y="377135"/>
                    </a:cubicBezTo>
                    <a:cubicBezTo>
                      <a:pt x="641294" y="374208"/>
                      <a:pt x="636232" y="371041"/>
                      <a:pt x="631305" y="367664"/>
                    </a:cubicBezTo>
                    <a:cubicBezTo>
                      <a:pt x="629095" y="366141"/>
                      <a:pt x="626945" y="364512"/>
                      <a:pt x="624779" y="362899"/>
                    </a:cubicBezTo>
                    <a:cubicBezTo>
                      <a:pt x="624526" y="362451"/>
                      <a:pt x="616133" y="355460"/>
                      <a:pt x="615820" y="355176"/>
                    </a:cubicBezTo>
                    <a:cubicBezTo>
                      <a:pt x="599678" y="339939"/>
                      <a:pt x="585702" y="322715"/>
                      <a:pt x="572352" y="305042"/>
                    </a:cubicBezTo>
                    <a:cubicBezTo>
                      <a:pt x="571202" y="303533"/>
                      <a:pt x="570560" y="302682"/>
                      <a:pt x="569903" y="301846"/>
                    </a:cubicBezTo>
                    <a:cubicBezTo>
                      <a:pt x="569291" y="300919"/>
                      <a:pt x="568440" y="299665"/>
                      <a:pt x="567111" y="297737"/>
                    </a:cubicBezTo>
                    <a:cubicBezTo>
                      <a:pt x="563587" y="292629"/>
                      <a:pt x="560018" y="287549"/>
                      <a:pt x="556509" y="282425"/>
                    </a:cubicBezTo>
                    <a:cubicBezTo>
                      <a:pt x="550626" y="273881"/>
                      <a:pt x="544802" y="265291"/>
                      <a:pt x="538889" y="256761"/>
                    </a:cubicBezTo>
                    <a:cubicBezTo>
                      <a:pt x="524181" y="235548"/>
                      <a:pt x="509293" y="214336"/>
                      <a:pt x="492793" y="194467"/>
                    </a:cubicBezTo>
                    <a:cubicBezTo>
                      <a:pt x="457986" y="152550"/>
                      <a:pt x="402587" y="98652"/>
                      <a:pt x="343231" y="110573"/>
                    </a:cubicBezTo>
                    <a:cubicBezTo>
                      <a:pt x="304124" y="118430"/>
                      <a:pt x="281561" y="150249"/>
                      <a:pt x="264239" y="183248"/>
                    </a:cubicBezTo>
                    <a:cubicBezTo>
                      <a:pt x="248247" y="213723"/>
                      <a:pt x="234360" y="245333"/>
                      <a:pt x="220742" y="276928"/>
                    </a:cubicBezTo>
                    <a:cubicBezTo>
                      <a:pt x="199896" y="325239"/>
                      <a:pt x="180589" y="372116"/>
                      <a:pt x="151307" y="416050"/>
                    </a:cubicBezTo>
                    <a:cubicBezTo>
                      <a:pt x="142034" y="389923"/>
                      <a:pt x="135060" y="362496"/>
                      <a:pt x="128714" y="335846"/>
                    </a:cubicBezTo>
                    <a:cubicBezTo>
                      <a:pt x="112348" y="267143"/>
                      <a:pt x="100686" y="197411"/>
                      <a:pt x="87068" y="128170"/>
                    </a:cubicBezTo>
                    <a:cubicBezTo>
                      <a:pt x="79841" y="91436"/>
                      <a:pt x="19320" y="87418"/>
                      <a:pt x="11197" y="125795"/>
                    </a:cubicBezTo>
                    <a:cubicBezTo>
                      <a:pt x="-3392" y="194692"/>
                      <a:pt x="-2839" y="260391"/>
                      <a:pt x="7748" y="329960"/>
                    </a:cubicBezTo>
                    <a:cubicBezTo>
                      <a:pt x="12675" y="362377"/>
                      <a:pt x="20589" y="394404"/>
                      <a:pt x="29758" y="425865"/>
                    </a:cubicBezTo>
                    <a:cubicBezTo>
                      <a:pt x="38269" y="455055"/>
                      <a:pt x="46437" y="486919"/>
                      <a:pt x="63221" y="512568"/>
                    </a:cubicBezTo>
                    <a:cubicBezTo>
                      <a:pt x="83917" y="544178"/>
                      <a:pt x="116335" y="565958"/>
                      <a:pt x="155294" y="561551"/>
                    </a:cubicBezTo>
                    <a:cubicBezTo>
                      <a:pt x="193864" y="557189"/>
                      <a:pt x="217800" y="530375"/>
                      <a:pt x="240094" y="501215"/>
                    </a:cubicBezTo>
                    <a:cubicBezTo>
                      <a:pt x="276977" y="452993"/>
                      <a:pt x="301406" y="396436"/>
                      <a:pt x="325387" y="341089"/>
                    </a:cubicBezTo>
                    <a:cubicBezTo>
                      <a:pt x="336198" y="316127"/>
                      <a:pt x="346307" y="291747"/>
                      <a:pt x="357596" y="268622"/>
                    </a:cubicBezTo>
                    <a:cubicBezTo>
                      <a:pt x="361658" y="260302"/>
                      <a:pt x="365884" y="252025"/>
                      <a:pt x="370273" y="243839"/>
                    </a:cubicBezTo>
                    <a:cubicBezTo>
                      <a:pt x="373126" y="246409"/>
                      <a:pt x="376023" y="248918"/>
                      <a:pt x="378740" y="251563"/>
                    </a:cubicBezTo>
                    <a:cubicBezTo>
                      <a:pt x="386729" y="259346"/>
                      <a:pt x="394225" y="267592"/>
                      <a:pt x="401407" y="276106"/>
                    </a:cubicBezTo>
                    <a:cubicBezTo>
                      <a:pt x="408231" y="284188"/>
                      <a:pt x="414697" y="292583"/>
                      <a:pt x="420983" y="301083"/>
                    </a:cubicBezTo>
                    <a:cubicBezTo>
                      <a:pt x="422760" y="303608"/>
                      <a:pt x="427584" y="310301"/>
                      <a:pt x="427524" y="310211"/>
                    </a:cubicBezTo>
                    <a:cubicBezTo>
                      <a:pt x="431093" y="315320"/>
                      <a:pt x="434617" y="320444"/>
                      <a:pt x="438141" y="325583"/>
                    </a:cubicBezTo>
                    <a:cubicBezTo>
                      <a:pt x="466184" y="366454"/>
                      <a:pt x="493674" y="409761"/>
                      <a:pt x="530751" y="443193"/>
                    </a:cubicBezTo>
                    <a:cubicBezTo>
                      <a:pt x="577280" y="485171"/>
                      <a:pt x="645864" y="526237"/>
                      <a:pt x="708609" y="492655"/>
                    </a:cubicBezTo>
                    <a:cubicBezTo>
                      <a:pt x="763455" y="463316"/>
                      <a:pt x="796501" y="399857"/>
                      <a:pt x="820422" y="345167"/>
                    </a:cubicBezTo>
                    <a:cubicBezTo>
                      <a:pt x="842835" y="293943"/>
                      <a:pt x="857365" y="239686"/>
                      <a:pt x="879718" y="188447"/>
                    </a:cubicBezTo>
                    <a:cubicBezTo>
                      <a:pt x="880465" y="186714"/>
                      <a:pt x="881540" y="184623"/>
                      <a:pt x="882406" y="182741"/>
                    </a:cubicBezTo>
                    <a:cubicBezTo>
                      <a:pt x="889290" y="194527"/>
                      <a:pt x="895979" y="206433"/>
                      <a:pt x="902221" y="218563"/>
                    </a:cubicBezTo>
                    <a:cubicBezTo>
                      <a:pt x="930772" y="274119"/>
                      <a:pt x="953633" y="332454"/>
                      <a:pt x="983333" y="387443"/>
                    </a:cubicBezTo>
                    <a:cubicBezTo>
                      <a:pt x="1014258" y="444687"/>
                      <a:pt x="1053201" y="506876"/>
                      <a:pt x="1125832" y="508684"/>
                    </a:cubicBezTo>
                    <a:cubicBezTo>
                      <a:pt x="1201553" y="510566"/>
                      <a:pt x="1249382" y="446510"/>
                      <a:pt x="1273856" y="383126"/>
                    </a:cubicBezTo>
                    <a:cubicBezTo>
                      <a:pt x="1296941" y="323342"/>
                      <a:pt x="1316472" y="261915"/>
                      <a:pt x="1337288" y="201265"/>
                    </a:cubicBezTo>
                    <a:cubicBezTo>
                      <a:pt x="1341977" y="209540"/>
                      <a:pt x="1346561" y="217831"/>
                      <a:pt x="1350548" y="226197"/>
                    </a:cubicBezTo>
                    <a:cubicBezTo>
                      <a:pt x="1380517" y="289103"/>
                      <a:pt x="1408590" y="351964"/>
                      <a:pt x="1450415" y="408148"/>
                    </a:cubicBezTo>
                    <a:cubicBezTo>
                      <a:pt x="1494525" y="467409"/>
                      <a:pt x="1566887" y="513838"/>
                      <a:pt x="1639905" y="473280"/>
                    </a:cubicBezTo>
                    <a:cubicBezTo>
                      <a:pt x="1700904" y="439399"/>
                      <a:pt x="1720196" y="363422"/>
                      <a:pt x="1741370" y="302458"/>
                    </a:cubicBezTo>
                    <a:cubicBezTo>
                      <a:pt x="1751808" y="272417"/>
                      <a:pt x="1762246" y="242375"/>
                      <a:pt x="1772668" y="212319"/>
                    </a:cubicBezTo>
                    <a:cubicBezTo>
                      <a:pt x="1772758" y="212558"/>
                      <a:pt x="1772863" y="212827"/>
                      <a:pt x="1772952" y="213066"/>
                    </a:cubicBezTo>
                    <a:cubicBezTo>
                      <a:pt x="1790288" y="261258"/>
                      <a:pt x="1805072" y="310226"/>
                      <a:pt x="1824319" y="357731"/>
                    </a:cubicBezTo>
                    <a:cubicBezTo>
                      <a:pt x="1842790" y="403323"/>
                      <a:pt x="1867712" y="452949"/>
                      <a:pt x="1904849" y="486142"/>
                    </a:cubicBezTo>
                    <a:cubicBezTo>
                      <a:pt x="1931488" y="509954"/>
                      <a:pt x="1965817" y="522562"/>
                      <a:pt x="2001416" y="513166"/>
                    </a:cubicBezTo>
                    <a:cubicBezTo>
                      <a:pt x="2036343" y="503949"/>
                      <a:pt x="2058413" y="474475"/>
                      <a:pt x="2071986" y="442910"/>
                    </a:cubicBezTo>
                    <a:cubicBezTo>
                      <a:pt x="2094907" y="389639"/>
                      <a:pt x="2109003" y="330796"/>
                      <a:pt x="2123801" y="274822"/>
                    </a:cubicBezTo>
                    <a:cubicBezTo>
                      <a:pt x="2129117" y="254715"/>
                      <a:pt x="2133865" y="234458"/>
                      <a:pt x="2138659" y="214216"/>
                    </a:cubicBezTo>
                    <a:cubicBezTo>
                      <a:pt x="2147230" y="232695"/>
                      <a:pt x="2155383" y="251353"/>
                      <a:pt x="2163775" y="269907"/>
                    </a:cubicBezTo>
                    <a:cubicBezTo>
                      <a:pt x="2184307" y="315305"/>
                      <a:pt x="2208168" y="360643"/>
                      <a:pt x="2243140" y="396765"/>
                    </a:cubicBezTo>
                    <a:cubicBezTo>
                      <a:pt x="2267017" y="421428"/>
                      <a:pt x="2295746" y="443522"/>
                      <a:pt x="2330927" y="447137"/>
                    </a:cubicBezTo>
                    <a:cubicBezTo>
                      <a:pt x="2369258" y="451081"/>
                      <a:pt x="2403274" y="432931"/>
                      <a:pt x="2429778" y="406281"/>
                    </a:cubicBezTo>
                    <a:cubicBezTo>
                      <a:pt x="2453580" y="382349"/>
                      <a:pt x="2475606" y="354907"/>
                      <a:pt x="2494346" y="326852"/>
                    </a:cubicBezTo>
                    <a:cubicBezTo>
                      <a:pt x="2514235" y="297065"/>
                      <a:pt x="2525464" y="268294"/>
                      <a:pt x="2533304" y="233502"/>
                    </a:cubicBezTo>
                    <a:cubicBezTo>
                      <a:pt x="2538082" y="212752"/>
                      <a:pt x="2532080" y="191076"/>
                      <a:pt x="2513324" y="17929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7" name="Google Shape;867;p15"/>
              <p:cNvSpPr/>
              <p:nvPr/>
            </p:nvSpPr>
            <p:spPr>
              <a:xfrm>
                <a:off x="14427863" y="6799400"/>
                <a:ext cx="1198" cy="117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17" extrusionOk="0">
                    <a:moveTo>
                      <a:pt x="0" y="102"/>
                    </a:moveTo>
                    <a:cubicBezTo>
                      <a:pt x="15" y="102"/>
                      <a:pt x="15" y="117"/>
                      <a:pt x="30" y="117"/>
                    </a:cubicBezTo>
                    <a:cubicBezTo>
                      <a:pt x="1314" y="13"/>
                      <a:pt x="1851" y="-77"/>
                      <a:pt x="0" y="10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8" name="Google Shape;868;p15"/>
              <p:cNvSpPr/>
              <p:nvPr/>
            </p:nvSpPr>
            <p:spPr>
              <a:xfrm>
                <a:off x="14876652" y="6779131"/>
                <a:ext cx="2150" cy="1056"/>
              </a:xfrm>
              <a:custGeom>
                <a:avLst/>
                <a:gdLst/>
                <a:ahLst/>
                <a:cxnLst/>
                <a:rect l="l" t="t" r="r" b="b"/>
                <a:pathLst>
                  <a:path w="2150" h="1056" extrusionOk="0">
                    <a:moveTo>
                      <a:pt x="0" y="85"/>
                    </a:moveTo>
                    <a:cubicBezTo>
                      <a:pt x="0" y="100"/>
                      <a:pt x="0" y="100"/>
                      <a:pt x="0" y="85"/>
                    </a:cubicBezTo>
                    <a:cubicBezTo>
                      <a:pt x="508" y="459"/>
                      <a:pt x="941" y="758"/>
                      <a:pt x="1389" y="1056"/>
                    </a:cubicBezTo>
                    <a:cubicBezTo>
                      <a:pt x="1433" y="1041"/>
                      <a:pt x="1493" y="1026"/>
                      <a:pt x="1538" y="1026"/>
                    </a:cubicBezTo>
                    <a:cubicBezTo>
                      <a:pt x="1717" y="922"/>
                      <a:pt x="2001" y="758"/>
                      <a:pt x="2150" y="683"/>
                    </a:cubicBezTo>
                    <a:cubicBezTo>
                      <a:pt x="1299" y="220"/>
                      <a:pt x="523" y="-94"/>
                      <a:pt x="90" y="26"/>
                    </a:cubicBezTo>
                    <a:cubicBezTo>
                      <a:pt x="239" y="205"/>
                      <a:pt x="224" y="220"/>
                      <a:pt x="0" y="8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69" name="Google Shape;869;p15"/>
            <p:cNvGrpSpPr/>
            <p:nvPr/>
          </p:nvGrpSpPr>
          <p:grpSpPr>
            <a:xfrm rot="-155436">
              <a:off x="5912934" y="814206"/>
              <a:ext cx="2152333" cy="142517"/>
              <a:chOff x="11965798" y="1620857"/>
              <a:chExt cx="4304572" cy="285027"/>
            </a:xfrm>
          </p:grpSpPr>
          <p:sp>
            <p:nvSpPr>
              <p:cNvPr id="870" name="Google Shape;870;p15"/>
              <p:cNvSpPr/>
              <p:nvPr/>
            </p:nvSpPr>
            <p:spPr>
              <a:xfrm>
                <a:off x="16108744" y="1744190"/>
                <a:ext cx="161626" cy="161694"/>
              </a:xfrm>
              <a:custGeom>
                <a:avLst/>
                <a:gdLst/>
                <a:ahLst/>
                <a:cxnLst/>
                <a:rect l="l" t="t" r="r" b="b"/>
                <a:pathLst>
                  <a:path w="161626" h="161694" extrusionOk="0">
                    <a:moveTo>
                      <a:pt x="161627" y="80847"/>
                    </a:moveTo>
                    <a:cubicBezTo>
                      <a:pt x="161627" y="125498"/>
                      <a:pt x="125446" y="161694"/>
                      <a:pt x="80814" y="161694"/>
                    </a:cubicBezTo>
                    <a:cubicBezTo>
                      <a:pt x="36182" y="161694"/>
                      <a:pt x="0" y="125498"/>
                      <a:pt x="0" y="80847"/>
                    </a:cubicBezTo>
                    <a:cubicBezTo>
                      <a:pt x="0" y="36197"/>
                      <a:pt x="36182" y="0"/>
                      <a:pt x="80814" y="0"/>
                    </a:cubicBezTo>
                    <a:cubicBezTo>
                      <a:pt x="125446" y="0"/>
                      <a:pt x="161627" y="36197"/>
                      <a:pt x="161627" y="8084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1" name="Google Shape;871;p15"/>
              <p:cNvSpPr/>
              <p:nvPr/>
            </p:nvSpPr>
            <p:spPr>
              <a:xfrm>
                <a:off x="15763509" y="1733912"/>
                <a:ext cx="161626" cy="161694"/>
              </a:xfrm>
              <a:custGeom>
                <a:avLst/>
                <a:gdLst/>
                <a:ahLst/>
                <a:cxnLst/>
                <a:rect l="l" t="t" r="r" b="b"/>
                <a:pathLst>
                  <a:path w="161626" h="161694" extrusionOk="0">
                    <a:moveTo>
                      <a:pt x="161627" y="80847"/>
                    </a:moveTo>
                    <a:cubicBezTo>
                      <a:pt x="161627" y="125498"/>
                      <a:pt x="125446" y="161694"/>
                      <a:pt x="80814" y="161694"/>
                    </a:cubicBezTo>
                    <a:cubicBezTo>
                      <a:pt x="36182" y="161694"/>
                      <a:pt x="0" y="125498"/>
                      <a:pt x="0" y="80847"/>
                    </a:cubicBezTo>
                    <a:cubicBezTo>
                      <a:pt x="0" y="36197"/>
                      <a:pt x="36182" y="0"/>
                      <a:pt x="80814" y="0"/>
                    </a:cubicBezTo>
                    <a:cubicBezTo>
                      <a:pt x="125446" y="0"/>
                      <a:pt x="161627" y="36197"/>
                      <a:pt x="161627" y="8084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2" name="Google Shape;872;p15"/>
              <p:cNvSpPr/>
              <p:nvPr/>
            </p:nvSpPr>
            <p:spPr>
              <a:xfrm>
                <a:off x="15418261" y="1723634"/>
                <a:ext cx="161626" cy="161694"/>
              </a:xfrm>
              <a:custGeom>
                <a:avLst/>
                <a:gdLst/>
                <a:ahLst/>
                <a:cxnLst/>
                <a:rect l="l" t="t" r="r" b="b"/>
                <a:pathLst>
                  <a:path w="161626" h="161694" extrusionOk="0">
                    <a:moveTo>
                      <a:pt x="161627" y="80847"/>
                    </a:moveTo>
                    <a:cubicBezTo>
                      <a:pt x="161627" y="125498"/>
                      <a:pt x="125446" y="161694"/>
                      <a:pt x="80814" y="161694"/>
                    </a:cubicBezTo>
                    <a:cubicBezTo>
                      <a:pt x="36182" y="161694"/>
                      <a:pt x="0" y="125498"/>
                      <a:pt x="0" y="80847"/>
                    </a:cubicBezTo>
                    <a:cubicBezTo>
                      <a:pt x="0" y="36197"/>
                      <a:pt x="36182" y="0"/>
                      <a:pt x="80814" y="0"/>
                    </a:cubicBezTo>
                    <a:cubicBezTo>
                      <a:pt x="125446" y="0"/>
                      <a:pt x="161627" y="36197"/>
                      <a:pt x="161627" y="8084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3" name="Google Shape;873;p15"/>
              <p:cNvSpPr/>
              <p:nvPr/>
            </p:nvSpPr>
            <p:spPr>
              <a:xfrm>
                <a:off x="15073013" y="1713357"/>
                <a:ext cx="161626" cy="161694"/>
              </a:xfrm>
              <a:custGeom>
                <a:avLst/>
                <a:gdLst/>
                <a:ahLst/>
                <a:cxnLst/>
                <a:rect l="l" t="t" r="r" b="b"/>
                <a:pathLst>
                  <a:path w="161626" h="161694" extrusionOk="0">
                    <a:moveTo>
                      <a:pt x="161627" y="80847"/>
                    </a:moveTo>
                    <a:cubicBezTo>
                      <a:pt x="161627" y="125498"/>
                      <a:pt x="125446" y="161694"/>
                      <a:pt x="80813" y="161694"/>
                    </a:cubicBezTo>
                    <a:cubicBezTo>
                      <a:pt x="36181" y="161694"/>
                      <a:pt x="0" y="125498"/>
                      <a:pt x="0" y="80847"/>
                    </a:cubicBezTo>
                    <a:cubicBezTo>
                      <a:pt x="0" y="36197"/>
                      <a:pt x="36181" y="0"/>
                      <a:pt x="80813" y="0"/>
                    </a:cubicBezTo>
                    <a:cubicBezTo>
                      <a:pt x="125446" y="0"/>
                      <a:pt x="161627" y="36197"/>
                      <a:pt x="161627" y="8084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4" name="Google Shape;874;p15"/>
              <p:cNvSpPr/>
              <p:nvPr/>
            </p:nvSpPr>
            <p:spPr>
              <a:xfrm>
                <a:off x="14727763" y="1703079"/>
                <a:ext cx="161626" cy="161694"/>
              </a:xfrm>
              <a:custGeom>
                <a:avLst/>
                <a:gdLst/>
                <a:ahLst/>
                <a:cxnLst/>
                <a:rect l="l" t="t" r="r" b="b"/>
                <a:pathLst>
                  <a:path w="161626" h="161694" extrusionOk="0">
                    <a:moveTo>
                      <a:pt x="161627" y="80847"/>
                    </a:moveTo>
                    <a:cubicBezTo>
                      <a:pt x="161627" y="125498"/>
                      <a:pt x="125446" y="161694"/>
                      <a:pt x="80813" y="161694"/>
                    </a:cubicBezTo>
                    <a:cubicBezTo>
                      <a:pt x="36181" y="161694"/>
                      <a:pt x="0" y="125498"/>
                      <a:pt x="0" y="80847"/>
                    </a:cubicBezTo>
                    <a:cubicBezTo>
                      <a:pt x="0" y="36197"/>
                      <a:pt x="36181" y="0"/>
                      <a:pt x="80813" y="0"/>
                    </a:cubicBezTo>
                    <a:cubicBezTo>
                      <a:pt x="125446" y="0"/>
                      <a:pt x="161627" y="36197"/>
                      <a:pt x="161627" y="8084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5" name="Google Shape;875;p15"/>
              <p:cNvSpPr/>
              <p:nvPr/>
            </p:nvSpPr>
            <p:spPr>
              <a:xfrm>
                <a:off x="14382528" y="1692801"/>
                <a:ext cx="161626" cy="161694"/>
              </a:xfrm>
              <a:custGeom>
                <a:avLst/>
                <a:gdLst/>
                <a:ahLst/>
                <a:cxnLst/>
                <a:rect l="l" t="t" r="r" b="b"/>
                <a:pathLst>
                  <a:path w="161626" h="161694" extrusionOk="0">
                    <a:moveTo>
                      <a:pt x="161627" y="80847"/>
                    </a:moveTo>
                    <a:cubicBezTo>
                      <a:pt x="161627" y="125498"/>
                      <a:pt x="125446" y="161694"/>
                      <a:pt x="80813" y="161694"/>
                    </a:cubicBezTo>
                    <a:cubicBezTo>
                      <a:pt x="36181" y="161694"/>
                      <a:pt x="0" y="125498"/>
                      <a:pt x="0" y="80847"/>
                    </a:cubicBezTo>
                    <a:cubicBezTo>
                      <a:pt x="0" y="36197"/>
                      <a:pt x="36181" y="0"/>
                      <a:pt x="80813" y="0"/>
                    </a:cubicBezTo>
                    <a:cubicBezTo>
                      <a:pt x="125446" y="0"/>
                      <a:pt x="161627" y="36197"/>
                      <a:pt x="161627" y="8084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6" name="Google Shape;876;p15"/>
              <p:cNvSpPr/>
              <p:nvPr/>
            </p:nvSpPr>
            <p:spPr>
              <a:xfrm>
                <a:off x="14037280" y="1682523"/>
                <a:ext cx="161626" cy="161694"/>
              </a:xfrm>
              <a:custGeom>
                <a:avLst/>
                <a:gdLst/>
                <a:ahLst/>
                <a:cxnLst/>
                <a:rect l="l" t="t" r="r" b="b"/>
                <a:pathLst>
                  <a:path w="161626" h="161694" extrusionOk="0">
                    <a:moveTo>
                      <a:pt x="161627" y="80847"/>
                    </a:moveTo>
                    <a:cubicBezTo>
                      <a:pt x="161627" y="125498"/>
                      <a:pt x="125446" y="161694"/>
                      <a:pt x="80813" y="161694"/>
                    </a:cubicBezTo>
                    <a:cubicBezTo>
                      <a:pt x="36181" y="161694"/>
                      <a:pt x="0" y="125498"/>
                      <a:pt x="0" y="80847"/>
                    </a:cubicBezTo>
                    <a:cubicBezTo>
                      <a:pt x="0" y="36197"/>
                      <a:pt x="36181" y="0"/>
                      <a:pt x="80813" y="0"/>
                    </a:cubicBezTo>
                    <a:cubicBezTo>
                      <a:pt x="125446" y="0"/>
                      <a:pt x="161627" y="36197"/>
                      <a:pt x="161627" y="8084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7" name="Google Shape;877;p15"/>
              <p:cNvSpPr/>
              <p:nvPr/>
            </p:nvSpPr>
            <p:spPr>
              <a:xfrm>
                <a:off x="13692030" y="1672246"/>
                <a:ext cx="161626" cy="161694"/>
              </a:xfrm>
              <a:custGeom>
                <a:avLst/>
                <a:gdLst/>
                <a:ahLst/>
                <a:cxnLst/>
                <a:rect l="l" t="t" r="r" b="b"/>
                <a:pathLst>
                  <a:path w="161626" h="161694" extrusionOk="0">
                    <a:moveTo>
                      <a:pt x="161627" y="80847"/>
                    </a:moveTo>
                    <a:cubicBezTo>
                      <a:pt x="161627" y="125498"/>
                      <a:pt x="125446" y="161694"/>
                      <a:pt x="80813" y="161694"/>
                    </a:cubicBezTo>
                    <a:cubicBezTo>
                      <a:pt x="36181" y="161694"/>
                      <a:pt x="0" y="125498"/>
                      <a:pt x="0" y="80847"/>
                    </a:cubicBezTo>
                    <a:cubicBezTo>
                      <a:pt x="0" y="36197"/>
                      <a:pt x="36181" y="0"/>
                      <a:pt x="80813" y="0"/>
                    </a:cubicBezTo>
                    <a:cubicBezTo>
                      <a:pt x="125446" y="0"/>
                      <a:pt x="161627" y="36197"/>
                      <a:pt x="161627" y="8084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8" name="Google Shape;878;p15"/>
              <p:cNvSpPr/>
              <p:nvPr/>
            </p:nvSpPr>
            <p:spPr>
              <a:xfrm>
                <a:off x="13346780" y="1661968"/>
                <a:ext cx="161626" cy="161694"/>
              </a:xfrm>
              <a:custGeom>
                <a:avLst/>
                <a:gdLst/>
                <a:ahLst/>
                <a:cxnLst/>
                <a:rect l="l" t="t" r="r" b="b"/>
                <a:pathLst>
                  <a:path w="161626" h="161694" extrusionOk="0">
                    <a:moveTo>
                      <a:pt x="161627" y="80847"/>
                    </a:moveTo>
                    <a:cubicBezTo>
                      <a:pt x="161627" y="125498"/>
                      <a:pt x="125446" y="161694"/>
                      <a:pt x="80814" y="161694"/>
                    </a:cubicBezTo>
                    <a:cubicBezTo>
                      <a:pt x="36181" y="161694"/>
                      <a:pt x="0" y="125498"/>
                      <a:pt x="0" y="80847"/>
                    </a:cubicBezTo>
                    <a:cubicBezTo>
                      <a:pt x="0" y="36197"/>
                      <a:pt x="36181" y="0"/>
                      <a:pt x="80814" y="0"/>
                    </a:cubicBezTo>
                    <a:cubicBezTo>
                      <a:pt x="125446" y="0"/>
                      <a:pt x="161627" y="36197"/>
                      <a:pt x="161627" y="8084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9" name="Google Shape;879;p15"/>
              <p:cNvSpPr/>
              <p:nvPr/>
            </p:nvSpPr>
            <p:spPr>
              <a:xfrm>
                <a:off x="13001531" y="1651690"/>
                <a:ext cx="161626" cy="161694"/>
              </a:xfrm>
              <a:custGeom>
                <a:avLst/>
                <a:gdLst/>
                <a:ahLst/>
                <a:cxnLst/>
                <a:rect l="l" t="t" r="r" b="b"/>
                <a:pathLst>
                  <a:path w="161626" h="161694" extrusionOk="0">
                    <a:moveTo>
                      <a:pt x="161627" y="80847"/>
                    </a:moveTo>
                    <a:cubicBezTo>
                      <a:pt x="161627" y="125498"/>
                      <a:pt x="125446" y="161695"/>
                      <a:pt x="80813" y="161695"/>
                    </a:cubicBezTo>
                    <a:cubicBezTo>
                      <a:pt x="36181" y="161695"/>
                      <a:pt x="0" y="125498"/>
                      <a:pt x="0" y="80847"/>
                    </a:cubicBezTo>
                    <a:cubicBezTo>
                      <a:pt x="0" y="36197"/>
                      <a:pt x="36181" y="0"/>
                      <a:pt x="80813" y="0"/>
                    </a:cubicBezTo>
                    <a:cubicBezTo>
                      <a:pt x="125446" y="0"/>
                      <a:pt x="161627" y="36197"/>
                      <a:pt x="161627" y="8084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0" name="Google Shape;880;p15"/>
              <p:cNvSpPr/>
              <p:nvPr/>
            </p:nvSpPr>
            <p:spPr>
              <a:xfrm>
                <a:off x="12656297" y="1641413"/>
                <a:ext cx="161626" cy="161694"/>
              </a:xfrm>
              <a:custGeom>
                <a:avLst/>
                <a:gdLst/>
                <a:ahLst/>
                <a:cxnLst/>
                <a:rect l="l" t="t" r="r" b="b"/>
                <a:pathLst>
                  <a:path w="161626" h="161694" extrusionOk="0">
                    <a:moveTo>
                      <a:pt x="161627" y="80847"/>
                    </a:moveTo>
                    <a:cubicBezTo>
                      <a:pt x="161627" y="125498"/>
                      <a:pt x="125446" y="161694"/>
                      <a:pt x="80813" y="161694"/>
                    </a:cubicBezTo>
                    <a:cubicBezTo>
                      <a:pt x="36181" y="161694"/>
                      <a:pt x="0" y="125498"/>
                      <a:pt x="0" y="80847"/>
                    </a:cubicBezTo>
                    <a:cubicBezTo>
                      <a:pt x="0" y="36197"/>
                      <a:pt x="36181" y="0"/>
                      <a:pt x="80813" y="0"/>
                    </a:cubicBezTo>
                    <a:cubicBezTo>
                      <a:pt x="125446" y="0"/>
                      <a:pt x="161627" y="36197"/>
                      <a:pt x="161627" y="8084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1" name="Google Shape;881;p15"/>
              <p:cNvSpPr/>
              <p:nvPr/>
            </p:nvSpPr>
            <p:spPr>
              <a:xfrm>
                <a:off x="12311048" y="1631135"/>
                <a:ext cx="161626" cy="161694"/>
              </a:xfrm>
              <a:custGeom>
                <a:avLst/>
                <a:gdLst/>
                <a:ahLst/>
                <a:cxnLst/>
                <a:rect l="l" t="t" r="r" b="b"/>
                <a:pathLst>
                  <a:path w="161626" h="161694" extrusionOk="0">
                    <a:moveTo>
                      <a:pt x="161627" y="80847"/>
                    </a:moveTo>
                    <a:cubicBezTo>
                      <a:pt x="161627" y="125498"/>
                      <a:pt x="125446" y="161694"/>
                      <a:pt x="80814" y="161694"/>
                    </a:cubicBezTo>
                    <a:cubicBezTo>
                      <a:pt x="36181" y="161694"/>
                      <a:pt x="0" y="125498"/>
                      <a:pt x="0" y="80847"/>
                    </a:cubicBezTo>
                    <a:cubicBezTo>
                      <a:pt x="0" y="36197"/>
                      <a:pt x="36181" y="0"/>
                      <a:pt x="80814" y="0"/>
                    </a:cubicBezTo>
                    <a:cubicBezTo>
                      <a:pt x="125446" y="0"/>
                      <a:pt x="161627" y="36197"/>
                      <a:pt x="161627" y="8084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2" name="Google Shape;882;p15"/>
              <p:cNvSpPr/>
              <p:nvPr/>
            </p:nvSpPr>
            <p:spPr>
              <a:xfrm>
                <a:off x="11965798" y="1620857"/>
                <a:ext cx="161626" cy="161694"/>
              </a:xfrm>
              <a:custGeom>
                <a:avLst/>
                <a:gdLst/>
                <a:ahLst/>
                <a:cxnLst/>
                <a:rect l="l" t="t" r="r" b="b"/>
                <a:pathLst>
                  <a:path w="161626" h="161694" extrusionOk="0">
                    <a:moveTo>
                      <a:pt x="161627" y="80847"/>
                    </a:moveTo>
                    <a:cubicBezTo>
                      <a:pt x="161627" y="125498"/>
                      <a:pt x="125446" y="161694"/>
                      <a:pt x="80813" y="161694"/>
                    </a:cubicBezTo>
                    <a:cubicBezTo>
                      <a:pt x="36181" y="161694"/>
                      <a:pt x="0" y="125498"/>
                      <a:pt x="0" y="80847"/>
                    </a:cubicBezTo>
                    <a:cubicBezTo>
                      <a:pt x="0" y="36197"/>
                      <a:pt x="36181" y="0"/>
                      <a:pt x="80813" y="0"/>
                    </a:cubicBezTo>
                    <a:cubicBezTo>
                      <a:pt x="125446" y="0"/>
                      <a:pt x="161627" y="36197"/>
                      <a:pt x="161627" y="8084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83" name="Google Shape;883;p15"/>
            <p:cNvGrpSpPr/>
            <p:nvPr/>
          </p:nvGrpSpPr>
          <p:grpSpPr>
            <a:xfrm rot="-155436">
              <a:off x="5808829" y="575290"/>
              <a:ext cx="2308507" cy="352843"/>
              <a:chOff x="11769737" y="1140957"/>
              <a:chExt cx="4616912" cy="705670"/>
            </a:xfrm>
          </p:grpSpPr>
          <p:sp>
            <p:nvSpPr>
              <p:cNvPr id="884" name="Google Shape;884;p15"/>
              <p:cNvSpPr/>
              <p:nvPr/>
            </p:nvSpPr>
            <p:spPr>
              <a:xfrm>
                <a:off x="15914123" y="1259425"/>
                <a:ext cx="472525" cy="587202"/>
              </a:xfrm>
              <a:custGeom>
                <a:avLst/>
                <a:gdLst/>
                <a:ahLst/>
                <a:cxnLst/>
                <a:rect l="l" t="t" r="r" b="b"/>
                <a:pathLst>
                  <a:path w="472525" h="587202" extrusionOk="0">
                    <a:moveTo>
                      <a:pt x="376168" y="37730"/>
                    </a:moveTo>
                    <a:cubicBezTo>
                      <a:pt x="307001" y="-8953"/>
                      <a:pt x="214495" y="-12060"/>
                      <a:pt x="141477" y="26989"/>
                    </a:cubicBezTo>
                    <a:cubicBezTo>
                      <a:pt x="-8025" y="106955"/>
                      <a:pt x="-40309" y="318888"/>
                      <a:pt x="50674" y="454305"/>
                    </a:cubicBezTo>
                    <a:cubicBezTo>
                      <a:pt x="101354" y="529760"/>
                      <a:pt x="185691" y="580506"/>
                      <a:pt x="276659" y="587124"/>
                    </a:cubicBezTo>
                    <a:cubicBezTo>
                      <a:pt x="297220" y="588617"/>
                      <a:pt x="314781" y="568525"/>
                      <a:pt x="314781" y="548986"/>
                    </a:cubicBezTo>
                    <a:cubicBezTo>
                      <a:pt x="314781" y="526772"/>
                      <a:pt x="297250" y="512760"/>
                      <a:pt x="276659" y="510847"/>
                    </a:cubicBezTo>
                    <a:cubicBezTo>
                      <a:pt x="153422" y="499390"/>
                      <a:pt x="60245" y="384318"/>
                      <a:pt x="77836" y="260478"/>
                    </a:cubicBezTo>
                    <a:cubicBezTo>
                      <a:pt x="93260" y="151875"/>
                      <a:pt x="192590" y="47275"/>
                      <a:pt x="308420" y="93062"/>
                    </a:cubicBezTo>
                    <a:cubicBezTo>
                      <a:pt x="369941" y="117382"/>
                      <a:pt x="405405" y="183276"/>
                      <a:pt x="407465" y="247347"/>
                    </a:cubicBezTo>
                    <a:cubicBezTo>
                      <a:pt x="408541" y="280944"/>
                      <a:pt x="461789" y="291565"/>
                      <a:pt x="468673" y="255638"/>
                    </a:cubicBezTo>
                    <a:cubicBezTo>
                      <a:pt x="485054" y="169951"/>
                      <a:pt x="448260" y="86384"/>
                      <a:pt x="376168" y="377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5" name="Google Shape;885;p15"/>
              <p:cNvSpPr/>
              <p:nvPr/>
            </p:nvSpPr>
            <p:spPr>
              <a:xfrm>
                <a:off x="15568755" y="1249551"/>
                <a:ext cx="472525" cy="587201"/>
              </a:xfrm>
              <a:custGeom>
                <a:avLst/>
                <a:gdLst/>
                <a:ahLst/>
                <a:cxnLst/>
                <a:rect l="l" t="t" r="r" b="b"/>
                <a:pathLst>
                  <a:path w="472525" h="587201" extrusionOk="0">
                    <a:moveTo>
                      <a:pt x="376167" y="37730"/>
                    </a:moveTo>
                    <a:cubicBezTo>
                      <a:pt x="307001" y="-8953"/>
                      <a:pt x="214495" y="-12060"/>
                      <a:pt x="141477" y="26989"/>
                    </a:cubicBezTo>
                    <a:cubicBezTo>
                      <a:pt x="-8025" y="106955"/>
                      <a:pt x="-40309" y="318888"/>
                      <a:pt x="50674" y="454305"/>
                    </a:cubicBezTo>
                    <a:cubicBezTo>
                      <a:pt x="101354" y="529760"/>
                      <a:pt x="185691" y="580506"/>
                      <a:pt x="276659" y="587124"/>
                    </a:cubicBezTo>
                    <a:cubicBezTo>
                      <a:pt x="297220" y="588617"/>
                      <a:pt x="314781" y="568525"/>
                      <a:pt x="314781" y="548986"/>
                    </a:cubicBezTo>
                    <a:cubicBezTo>
                      <a:pt x="314781" y="526772"/>
                      <a:pt x="297250" y="512760"/>
                      <a:pt x="276659" y="510847"/>
                    </a:cubicBezTo>
                    <a:cubicBezTo>
                      <a:pt x="153422" y="499390"/>
                      <a:pt x="60245" y="384318"/>
                      <a:pt x="77836" y="260478"/>
                    </a:cubicBezTo>
                    <a:cubicBezTo>
                      <a:pt x="93260" y="151875"/>
                      <a:pt x="192590" y="47275"/>
                      <a:pt x="308420" y="93062"/>
                    </a:cubicBezTo>
                    <a:cubicBezTo>
                      <a:pt x="369941" y="117382"/>
                      <a:pt x="405405" y="183276"/>
                      <a:pt x="407465" y="247347"/>
                    </a:cubicBezTo>
                    <a:cubicBezTo>
                      <a:pt x="408541" y="280944"/>
                      <a:pt x="461789" y="291565"/>
                      <a:pt x="468673" y="255638"/>
                    </a:cubicBezTo>
                    <a:cubicBezTo>
                      <a:pt x="485054" y="169951"/>
                      <a:pt x="448260" y="86399"/>
                      <a:pt x="376167" y="377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6" name="Google Shape;886;p15"/>
              <p:cNvSpPr/>
              <p:nvPr/>
            </p:nvSpPr>
            <p:spPr>
              <a:xfrm>
                <a:off x="15223386" y="1239676"/>
                <a:ext cx="472526" cy="587201"/>
              </a:xfrm>
              <a:custGeom>
                <a:avLst/>
                <a:gdLst/>
                <a:ahLst/>
                <a:cxnLst/>
                <a:rect l="l" t="t" r="r" b="b"/>
                <a:pathLst>
                  <a:path w="472526" h="587201" extrusionOk="0">
                    <a:moveTo>
                      <a:pt x="376167" y="37730"/>
                    </a:moveTo>
                    <a:cubicBezTo>
                      <a:pt x="307001" y="-8953"/>
                      <a:pt x="214496" y="-12060"/>
                      <a:pt x="141477" y="26989"/>
                    </a:cubicBezTo>
                    <a:cubicBezTo>
                      <a:pt x="-8025" y="106955"/>
                      <a:pt x="-40309" y="318888"/>
                      <a:pt x="50674" y="454305"/>
                    </a:cubicBezTo>
                    <a:cubicBezTo>
                      <a:pt x="101354" y="529760"/>
                      <a:pt x="185691" y="580506"/>
                      <a:pt x="276659" y="587124"/>
                    </a:cubicBezTo>
                    <a:cubicBezTo>
                      <a:pt x="297221" y="588617"/>
                      <a:pt x="314781" y="568525"/>
                      <a:pt x="314781" y="548986"/>
                    </a:cubicBezTo>
                    <a:cubicBezTo>
                      <a:pt x="314781" y="526772"/>
                      <a:pt x="297251" y="512760"/>
                      <a:pt x="276659" y="510847"/>
                    </a:cubicBezTo>
                    <a:cubicBezTo>
                      <a:pt x="153423" y="499390"/>
                      <a:pt x="60245" y="384318"/>
                      <a:pt x="77835" y="260478"/>
                    </a:cubicBezTo>
                    <a:cubicBezTo>
                      <a:pt x="93261" y="151875"/>
                      <a:pt x="192590" y="47275"/>
                      <a:pt x="308420" y="93062"/>
                    </a:cubicBezTo>
                    <a:cubicBezTo>
                      <a:pt x="369941" y="117382"/>
                      <a:pt x="405405" y="183276"/>
                      <a:pt x="407465" y="247347"/>
                    </a:cubicBezTo>
                    <a:cubicBezTo>
                      <a:pt x="408540" y="280944"/>
                      <a:pt x="461789" y="291565"/>
                      <a:pt x="468673" y="255638"/>
                    </a:cubicBezTo>
                    <a:cubicBezTo>
                      <a:pt x="485054" y="169965"/>
                      <a:pt x="448275" y="86399"/>
                      <a:pt x="376167" y="377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7" name="Google Shape;887;p15"/>
              <p:cNvSpPr/>
              <p:nvPr/>
            </p:nvSpPr>
            <p:spPr>
              <a:xfrm>
                <a:off x="14878017" y="1229802"/>
                <a:ext cx="472531" cy="587201"/>
              </a:xfrm>
              <a:custGeom>
                <a:avLst/>
                <a:gdLst/>
                <a:ahLst/>
                <a:cxnLst/>
                <a:rect l="l" t="t" r="r" b="b"/>
                <a:pathLst>
                  <a:path w="472531" h="587201" extrusionOk="0">
                    <a:moveTo>
                      <a:pt x="376168" y="37730"/>
                    </a:moveTo>
                    <a:cubicBezTo>
                      <a:pt x="307001" y="-8953"/>
                      <a:pt x="214496" y="-12060"/>
                      <a:pt x="141477" y="26989"/>
                    </a:cubicBezTo>
                    <a:cubicBezTo>
                      <a:pt x="-8025" y="106955"/>
                      <a:pt x="-40309" y="318888"/>
                      <a:pt x="50674" y="454305"/>
                    </a:cubicBezTo>
                    <a:cubicBezTo>
                      <a:pt x="101354" y="529760"/>
                      <a:pt x="185691" y="580506"/>
                      <a:pt x="276659" y="587124"/>
                    </a:cubicBezTo>
                    <a:cubicBezTo>
                      <a:pt x="297221" y="588617"/>
                      <a:pt x="314781" y="568525"/>
                      <a:pt x="314781" y="548985"/>
                    </a:cubicBezTo>
                    <a:cubicBezTo>
                      <a:pt x="314781" y="526772"/>
                      <a:pt x="297250" y="512760"/>
                      <a:pt x="276659" y="510847"/>
                    </a:cubicBezTo>
                    <a:cubicBezTo>
                      <a:pt x="153423" y="499390"/>
                      <a:pt x="60245" y="384318"/>
                      <a:pt x="77835" y="260478"/>
                    </a:cubicBezTo>
                    <a:cubicBezTo>
                      <a:pt x="93261" y="151875"/>
                      <a:pt x="192590" y="47275"/>
                      <a:pt x="308420" y="93062"/>
                    </a:cubicBezTo>
                    <a:cubicBezTo>
                      <a:pt x="369941" y="117382"/>
                      <a:pt x="405405" y="183276"/>
                      <a:pt x="407465" y="247347"/>
                    </a:cubicBezTo>
                    <a:cubicBezTo>
                      <a:pt x="408541" y="280944"/>
                      <a:pt x="461789" y="291565"/>
                      <a:pt x="468673" y="255638"/>
                    </a:cubicBezTo>
                    <a:cubicBezTo>
                      <a:pt x="485069" y="169965"/>
                      <a:pt x="448275" y="86399"/>
                      <a:pt x="376168" y="377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8" name="Google Shape;888;p15"/>
              <p:cNvSpPr/>
              <p:nvPr/>
            </p:nvSpPr>
            <p:spPr>
              <a:xfrm>
                <a:off x="14532664" y="1219927"/>
                <a:ext cx="472525" cy="587201"/>
              </a:xfrm>
              <a:custGeom>
                <a:avLst/>
                <a:gdLst/>
                <a:ahLst/>
                <a:cxnLst/>
                <a:rect l="l" t="t" r="r" b="b"/>
                <a:pathLst>
                  <a:path w="472525" h="587201" extrusionOk="0">
                    <a:moveTo>
                      <a:pt x="376168" y="37730"/>
                    </a:moveTo>
                    <a:cubicBezTo>
                      <a:pt x="307001" y="-8953"/>
                      <a:pt x="214496" y="-12060"/>
                      <a:pt x="141477" y="26989"/>
                    </a:cubicBezTo>
                    <a:cubicBezTo>
                      <a:pt x="-8025" y="106955"/>
                      <a:pt x="-40309" y="318888"/>
                      <a:pt x="50674" y="454305"/>
                    </a:cubicBezTo>
                    <a:cubicBezTo>
                      <a:pt x="101354" y="529760"/>
                      <a:pt x="185691" y="580506"/>
                      <a:pt x="276659" y="587124"/>
                    </a:cubicBezTo>
                    <a:cubicBezTo>
                      <a:pt x="297221" y="588617"/>
                      <a:pt x="314781" y="568525"/>
                      <a:pt x="314781" y="548986"/>
                    </a:cubicBezTo>
                    <a:cubicBezTo>
                      <a:pt x="314781" y="526772"/>
                      <a:pt x="297250" y="512760"/>
                      <a:pt x="276659" y="510847"/>
                    </a:cubicBezTo>
                    <a:cubicBezTo>
                      <a:pt x="153423" y="499390"/>
                      <a:pt x="60245" y="384318"/>
                      <a:pt x="77835" y="260478"/>
                    </a:cubicBezTo>
                    <a:cubicBezTo>
                      <a:pt x="93261" y="151875"/>
                      <a:pt x="192590" y="47275"/>
                      <a:pt x="308420" y="93062"/>
                    </a:cubicBezTo>
                    <a:cubicBezTo>
                      <a:pt x="369941" y="117382"/>
                      <a:pt x="405405" y="183276"/>
                      <a:pt x="407466" y="247347"/>
                    </a:cubicBezTo>
                    <a:cubicBezTo>
                      <a:pt x="408541" y="280944"/>
                      <a:pt x="461789" y="291565"/>
                      <a:pt x="468673" y="255638"/>
                    </a:cubicBezTo>
                    <a:cubicBezTo>
                      <a:pt x="485054" y="169965"/>
                      <a:pt x="448261" y="86399"/>
                      <a:pt x="376168" y="377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9" name="Google Shape;889;p15"/>
              <p:cNvSpPr/>
              <p:nvPr/>
            </p:nvSpPr>
            <p:spPr>
              <a:xfrm>
                <a:off x="14187295" y="1210053"/>
                <a:ext cx="472525" cy="587202"/>
              </a:xfrm>
              <a:custGeom>
                <a:avLst/>
                <a:gdLst/>
                <a:ahLst/>
                <a:cxnLst/>
                <a:rect l="l" t="t" r="r" b="b"/>
                <a:pathLst>
                  <a:path w="472525" h="587202" extrusionOk="0">
                    <a:moveTo>
                      <a:pt x="376168" y="37730"/>
                    </a:moveTo>
                    <a:cubicBezTo>
                      <a:pt x="307001" y="-8953"/>
                      <a:pt x="214496" y="-12060"/>
                      <a:pt x="141477" y="26989"/>
                    </a:cubicBezTo>
                    <a:cubicBezTo>
                      <a:pt x="-8025" y="106955"/>
                      <a:pt x="-40309" y="318888"/>
                      <a:pt x="50674" y="454305"/>
                    </a:cubicBezTo>
                    <a:cubicBezTo>
                      <a:pt x="101354" y="529760"/>
                      <a:pt x="185691" y="580506"/>
                      <a:pt x="276659" y="587124"/>
                    </a:cubicBezTo>
                    <a:cubicBezTo>
                      <a:pt x="297221" y="588617"/>
                      <a:pt x="314781" y="568525"/>
                      <a:pt x="314781" y="548986"/>
                    </a:cubicBezTo>
                    <a:cubicBezTo>
                      <a:pt x="314781" y="526772"/>
                      <a:pt x="297250" y="512760"/>
                      <a:pt x="276659" y="510847"/>
                    </a:cubicBezTo>
                    <a:cubicBezTo>
                      <a:pt x="153423" y="499390"/>
                      <a:pt x="60245" y="384318"/>
                      <a:pt x="77835" y="260478"/>
                    </a:cubicBezTo>
                    <a:cubicBezTo>
                      <a:pt x="93261" y="151875"/>
                      <a:pt x="192590" y="47275"/>
                      <a:pt x="308420" y="93062"/>
                    </a:cubicBezTo>
                    <a:cubicBezTo>
                      <a:pt x="369941" y="117382"/>
                      <a:pt x="405405" y="183276"/>
                      <a:pt x="407465" y="247347"/>
                    </a:cubicBezTo>
                    <a:cubicBezTo>
                      <a:pt x="408541" y="280944"/>
                      <a:pt x="461789" y="291565"/>
                      <a:pt x="468673" y="255638"/>
                    </a:cubicBezTo>
                    <a:cubicBezTo>
                      <a:pt x="485054" y="169965"/>
                      <a:pt x="448261" y="86399"/>
                      <a:pt x="376168" y="377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0" name="Google Shape;890;p15"/>
              <p:cNvSpPr/>
              <p:nvPr/>
            </p:nvSpPr>
            <p:spPr>
              <a:xfrm>
                <a:off x="13841927" y="1200194"/>
                <a:ext cx="472525" cy="587202"/>
              </a:xfrm>
              <a:custGeom>
                <a:avLst/>
                <a:gdLst/>
                <a:ahLst/>
                <a:cxnLst/>
                <a:rect l="l" t="t" r="r" b="b"/>
                <a:pathLst>
                  <a:path w="472525" h="587202" extrusionOk="0">
                    <a:moveTo>
                      <a:pt x="376168" y="37730"/>
                    </a:moveTo>
                    <a:cubicBezTo>
                      <a:pt x="307001" y="-8953"/>
                      <a:pt x="214496" y="-12060"/>
                      <a:pt x="141477" y="26989"/>
                    </a:cubicBezTo>
                    <a:cubicBezTo>
                      <a:pt x="-8025" y="106955"/>
                      <a:pt x="-40309" y="318888"/>
                      <a:pt x="50674" y="454305"/>
                    </a:cubicBezTo>
                    <a:cubicBezTo>
                      <a:pt x="101354" y="529760"/>
                      <a:pt x="185691" y="580506"/>
                      <a:pt x="276659" y="587124"/>
                    </a:cubicBezTo>
                    <a:cubicBezTo>
                      <a:pt x="297221" y="588617"/>
                      <a:pt x="314781" y="568525"/>
                      <a:pt x="314781" y="548986"/>
                    </a:cubicBezTo>
                    <a:cubicBezTo>
                      <a:pt x="314781" y="526772"/>
                      <a:pt x="297250" y="512760"/>
                      <a:pt x="276659" y="510847"/>
                    </a:cubicBezTo>
                    <a:cubicBezTo>
                      <a:pt x="153423" y="499390"/>
                      <a:pt x="60245" y="384318"/>
                      <a:pt x="77835" y="260478"/>
                    </a:cubicBezTo>
                    <a:cubicBezTo>
                      <a:pt x="93261" y="151875"/>
                      <a:pt x="192590" y="47275"/>
                      <a:pt x="308420" y="93062"/>
                    </a:cubicBezTo>
                    <a:cubicBezTo>
                      <a:pt x="369941" y="117382"/>
                      <a:pt x="405405" y="183276"/>
                      <a:pt x="407465" y="247347"/>
                    </a:cubicBezTo>
                    <a:cubicBezTo>
                      <a:pt x="408541" y="280944"/>
                      <a:pt x="461789" y="291565"/>
                      <a:pt x="468673" y="255638"/>
                    </a:cubicBezTo>
                    <a:cubicBezTo>
                      <a:pt x="485054" y="169951"/>
                      <a:pt x="448261" y="86384"/>
                      <a:pt x="376168" y="377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1" name="Google Shape;891;p15"/>
              <p:cNvSpPr/>
              <p:nvPr/>
            </p:nvSpPr>
            <p:spPr>
              <a:xfrm>
                <a:off x="13496558" y="1190319"/>
                <a:ext cx="472531" cy="587201"/>
              </a:xfrm>
              <a:custGeom>
                <a:avLst/>
                <a:gdLst/>
                <a:ahLst/>
                <a:cxnLst/>
                <a:rect l="l" t="t" r="r" b="b"/>
                <a:pathLst>
                  <a:path w="472531" h="587201" extrusionOk="0">
                    <a:moveTo>
                      <a:pt x="376168" y="37730"/>
                    </a:moveTo>
                    <a:cubicBezTo>
                      <a:pt x="307001" y="-8953"/>
                      <a:pt x="214496" y="-12060"/>
                      <a:pt x="141477" y="26989"/>
                    </a:cubicBezTo>
                    <a:cubicBezTo>
                      <a:pt x="-8025" y="106955"/>
                      <a:pt x="-40309" y="318888"/>
                      <a:pt x="50674" y="454305"/>
                    </a:cubicBezTo>
                    <a:cubicBezTo>
                      <a:pt x="101354" y="529760"/>
                      <a:pt x="185691" y="580506"/>
                      <a:pt x="276659" y="587124"/>
                    </a:cubicBezTo>
                    <a:cubicBezTo>
                      <a:pt x="297221" y="588617"/>
                      <a:pt x="314781" y="568525"/>
                      <a:pt x="314781" y="548986"/>
                    </a:cubicBezTo>
                    <a:cubicBezTo>
                      <a:pt x="314781" y="526772"/>
                      <a:pt x="297250" y="512760"/>
                      <a:pt x="276659" y="510847"/>
                    </a:cubicBezTo>
                    <a:cubicBezTo>
                      <a:pt x="153423" y="499390"/>
                      <a:pt x="60245" y="384318"/>
                      <a:pt x="77835" y="260478"/>
                    </a:cubicBezTo>
                    <a:cubicBezTo>
                      <a:pt x="93261" y="151875"/>
                      <a:pt x="192590" y="47275"/>
                      <a:pt x="308420" y="93062"/>
                    </a:cubicBezTo>
                    <a:cubicBezTo>
                      <a:pt x="369941" y="117382"/>
                      <a:pt x="405405" y="183276"/>
                      <a:pt x="407465" y="247347"/>
                    </a:cubicBezTo>
                    <a:cubicBezTo>
                      <a:pt x="408541" y="280944"/>
                      <a:pt x="461789" y="291565"/>
                      <a:pt x="468673" y="255638"/>
                    </a:cubicBezTo>
                    <a:cubicBezTo>
                      <a:pt x="485069" y="169951"/>
                      <a:pt x="448275" y="86399"/>
                      <a:pt x="376168" y="377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2" name="Google Shape;892;p15"/>
              <p:cNvSpPr/>
              <p:nvPr/>
            </p:nvSpPr>
            <p:spPr>
              <a:xfrm>
                <a:off x="13151200" y="1180445"/>
                <a:ext cx="472521" cy="587216"/>
              </a:xfrm>
              <a:custGeom>
                <a:avLst/>
                <a:gdLst/>
                <a:ahLst/>
                <a:cxnLst/>
                <a:rect l="l" t="t" r="r" b="b"/>
                <a:pathLst>
                  <a:path w="472521" h="587216" extrusionOk="0">
                    <a:moveTo>
                      <a:pt x="376157" y="37730"/>
                    </a:moveTo>
                    <a:cubicBezTo>
                      <a:pt x="306991" y="-8953"/>
                      <a:pt x="214485" y="-12060"/>
                      <a:pt x="141466" y="26989"/>
                    </a:cubicBezTo>
                    <a:cubicBezTo>
                      <a:pt x="-8021" y="106955"/>
                      <a:pt x="-40304" y="318888"/>
                      <a:pt x="50663" y="454320"/>
                    </a:cubicBezTo>
                    <a:cubicBezTo>
                      <a:pt x="101343" y="529775"/>
                      <a:pt x="185681" y="580521"/>
                      <a:pt x="276648" y="587138"/>
                    </a:cubicBezTo>
                    <a:cubicBezTo>
                      <a:pt x="297210" y="588632"/>
                      <a:pt x="314770" y="568540"/>
                      <a:pt x="314770" y="549000"/>
                    </a:cubicBezTo>
                    <a:cubicBezTo>
                      <a:pt x="314770" y="526787"/>
                      <a:pt x="297240" y="512775"/>
                      <a:pt x="276648" y="510862"/>
                    </a:cubicBezTo>
                    <a:cubicBezTo>
                      <a:pt x="153412" y="499405"/>
                      <a:pt x="60235" y="384333"/>
                      <a:pt x="77825" y="260493"/>
                    </a:cubicBezTo>
                    <a:cubicBezTo>
                      <a:pt x="93250" y="151890"/>
                      <a:pt x="192580" y="47290"/>
                      <a:pt x="308409" y="93077"/>
                    </a:cubicBezTo>
                    <a:cubicBezTo>
                      <a:pt x="369930" y="117397"/>
                      <a:pt x="405394" y="183291"/>
                      <a:pt x="407455" y="247362"/>
                    </a:cubicBezTo>
                    <a:cubicBezTo>
                      <a:pt x="408530" y="280959"/>
                      <a:pt x="461779" y="291580"/>
                      <a:pt x="468662" y="255653"/>
                    </a:cubicBezTo>
                    <a:cubicBezTo>
                      <a:pt x="485058" y="169965"/>
                      <a:pt x="448265" y="86399"/>
                      <a:pt x="376157" y="377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3" name="Google Shape;893;p15"/>
              <p:cNvSpPr/>
              <p:nvPr/>
            </p:nvSpPr>
            <p:spPr>
              <a:xfrm>
                <a:off x="12805835" y="1170573"/>
                <a:ext cx="472525" cy="587214"/>
              </a:xfrm>
              <a:custGeom>
                <a:avLst/>
                <a:gdLst/>
                <a:ahLst/>
                <a:cxnLst/>
                <a:rect l="l" t="t" r="r" b="b"/>
                <a:pathLst>
                  <a:path w="472525" h="587214" extrusionOk="0">
                    <a:moveTo>
                      <a:pt x="376167" y="37727"/>
                    </a:moveTo>
                    <a:cubicBezTo>
                      <a:pt x="307001" y="-8955"/>
                      <a:pt x="214496" y="-12063"/>
                      <a:pt x="141477" y="27002"/>
                    </a:cubicBezTo>
                    <a:cubicBezTo>
                      <a:pt x="-8025" y="106967"/>
                      <a:pt x="-40309" y="318900"/>
                      <a:pt x="50674" y="454318"/>
                    </a:cubicBezTo>
                    <a:cubicBezTo>
                      <a:pt x="101354" y="529772"/>
                      <a:pt x="185691" y="580518"/>
                      <a:pt x="276659" y="587136"/>
                    </a:cubicBezTo>
                    <a:cubicBezTo>
                      <a:pt x="297220" y="588630"/>
                      <a:pt x="314781" y="568538"/>
                      <a:pt x="314781" y="548998"/>
                    </a:cubicBezTo>
                    <a:cubicBezTo>
                      <a:pt x="314781" y="526784"/>
                      <a:pt x="297250" y="512772"/>
                      <a:pt x="276659" y="510860"/>
                    </a:cubicBezTo>
                    <a:cubicBezTo>
                      <a:pt x="153423" y="499402"/>
                      <a:pt x="60245" y="384331"/>
                      <a:pt x="77835" y="260491"/>
                    </a:cubicBezTo>
                    <a:cubicBezTo>
                      <a:pt x="93261" y="151888"/>
                      <a:pt x="192590" y="47288"/>
                      <a:pt x="308420" y="93075"/>
                    </a:cubicBezTo>
                    <a:cubicBezTo>
                      <a:pt x="369941" y="117394"/>
                      <a:pt x="405405" y="183288"/>
                      <a:pt x="407466" y="247360"/>
                    </a:cubicBezTo>
                    <a:cubicBezTo>
                      <a:pt x="408541" y="280956"/>
                      <a:pt x="461789" y="291578"/>
                      <a:pt x="468673" y="255650"/>
                    </a:cubicBezTo>
                    <a:cubicBezTo>
                      <a:pt x="485054" y="169963"/>
                      <a:pt x="448260" y="86397"/>
                      <a:pt x="376167" y="3772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4" name="Google Shape;894;p15"/>
              <p:cNvSpPr/>
              <p:nvPr/>
            </p:nvSpPr>
            <p:spPr>
              <a:xfrm>
                <a:off x="12460467" y="1160696"/>
                <a:ext cx="472525" cy="587201"/>
              </a:xfrm>
              <a:custGeom>
                <a:avLst/>
                <a:gdLst/>
                <a:ahLst/>
                <a:cxnLst/>
                <a:rect l="l" t="t" r="r" b="b"/>
                <a:pathLst>
                  <a:path w="472525" h="587201" extrusionOk="0">
                    <a:moveTo>
                      <a:pt x="376167" y="37730"/>
                    </a:moveTo>
                    <a:cubicBezTo>
                      <a:pt x="307001" y="-8953"/>
                      <a:pt x="214496" y="-12060"/>
                      <a:pt x="141477" y="26989"/>
                    </a:cubicBezTo>
                    <a:cubicBezTo>
                      <a:pt x="-8025" y="106955"/>
                      <a:pt x="-40309" y="318888"/>
                      <a:pt x="50674" y="454305"/>
                    </a:cubicBezTo>
                    <a:cubicBezTo>
                      <a:pt x="101354" y="529760"/>
                      <a:pt x="185691" y="580506"/>
                      <a:pt x="276659" y="587124"/>
                    </a:cubicBezTo>
                    <a:cubicBezTo>
                      <a:pt x="297221" y="588617"/>
                      <a:pt x="314781" y="568525"/>
                      <a:pt x="314781" y="548986"/>
                    </a:cubicBezTo>
                    <a:cubicBezTo>
                      <a:pt x="314781" y="526772"/>
                      <a:pt x="297250" y="512760"/>
                      <a:pt x="276659" y="510847"/>
                    </a:cubicBezTo>
                    <a:cubicBezTo>
                      <a:pt x="153423" y="499390"/>
                      <a:pt x="60245" y="384318"/>
                      <a:pt x="77835" y="260478"/>
                    </a:cubicBezTo>
                    <a:cubicBezTo>
                      <a:pt x="93260" y="151875"/>
                      <a:pt x="192590" y="47275"/>
                      <a:pt x="308420" y="93062"/>
                    </a:cubicBezTo>
                    <a:cubicBezTo>
                      <a:pt x="369941" y="117382"/>
                      <a:pt x="405405" y="183276"/>
                      <a:pt x="407465" y="247347"/>
                    </a:cubicBezTo>
                    <a:cubicBezTo>
                      <a:pt x="408541" y="280944"/>
                      <a:pt x="461789" y="291565"/>
                      <a:pt x="468673" y="255638"/>
                    </a:cubicBezTo>
                    <a:cubicBezTo>
                      <a:pt x="485054" y="169965"/>
                      <a:pt x="448260" y="86399"/>
                      <a:pt x="376167" y="377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5" name="Google Shape;895;p15"/>
              <p:cNvSpPr/>
              <p:nvPr/>
            </p:nvSpPr>
            <p:spPr>
              <a:xfrm>
                <a:off x="12115113" y="1150830"/>
                <a:ext cx="472525" cy="587208"/>
              </a:xfrm>
              <a:custGeom>
                <a:avLst/>
                <a:gdLst/>
                <a:ahLst/>
                <a:cxnLst/>
                <a:rect l="l" t="t" r="r" b="b"/>
                <a:pathLst>
                  <a:path w="472525" h="587208" extrusionOk="0">
                    <a:moveTo>
                      <a:pt x="376152" y="37721"/>
                    </a:moveTo>
                    <a:cubicBezTo>
                      <a:pt x="306986" y="-8961"/>
                      <a:pt x="214496" y="-12054"/>
                      <a:pt x="141477" y="26996"/>
                    </a:cubicBezTo>
                    <a:cubicBezTo>
                      <a:pt x="-8025" y="106961"/>
                      <a:pt x="-40309" y="318894"/>
                      <a:pt x="50674" y="454312"/>
                    </a:cubicBezTo>
                    <a:cubicBezTo>
                      <a:pt x="101354" y="529766"/>
                      <a:pt x="185691" y="580512"/>
                      <a:pt x="276659" y="587130"/>
                    </a:cubicBezTo>
                    <a:cubicBezTo>
                      <a:pt x="297220" y="588624"/>
                      <a:pt x="314781" y="568532"/>
                      <a:pt x="314781" y="548992"/>
                    </a:cubicBezTo>
                    <a:cubicBezTo>
                      <a:pt x="314781" y="526779"/>
                      <a:pt x="297250" y="512766"/>
                      <a:pt x="276659" y="510854"/>
                    </a:cubicBezTo>
                    <a:cubicBezTo>
                      <a:pt x="153423" y="499396"/>
                      <a:pt x="60245" y="384325"/>
                      <a:pt x="77835" y="260485"/>
                    </a:cubicBezTo>
                    <a:cubicBezTo>
                      <a:pt x="93260" y="151882"/>
                      <a:pt x="192590" y="47282"/>
                      <a:pt x="308420" y="93069"/>
                    </a:cubicBezTo>
                    <a:cubicBezTo>
                      <a:pt x="369941" y="117388"/>
                      <a:pt x="405405" y="183282"/>
                      <a:pt x="407465" y="247354"/>
                    </a:cubicBezTo>
                    <a:cubicBezTo>
                      <a:pt x="408541" y="280950"/>
                      <a:pt x="461789" y="291572"/>
                      <a:pt x="468673" y="255644"/>
                    </a:cubicBezTo>
                    <a:cubicBezTo>
                      <a:pt x="485054" y="169957"/>
                      <a:pt x="448261" y="86391"/>
                      <a:pt x="376152" y="3772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6" name="Google Shape;896;p15"/>
              <p:cNvSpPr/>
              <p:nvPr/>
            </p:nvSpPr>
            <p:spPr>
              <a:xfrm>
                <a:off x="11769737" y="1140957"/>
                <a:ext cx="472524" cy="587207"/>
              </a:xfrm>
              <a:custGeom>
                <a:avLst/>
                <a:gdLst/>
                <a:ahLst/>
                <a:cxnLst/>
                <a:rect l="l" t="t" r="r" b="b"/>
                <a:pathLst>
                  <a:path w="472524" h="587207" extrusionOk="0">
                    <a:moveTo>
                      <a:pt x="376160" y="37735"/>
                    </a:moveTo>
                    <a:cubicBezTo>
                      <a:pt x="306994" y="-8963"/>
                      <a:pt x="214503" y="-12055"/>
                      <a:pt x="141484" y="26994"/>
                    </a:cubicBezTo>
                    <a:cubicBezTo>
                      <a:pt x="-8033" y="106960"/>
                      <a:pt x="-40301" y="318893"/>
                      <a:pt x="50666" y="454310"/>
                    </a:cubicBezTo>
                    <a:cubicBezTo>
                      <a:pt x="101346" y="529765"/>
                      <a:pt x="185684" y="580511"/>
                      <a:pt x="276651" y="587129"/>
                    </a:cubicBezTo>
                    <a:cubicBezTo>
                      <a:pt x="297213" y="588623"/>
                      <a:pt x="314774" y="568530"/>
                      <a:pt x="314774" y="548991"/>
                    </a:cubicBezTo>
                    <a:cubicBezTo>
                      <a:pt x="314774" y="526777"/>
                      <a:pt x="297243" y="512765"/>
                      <a:pt x="276651" y="510853"/>
                    </a:cubicBezTo>
                    <a:cubicBezTo>
                      <a:pt x="153415" y="499395"/>
                      <a:pt x="60238" y="384323"/>
                      <a:pt x="77828" y="260483"/>
                    </a:cubicBezTo>
                    <a:cubicBezTo>
                      <a:pt x="93253" y="151880"/>
                      <a:pt x="192583" y="47281"/>
                      <a:pt x="308412" y="93067"/>
                    </a:cubicBezTo>
                    <a:cubicBezTo>
                      <a:pt x="369933" y="117387"/>
                      <a:pt x="405398" y="183281"/>
                      <a:pt x="407458" y="247352"/>
                    </a:cubicBezTo>
                    <a:cubicBezTo>
                      <a:pt x="408533" y="280949"/>
                      <a:pt x="461782" y="291570"/>
                      <a:pt x="468666" y="255643"/>
                    </a:cubicBezTo>
                    <a:cubicBezTo>
                      <a:pt x="485061" y="169956"/>
                      <a:pt x="448268" y="86390"/>
                      <a:pt x="376160" y="3773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97" name="Google Shape;897;p15"/>
          <p:cNvSpPr txBox="1"/>
          <p:nvPr/>
        </p:nvSpPr>
        <p:spPr>
          <a:xfrm>
            <a:off x="503993" y="596838"/>
            <a:ext cx="4321500" cy="3877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40000"/>
              </a:lnSpc>
            </a:pPr>
            <a:r>
              <a:rPr lang="ru-RU" sz="1200" b="1" dirty="0" smtClean="0">
                <a:solidFill>
                  <a:schemeClr val="dk1"/>
                </a:solidFill>
                <a:latin typeface="Comic Sans MS" pitchFamily="66" charset="0"/>
                <a:ea typeface="Nunito"/>
                <a:cs typeface="Nunito"/>
                <a:sym typeface="Nunito"/>
              </a:rPr>
              <a:t>К </a:t>
            </a:r>
            <a:r>
              <a:rPr lang="ru-RU" sz="1200" b="1" dirty="0">
                <a:solidFill>
                  <a:schemeClr val="dk1"/>
                </a:solidFill>
                <a:latin typeface="Comic Sans MS" pitchFamily="66" charset="0"/>
                <a:ea typeface="Nunito"/>
                <a:cs typeface="Nunito"/>
                <a:sym typeface="Nunito"/>
              </a:rPr>
              <a:t>1985 году были установлены все пути передачи ВИЧ — инфекции. С этого года стало возможным определять инфицирован человек или нет с помощью анализа крови на антитела к ВИЧ, и в большинстве европейских стран стали проверять донорскую кровь. В СССР к этому году выявлены  случаи СПИДа у иностранных студентов-африканцев, обучающихся в советских вузах</a:t>
            </a:r>
            <a:r>
              <a:rPr lang="ru-RU" sz="1200" b="1" dirty="0" smtClean="0">
                <a:solidFill>
                  <a:schemeClr val="dk1"/>
                </a:solidFill>
                <a:latin typeface="Comic Sans MS" pitchFamily="66" charset="0"/>
                <a:ea typeface="Nunito"/>
                <a:cs typeface="Nunito"/>
                <a:sym typeface="Nunito"/>
              </a:rPr>
              <a:t>.</a:t>
            </a:r>
          </a:p>
          <a:p>
            <a:pPr lvl="0">
              <a:lnSpc>
                <a:spcPct val="140000"/>
              </a:lnSpc>
            </a:pPr>
            <a:endParaRPr lang="ru-RU" sz="1200" b="1" dirty="0">
              <a:solidFill>
                <a:schemeClr val="dk1"/>
              </a:solidFill>
              <a:latin typeface="Comic Sans MS" pitchFamily="66" charset="0"/>
              <a:ea typeface="Nunito"/>
              <a:cs typeface="Nunito"/>
              <a:sym typeface="Nunito"/>
            </a:endParaRPr>
          </a:p>
          <a:p>
            <a:pPr lvl="0">
              <a:lnSpc>
                <a:spcPct val="140000"/>
              </a:lnSpc>
            </a:pPr>
            <a:r>
              <a:rPr lang="ru-RU" sz="1200" b="1" dirty="0">
                <a:solidFill>
                  <a:schemeClr val="dk1"/>
                </a:solidFill>
                <a:latin typeface="Comic Sans MS" pitchFamily="66" charset="0"/>
                <a:ea typeface="Nunito"/>
                <a:cs typeface="Nunito"/>
                <a:sym typeface="Nunito"/>
              </a:rPr>
              <a:t>В 1987 году в </a:t>
            </a:r>
            <a:r>
              <a:rPr lang="ru-RU" sz="1200" b="1" dirty="0" smtClean="0">
                <a:solidFill>
                  <a:schemeClr val="dk1"/>
                </a:solidFill>
                <a:latin typeface="Comic Sans MS" pitchFamily="66" charset="0"/>
                <a:ea typeface="Nunito"/>
                <a:cs typeface="Nunito"/>
                <a:sym typeface="Nunito"/>
              </a:rPr>
              <a:t>СССР зарегистрирован </a:t>
            </a:r>
            <a:r>
              <a:rPr lang="ru-RU" sz="1200" b="1" dirty="0">
                <a:solidFill>
                  <a:schemeClr val="dk1"/>
                </a:solidFill>
                <a:latin typeface="Comic Sans MS" pitchFamily="66" charset="0"/>
                <a:ea typeface="Nunito"/>
                <a:cs typeface="Nunito"/>
                <a:sym typeface="Nunito"/>
              </a:rPr>
              <a:t>первый случай ВИЧ-инфекции у гражданина нашей страны. В этот период в ряде стран одобрено первое лекарство против ВИЧ-инфекции – </a:t>
            </a:r>
            <a:r>
              <a:rPr lang="ru-RU" sz="1200" b="1" dirty="0" err="1">
                <a:solidFill>
                  <a:schemeClr val="dk1"/>
                </a:solidFill>
                <a:latin typeface="Comic Sans MS" pitchFamily="66" charset="0"/>
                <a:ea typeface="Nunito"/>
                <a:cs typeface="Nunito"/>
                <a:sym typeface="Nunito"/>
              </a:rPr>
              <a:t>азидотимидин</a:t>
            </a:r>
            <a:r>
              <a:rPr lang="ru-RU" sz="1200" b="1" dirty="0">
                <a:solidFill>
                  <a:schemeClr val="dk1"/>
                </a:solidFill>
                <a:latin typeface="Comic Sans MS" pitchFamily="66" charset="0"/>
                <a:ea typeface="Nunito"/>
                <a:cs typeface="Nunito"/>
                <a:sym typeface="Nunito"/>
              </a:rPr>
              <a:t>, которое не излечивало полностью, но могло затормозить развитие </a:t>
            </a:r>
            <a:r>
              <a:rPr lang="ru-RU" sz="1200" b="1" dirty="0" smtClean="0">
                <a:solidFill>
                  <a:schemeClr val="dk1"/>
                </a:solidFill>
                <a:latin typeface="Comic Sans MS" pitchFamily="66" charset="0"/>
                <a:ea typeface="Nunito"/>
                <a:cs typeface="Nunito"/>
                <a:sym typeface="Nunito"/>
              </a:rPr>
              <a:t>инфекции</a:t>
            </a:r>
            <a:endParaRPr lang="ru-RU" sz="1200" b="1" dirty="0">
              <a:solidFill>
                <a:schemeClr val="dk1"/>
              </a:solidFill>
              <a:latin typeface="Comic Sans MS" pitchFamily="66" charset="0"/>
              <a:ea typeface="Nunito"/>
              <a:cs typeface="Nunito"/>
              <a:sym typeface="Nunito"/>
            </a:endParaRPr>
          </a:p>
        </p:txBody>
      </p:sp>
      <p:pic>
        <p:nvPicPr>
          <p:cNvPr id="54" name="Picture 14" descr="https://avatars.mds.yandex.net/i?id=a7f8264c2a4fd5b4f02fc87e0a61b417_l-4559678-images-thumbs&amp;n=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" r="14751"/>
          <a:stretch/>
        </p:blipFill>
        <p:spPr bwMode="auto">
          <a:xfrm rot="950642">
            <a:off x="5985339" y="1801126"/>
            <a:ext cx="3734353" cy="254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05" name="Google Shape;905;p15"/>
          <p:cNvGrpSpPr/>
          <p:nvPr/>
        </p:nvGrpSpPr>
        <p:grpSpPr>
          <a:xfrm rot="20934038">
            <a:off x="5473373" y="1952529"/>
            <a:ext cx="1119543" cy="365394"/>
            <a:chOff x="10951184" y="4119626"/>
            <a:chExt cx="2239085" cy="730787"/>
          </a:xfrm>
        </p:grpSpPr>
        <p:sp>
          <p:nvSpPr>
            <p:cNvPr id="906" name="Google Shape;906;p15"/>
            <p:cNvSpPr/>
            <p:nvPr/>
          </p:nvSpPr>
          <p:spPr>
            <a:xfrm>
              <a:off x="10951184" y="4119626"/>
              <a:ext cx="2239085" cy="730787"/>
            </a:xfrm>
            <a:custGeom>
              <a:avLst/>
              <a:gdLst/>
              <a:ahLst/>
              <a:cxnLst/>
              <a:rect l="l" t="t" r="r" b="b"/>
              <a:pathLst>
                <a:path w="2239085" h="730787" extrusionOk="0">
                  <a:moveTo>
                    <a:pt x="2238073" y="703116"/>
                  </a:moveTo>
                  <a:cubicBezTo>
                    <a:pt x="2217323" y="661300"/>
                    <a:pt x="2182271" y="622877"/>
                    <a:pt x="2145271" y="504668"/>
                  </a:cubicBezTo>
                  <a:cubicBezTo>
                    <a:pt x="2092097" y="328759"/>
                    <a:pt x="2088615" y="388861"/>
                    <a:pt x="2148450" y="269082"/>
                  </a:cubicBezTo>
                  <a:cubicBezTo>
                    <a:pt x="2242716" y="78646"/>
                    <a:pt x="2231693" y="79655"/>
                    <a:pt x="2188792" y="72362"/>
                  </a:cubicBezTo>
                  <a:cubicBezTo>
                    <a:pt x="2061323" y="50936"/>
                    <a:pt x="1899674" y="49905"/>
                    <a:pt x="1774850" y="39771"/>
                  </a:cubicBezTo>
                  <a:cubicBezTo>
                    <a:pt x="799156" y="-45938"/>
                    <a:pt x="553890" y="34048"/>
                    <a:pt x="15165" y="30886"/>
                  </a:cubicBezTo>
                  <a:cubicBezTo>
                    <a:pt x="-16427" y="31456"/>
                    <a:pt x="3658" y="69476"/>
                    <a:pt x="53956" y="249239"/>
                  </a:cubicBezTo>
                  <a:cubicBezTo>
                    <a:pt x="107877" y="444231"/>
                    <a:pt x="85834" y="321258"/>
                    <a:pt x="18561" y="663688"/>
                  </a:cubicBezTo>
                  <a:cubicBezTo>
                    <a:pt x="15193" y="684599"/>
                    <a:pt x="-2383" y="722456"/>
                    <a:pt x="30548" y="726279"/>
                  </a:cubicBezTo>
                  <a:cubicBezTo>
                    <a:pt x="517283" y="688394"/>
                    <a:pt x="1006622" y="739258"/>
                    <a:pt x="1494320" y="729522"/>
                  </a:cubicBezTo>
                  <a:cubicBezTo>
                    <a:pt x="1735417" y="725360"/>
                    <a:pt x="1976786" y="717380"/>
                    <a:pt x="2217861" y="725971"/>
                  </a:cubicBezTo>
                  <a:cubicBezTo>
                    <a:pt x="2230657" y="728468"/>
                    <a:pt x="2242707" y="715579"/>
                    <a:pt x="2238073" y="7031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7" name="Google Shape;907;p15"/>
            <p:cNvSpPr/>
            <p:nvPr/>
          </p:nvSpPr>
          <p:spPr>
            <a:xfrm>
              <a:off x="10951184" y="4119626"/>
              <a:ext cx="2239085" cy="730787"/>
            </a:xfrm>
            <a:custGeom>
              <a:avLst/>
              <a:gdLst/>
              <a:ahLst/>
              <a:cxnLst/>
              <a:rect l="l" t="t" r="r" b="b"/>
              <a:pathLst>
                <a:path w="2239085" h="730787" extrusionOk="0">
                  <a:moveTo>
                    <a:pt x="2238073" y="703116"/>
                  </a:moveTo>
                  <a:cubicBezTo>
                    <a:pt x="2217323" y="661300"/>
                    <a:pt x="2182271" y="622877"/>
                    <a:pt x="2145271" y="504668"/>
                  </a:cubicBezTo>
                  <a:cubicBezTo>
                    <a:pt x="2092097" y="328759"/>
                    <a:pt x="2088615" y="388861"/>
                    <a:pt x="2148450" y="269082"/>
                  </a:cubicBezTo>
                  <a:cubicBezTo>
                    <a:pt x="2242716" y="78646"/>
                    <a:pt x="2231693" y="79655"/>
                    <a:pt x="2188792" y="72362"/>
                  </a:cubicBezTo>
                  <a:cubicBezTo>
                    <a:pt x="2061323" y="50936"/>
                    <a:pt x="1899674" y="49905"/>
                    <a:pt x="1774850" y="39771"/>
                  </a:cubicBezTo>
                  <a:cubicBezTo>
                    <a:pt x="799156" y="-45938"/>
                    <a:pt x="553890" y="34048"/>
                    <a:pt x="15165" y="30886"/>
                  </a:cubicBezTo>
                  <a:cubicBezTo>
                    <a:pt x="-16427" y="31456"/>
                    <a:pt x="3658" y="69476"/>
                    <a:pt x="53956" y="249239"/>
                  </a:cubicBezTo>
                  <a:cubicBezTo>
                    <a:pt x="107877" y="444231"/>
                    <a:pt x="85834" y="321258"/>
                    <a:pt x="18561" y="663688"/>
                  </a:cubicBezTo>
                  <a:cubicBezTo>
                    <a:pt x="15193" y="684599"/>
                    <a:pt x="-2383" y="722456"/>
                    <a:pt x="30548" y="726279"/>
                  </a:cubicBezTo>
                  <a:cubicBezTo>
                    <a:pt x="517283" y="688394"/>
                    <a:pt x="1006622" y="739258"/>
                    <a:pt x="1494320" y="729522"/>
                  </a:cubicBezTo>
                  <a:cubicBezTo>
                    <a:pt x="1735417" y="725360"/>
                    <a:pt x="1976786" y="717380"/>
                    <a:pt x="2217861" y="725971"/>
                  </a:cubicBezTo>
                  <a:cubicBezTo>
                    <a:pt x="2230657" y="728468"/>
                    <a:pt x="2242707" y="715579"/>
                    <a:pt x="2238073" y="7031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560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" name="Google Shape;795;p13"/>
          <p:cNvGrpSpPr/>
          <p:nvPr/>
        </p:nvGrpSpPr>
        <p:grpSpPr>
          <a:xfrm rot="-384435">
            <a:off x="441956" y="368536"/>
            <a:ext cx="3276885" cy="4406552"/>
            <a:chOff x="883753" y="737154"/>
            <a:chExt cx="6553465" cy="8812694"/>
          </a:xfrm>
        </p:grpSpPr>
        <p:sp>
          <p:nvSpPr>
            <p:cNvPr id="796" name="Google Shape;796;p13"/>
            <p:cNvSpPr/>
            <p:nvPr/>
          </p:nvSpPr>
          <p:spPr>
            <a:xfrm>
              <a:off x="890760" y="737154"/>
              <a:ext cx="6546458" cy="8812694"/>
            </a:xfrm>
            <a:custGeom>
              <a:avLst/>
              <a:gdLst/>
              <a:ahLst/>
              <a:cxnLst/>
              <a:rect l="l" t="t" r="r" b="b"/>
              <a:pathLst>
                <a:path w="6546458" h="8812694" extrusionOk="0">
                  <a:moveTo>
                    <a:pt x="6509747" y="8493649"/>
                  </a:moveTo>
                  <a:cubicBezTo>
                    <a:pt x="6497186" y="8280013"/>
                    <a:pt x="6531081" y="8028869"/>
                    <a:pt x="6517111" y="7768631"/>
                  </a:cubicBezTo>
                  <a:cubicBezTo>
                    <a:pt x="6482811" y="7166002"/>
                    <a:pt x="6502383" y="7603798"/>
                    <a:pt x="6502383" y="7009823"/>
                  </a:cubicBezTo>
                  <a:cubicBezTo>
                    <a:pt x="6503704" y="6340729"/>
                    <a:pt x="6414053" y="5917033"/>
                    <a:pt x="6445851" y="4835541"/>
                  </a:cubicBezTo>
                  <a:cubicBezTo>
                    <a:pt x="6457724" y="4582106"/>
                    <a:pt x="6462410" y="4716041"/>
                    <a:pt x="6428128" y="4111667"/>
                  </a:cubicBezTo>
                  <a:cubicBezTo>
                    <a:pt x="6368690" y="3255339"/>
                    <a:pt x="6362929" y="11021"/>
                    <a:pt x="6299332" y="9452"/>
                  </a:cubicBezTo>
                  <a:cubicBezTo>
                    <a:pt x="5761405" y="-5353"/>
                    <a:pt x="5142194" y="20838"/>
                    <a:pt x="5145541" y="20838"/>
                  </a:cubicBezTo>
                  <a:cubicBezTo>
                    <a:pt x="4538732" y="20838"/>
                    <a:pt x="5100953" y="-38753"/>
                    <a:pt x="4361067" y="43610"/>
                  </a:cubicBezTo>
                  <a:cubicBezTo>
                    <a:pt x="4032216" y="80042"/>
                    <a:pt x="3221317" y="34886"/>
                    <a:pt x="3183176" y="32594"/>
                  </a:cubicBezTo>
                  <a:cubicBezTo>
                    <a:pt x="3152735" y="34868"/>
                    <a:pt x="2469293" y="88396"/>
                    <a:pt x="2398368" y="82316"/>
                  </a:cubicBezTo>
                  <a:cubicBezTo>
                    <a:pt x="1698789" y="22671"/>
                    <a:pt x="353786" y="114535"/>
                    <a:pt x="437324" y="108154"/>
                  </a:cubicBezTo>
                  <a:cubicBezTo>
                    <a:pt x="415585" y="108154"/>
                    <a:pt x="60308" y="101316"/>
                    <a:pt x="63655" y="101703"/>
                  </a:cubicBezTo>
                  <a:cubicBezTo>
                    <a:pt x="61400" y="101703"/>
                    <a:pt x="59639" y="1156017"/>
                    <a:pt x="59639" y="1930952"/>
                  </a:cubicBezTo>
                  <a:cubicBezTo>
                    <a:pt x="59568" y="1932256"/>
                    <a:pt x="18046" y="2560829"/>
                    <a:pt x="14469" y="2844615"/>
                  </a:cubicBezTo>
                  <a:cubicBezTo>
                    <a:pt x="14469" y="2880307"/>
                    <a:pt x="58635" y="3298891"/>
                    <a:pt x="52944" y="3354411"/>
                  </a:cubicBezTo>
                  <a:cubicBezTo>
                    <a:pt x="-21610" y="4093883"/>
                    <a:pt x="93657" y="4823239"/>
                    <a:pt x="25180" y="6297741"/>
                  </a:cubicBezTo>
                  <a:cubicBezTo>
                    <a:pt x="-1897" y="6825779"/>
                    <a:pt x="34482" y="6747206"/>
                    <a:pt x="25515" y="7021615"/>
                  </a:cubicBezTo>
                  <a:cubicBezTo>
                    <a:pt x="-19566" y="8267358"/>
                    <a:pt x="5450" y="7622234"/>
                    <a:pt x="22168" y="8426092"/>
                  </a:cubicBezTo>
                  <a:cubicBezTo>
                    <a:pt x="29497" y="8768764"/>
                    <a:pt x="15509" y="8783657"/>
                    <a:pt x="37547" y="8784045"/>
                  </a:cubicBezTo>
                  <a:cubicBezTo>
                    <a:pt x="1449230" y="8805601"/>
                    <a:pt x="2660593" y="8818855"/>
                    <a:pt x="4495853" y="8786318"/>
                  </a:cubicBezTo>
                  <a:cubicBezTo>
                    <a:pt x="5224130" y="8772271"/>
                    <a:pt x="5234506" y="8818203"/>
                    <a:pt x="5312442" y="8812140"/>
                  </a:cubicBezTo>
                  <a:cubicBezTo>
                    <a:pt x="6794768" y="8699002"/>
                    <a:pt x="6543536" y="8995849"/>
                    <a:pt x="6509747" y="8493649"/>
                  </a:cubicBezTo>
                  <a:close/>
                  <a:moveTo>
                    <a:pt x="354702" y="992207"/>
                  </a:moveTo>
                  <a:cubicBezTo>
                    <a:pt x="292814" y="967162"/>
                    <a:pt x="260029" y="883653"/>
                    <a:pt x="286789" y="815689"/>
                  </a:cubicBezTo>
                  <a:cubicBezTo>
                    <a:pt x="331624" y="700666"/>
                    <a:pt x="485841" y="712828"/>
                    <a:pt x="525972" y="824044"/>
                  </a:cubicBezTo>
                  <a:cubicBezTo>
                    <a:pt x="565451" y="918956"/>
                    <a:pt x="468770" y="1038897"/>
                    <a:pt x="354702" y="992207"/>
                  </a:cubicBezTo>
                  <a:close/>
                  <a:moveTo>
                    <a:pt x="342987" y="1713437"/>
                  </a:moveTo>
                  <a:cubicBezTo>
                    <a:pt x="293483" y="1686858"/>
                    <a:pt x="267710" y="1620816"/>
                    <a:pt x="282103" y="1561224"/>
                  </a:cubicBezTo>
                  <a:cubicBezTo>
                    <a:pt x="313884" y="1431026"/>
                    <a:pt x="483832" y="1430638"/>
                    <a:pt x="527311" y="1551354"/>
                  </a:cubicBezTo>
                  <a:cubicBezTo>
                    <a:pt x="569467" y="1652312"/>
                    <a:pt x="458411" y="1775690"/>
                    <a:pt x="342987" y="1713437"/>
                  </a:cubicBezTo>
                  <a:close/>
                  <a:moveTo>
                    <a:pt x="357379" y="2447181"/>
                  </a:moveTo>
                  <a:cubicBezTo>
                    <a:pt x="295492" y="2422135"/>
                    <a:pt x="262707" y="2339384"/>
                    <a:pt x="289132" y="2271051"/>
                  </a:cubicBezTo>
                  <a:cubicBezTo>
                    <a:pt x="333632" y="2155270"/>
                    <a:pt x="488853" y="2167801"/>
                    <a:pt x="528649" y="2279017"/>
                  </a:cubicBezTo>
                  <a:cubicBezTo>
                    <a:pt x="568463" y="2374300"/>
                    <a:pt x="471113" y="2493483"/>
                    <a:pt x="357379" y="2447181"/>
                  </a:cubicBezTo>
                  <a:close/>
                  <a:moveTo>
                    <a:pt x="359053" y="3174844"/>
                  </a:moveTo>
                  <a:cubicBezTo>
                    <a:pt x="297165" y="3149798"/>
                    <a:pt x="264381" y="3067047"/>
                    <a:pt x="290806" y="2999102"/>
                  </a:cubicBezTo>
                  <a:cubicBezTo>
                    <a:pt x="335306" y="2882950"/>
                    <a:pt x="490527" y="2895482"/>
                    <a:pt x="530323" y="3006698"/>
                  </a:cubicBezTo>
                  <a:cubicBezTo>
                    <a:pt x="570472" y="3102721"/>
                    <a:pt x="471783" y="3220776"/>
                    <a:pt x="359053" y="3174844"/>
                  </a:cubicBezTo>
                  <a:close/>
                  <a:moveTo>
                    <a:pt x="286454" y="3744231"/>
                  </a:moveTo>
                  <a:cubicBezTo>
                    <a:pt x="318235" y="3614033"/>
                    <a:pt x="488184" y="3613275"/>
                    <a:pt x="531662" y="3734361"/>
                  </a:cubicBezTo>
                  <a:cubicBezTo>
                    <a:pt x="619305" y="3944279"/>
                    <a:pt x="228249" y="3983760"/>
                    <a:pt x="286454" y="3744231"/>
                  </a:cubicBezTo>
                  <a:close/>
                  <a:moveTo>
                    <a:pt x="288128" y="4471524"/>
                  </a:moveTo>
                  <a:cubicBezTo>
                    <a:pt x="319909" y="4341713"/>
                    <a:pt x="489523" y="4340180"/>
                    <a:pt x="533336" y="4461654"/>
                  </a:cubicBezTo>
                  <a:cubicBezTo>
                    <a:pt x="621314" y="4672700"/>
                    <a:pt x="230257" y="4711053"/>
                    <a:pt x="288128" y="4471524"/>
                  </a:cubicBezTo>
                  <a:close/>
                  <a:moveTo>
                    <a:pt x="363404" y="5357481"/>
                  </a:moveTo>
                  <a:cubicBezTo>
                    <a:pt x="301517" y="5332435"/>
                    <a:pt x="268732" y="5249684"/>
                    <a:pt x="295157" y="5181739"/>
                  </a:cubicBezTo>
                  <a:cubicBezTo>
                    <a:pt x="339657" y="5065588"/>
                    <a:pt x="494878" y="5078119"/>
                    <a:pt x="534674" y="5189335"/>
                  </a:cubicBezTo>
                  <a:cubicBezTo>
                    <a:pt x="574488" y="5284988"/>
                    <a:pt x="476469" y="5403413"/>
                    <a:pt x="363404" y="5357481"/>
                  </a:cubicBezTo>
                  <a:close/>
                  <a:moveTo>
                    <a:pt x="290806" y="5926868"/>
                  </a:moveTo>
                  <a:cubicBezTo>
                    <a:pt x="322586" y="5796282"/>
                    <a:pt x="492535" y="5796282"/>
                    <a:pt x="536013" y="5916998"/>
                  </a:cubicBezTo>
                  <a:cubicBezTo>
                    <a:pt x="623657" y="6126916"/>
                    <a:pt x="232600" y="6166397"/>
                    <a:pt x="290806" y="5926868"/>
                  </a:cubicBezTo>
                  <a:close/>
                  <a:moveTo>
                    <a:pt x="353363" y="6806374"/>
                  </a:moveTo>
                  <a:cubicBezTo>
                    <a:pt x="303860" y="6779795"/>
                    <a:pt x="278086" y="6713752"/>
                    <a:pt x="292479" y="6654161"/>
                  </a:cubicBezTo>
                  <a:cubicBezTo>
                    <a:pt x="324260" y="6523962"/>
                    <a:pt x="494209" y="6523575"/>
                    <a:pt x="537687" y="6644291"/>
                  </a:cubicBezTo>
                  <a:cubicBezTo>
                    <a:pt x="579844" y="6745267"/>
                    <a:pt x="469105" y="6868626"/>
                    <a:pt x="353363" y="6806374"/>
                  </a:cubicBezTo>
                  <a:close/>
                  <a:moveTo>
                    <a:pt x="367738" y="7540118"/>
                  </a:moveTo>
                  <a:cubicBezTo>
                    <a:pt x="305850" y="7515072"/>
                    <a:pt x="273066" y="7432321"/>
                    <a:pt x="299491" y="7364375"/>
                  </a:cubicBezTo>
                  <a:cubicBezTo>
                    <a:pt x="343991" y="7248224"/>
                    <a:pt x="499212" y="7260756"/>
                    <a:pt x="539008" y="7371972"/>
                  </a:cubicBezTo>
                  <a:cubicBezTo>
                    <a:pt x="578840" y="7467625"/>
                    <a:pt x="480820" y="7586049"/>
                    <a:pt x="367738" y="7540118"/>
                  </a:cubicBezTo>
                  <a:close/>
                  <a:moveTo>
                    <a:pt x="369077" y="8267798"/>
                  </a:moveTo>
                  <a:cubicBezTo>
                    <a:pt x="238273" y="8214658"/>
                    <a:pt x="282103" y="7984999"/>
                    <a:pt x="438663" y="8011578"/>
                  </a:cubicBezTo>
                  <a:cubicBezTo>
                    <a:pt x="628343" y="8044590"/>
                    <a:pt x="548063" y="8340679"/>
                    <a:pt x="369077" y="826779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97" name="Google Shape;797;p13"/>
            <p:cNvGrpSpPr/>
            <p:nvPr/>
          </p:nvGrpSpPr>
          <p:grpSpPr>
            <a:xfrm>
              <a:off x="883753" y="1196477"/>
              <a:ext cx="6527328" cy="8034326"/>
              <a:chOff x="883753" y="1196477"/>
              <a:chExt cx="6527328" cy="8034326"/>
            </a:xfrm>
          </p:grpSpPr>
          <p:sp>
            <p:nvSpPr>
              <p:cNvPr id="798" name="Google Shape;798;p13"/>
              <p:cNvSpPr/>
              <p:nvPr/>
            </p:nvSpPr>
            <p:spPr>
              <a:xfrm>
                <a:off x="943146" y="1196477"/>
                <a:ext cx="6288424" cy="63714"/>
              </a:xfrm>
              <a:custGeom>
                <a:avLst/>
                <a:gdLst/>
                <a:ahLst/>
                <a:cxnLst/>
                <a:rect l="l" t="t" r="r" b="b"/>
                <a:pathLst>
                  <a:path w="6288424" h="63714" extrusionOk="0">
                    <a:moveTo>
                      <a:pt x="6285404" y="63715"/>
                    </a:moveTo>
                    <a:cubicBezTo>
                      <a:pt x="6283713" y="63732"/>
                      <a:pt x="11146" y="42476"/>
                      <a:pt x="8927" y="42459"/>
                    </a:cubicBezTo>
                    <a:cubicBezTo>
                      <a:pt x="8927" y="-22174"/>
                      <a:pt x="-443701" y="228"/>
                      <a:pt x="5097154" y="23476"/>
                    </a:cubicBezTo>
                    <a:cubicBezTo>
                      <a:pt x="6415768" y="28552"/>
                      <a:pt x="6283854" y="9023"/>
                      <a:pt x="6285404" y="6371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9" name="Google Shape;799;p13"/>
              <p:cNvSpPr/>
              <p:nvPr/>
            </p:nvSpPr>
            <p:spPr>
              <a:xfrm>
                <a:off x="943560" y="1918236"/>
                <a:ext cx="6306493" cy="66587"/>
              </a:xfrm>
              <a:custGeom>
                <a:avLst/>
                <a:gdLst/>
                <a:ahLst/>
                <a:cxnLst/>
                <a:rect l="l" t="t" r="r" b="b"/>
                <a:pathLst>
                  <a:path w="6306493" h="66587" extrusionOk="0">
                    <a:moveTo>
                      <a:pt x="6303064" y="66588"/>
                    </a:moveTo>
                    <a:cubicBezTo>
                      <a:pt x="6301056" y="66623"/>
                      <a:pt x="8459" y="45349"/>
                      <a:pt x="7173" y="45331"/>
                    </a:cubicBezTo>
                    <a:cubicBezTo>
                      <a:pt x="8670" y="-22368"/>
                      <a:pt x="-419610" y="-1517"/>
                      <a:pt x="5113792" y="26349"/>
                    </a:cubicBezTo>
                    <a:cubicBezTo>
                      <a:pt x="6431666" y="31407"/>
                      <a:pt x="6303064" y="11226"/>
                      <a:pt x="6303064" y="6658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0" name="Google Shape;800;p13"/>
              <p:cNvSpPr/>
              <p:nvPr/>
            </p:nvSpPr>
            <p:spPr>
              <a:xfrm>
                <a:off x="945379" y="2642655"/>
                <a:ext cx="6348399" cy="52716"/>
              </a:xfrm>
              <a:custGeom>
                <a:avLst/>
                <a:gdLst/>
                <a:ahLst/>
                <a:cxnLst/>
                <a:rect l="l" t="t" r="r" b="b"/>
                <a:pathLst>
                  <a:path w="6348399" h="52716" extrusionOk="0">
                    <a:moveTo>
                      <a:pt x="842696" y="48593"/>
                    </a:moveTo>
                    <a:cubicBezTo>
                      <a:pt x="-117205" y="48593"/>
                      <a:pt x="5037" y="61301"/>
                      <a:pt x="5037" y="0"/>
                    </a:cubicBezTo>
                    <a:cubicBezTo>
                      <a:pt x="7733522" y="43993"/>
                      <a:pt x="8852361" y="61442"/>
                      <a:pt x="842696" y="4859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1" name="Google Shape;801;p13"/>
              <p:cNvSpPr/>
              <p:nvPr/>
            </p:nvSpPr>
            <p:spPr>
              <a:xfrm>
                <a:off x="903595" y="3369507"/>
                <a:ext cx="6373533" cy="64597"/>
              </a:xfrm>
              <a:custGeom>
                <a:avLst/>
                <a:gdLst/>
                <a:ahLst/>
                <a:cxnLst/>
                <a:rect l="l" t="t" r="r" b="b"/>
                <a:pathLst>
                  <a:path w="6373533" h="64597" extrusionOk="0">
                    <a:moveTo>
                      <a:pt x="6370124" y="64597"/>
                    </a:moveTo>
                    <a:cubicBezTo>
                      <a:pt x="6368750" y="64615"/>
                      <a:pt x="8576" y="42971"/>
                      <a:pt x="6655" y="42953"/>
                    </a:cubicBezTo>
                    <a:cubicBezTo>
                      <a:pt x="9773" y="-22701"/>
                      <a:pt x="-423158" y="441"/>
                      <a:pt x="5188217" y="23971"/>
                    </a:cubicBezTo>
                    <a:cubicBezTo>
                      <a:pt x="6497951" y="29029"/>
                      <a:pt x="6370124" y="9483"/>
                      <a:pt x="6370124" y="6459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2" name="Google Shape;802;p13"/>
              <p:cNvSpPr/>
              <p:nvPr/>
            </p:nvSpPr>
            <p:spPr>
              <a:xfrm>
                <a:off x="932933" y="4094239"/>
                <a:ext cx="6360531" cy="64126"/>
              </a:xfrm>
              <a:custGeom>
                <a:avLst/>
                <a:gdLst/>
                <a:ahLst/>
                <a:cxnLst/>
                <a:rect l="l" t="t" r="r" b="b"/>
                <a:pathLst>
                  <a:path w="6360531" h="64126" extrusionOk="0">
                    <a:moveTo>
                      <a:pt x="6357504" y="64126"/>
                    </a:moveTo>
                    <a:cubicBezTo>
                      <a:pt x="6355954" y="64144"/>
                      <a:pt x="6596" y="42500"/>
                      <a:pt x="4746" y="42483"/>
                    </a:cubicBezTo>
                    <a:cubicBezTo>
                      <a:pt x="14488" y="-22449"/>
                      <a:pt x="-425349" y="376"/>
                      <a:pt x="5176266" y="23888"/>
                    </a:cubicBezTo>
                    <a:cubicBezTo>
                      <a:pt x="6487709" y="28946"/>
                      <a:pt x="6355918" y="9858"/>
                      <a:pt x="6357504" y="6412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3" name="Google Shape;803;p13"/>
              <p:cNvSpPr/>
              <p:nvPr/>
            </p:nvSpPr>
            <p:spPr>
              <a:xfrm>
                <a:off x="910051" y="4818452"/>
                <a:ext cx="6413352" cy="64545"/>
              </a:xfrm>
              <a:custGeom>
                <a:avLst/>
                <a:gdLst/>
                <a:ahLst/>
                <a:cxnLst/>
                <a:rect l="l" t="t" r="r" b="b"/>
                <a:pathLst>
                  <a:path w="6413352" h="64545" extrusionOk="0">
                    <a:moveTo>
                      <a:pt x="6411498" y="64546"/>
                    </a:moveTo>
                    <a:cubicBezTo>
                      <a:pt x="6410212" y="64563"/>
                      <a:pt x="157305" y="43554"/>
                      <a:pt x="8567" y="42531"/>
                    </a:cubicBezTo>
                    <a:cubicBezTo>
                      <a:pt x="7123" y="-22806"/>
                      <a:pt x="-434195" y="601"/>
                      <a:pt x="5216219" y="24307"/>
                    </a:cubicBezTo>
                    <a:cubicBezTo>
                      <a:pt x="6542126" y="29383"/>
                      <a:pt x="6406530" y="9854"/>
                      <a:pt x="6411498" y="6454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4" name="Google Shape;804;p13"/>
              <p:cNvSpPr/>
              <p:nvPr/>
            </p:nvSpPr>
            <p:spPr>
              <a:xfrm>
                <a:off x="929522" y="5540811"/>
                <a:ext cx="6426617" cy="58761"/>
              </a:xfrm>
              <a:custGeom>
                <a:avLst/>
                <a:gdLst/>
                <a:ahLst/>
                <a:cxnLst/>
                <a:rect l="l" t="t" r="r" b="b"/>
                <a:pathLst>
                  <a:path w="6426617" h="58761" extrusionOk="0">
                    <a:moveTo>
                      <a:pt x="2347890" y="51255"/>
                    </a:moveTo>
                    <a:cubicBezTo>
                      <a:pt x="-214571" y="41402"/>
                      <a:pt x="5709" y="70519"/>
                      <a:pt x="4158" y="0"/>
                    </a:cubicBezTo>
                    <a:cubicBezTo>
                      <a:pt x="6854748" y="19053"/>
                      <a:pt x="9116421" y="79808"/>
                      <a:pt x="2347890" y="5125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5" name="Google Shape;805;p13"/>
              <p:cNvSpPr/>
              <p:nvPr/>
            </p:nvSpPr>
            <p:spPr>
              <a:xfrm>
                <a:off x="928380" y="6266283"/>
                <a:ext cx="6412630" cy="65977"/>
              </a:xfrm>
              <a:custGeom>
                <a:avLst/>
                <a:gdLst/>
                <a:ahLst/>
                <a:cxnLst/>
                <a:rect l="l" t="t" r="r" b="b"/>
                <a:pathLst>
                  <a:path w="6412630" h="65977" extrusionOk="0">
                    <a:moveTo>
                      <a:pt x="6409235" y="65977"/>
                    </a:moveTo>
                    <a:cubicBezTo>
                      <a:pt x="6407949" y="65994"/>
                      <a:pt x="144914" y="44897"/>
                      <a:pt x="7626" y="43963"/>
                    </a:cubicBezTo>
                    <a:cubicBezTo>
                      <a:pt x="7626" y="-24582"/>
                      <a:pt x="-425288" y="1627"/>
                      <a:pt x="5232349" y="25368"/>
                    </a:cubicBezTo>
                    <a:cubicBezTo>
                      <a:pt x="6536534" y="31678"/>
                      <a:pt x="6409235" y="8553"/>
                      <a:pt x="6409235" y="6597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6" name="Google Shape;806;p13"/>
              <p:cNvSpPr/>
              <p:nvPr/>
            </p:nvSpPr>
            <p:spPr>
              <a:xfrm>
                <a:off x="909355" y="6989920"/>
                <a:ext cx="6460822" cy="66971"/>
              </a:xfrm>
              <a:custGeom>
                <a:avLst/>
                <a:gdLst/>
                <a:ahLst/>
                <a:cxnLst/>
                <a:rect l="l" t="t" r="r" b="b"/>
                <a:pathLst>
                  <a:path w="6460822" h="66971" extrusionOk="0">
                    <a:moveTo>
                      <a:pt x="6459371" y="66971"/>
                    </a:moveTo>
                    <a:cubicBezTo>
                      <a:pt x="6458085" y="66989"/>
                      <a:pt x="120865" y="45698"/>
                      <a:pt x="6585" y="44957"/>
                    </a:cubicBezTo>
                    <a:cubicBezTo>
                      <a:pt x="9880" y="-25985"/>
                      <a:pt x="-426857" y="2462"/>
                      <a:pt x="5268761" y="26363"/>
                    </a:cubicBezTo>
                    <a:cubicBezTo>
                      <a:pt x="6589101" y="31439"/>
                      <a:pt x="6453293" y="11857"/>
                      <a:pt x="6459371" y="6697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7" name="Google Shape;807;p13"/>
              <p:cNvSpPr/>
              <p:nvPr/>
            </p:nvSpPr>
            <p:spPr>
              <a:xfrm>
                <a:off x="910632" y="7713965"/>
                <a:ext cx="6500449" cy="59902"/>
              </a:xfrm>
              <a:custGeom>
                <a:avLst/>
                <a:gdLst/>
                <a:ahLst/>
                <a:cxnLst/>
                <a:rect l="l" t="t" r="r" b="b"/>
                <a:pathLst>
                  <a:path w="6500449" h="59902" extrusionOk="0">
                    <a:moveTo>
                      <a:pt x="2418627" y="51625"/>
                    </a:moveTo>
                    <a:cubicBezTo>
                      <a:pt x="-254221" y="41367"/>
                      <a:pt x="6982" y="72899"/>
                      <a:pt x="6982" y="0"/>
                    </a:cubicBezTo>
                    <a:cubicBezTo>
                      <a:pt x="6816172" y="26244"/>
                      <a:pt x="9283609" y="80601"/>
                      <a:pt x="2418627" y="5162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8" name="Google Shape;808;p13"/>
              <p:cNvSpPr/>
              <p:nvPr/>
            </p:nvSpPr>
            <p:spPr>
              <a:xfrm>
                <a:off x="883753" y="8440259"/>
                <a:ext cx="6526567" cy="65525"/>
              </a:xfrm>
              <a:custGeom>
                <a:avLst/>
                <a:gdLst/>
                <a:ahLst/>
                <a:cxnLst/>
                <a:rect l="l" t="t" r="r" b="b"/>
                <a:pathLst>
                  <a:path w="6526567" h="65525" extrusionOk="0">
                    <a:moveTo>
                      <a:pt x="6524117" y="65525"/>
                    </a:moveTo>
                    <a:cubicBezTo>
                      <a:pt x="6522779" y="65543"/>
                      <a:pt x="276760" y="45027"/>
                      <a:pt x="8105" y="42753"/>
                    </a:cubicBezTo>
                    <a:cubicBezTo>
                      <a:pt x="8105" y="-23624"/>
                      <a:pt x="-440065" y="1087"/>
                      <a:pt x="5328839" y="25286"/>
                    </a:cubicBezTo>
                    <a:cubicBezTo>
                      <a:pt x="6654358" y="30363"/>
                      <a:pt x="6520999" y="10816"/>
                      <a:pt x="6524117" y="6552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9" name="Google Shape;809;p13"/>
              <p:cNvSpPr/>
              <p:nvPr/>
            </p:nvSpPr>
            <p:spPr>
              <a:xfrm>
                <a:off x="905593" y="9163074"/>
                <a:ext cx="6497258" cy="67729"/>
              </a:xfrm>
              <a:custGeom>
                <a:avLst/>
                <a:gdLst/>
                <a:ahLst/>
                <a:cxnLst/>
                <a:rect l="l" t="t" r="r" b="b"/>
                <a:pathLst>
                  <a:path w="6497258" h="67729" extrusionOk="0">
                    <a:moveTo>
                      <a:pt x="6494914" y="67730"/>
                    </a:moveTo>
                    <a:cubicBezTo>
                      <a:pt x="6493646" y="67748"/>
                      <a:pt x="178658" y="45998"/>
                      <a:pt x="8339" y="44570"/>
                    </a:cubicBezTo>
                    <a:cubicBezTo>
                      <a:pt x="6754" y="-21983"/>
                      <a:pt x="-434352" y="-1890"/>
                      <a:pt x="5324052" y="27103"/>
                    </a:cubicBezTo>
                    <a:cubicBezTo>
                      <a:pt x="6623076" y="32179"/>
                      <a:pt x="6491584" y="11153"/>
                      <a:pt x="6494914" y="6773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10" name="Google Shape;810;p13"/>
            <p:cNvSpPr/>
            <p:nvPr/>
          </p:nvSpPr>
          <p:spPr>
            <a:xfrm>
              <a:off x="1743570" y="814551"/>
              <a:ext cx="175291" cy="8727904"/>
            </a:xfrm>
            <a:custGeom>
              <a:avLst/>
              <a:gdLst/>
              <a:ahLst/>
              <a:cxnLst/>
              <a:rect l="l" t="t" r="r" b="b"/>
              <a:pathLst>
                <a:path w="175291" h="8727904" extrusionOk="0">
                  <a:moveTo>
                    <a:pt x="175292" y="8727905"/>
                  </a:moveTo>
                  <a:cubicBezTo>
                    <a:pt x="78540" y="8727905"/>
                    <a:pt x="-73792" y="3686082"/>
                    <a:pt x="41140" y="2"/>
                  </a:cubicBezTo>
                  <a:cubicBezTo>
                    <a:pt x="139089" y="-2977"/>
                    <a:pt x="-96887" y="3400745"/>
                    <a:pt x="175292" y="87279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1" name="Google Shape;811;p13"/>
          <p:cNvGrpSpPr/>
          <p:nvPr/>
        </p:nvGrpSpPr>
        <p:grpSpPr>
          <a:xfrm rot="865684">
            <a:off x="8524802" y="2642418"/>
            <a:ext cx="2829437" cy="3504211"/>
            <a:chOff x="17047059" y="5284049"/>
            <a:chExt cx="5658063" cy="7007417"/>
          </a:xfrm>
        </p:grpSpPr>
        <p:sp>
          <p:nvSpPr>
            <p:cNvPr id="812" name="Google Shape;812;p13"/>
            <p:cNvSpPr/>
            <p:nvPr/>
          </p:nvSpPr>
          <p:spPr>
            <a:xfrm>
              <a:off x="21935480" y="7531387"/>
              <a:ext cx="769643" cy="4685389"/>
            </a:xfrm>
            <a:custGeom>
              <a:avLst/>
              <a:gdLst/>
              <a:ahLst/>
              <a:cxnLst/>
              <a:rect l="l" t="t" r="r" b="b"/>
              <a:pathLst>
                <a:path w="769643" h="4685389" extrusionOk="0">
                  <a:moveTo>
                    <a:pt x="317361" y="4681288"/>
                  </a:moveTo>
                  <a:cubicBezTo>
                    <a:pt x="665680" y="4648185"/>
                    <a:pt x="656663" y="4667498"/>
                    <a:pt x="709787" y="4651493"/>
                  </a:cubicBezTo>
                  <a:cubicBezTo>
                    <a:pt x="822617" y="4617479"/>
                    <a:pt x="755659" y="4559051"/>
                    <a:pt x="675020" y="2176976"/>
                  </a:cubicBezTo>
                  <a:cubicBezTo>
                    <a:pt x="670287" y="2037094"/>
                    <a:pt x="609545" y="179273"/>
                    <a:pt x="578460" y="40064"/>
                  </a:cubicBezTo>
                  <a:cubicBezTo>
                    <a:pt x="548566" y="-93792"/>
                    <a:pt x="411148" y="130908"/>
                    <a:pt x="115771" y="372496"/>
                  </a:cubicBezTo>
                  <a:cubicBezTo>
                    <a:pt x="-76536" y="538529"/>
                    <a:pt x="20234" y="285141"/>
                    <a:pt x="57871" y="1174271"/>
                  </a:cubicBezTo>
                  <a:cubicBezTo>
                    <a:pt x="312880" y="4688086"/>
                    <a:pt x="77475" y="4709696"/>
                    <a:pt x="317361" y="46812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13;p13"/>
            <p:cNvSpPr/>
            <p:nvPr/>
          </p:nvSpPr>
          <p:spPr>
            <a:xfrm>
              <a:off x="22376045" y="10533207"/>
              <a:ext cx="140" cy="5283"/>
            </a:xfrm>
            <a:custGeom>
              <a:avLst/>
              <a:gdLst/>
              <a:ahLst/>
              <a:cxnLst/>
              <a:rect l="l" t="t" r="r" b="b"/>
              <a:pathLst>
                <a:path w="140" h="5283" extrusionOk="0">
                  <a:moveTo>
                    <a:pt x="0" y="0"/>
                  </a:moveTo>
                  <a:cubicBezTo>
                    <a:pt x="0" y="1682"/>
                    <a:pt x="126" y="3475"/>
                    <a:pt x="140" y="5284"/>
                  </a:cubicBezTo>
                  <a:cubicBezTo>
                    <a:pt x="14" y="3490"/>
                    <a:pt x="0" y="1696"/>
                    <a:pt x="0" y="0"/>
                  </a:cubicBezTo>
                  <a:close/>
                </a:path>
              </a:pathLst>
            </a:custGeom>
            <a:solidFill>
              <a:srgbClr val="E64FA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13"/>
            <p:cNvSpPr/>
            <p:nvPr/>
          </p:nvSpPr>
          <p:spPr>
            <a:xfrm>
              <a:off x="17047059" y="5284049"/>
              <a:ext cx="5656788" cy="7007417"/>
            </a:xfrm>
            <a:custGeom>
              <a:avLst/>
              <a:gdLst/>
              <a:ahLst/>
              <a:cxnLst/>
              <a:rect l="l" t="t" r="r" b="b"/>
              <a:pathLst>
                <a:path w="5656788" h="7007417" extrusionOk="0">
                  <a:moveTo>
                    <a:pt x="5093569" y="3342298"/>
                  </a:moveTo>
                  <a:cubicBezTo>
                    <a:pt x="5076584" y="3087677"/>
                    <a:pt x="5191598" y="3109442"/>
                    <a:pt x="5558737" y="2735190"/>
                  </a:cubicBezTo>
                  <a:cubicBezTo>
                    <a:pt x="5708462" y="2582554"/>
                    <a:pt x="5655114" y="2593682"/>
                    <a:pt x="5604636" y="1659494"/>
                  </a:cubicBezTo>
                  <a:cubicBezTo>
                    <a:pt x="5591236" y="1411586"/>
                    <a:pt x="5553080" y="145948"/>
                    <a:pt x="5515428" y="62643"/>
                  </a:cubicBezTo>
                  <a:cubicBezTo>
                    <a:pt x="5475465" y="-25790"/>
                    <a:pt x="5398733" y="-1446"/>
                    <a:pt x="4950438" y="21118"/>
                  </a:cubicBezTo>
                  <a:cubicBezTo>
                    <a:pt x="2627259" y="138113"/>
                    <a:pt x="37295" y="164728"/>
                    <a:pt x="7148" y="266195"/>
                  </a:cubicBezTo>
                  <a:cubicBezTo>
                    <a:pt x="-29370" y="389091"/>
                    <a:pt x="81038" y="2901588"/>
                    <a:pt x="179403" y="5830353"/>
                  </a:cubicBezTo>
                  <a:cubicBezTo>
                    <a:pt x="222222" y="7111338"/>
                    <a:pt x="157588" y="6995281"/>
                    <a:pt x="601487" y="7007417"/>
                  </a:cubicBezTo>
                  <a:cubicBezTo>
                    <a:pt x="5397165" y="6965023"/>
                    <a:pt x="5167374" y="7031915"/>
                    <a:pt x="5220891" y="6967153"/>
                  </a:cubicBezTo>
                  <a:cubicBezTo>
                    <a:pt x="5341618" y="6821076"/>
                    <a:pt x="5128966" y="3873026"/>
                    <a:pt x="5093569" y="334229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15;p13"/>
            <p:cNvSpPr/>
            <p:nvPr/>
          </p:nvSpPr>
          <p:spPr>
            <a:xfrm>
              <a:off x="18282236" y="6619200"/>
              <a:ext cx="3235806" cy="602195"/>
            </a:xfrm>
            <a:custGeom>
              <a:avLst/>
              <a:gdLst/>
              <a:ahLst/>
              <a:cxnLst/>
              <a:rect l="l" t="t" r="r" b="b"/>
              <a:pathLst>
                <a:path w="3235806" h="602195" extrusionOk="0">
                  <a:moveTo>
                    <a:pt x="3153505" y="685"/>
                  </a:moveTo>
                  <a:cubicBezTo>
                    <a:pt x="3223068" y="-9714"/>
                    <a:pt x="3194742" y="99644"/>
                    <a:pt x="3209262" y="235041"/>
                  </a:cubicBezTo>
                  <a:cubicBezTo>
                    <a:pt x="3238218" y="458914"/>
                    <a:pt x="3248188" y="498408"/>
                    <a:pt x="3215031" y="501996"/>
                  </a:cubicBezTo>
                  <a:cubicBezTo>
                    <a:pt x="3199236" y="503622"/>
                    <a:pt x="82859" y="628662"/>
                    <a:pt x="60231" y="597087"/>
                  </a:cubicBezTo>
                  <a:cubicBezTo>
                    <a:pt x="59559" y="594242"/>
                    <a:pt x="288" y="189984"/>
                    <a:pt x="8" y="187082"/>
                  </a:cubicBezTo>
                  <a:cubicBezTo>
                    <a:pt x="-5551" y="96378"/>
                    <a:pt x="2938347" y="-5061"/>
                    <a:pt x="3153505" y="6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6" name="Google Shape;816;p13"/>
          <p:cNvGrpSpPr/>
          <p:nvPr/>
        </p:nvGrpSpPr>
        <p:grpSpPr>
          <a:xfrm rot="-189150">
            <a:off x="839632" y="840877"/>
            <a:ext cx="3416445" cy="3462072"/>
            <a:chOff x="1678844" y="1681815"/>
            <a:chExt cx="6832114" cy="6923359"/>
          </a:xfrm>
        </p:grpSpPr>
        <p:sp>
          <p:nvSpPr>
            <p:cNvPr id="817" name="Google Shape;817;p13"/>
            <p:cNvSpPr/>
            <p:nvPr/>
          </p:nvSpPr>
          <p:spPr>
            <a:xfrm>
              <a:off x="1678844" y="1681815"/>
              <a:ext cx="6832114" cy="6923359"/>
            </a:xfrm>
            <a:custGeom>
              <a:avLst/>
              <a:gdLst/>
              <a:ahLst/>
              <a:cxnLst/>
              <a:rect l="l" t="t" r="r" b="b"/>
              <a:pathLst>
                <a:path w="6832114" h="6923359" extrusionOk="0">
                  <a:moveTo>
                    <a:pt x="6702602" y="5165094"/>
                  </a:moveTo>
                  <a:cubicBezTo>
                    <a:pt x="6163393" y="6195469"/>
                    <a:pt x="5827234" y="6434145"/>
                    <a:pt x="5305736" y="6778582"/>
                  </a:cubicBezTo>
                  <a:cubicBezTo>
                    <a:pt x="4893864" y="7004118"/>
                    <a:pt x="5456803" y="6890824"/>
                    <a:pt x="116208" y="6920192"/>
                  </a:cubicBezTo>
                  <a:cubicBezTo>
                    <a:pt x="-77531" y="6921287"/>
                    <a:pt x="38309" y="7150657"/>
                    <a:pt x="1462" y="1456347"/>
                  </a:cubicBezTo>
                  <a:cubicBezTo>
                    <a:pt x="5447" y="734643"/>
                    <a:pt x="3690" y="1050736"/>
                    <a:pt x="8436" y="203773"/>
                  </a:cubicBezTo>
                  <a:cubicBezTo>
                    <a:pt x="9321" y="-1573"/>
                    <a:pt x="-60484" y="126772"/>
                    <a:pt x="6715580" y="19"/>
                  </a:cubicBezTo>
                  <a:cubicBezTo>
                    <a:pt x="6778647" y="-1130"/>
                    <a:pt x="6830244" y="49881"/>
                    <a:pt x="6829967" y="112897"/>
                  </a:cubicBezTo>
                  <a:cubicBezTo>
                    <a:pt x="6800647" y="5404572"/>
                    <a:pt x="6906787" y="4771182"/>
                    <a:pt x="6702602" y="51650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13"/>
            <p:cNvSpPr/>
            <p:nvPr/>
          </p:nvSpPr>
          <p:spPr>
            <a:xfrm>
              <a:off x="6677367" y="6572882"/>
              <a:ext cx="1829160" cy="2027975"/>
            </a:xfrm>
            <a:custGeom>
              <a:avLst/>
              <a:gdLst/>
              <a:ahLst/>
              <a:cxnLst/>
              <a:rect l="l" t="t" r="r" b="b"/>
              <a:pathLst>
                <a:path w="1829160" h="2027975" extrusionOk="0">
                  <a:moveTo>
                    <a:pt x="1829161" y="0"/>
                  </a:moveTo>
                  <a:cubicBezTo>
                    <a:pt x="1718676" y="377392"/>
                    <a:pt x="950638" y="1729413"/>
                    <a:pt x="0" y="2027976"/>
                  </a:cubicBezTo>
                  <a:cubicBezTo>
                    <a:pt x="517541" y="1674733"/>
                    <a:pt x="708264" y="1042672"/>
                    <a:pt x="807430" y="419085"/>
                  </a:cubicBezTo>
                  <a:cubicBezTo>
                    <a:pt x="821364" y="331366"/>
                    <a:pt x="1048283" y="403715"/>
                    <a:pt x="1285828" y="302758"/>
                  </a:cubicBezTo>
                  <a:cubicBezTo>
                    <a:pt x="1477242" y="220731"/>
                    <a:pt x="1687834" y="168390"/>
                    <a:pt x="18291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p13"/>
            <p:cNvSpPr/>
            <p:nvPr/>
          </p:nvSpPr>
          <p:spPr>
            <a:xfrm>
              <a:off x="1683489" y="1681815"/>
              <a:ext cx="6825336" cy="880891"/>
            </a:xfrm>
            <a:custGeom>
              <a:avLst/>
              <a:gdLst/>
              <a:ahLst/>
              <a:cxnLst/>
              <a:rect l="l" t="t" r="r" b="b"/>
              <a:pathLst>
                <a:path w="6825336" h="880891" extrusionOk="0">
                  <a:moveTo>
                    <a:pt x="6825336" y="112911"/>
                  </a:moveTo>
                  <a:lnTo>
                    <a:pt x="6821808" y="750165"/>
                  </a:lnTo>
                  <a:lnTo>
                    <a:pt x="0" y="880892"/>
                  </a:lnTo>
                  <a:lnTo>
                    <a:pt x="3791" y="203773"/>
                  </a:lnTo>
                  <a:cubicBezTo>
                    <a:pt x="4691" y="-4329"/>
                    <a:pt x="-50628" y="126495"/>
                    <a:pt x="6710936" y="19"/>
                  </a:cubicBezTo>
                  <a:cubicBezTo>
                    <a:pt x="6774017" y="-1130"/>
                    <a:pt x="6825599" y="49881"/>
                    <a:pt x="6825336" y="1129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20" name="Google Shape;820;p13"/>
          <p:cNvSpPr txBox="1"/>
          <p:nvPr/>
        </p:nvSpPr>
        <p:spPr>
          <a:xfrm>
            <a:off x="924938" y="1658938"/>
            <a:ext cx="3256518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dirty="0" smtClean="0">
                <a:solidFill>
                  <a:schemeClr val="dk1"/>
                </a:solidFill>
                <a:latin typeface="Comic Sans MS" pitchFamily="66" charset="0"/>
                <a:ea typeface="Mali Light"/>
                <a:cs typeface="Mali Light"/>
                <a:sym typeface="Mali Light"/>
              </a:rPr>
              <a:t>Особенности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dirty="0" smtClean="0">
                <a:solidFill>
                  <a:schemeClr val="dk1"/>
                </a:solidFill>
                <a:latin typeface="Comic Sans MS" pitchFamily="66" charset="0"/>
                <a:ea typeface="Mali Light"/>
                <a:cs typeface="Mali Light"/>
                <a:sym typeface="Mali Light"/>
              </a:rPr>
              <a:t>ВИЧ-инфекции</a:t>
            </a:r>
            <a:endParaRPr sz="700" dirty="0">
              <a:solidFill>
                <a:schemeClr val="dk1"/>
              </a:solidFill>
              <a:latin typeface="Comic Sans MS" pitchFamily="66" charset="0"/>
              <a:ea typeface="Mali Light"/>
              <a:cs typeface="Mali Light"/>
              <a:sym typeface="Mali Light"/>
            </a:endParaRPr>
          </a:p>
        </p:txBody>
      </p:sp>
      <p:sp>
        <p:nvSpPr>
          <p:cNvPr id="821" name="Google Shape;821;p13"/>
          <p:cNvSpPr txBox="1"/>
          <p:nvPr/>
        </p:nvSpPr>
        <p:spPr>
          <a:xfrm>
            <a:off x="5148700" y="668291"/>
            <a:ext cx="3383740" cy="3520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92100" lvl="1" indent="-152400">
              <a:lnSpc>
                <a:spcPct val="130000"/>
              </a:lnSpc>
              <a:buClr>
                <a:schemeClr val="dk1"/>
              </a:buClr>
              <a:buSzPts val="1400"/>
              <a:buFont typeface="Arial"/>
              <a:buChar char="•"/>
            </a:pPr>
            <a:r>
              <a:rPr lang="ru-RU" sz="1600" dirty="0" smtClean="0">
                <a:solidFill>
                  <a:schemeClr val="dk1"/>
                </a:solidFill>
                <a:latin typeface="Comic Sans MS" pitchFamily="66" charset="0"/>
                <a:ea typeface="Nunito"/>
                <a:cs typeface="Nunito"/>
                <a:sym typeface="Nunito"/>
              </a:rPr>
              <a:t>Отсутствие специфических симптомов заражения;</a:t>
            </a:r>
          </a:p>
          <a:p>
            <a:pPr marL="292100" lvl="1" indent="-152400">
              <a:lnSpc>
                <a:spcPct val="130000"/>
              </a:lnSpc>
              <a:buClr>
                <a:schemeClr val="dk1"/>
              </a:buClr>
              <a:buSzPts val="1400"/>
              <a:buFont typeface="Arial"/>
              <a:buChar char="•"/>
            </a:pPr>
            <a:r>
              <a:rPr lang="ru-RU" sz="1600" dirty="0">
                <a:solidFill>
                  <a:schemeClr val="dk1"/>
                </a:solidFill>
                <a:latin typeface="Comic Sans MS" pitchFamily="66" charset="0"/>
                <a:ea typeface="Nunito"/>
                <a:cs typeface="Nunito"/>
                <a:sym typeface="Nunito"/>
              </a:rPr>
              <a:t>Х</a:t>
            </a:r>
            <a:r>
              <a:rPr lang="ru-RU" sz="1600" dirty="0" smtClean="0">
                <a:solidFill>
                  <a:schemeClr val="dk1"/>
                </a:solidFill>
                <a:latin typeface="Comic Sans MS" pitchFamily="66" charset="0"/>
                <a:ea typeface="Nunito"/>
                <a:cs typeface="Nunito"/>
                <a:sym typeface="Nunito"/>
              </a:rPr>
              <a:t>ранится </a:t>
            </a:r>
            <a:r>
              <a:rPr lang="ru-RU" sz="1600" dirty="0">
                <a:solidFill>
                  <a:schemeClr val="dk1"/>
                </a:solidFill>
                <a:latin typeface="Comic Sans MS" pitchFamily="66" charset="0"/>
                <a:ea typeface="Nunito"/>
                <a:cs typeface="Nunito"/>
                <a:sym typeface="Nunito"/>
              </a:rPr>
              <a:t>в клетках иммунологической памяти на протяжении всей жизни организма человека. </a:t>
            </a:r>
            <a:endParaRPr lang="ru-RU" sz="1600" dirty="0" smtClean="0">
              <a:solidFill>
                <a:schemeClr val="dk1"/>
              </a:solidFill>
              <a:latin typeface="Comic Sans MS" pitchFamily="66" charset="0"/>
              <a:ea typeface="Nunito"/>
              <a:cs typeface="Nunito"/>
              <a:sym typeface="Nunito"/>
            </a:endParaRPr>
          </a:p>
          <a:p>
            <a:pPr marL="292100" lvl="1" indent="-152400">
              <a:lnSpc>
                <a:spcPct val="130000"/>
              </a:lnSpc>
              <a:buClr>
                <a:schemeClr val="dk1"/>
              </a:buClr>
              <a:buSzPts val="1400"/>
              <a:buFont typeface="Arial"/>
              <a:buChar char="•"/>
            </a:pPr>
            <a:r>
              <a:rPr lang="ru-RU" sz="1600" b="0" i="0" u="none" strike="noStrike" cap="none" dirty="0" smtClean="0">
                <a:solidFill>
                  <a:schemeClr val="dk1"/>
                </a:solidFill>
                <a:latin typeface="Comic Sans MS" pitchFamily="66" charset="0"/>
                <a:ea typeface="Nunito"/>
                <a:cs typeface="Nunito"/>
                <a:sym typeface="Nunito"/>
              </a:rPr>
              <a:t>Период окна от 2-3 недели до 3-12 месяцев невозможно диагностировать ВИЧ;</a:t>
            </a:r>
            <a:endParaRPr sz="900" dirty="0">
              <a:solidFill>
                <a:schemeClr val="dk1"/>
              </a:solidFill>
              <a:latin typeface="Comic Sans MS" pitchFamily="66" charset="0"/>
            </a:endParaRPr>
          </a:p>
          <a:p>
            <a:pPr marL="292100" marR="0" lvl="1" indent="-1524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ru-RU" sz="1600" b="0" i="0" u="none" strike="noStrike" cap="none" dirty="0" smtClean="0">
                <a:solidFill>
                  <a:schemeClr val="dk1"/>
                </a:solidFill>
                <a:latin typeface="Comic Sans MS" pitchFamily="66" charset="0"/>
                <a:ea typeface="Nunito"/>
                <a:cs typeface="Nunito"/>
                <a:sym typeface="Nunito"/>
              </a:rPr>
              <a:t>Многолетнее бессимптомное течение болезни;</a:t>
            </a:r>
          </a:p>
        </p:txBody>
      </p:sp>
    </p:spTree>
    <p:extLst>
      <p:ext uri="{BB962C8B-B14F-4D97-AF65-F5344CB8AC3E}">
        <p14:creationId xmlns:p14="http://schemas.microsoft.com/office/powerpoint/2010/main" val="367602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2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arisa1\Downloads\212589ab22fc3758a39bb37b01ff82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9020">
            <a:off x="803793" y="-63170"/>
            <a:ext cx="3113690" cy="2072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47" name="Google Shape;2447;p27"/>
          <p:cNvSpPr txBox="1"/>
          <p:nvPr/>
        </p:nvSpPr>
        <p:spPr>
          <a:xfrm>
            <a:off x="3517735" y="2242185"/>
            <a:ext cx="2550337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dk1"/>
                </a:solidFill>
                <a:latin typeface="Comic Sans MS" pitchFamily="66" charset="0"/>
                <a:ea typeface="Mali Light"/>
                <a:cs typeface="Mali Light"/>
                <a:sym typeface="Mali Light"/>
              </a:rPr>
              <a:t>Источники заражения</a:t>
            </a: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dk1"/>
                </a:solidFill>
                <a:latin typeface="Comic Sans MS" pitchFamily="66" charset="0"/>
                <a:ea typeface="Mali Light"/>
                <a:cs typeface="Mali Light"/>
                <a:sym typeface="Mali Light"/>
              </a:rPr>
              <a:t>ВИЧ-инфекцией</a:t>
            </a:r>
            <a:endParaRPr sz="700" dirty="0">
              <a:solidFill>
                <a:schemeClr val="dk1"/>
              </a:solidFill>
              <a:latin typeface="Comic Sans MS" pitchFamily="66" charset="0"/>
              <a:ea typeface="Mali Light"/>
              <a:cs typeface="Mali Light"/>
              <a:sym typeface="Mali Light"/>
            </a:endParaRPr>
          </a:p>
        </p:txBody>
      </p:sp>
      <p:grpSp>
        <p:nvGrpSpPr>
          <p:cNvPr id="2449" name="Google Shape;2449;p27"/>
          <p:cNvGrpSpPr/>
          <p:nvPr/>
        </p:nvGrpSpPr>
        <p:grpSpPr>
          <a:xfrm rot="1800639">
            <a:off x="8255410" y="3958156"/>
            <a:ext cx="2648413" cy="2673496"/>
            <a:chOff x="16509173" y="7914100"/>
            <a:chExt cx="5296413" cy="5347110"/>
          </a:xfrm>
        </p:grpSpPr>
        <p:sp>
          <p:nvSpPr>
            <p:cNvPr id="2450" name="Google Shape;2450;p27"/>
            <p:cNvSpPr/>
            <p:nvPr/>
          </p:nvSpPr>
          <p:spPr>
            <a:xfrm>
              <a:off x="16516166" y="7914100"/>
              <a:ext cx="5282135" cy="5347110"/>
            </a:xfrm>
            <a:custGeom>
              <a:avLst/>
              <a:gdLst/>
              <a:ahLst/>
              <a:cxnLst/>
              <a:rect l="l" t="t" r="r" b="b"/>
              <a:pathLst>
                <a:path w="5282135" h="5347110" extrusionOk="0">
                  <a:moveTo>
                    <a:pt x="1" y="5259884"/>
                  </a:moveTo>
                  <a:cubicBezTo>
                    <a:pt x="-266" y="5308618"/>
                    <a:pt x="39681" y="5348005"/>
                    <a:pt x="88449" y="5347095"/>
                  </a:cubicBezTo>
                  <a:cubicBezTo>
                    <a:pt x="5367285" y="5248570"/>
                    <a:pt x="5277392" y="5341043"/>
                    <a:pt x="5278238" y="5189687"/>
                  </a:cubicBezTo>
                  <a:cubicBezTo>
                    <a:pt x="5279458" y="4969333"/>
                    <a:pt x="5282134" y="87903"/>
                    <a:pt x="5282134" y="88620"/>
                  </a:cubicBezTo>
                  <a:cubicBezTo>
                    <a:pt x="5282402" y="40336"/>
                    <a:pt x="5243150" y="1131"/>
                    <a:pt x="5194832" y="1398"/>
                  </a:cubicBezTo>
                  <a:cubicBezTo>
                    <a:pt x="-81232" y="30454"/>
                    <a:pt x="4733" y="-61420"/>
                    <a:pt x="3887" y="91518"/>
                  </a:cubicBezTo>
                  <a:cubicBezTo>
                    <a:pt x="2667" y="314963"/>
                    <a:pt x="-9" y="5260590"/>
                    <a:pt x="1" y="525988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51" name="Google Shape;2451;p27"/>
            <p:cNvGrpSpPr/>
            <p:nvPr/>
          </p:nvGrpSpPr>
          <p:grpSpPr>
            <a:xfrm>
              <a:off x="16509173" y="8274271"/>
              <a:ext cx="5296413" cy="4684476"/>
              <a:chOff x="16509173" y="8274271"/>
              <a:chExt cx="5296413" cy="4684476"/>
            </a:xfrm>
          </p:grpSpPr>
          <p:sp>
            <p:nvSpPr>
              <p:cNvPr id="2452" name="Google Shape;2452;p27"/>
              <p:cNvSpPr/>
              <p:nvPr/>
            </p:nvSpPr>
            <p:spPr>
              <a:xfrm>
                <a:off x="16511995" y="9519634"/>
                <a:ext cx="5290903" cy="48758"/>
              </a:xfrm>
              <a:custGeom>
                <a:avLst/>
                <a:gdLst/>
                <a:ahLst/>
                <a:cxnLst/>
                <a:rect l="l" t="t" r="r" b="b"/>
                <a:pathLst>
                  <a:path w="5290903" h="48758" extrusionOk="0">
                    <a:moveTo>
                      <a:pt x="5284624" y="19823"/>
                    </a:moveTo>
                    <a:cubicBezTo>
                      <a:pt x="5284420" y="-12035"/>
                      <a:pt x="5690499" y="-2934"/>
                      <a:pt x="6280" y="28935"/>
                    </a:cubicBezTo>
                    <a:cubicBezTo>
                      <a:pt x="6483" y="60793"/>
                      <a:pt x="-399606" y="51692"/>
                      <a:pt x="5284624" y="1982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3" name="Google Shape;2453;p27"/>
              <p:cNvSpPr/>
              <p:nvPr/>
            </p:nvSpPr>
            <p:spPr>
              <a:xfrm>
                <a:off x="16514706" y="9934342"/>
                <a:ext cx="5290880" cy="57645"/>
              </a:xfrm>
              <a:custGeom>
                <a:avLst/>
                <a:gdLst/>
                <a:ahLst/>
                <a:cxnLst/>
                <a:rect l="l" t="t" r="r" b="b"/>
                <a:pathLst>
                  <a:path w="5290880" h="57645" extrusionOk="0">
                    <a:moveTo>
                      <a:pt x="5284599" y="19334"/>
                    </a:moveTo>
                    <a:cubicBezTo>
                      <a:pt x="5284396" y="-12535"/>
                      <a:pt x="5690518" y="-4183"/>
                      <a:pt x="6277" y="38316"/>
                    </a:cubicBezTo>
                    <a:cubicBezTo>
                      <a:pt x="6491" y="70174"/>
                      <a:pt x="-399609" y="61833"/>
                      <a:pt x="5284599" y="1933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4" name="Google Shape;2454;p27"/>
              <p:cNvSpPr/>
              <p:nvPr/>
            </p:nvSpPr>
            <p:spPr>
              <a:xfrm>
                <a:off x="16512914" y="10349004"/>
                <a:ext cx="5291066" cy="66690"/>
              </a:xfrm>
              <a:custGeom>
                <a:avLst/>
                <a:gdLst/>
                <a:ahLst/>
                <a:cxnLst/>
                <a:rect l="l" t="t" r="r" b="b"/>
                <a:pathLst>
                  <a:path w="5291066" h="66690" extrusionOk="0">
                    <a:moveTo>
                      <a:pt x="5284657" y="18924"/>
                    </a:moveTo>
                    <a:cubicBezTo>
                      <a:pt x="5284860" y="-12945"/>
                      <a:pt x="5690854" y="-5363"/>
                      <a:pt x="6410" y="47766"/>
                    </a:cubicBezTo>
                    <a:cubicBezTo>
                      <a:pt x="6206" y="79635"/>
                      <a:pt x="-399787" y="72053"/>
                      <a:pt x="5284657" y="1892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5" name="Google Shape;2455;p27"/>
              <p:cNvSpPr/>
              <p:nvPr/>
            </p:nvSpPr>
            <p:spPr>
              <a:xfrm>
                <a:off x="16512169" y="8274271"/>
                <a:ext cx="5290902" cy="24439"/>
              </a:xfrm>
              <a:custGeom>
                <a:avLst/>
                <a:gdLst/>
                <a:ahLst/>
                <a:cxnLst/>
                <a:rect l="l" t="t" r="r" b="b"/>
                <a:pathLst>
                  <a:path w="5290902" h="24439" extrusionOk="0">
                    <a:moveTo>
                      <a:pt x="6288" y="22465"/>
                    </a:moveTo>
                    <a:cubicBezTo>
                      <a:pt x="5690561" y="22465"/>
                      <a:pt x="5284439" y="33844"/>
                      <a:pt x="5284611" y="1975"/>
                    </a:cubicBezTo>
                    <a:cubicBezTo>
                      <a:pt x="-399652" y="1975"/>
                      <a:pt x="6470" y="-9404"/>
                      <a:pt x="6288" y="2246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6" name="Google Shape;2456;p27"/>
              <p:cNvSpPr/>
              <p:nvPr/>
            </p:nvSpPr>
            <p:spPr>
              <a:xfrm>
                <a:off x="16509288" y="9104794"/>
                <a:ext cx="5290935" cy="40119"/>
              </a:xfrm>
              <a:custGeom>
                <a:avLst/>
                <a:gdLst/>
                <a:ahLst/>
                <a:cxnLst/>
                <a:rect l="l" t="t" r="r" b="b"/>
                <a:pathLst>
                  <a:path w="5290935" h="40119" extrusionOk="0">
                    <a:moveTo>
                      <a:pt x="5284656" y="20434"/>
                    </a:moveTo>
                    <a:cubicBezTo>
                      <a:pt x="5284452" y="-11424"/>
                      <a:pt x="5690542" y="-1564"/>
                      <a:pt x="6280" y="19685"/>
                    </a:cubicBezTo>
                    <a:cubicBezTo>
                      <a:pt x="6483" y="51543"/>
                      <a:pt x="-399606" y="41683"/>
                      <a:pt x="5284656" y="2043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7" name="Google Shape;2457;p27"/>
              <p:cNvSpPr/>
              <p:nvPr/>
            </p:nvSpPr>
            <p:spPr>
              <a:xfrm>
                <a:off x="16509850" y="8689733"/>
                <a:ext cx="5290939" cy="31870"/>
              </a:xfrm>
              <a:custGeom>
                <a:avLst/>
                <a:gdLst/>
                <a:ahLst/>
                <a:cxnLst/>
                <a:rect l="l" t="t" r="r" b="b"/>
                <a:pathLst>
                  <a:path w="5290939" h="31870" extrusionOk="0">
                    <a:moveTo>
                      <a:pt x="5284542" y="21243"/>
                    </a:moveTo>
                    <a:cubicBezTo>
                      <a:pt x="5284713" y="-10615"/>
                      <a:pt x="5690674" y="-7"/>
                      <a:pt x="6402" y="10623"/>
                    </a:cubicBezTo>
                    <a:cubicBezTo>
                      <a:pt x="6220" y="42492"/>
                      <a:pt x="-399742" y="31873"/>
                      <a:pt x="5284542" y="2124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8" name="Google Shape;2458;p27"/>
              <p:cNvSpPr/>
              <p:nvPr/>
            </p:nvSpPr>
            <p:spPr>
              <a:xfrm>
                <a:off x="16511888" y="11592676"/>
                <a:ext cx="5290763" cy="94403"/>
              </a:xfrm>
              <a:custGeom>
                <a:avLst/>
                <a:gdLst/>
                <a:ahLst/>
                <a:cxnLst/>
                <a:rect l="l" t="t" r="r" b="b"/>
                <a:pathLst>
                  <a:path w="5290763" h="94403" extrusionOk="0">
                    <a:moveTo>
                      <a:pt x="5284484" y="17984"/>
                    </a:moveTo>
                    <a:cubicBezTo>
                      <a:pt x="5284280" y="-13885"/>
                      <a:pt x="5690349" y="-8581"/>
                      <a:pt x="6279" y="76427"/>
                    </a:cubicBezTo>
                    <a:cubicBezTo>
                      <a:pt x="6483" y="108285"/>
                      <a:pt x="-399586" y="102981"/>
                      <a:pt x="5284484" y="1798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9" name="Google Shape;2459;p27"/>
              <p:cNvSpPr/>
              <p:nvPr/>
            </p:nvSpPr>
            <p:spPr>
              <a:xfrm>
                <a:off x="16513344" y="12421596"/>
                <a:ext cx="5291154" cy="113202"/>
              </a:xfrm>
              <a:custGeom>
                <a:avLst/>
                <a:gdLst/>
                <a:ahLst/>
                <a:cxnLst/>
                <a:rect l="l" t="t" r="r" b="b"/>
                <a:pathLst>
                  <a:path w="5291154" h="113202" extrusionOk="0">
                    <a:moveTo>
                      <a:pt x="5284753" y="17513"/>
                    </a:moveTo>
                    <a:cubicBezTo>
                      <a:pt x="5284935" y="-14356"/>
                      <a:pt x="5690907" y="-10560"/>
                      <a:pt x="6399" y="95687"/>
                    </a:cubicBezTo>
                    <a:cubicBezTo>
                      <a:pt x="6227" y="127556"/>
                      <a:pt x="-399755" y="123770"/>
                      <a:pt x="5284753" y="175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0" name="Google Shape;2460;p27"/>
              <p:cNvSpPr/>
              <p:nvPr/>
            </p:nvSpPr>
            <p:spPr>
              <a:xfrm>
                <a:off x="16510202" y="10763621"/>
                <a:ext cx="5291090" cy="75850"/>
              </a:xfrm>
              <a:custGeom>
                <a:avLst/>
                <a:gdLst/>
                <a:ahLst/>
                <a:cxnLst/>
                <a:rect l="l" t="t" r="r" b="b"/>
                <a:pathLst>
                  <a:path w="5291090" h="75850" extrusionOk="0">
                    <a:moveTo>
                      <a:pt x="5284684" y="18569"/>
                    </a:moveTo>
                    <a:cubicBezTo>
                      <a:pt x="5284887" y="-13300"/>
                      <a:pt x="5690827" y="-6477"/>
                      <a:pt x="6404" y="57282"/>
                    </a:cubicBezTo>
                    <a:cubicBezTo>
                      <a:pt x="6212" y="89150"/>
                      <a:pt x="-399739" y="82328"/>
                      <a:pt x="5284684" y="1856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1" name="Google Shape;2461;p27"/>
              <p:cNvSpPr/>
              <p:nvPr/>
            </p:nvSpPr>
            <p:spPr>
              <a:xfrm>
                <a:off x="16511030" y="12836079"/>
                <a:ext cx="5291167" cy="122668"/>
              </a:xfrm>
              <a:custGeom>
                <a:avLst/>
                <a:gdLst/>
                <a:ahLst/>
                <a:cxnLst/>
                <a:rect l="l" t="t" r="r" b="b"/>
                <a:pathLst>
                  <a:path w="5291167" h="122668" extrusionOk="0">
                    <a:moveTo>
                      <a:pt x="5284765" y="17313"/>
                    </a:moveTo>
                    <a:cubicBezTo>
                      <a:pt x="5284947" y="-14556"/>
                      <a:pt x="5690951" y="-11529"/>
                      <a:pt x="6400" y="105358"/>
                    </a:cubicBezTo>
                    <a:cubicBezTo>
                      <a:pt x="6229" y="137227"/>
                      <a:pt x="-399786" y="134190"/>
                      <a:pt x="5284765" y="173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2" name="Google Shape;2462;p27"/>
              <p:cNvSpPr/>
              <p:nvPr/>
            </p:nvSpPr>
            <p:spPr>
              <a:xfrm>
                <a:off x="16514605" y="12007123"/>
                <a:ext cx="5290735" cy="103769"/>
              </a:xfrm>
              <a:custGeom>
                <a:avLst/>
                <a:gdLst/>
                <a:ahLst/>
                <a:cxnLst/>
                <a:rect l="l" t="t" r="r" b="b"/>
                <a:pathLst>
                  <a:path w="5290735" h="103769" extrusionOk="0">
                    <a:moveTo>
                      <a:pt x="5284454" y="17735"/>
                    </a:moveTo>
                    <a:cubicBezTo>
                      <a:pt x="5284251" y="-14134"/>
                      <a:pt x="5690373" y="-9578"/>
                      <a:pt x="6282" y="86039"/>
                    </a:cubicBezTo>
                    <a:cubicBezTo>
                      <a:pt x="6485" y="117897"/>
                      <a:pt x="-399637" y="113352"/>
                      <a:pt x="5284454" y="1773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3" name="Google Shape;2463;p27"/>
              <p:cNvSpPr/>
              <p:nvPr/>
            </p:nvSpPr>
            <p:spPr>
              <a:xfrm>
                <a:off x="16509173" y="11178196"/>
                <a:ext cx="5290792" cy="85087"/>
              </a:xfrm>
              <a:custGeom>
                <a:avLst/>
                <a:gdLst/>
                <a:ahLst/>
                <a:cxnLst/>
                <a:rect l="l" t="t" r="r" b="b"/>
                <a:pathLst>
                  <a:path w="5290792" h="85087" extrusionOk="0">
                    <a:moveTo>
                      <a:pt x="5284513" y="18256"/>
                    </a:moveTo>
                    <a:cubicBezTo>
                      <a:pt x="5284310" y="-13613"/>
                      <a:pt x="5690389" y="-7539"/>
                      <a:pt x="6276" y="66829"/>
                    </a:cubicBezTo>
                    <a:cubicBezTo>
                      <a:pt x="6490" y="98698"/>
                      <a:pt x="-399589" y="92634"/>
                      <a:pt x="5284513" y="1825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464" name="Google Shape;2464;p27"/>
          <p:cNvGrpSpPr/>
          <p:nvPr/>
        </p:nvGrpSpPr>
        <p:grpSpPr>
          <a:xfrm rot="-708397">
            <a:off x="5377596" y="-342588"/>
            <a:ext cx="2262820" cy="1436716"/>
            <a:chOff x="10755361" y="-686317"/>
            <a:chExt cx="4525842" cy="2873442"/>
          </a:xfrm>
        </p:grpSpPr>
        <p:sp>
          <p:nvSpPr>
            <p:cNvPr id="2465" name="Google Shape;2465;p27"/>
            <p:cNvSpPr/>
            <p:nvPr/>
          </p:nvSpPr>
          <p:spPr>
            <a:xfrm>
              <a:off x="10755361" y="-686317"/>
              <a:ext cx="4519132" cy="2858916"/>
            </a:xfrm>
            <a:custGeom>
              <a:avLst/>
              <a:gdLst/>
              <a:ahLst/>
              <a:cxnLst/>
              <a:rect l="l" t="t" r="r" b="b"/>
              <a:pathLst>
                <a:path w="4519132" h="2858916" extrusionOk="0">
                  <a:moveTo>
                    <a:pt x="4513079" y="355596"/>
                  </a:moveTo>
                  <a:cubicBezTo>
                    <a:pt x="4517741" y="440129"/>
                    <a:pt x="4520574" y="524917"/>
                    <a:pt x="4518374" y="609505"/>
                  </a:cubicBezTo>
                  <a:cubicBezTo>
                    <a:pt x="4490911" y="1176583"/>
                    <a:pt x="4468807" y="1743036"/>
                    <a:pt x="4460616" y="2310621"/>
                  </a:cubicBezTo>
                  <a:cubicBezTo>
                    <a:pt x="4456144" y="2437073"/>
                    <a:pt x="4447708" y="2563462"/>
                    <a:pt x="4438701" y="2689660"/>
                  </a:cubicBezTo>
                  <a:cubicBezTo>
                    <a:pt x="4436058" y="2722691"/>
                    <a:pt x="4434737" y="2755912"/>
                    <a:pt x="4429252" y="2788562"/>
                  </a:cubicBezTo>
                  <a:cubicBezTo>
                    <a:pt x="4423332" y="2814599"/>
                    <a:pt x="4393099" y="2817625"/>
                    <a:pt x="4370741" y="2819201"/>
                  </a:cubicBezTo>
                  <a:cubicBezTo>
                    <a:pt x="4357897" y="2842838"/>
                    <a:pt x="4330624" y="2838680"/>
                    <a:pt x="4308384" y="2835400"/>
                  </a:cubicBezTo>
                  <a:cubicBezTo>
                    <a:pt x="4254662" y="2830798"/>
                    <a:pt x="4200868" y="2837665"/>
                    <a:pt x="4147210" y="2839939"/>
                  </a:cubicBezTo>
                  <a:cubicBezTo>
                    <a:pt x="3897736" y="2853809"/>
                    <a:pt x="3647883" y="2863321"/>
                    <a:pt x="3398029" y="2856835"/>
                  </a:cubicBezTo>
                  <a:cubicBezTo>
                    <a:pt x="2875403" y="2845429"/>
                    <a:pt x="2354026" y="2807288"/>
                    <a:pt x="1832467" y="2775771"/>
                  </a:cubicBezTo>
                  <a:cubicBezTo>
                    <a:pt x="1312231" y="2761964"/>
                    <a:pt x="792501" y="2735555"/>
                    <a:pt x="272074" y="2743184"/>
                  </a:cubicBezTo>
                  <a:cubicBezTo>
                    <a:pt x="200593" y="2744443"/>
                    <a:pt x="130551" y="2750177"/>
                    <a:pt x="60328" y="2756990"/>
                  </a:cubicBezTo>
                  <a:cubicBezTo>
                    <a:pt x="24809" y="2755097"/>
                    <a:pt x="20275" y="2711792"/>
                    <a:pt x="18446" y="2683491"/>
                  </a:cubicBezTo>
                  <a:cubicBezTo>
                    <a:pt x="7991" y="2328785"/>
                    <a:pt x="20084" y="1973445"/>
                    <a:pt x="17568" y="1618550"/>
                  </a:cubicBezTo>
                  <a:cubicBezTo>
                    <a:pt x="15676" y="1351648"/>
                    <a:pt x="22320" y="1084684"/>
                    <a:pt x="19496" y="817701"/>
                  </a:cubicBezTo>
                  <a:cubicBezTo>
                    <a:pt x="17948" y="671536"/>
                    <a:pt x="10752" y="525524"/>
                    <a:pt x="8969" y="379377"/>
                  </a:cubicBezTo>
                  <a:cubicBezTo>
                    <a:pt x="7874" y="289335"/>
                    <a:pt x="-34135" y="42455"/>
                    <a:pt x="73589" y="8138"/>
                  </a:cubicBezTo>
                  <a:cubicBezTo>
                    <a:pt x="103278" y="-1321"/>
                    <a:pt x="135131" y="-406"/>
                    <a:pt x="166269" y="609"/>
                  </a:cubicBezTo>
                  <a:cubicBezTo>
                    <a:pt x="563213" y="609"/>
                    <a:pt x="959975" y="36331"/>
                    <a:pt x="1356819" y="40788"/>
                  </a:cubicBezTo>
                  <a:cubicBezTo>
                    <a:pt x="1911633" y="52574"/>
                    <a:pt x="2466638" y="54785"/>
                    <a:pt x="3021261" y="71735"/>
                  </a:cubicBezTo>
                  <a:cubicBezTo>
                    <a:pt x="3477638" y="94683"/>
                    <a:pt x="3933753" y="121218"/>
                    <a:pt x="4390691" y="126762"/>
                  </a:cubicBezTo>
                  <a:cubicBezTo>
                    <a:pt x="4413556" y="127641"/>
                    <a:pt x="4436230" y="129725"/>
                    <a:pt x="4458461" y="135333"/>
                  </a:cubicBezTo>
                  <a:cubicBezTo>
                    <a:pt x="4518990" y="163317"/>
                    <a:pt x="4509223" y="261404"/>
                    <a:pt x="4510608" y="327339"/>
                  </a:cubicBezTo>
                  <a:cubicBezTo>
                    <a:pt x="4511694" y="336806"/>
                    <a:pt x="4512455" y="346264"/>
                    <a:pt x="4513079" y="3555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6" name="Google Shape;2466;p27"/>
            <p:cNvSpPr/>
            <p:nvPr/>
          </p:nvSpPr>
          <p:spPr>
            <a:xfrm>
              <a:off x="10878709" y="-540897"/>
              <a:ext cx="4243723" cy="1212481"/>
            </a:xfrm>
            <a:custGeom>
              <a:avLst/>
              <a:gdLst/>
              <a:ahLst/>
              <a:cxnLst/>
              <a:rect l="l" t="t" r="r" b="b"/>
              <a:pathLst>
                <a:path w="4243723" h="1212481" extrusionOk="0">
                  <a:moveTo>
                    <a:pt x="2240399" y="1211791"/>
                  </a:moveTo>
                  <a:cubicBezTo>
                    <a:pt x="1933384" y="1210287"/>
                    <a:pt x="597473" y="364739"/>
                    <a:pt x="251970" y="177353"/>
                  </a:cubicBezTo>
                  <a:cubicBezTo>
                    <a:pt x="16074" y="43662"/>
                    <a:pt x="-11751" y="53872"/>
                    <a:pt x="3374" y="16294"/>
                  </a:cubicBezTo>
                  <a:cubicBezTo>
                    <a:pt x="19912" y="-24528"/>
                    <a:pt x="45338" y="-19808"/>
                    <a:pt x="763517" y="412356"/>
                  </a:cubicBezTo>
                  <a:cubicBezTo>
                    <a:pt x="2244300" y="1289286"/>
                    <a:pt x="2227310" y="1184114"/>
                    <a:pt x="2452145" y="1095168"/>
                  </a:cubicBezTo>
                  <a:cubicBezTo>
                    <a:pt x="3725174" y="577700"/>
                    <a:pt x="3974249" y="276491"/>
                    <a:pt x="4200985" y="197836"/>
                  </a:cubicBezTo>
                  <a:cubicBezTo>
                    <a:pt x="4256282" y="182127"/>
                    <a:pt x="4252372" y="239963"/>
                    <a:pt x="4220673" y="238649"/>
                  </a:cubicBezTo>
                  <a:cubicBezTo>
                    <a:pt x="4006075" y="341112"/>
                    <a:pt x="3503354" y="745808"/>
                    <a:pt x="2694314" y="1060932"/>
                  </a:cubicBezTo>
                  <a:cubicBezTo>
                    <a:pt x="2413929" y="1168613"/>
                    <a:pt x="2326716" y="1219084"/>
                    <a:pt x="2240399" y="12117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7" name="Google Shape;2467;p27"/>
            <p:cNvSpPr/>
            <p:nvPr/>
          </p:nvSpPr>
          <p:spPr>
            <a:xfrm>
              <a:off x="13239142" y="830274"/>
              <a:ext cx="1519107" cy="1209301"/>
            </a:xfrm>
            <a:custGeom>
              <a:avLst/>
              <a:gdLst/>
              <a:ahLst/>
              <a:cxnLst/>
              <a:rect l="l" t="t" r="r" b="b"/>
              <a:pathLst>
                <a:path w="1519107" h="1209301" extrusionOk="0">
                  <a:moveTo>
                    <a:pt x="1477688" y="1205565"/>
                  </a:moveTo>
                  <a:cubicBezTo>
                    <a:pt x="562382" y="474602"/>
                    <a:pt x="31183" y="113246"/>
                    <a:pt x="1123" y="30615"/>
                  </a:cubicBezTo>
                  <a:cubicBezTo>
                    <a:pt x="-6843" y="4542"/>
                    <a:pt x="29690" y="-12409"/>
                    <a:pt x="44163" y="11382"/>
                  </a:cubicBezTo>
                  <a:cubicBezTo>
                    <a:pt x="181043" y="160609"/>
                    <a:pt x="813539" y="583641"/>
                    <a:pt x="1510491" y="1160168"/>
                  </a:cubicBezTo>
                  <a:cubicBezTo>
                    <a:pt x="1533401" y="1181884"/>
                    <a:pt x="1506536" y="1221655"/>
                    <a:pt x="1477688" y="120556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8" name="Google Shape;2468;p27"/>
            <p:cNvSpPr/>
            <p:nvPr/>
          </p:nvSpPr>
          <p:spPr>
            <a:xfrm>
              <a:off x="11115316" y="799401"/>
              <a:ext cx="1756716" cy="1084960"/>
            </a:xfrm>
            <a:custGeom>
              <a:avLst/>
              <a:gdLst/>
              <a:ahLst/>
              <a:cxnLst/>
              <a:rect l="l" t="t" r="r" b="b"/>
              <a:pathLst>
                <a:path w="1756716" h="1084960" extrusionOk="0">
                  <a:moveTo>
                    <a:pt x="5912" y="1072090"/>
                  </a:moveTo>
                  <a:cubicBezTo>
                    <a:pt x="-17957" y="1031649"/>
                    <a:pt x="4998" y="1045464"/>
                    <a:pt x="572566" y="704647"/>
                  </a:cubicBezTo>
                  <a:cubicBezTo>
                    <a:pt x="959444" y="471284"/>
                    <a:pt x="1727036" y="-31834"/>
                    <a:pt x="1727036" y="1587"/>
                  </a:cubicBezTo>
                  <a:cubicBezTo>
                    <a:pt x="1750199" y="-5625"/>
                    <a:pt x="1768239" y="27678"/>
                    <a:pt x="1747819" y="42698"/>
                  </a:cubicBezTo>
                  <a:cubicBezTo>
                    <a:pt x="-3710" y="1125278"/>
                    <a:pt x="30316" y="1112224"/>
                    <a:pt x="5912" y="107209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9" name="Google Shape;2469;p27"/>
            <p:cNvSpPr/>
            <p:nvPr/>
          </p:nvSpPr>
          <p:spPr>
            <a:xfrm>
              <a:off x="10814357" y="2042988"/>
              <a:ext cx="3794432" cy="123183"/>
            </a:xfrm>
            <a:custGeom>
              <a:avLst/>
              <a:gdLst/>
              <a:ahLst/>
              <a:cxnLst/>
              <a:rect l="l" t="t" r="r" b="b"/>
              <a:pathLst>
                <a:path w="3794432" h="123183" extrusionOk="0">
                  <a:moveTo>
                    <a:pt x="3759629" y="122745"/>
                  </a:moveTo>
                  <a:cubicBezTo>
                    <a:pt x="1919177" y="38085"/>
                    <a:pt x="2524680" y="152216"/>
                    <a:pt x="730980" y="64121"/>
                  </a:cubicBezTo>
                  <a:cubicBezTo>
                    <a:pt x="523533" y="57273"/>
                    <a:pt x="-24917" y="92115"/>
                    <a:pt x="880" y="14331"/>
                  </a:cubicBezTo>
                  <a:cubicBezTo>
                    <a:pt x="8420" y="-10864"/>
                    <a:pt x="11950" y="4700"/>
                    <a:pt x="231082" y="5308"/>
                  </a:cubicBezTo>
                  <a:cubicBezTo>
                    <a:pt x="1148254" y="61666"/>
                    <a:pt x="3035603" y="16224"/>
                    <a:pt x="3771215" y="66142"/>
                  </a:cubicBezTo>
                  <a:cubicBezTo>
                    <a:pt x="3807014" y="74313"/>
                    <a:pt x="3800072" y="128580"/>
                    <a:pt x="3759629" y="1227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0" name="Google Shape;2470;p27"/>
            <p:cNvSpPr/>
            <p:nvPr/>
          </p:nvSpPr>
          <p:spPr>
            <a:xfrm>
              <a:off x="14928630" y="-413333"/>
              <a:ext cx="352573" cy="2600458"/>
            </a:xfrm>
            <a:custGeom>
              <a:avLst/>
              <a:gdLst/>
              <a:ahLst/>
              <a:cxnLst/>
              <a:rect l="l" t="t" r="r" b="b"/>
              <a:pathLst>
                <a:path w="352573" h="2600458" extrusionOk="0">
                  <a:moveTo>
                    <a:pt x="348038" y="17058"/>
                  </a:moveTo>
                  <a:cubicBezTo>
                    <a:pt x="347088" y="8433"/>
                    <a:pt x="342209" y="1367"/>
                    <a:pt x="333112" y="135"/>
                  </a:cubicBezTo>
                  <a:cubicBezTo>
                    <a:pt x="325554" y="-889"/>
                    <a:pt x="315416" y="3985"/>
                    <a:pt x="314230" y="12474"/>
                  </a:cubicBezTo>
                  <a:cubicBezTo>
                    <a:pt x="301802" y="101800"/>
                    <a:pt x="303821" y="193872"/>
                    <a:pt x="301594" y="283941"/>
                  </a:cubicBezTo>
                  <a:cubicBezTo>
                    <a:pt x="299331" y="374853"/>
                    <a:pt x="297177" y="465756"/>
                    <a:pt x="295276" y="556676"/>
                  </a:cubicBezTo>
                  <a:cubicBezTo>
                    <a:pt x="291510" y="736543"/>
                    <a:pt x="287165" y="916392"/>
                    <a:pt x="282259" y="1096231"/>
                  </a:cubicBezTo>
                  <a:cubicBezTo>
                    <a:pt x="272447" y="1455911"/>
                    <a:pt x="260363" y="1815517"/>
                    <a:pt x="245998" y="2175043"/>
                  </a:cubicBezTo>
                  <a:cubicBezTo>
                    <a:pt x="241934" y="2276645"/>
                    <a:pt x="237698" y="2378247"/>
                    <a:pt x="233272" y="2479830"/>
                  </a:cubicBezTo>
                  <a:cubicBezTo>
                    <a:pt x="232792" y="2490992"/>
                    <a:pt x="232466" y="2502171"/>
                    <a:pt x="231787" y="2513323"/>
                  </a:cubicBezTo>
                  <a:cubicBezTo>
                    <a:pt x="231407" y="2519565"/>
                    <a:pt x="231543" y="2531261"/>
                    <a:pt x="226284" y="2535854"/>
                  </a:cubicBezTo>
                  <a:cubicBezTo>
                    <a:pt x="222871" y="2538835"/>
                    <a:pt x="215983" y="2539324"/>
                    <a:pt x="211873" y="2539786"/>
                  </a:cubicBezTo>
                  <a:cubicBezTo>
                    <a:pt x="199491" y="2541190"/>
                    <a:pt x="186773" y="2541055"/>
                    <a:pt x="174327" y="2541634"/>
                  </a:cubicBezTo>
                  <a:cubicBezTo>
                    <a:pt x="124326" y="2543935"/>
                    <a:pt x="74378" y="2546336"/>
                    <a:pt x="24440" y="2549688"/>
                  </a:cubicBezTo>
                  <a:cubicBezTo>
                    <a:pt x="-7802" y="2551844"/>
                    <a:pt x="-8490" y="2601282"/>
                    <a:pt x="24440" y="2600448"/>
                  </a:cubicBezTo>
                  <a:cubicBezTo>
                    <a:pt x="70595" y="2599280"/>
                    <a:pt x="116677" y="2597332"/>
                    <a:pt x="162795" y="2595194"/>
                  </a:cubicBezTo>
                  <a:cubicBezTo>
                    <a:pt x="201129" y="2593418"/>
                    <a:pt x="252244" y="2598519"/>
                    <a:pt x="274068" y="2559155"/>
                  </a:cubicBezTo>
                  <a:cubicBezTo>
                    <a:pt x="282504" y="2543935"/>
                    <a:pt x="284052" y="2526188"/>
                    <a:pt x="284921" y="2509147"/>
                  </a:cubicBezTo>
                  <a:cubicBezTo>
                    <a:pt x="286115" y="2485719"/>
                    <a:pt x="286948" y="2462255"/>
                    <a:pt x="287953" y="2438818"/>
                  </a:cubicBezTo>
                  <a:cubicBezTo>
                    <a:pt x="289953" y="2391927"/>
                    <a:pt x="291909" y="2345044"/>
                    <a:pt x="293836" y="2298152"/>
                  </a:cubicBezTo>
                  <a:cubicBezTo>
                    <a:pt x="301367" y="2114498"/>
                    <a:pt x="308301" y="1930808"/>
                    <a:pt x="314646" y="1747109"/>
                  </a:cubicBezTo>
                  <a:cubicBezTo>
                    <a:pt x="327391" y="1377746"/>
                    <a:pt x="337746" y="1008300"/>
                    <a:pt x="345694" y="638810"/>
                  </a:cubicBezTo>
                  <a:cubicBezTo>
                    <a:pt x="347920" y="535196"/>
                    <a:pt x="349957" y="431583"/>
                    <a:pt x="351079" y="327952"/>
                  </a:cubicBezTo>
                  <a:cubicBezTo>
                    <a:pt x="351632" y="277119"/>
                    <a:pt x="352238" y="226286"/>
                    <a:pt x="352356" y="175445"/>
                  </a:cubicBezTo>
                  <a:cubicBezTo>
                    <a:pt x="352482" y="122728"/>
                    <a:pt x="353804" y="69476"/>
                    <a:pt x="348038" y="170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71" name="Google Shape;2471;p27"/>
          <p:cNvGrpSpPr/>
          <p:nvPr/>
        </p:nvGrpSpPr>
        <p:grpSpPr>
          <a:xfrm rot="-1987457">
            <a:off x="3118506" y="1465871"/>
            <a:ext cx="1333078" cy="435134"/>
            <a:chOff x="6236910" y="2930731"/>
            <a:chExt cx="2666433" cy="870263"/>
          </a:xfrm>
        </p:grpSpPr>
        <p:sp>
          <p:nvSpPr>
            <p:cNvPr id="2472" name="Google Shape;2472;p27"/>
            <p:cNvSpPr/>
            <p:nvPr/>
          </p:nvSpPr>
          <p:spPr>
            <a:xfrm>
              <a:off x="6236910" y="2930731"/>
              <a:ext cx="2666433" cy="870263"/>
            </a:xfrm>
            <a:custGeom>
              <a:avLst/>
              <a:gdLst/>
              <a:ahLst/>
              <a:cxnLst/>
              <a:rect l="l" t="t" r="r" b="b"/>
              <a:pathLst>
                <a:path w="2666433" h="870263" extrusionOk="0">
                  <a:moveTo>
                    <a:pt x="2665227" y="837310"/>
                  </a:moveTo>
                  <a:cubicBezTo>
                    <a:pt x="2640517" y="787514"/>
                    <a:pt x="2598775" y="741757"/>
                    <a:pt x="2554713" y="600987"/>
                  </a:cubicBezTo>
                  <a:cubicBezTo>
                    <a:pt x="2491390" y="391505"/>
                    <a:pt x="2487244" y="463078"/>
                    <a:pt x="2558498" y="320438"/>
                  </a:cubicBezTo>
                  <a:cubicBezTo>
                    <a:pt x="2670757" y="93656"/>
                    <a:pt x="2657629" y="94858"/>
                    <a:pt x="2606540" y="86173"/>
                  </a:cubicBezTo>
                  <a:cubicBezTo>
                    <a:pt x="2454742" y="60658"/>
                    <a:pt x="2262243" y="59429"/>
                    <a:pt x="2113595" y="47361"/>
                  </a:cubicBezTo>
                  <a:cubicBezTo>
                    <a:pt x="951682" y="-54705"/>
                    <a:pt x="659604" y="40546"/>
                    <a:pt x="18060" y="36780"/>
                  </a:cubicBezTo>
                  <a:cubicBezTo>
                    <a:pt x="-19562" y="37459"/>
                    <a:pt x="4356" y="82736"/>
                    <a:pt x="64254" y="296808"/>
                  </a:cubicBezTo>
                  <a:cubicBezTo>
                    <a:pt x="128466" y="529015"/>
                    <a:pt x="102216" y="382572"/>
                    <a:pt x="22104" y="790358"/>
                  </a:cubicBezTo>
                  <a:cubicBezTo>
                    <a:pt x="18092" y="815259"/>
                    <a:pt x="-2838" y="860342"/>
                    <a:pt x="36378" y="864894"/>
                  </a:cubicBezTo>
                  <a:cubicBezTo>
                    <a:pt x="616010" y="819779"/>
                    <a:pt x="1198744" y="880351"/>
                    <a:pt x="1779523" y="868757"/>
                  </a:cubicBezTo>
                  <a:cubicBezTo>
                    <a:pt x="2066636" y="863801"/>
                    <a:pt x="2354072" y="854297"/>
                    <a:pt x="2641158" y="864528"/>
                  </a:cubicBezTo>
                  <a:cubicBezTo>
                    <a:pt x="2656396" y="867502"/>
                    <a:pt x="2670746" y="852153"/>
                    <a:pt x="2665227" y="8373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3" name="Google Shape;2473;p27"/>
            <p:cNvSpPr/>
            <p:nvPr/>
          </p:nvSpPr>
          <p:spPr>
            <a:xfrm>
              <a:off x="6236910" y="2930731"/>
              <a:ext cx="2666433" cy="870263"/>
            </a:xfrm>
            <a:custGeom>
              <a:avLst/>
              <a:gdLst/>
              <a:ahLst/>
              <a:cxnLst/>
              <a:rect l="l" t="t" r="r" b="b"/>
              <a:pathLst>
                <a:path w="2666433" h="870263" extrusionOk="0">
                  <a:moveTo>
                    <a:pt x="2665227" y="837310"/>
                  </a:moveTo>
                  <a:cubicBezTo>
                    <a:pt x="2640517" y="787514"/>
                    <a:pt x="2598775" y="741757"/>
                    <a:pt x="2554713" y="600987"/>
                  </a:cubicBezTo>
                  <a:cubicBezTo>
                    <a:pt x="2491390" y="391505"/>
                    <a:pt x="2487244" y="463078"/>
                    <a:pt x="2558498" y="320438"/>
                  </a:cubicBezTo>
                  <a:cubicBezTo>
                    <a:pt x="2670757" y="93656"/>
                    <a:pt x="2657629" y="94858"/>
                    <a:pt x="2606540" y="86173"/>
                  </a:cubicBezTo>
                  <a:cubicBezTo>
                    <a:pt x="2454742" y="60658"/>
                    <a:pt x="2262243" y="59429"/>
                    <a:pt x="2113595" y="47361"/>
                  </a:cubicBezTo>
                  <a:cubicBezTo>
                    <a:pt x="951682" y="-54705"/>
                    <a:pt x="659604" y="40546"/>
                    <a:pt x="18060" y="36780"/>
                  </a:cubicBezTo>
                  <a:cubicBezTo>
                    <a:pt x="-19562" y="37459"/>
                    <a:pt x="4356" y="82736"/>
                    <a:pt x="64254" y="296808"/>
                  </a:cubicBezTo>
                  <a:cubicBezTo>
                    <a:pt x="128466" y="529015"/>
                    <a:pt x="102216" y="382572"/>
                    <a:pt x="22104" y="790358"/>
                  </a:cubicBezTo>
                  <a:cubicBezTo>
                    <a:pt x="18092" y="815259"/>
                    <a:pt x="-2838" y="860342"/>
                    <a:pt x="36378" y="864894"/>
                  </a:cubicBezTo>
                  <a:cubicBezTo>
                    <a:pt x="616010" y="819779"/>
                    <a:pt x="1198744" y="880351"/>
                    <a:pt x="1779523" y="868757"/>
                  </a:cubicBezTo>
                  <a:cubicBezTo>
                    <a:pt x="2066636" y="863801"/>
                    <a:pt x="2354072" y="854297"/>
                    <a:pt x="2641158" y="864528"/>
                  </a:cubicBezTo>
                  <a:cubicBezTo>
                    <a:pt x="2656396" y="867502"/>
                    <a:pt x="2670746" y="852153"/>
                    <a:pt x="2665227" y="8373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05" name="Google Shape;2505;p27"/>
          <p:cNvGrpSpPr/>
          <p:nvPr/>
        </p:nvGrpSpPr>
        <p:grpSpPr>
          <a:xfrm>
            <a:off x="6509141" y="4507361"/>
            <a:ext cx="3195093" cy="1169516"/>
            <a:chOff x="13018281" y="9014723"/>
            <a:chExt cx="6390186" cy="2339032"/>
          </a:xfrm>
        </p:grpSpPr>
        <p:sp>
          <p:nvSpPr>
            <p:cNvPr id="2506" name="Google Shape;2506;p27"/>
            <p:cNvSpPr/>
            <p:nvPr/>
          </p:nvSpPr>
          <p:spPr>
            <a:xfrm>
              <a:off x="16573994" y="9141219"/>
              <a:ext cx="2577506" cy="2096725"/>
            </a:xfrm>
            <a:custGeom>
              <a:avLst/>
              <a:gdLst/>
              <a:ahLst/>
              <a:cxnLst/>
              <a:rect l="l" t="t" r="r" b="b"/>
              <a:pathLst>
                <a:path w="2577506" h="2096725" extrusionOk="0">
                  <a:moveTo>
                    <a:pt x="2554507" y="502474"/>
                  </a:moveTo>
                  <a:cubicBezTo>
                    <a:pt x="2577129" y="620197"/>
                    <a:pt x="2579838" y="742680"/>
                    <a:pt x="2576132" y="861208"/>
                  </a:cubicBezTo>
                  <a:cubicBezTo>
                    <a:pt x="2569371" y="1077333"/>
                    <a:pt x="2542021" y="1296586"/>
                    <a:pt x="2453951" y="1494131"/>
                  </a:cubicBezTo>
                  <a:cubicBezTo>
                    <a:pt x="2249823" y="1952020"/>
                    <a:pt x="1730250" y="2092663"/>
                    <a:pt x="1268060" y="2096517"/>
                  </a:cubicBezTo>
                  <a:cubicBezTo>
                    <a:pt x="1021207" y="2098572"/>
                    <a:pt x="740525" y="2087239"/>
                    <a:pt x="513992" y="1979432"/>
                  </a:cubicBezTo>
                  <a:cubicBezTo>
                    <a:pt x="186789" y="1823705"/>
                    <a:pt x="118121" y="1479609"/>
                    <a:pt x="53349" y="1156109"/>
                  </a:cubicBezTo>
                  <a:cubicBezTo>
                    <a:pt x="29156" y="1035310"/>
                    <a:pt x="16005" y="912559"/>
                    <a:pt x="9819" y="789604"/>
                  </a:cubicBezTo>
                  <a:cubicBezTo>
                    <a:pt x="9116" y="787039"/>
                    <a:pt x="8426" y="784691"/>
                    <a:pt x="8004" y="782993"/>
                  </a:cubicBezTo>
                  <a:cubicBezTo>
                    <a:pt x="-7255" y="728503"/>
                    <a:pt x="1653" y="669762"/>
                    <a:pt x="15149" y="615756"/>
                  </a:cubicBezTo>
                  <a:cubicBezTo>
                    <a:pt x="61720" y="460387"/>
                    <a:pt x="152372" y="335313"/>
                    <a:pt x="287422" y="244874"/>
                  </a:cubicBezTo>
                  <a:cubicBezTo>
                    <a:pt x="475805" y="118715"/>
                    <a:pt x="714478" y="63420"/>
                    <a:pt x="936563" y="32079"/>
                  </a:cubicBezTo>
                  <a:cubicBezTo>
                    <a:pt x="1178303" y="-2045"/>
                    <a:pt x="1423278" y="-2058"/>
                    <a:pt x="1666884" y="1553"/>
                  </a:cubicBezTo>
                  <a:cubicBezTo>
                    <a:pt x="1799468" y="3519"/>
                    <a:pt x="1932704" y="6505"/>
                    <a:pt x="2063217" y="29947"/>
                  </a:cubicBezTo>
                  <a:cubicBezTo>
                    <a:pt x="2227738" y="59490"/>
                    <a:pt x="2400095" y="120987"/>
                    <a:pt x="2480151" y="278729"/>
                  </a:cubicBezTo>
                  <a:cubicBezTo>
                    <a:pt x="2516115" y="349580"/>
                    <a:pt x="2539618" y="425000"/>
                    <a:pt x="2554507" y="502474"/>
                  </a:cubicBezTo>
                  <a:close/>
                </a:path>
              </a:pathLst>
            </a:custGeom>
            <a:solidFill>
              <a:srgbClr val="FDFBF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7" name="Google Shape;2507;p27"/>
            <p:cNvSpPr/>
            <p:nvPr/>
          </p:nvSpPr>
          <p:spPr>
            <a:xfrm>
              <a:off x="13291964" y="9210820"/>
              <a:ext cx="2575015" cy="2092200"/>
            </a:xfrm>
            <a:custGeom>
              <a:avLst/>
              <a:gdLst/>
              <a:ahLst/>
              <a:cxnLst/>
              <a:rect l="l" t="t" r="r" b="b"/>
              <a:pathLst>
                <a:path w="2575015" h="2092200" extrusionOk="0">
                  <a:moveTo>
                    <a:pt x="13530" y="550035"/>
                  </a:moveTo>
                  <a:cubicBezTo>
                    <a:pt x="-4324" y="668575"/>
                    <a:pt x="-2088" y="791058"/>
                    <a:pt x="6399" y="909343"/>
                  </a:cubicBezTo>
                  <a:cubicBezTo>
                    <a:pt x="21876" y="1125022"/>
                    <a:pt x="58057" y="1342986"/>
                    <a:pt x="154012" y="1536830"/>
                  </a:cubicBezTo>
                  <a:cubicBezTo>
                    <a:pt x="376442" y="1986131"/>
                    <a:pt x="901280" y="2105769"/>
                    <a:pt x="1363253" y="2091017"/>
                  </a:cubicBezTo>
                  <a:cubicBezTo>
                    <a:pt x="1609978" y="2083143"/>
                    <a:pt x="1889983" y="2060530"/>
                    <a:pt x="2111978" y="1943687"/>
                  </a:cubicBezTo>
                  <a:cubicBezTo>
                    <a:pt x="2432625" y="1774931"/>
                    <a:pt x="2487363" y="1428346"/>
                    <a:pt x="2539034" y="1102499"/>
                  </a:cubicBezTo>
                  <a:cubicBezTo>
                    <a:pt x="2558333" y="980819"/>
                    <a:pt x="2566525" y="857647"/>
                    <a:pt x="2567752" y="734538"/>
                  </a:cubicBezTo>
                  <a:cubicBezTo>
                    <a:pt x="2568353" y="731948"/>
                    <a:pt x="2568940" y="729574"/>
                    <a:pt x="2569298" y="727864"/>
                  </a:cubicBezTo>
                  <a:cubicBezTo>
                    <a:pt x="2582347" y="672799"/>
                    <a:pt x="2571075" y="614467"/>
                    <a:pt x="2555406" y="561061"/>
                  </a:cubicBezTo>
                  <a:cubicBezTo>
                    <a:pt x="2502610" y="407695"/>
                    <a:pt x="2406975" y="286373"/>
                    <a:pt x="2268397" y="201434"/>
                  </a:cubicBezTo>
                  <a:cubicBezTo>
                    <a:pt x="2075081" y="82958"/>
                    <a:pt x="1834363" y="37310"/>
                    <a:pt x="1611192" y="14914"/>
                  </a:cubicBezTo>
                  <a:cubicBezTo>
                    <a:pt x="1368275" y="-9460"/>
                    <a:pt x="1123493" y="379"/>
                    <a:pt x="880231" y="13791"/>
                  </a:cubicBezTo>
                  <a:cubicBezTo>
                    <a:pt x="747827" y="21091"/>
                    <a:pt x="614834" y="29437"/>
                    <a:pt x="485369" y="58099"/>
                  </a:cubicBezTo>
                  <a:cubicBezTo>
                    <a:pt x="322176" y="94226"/>
                    <a:pt x="152427" y="162614"/>
                    <a:pt x="78812" y="323445"/>
                  </a:cubicBezTo>
                  <a:cubicBezTo>
                    <a:pt x="45724" y="395725"/>
                    <a:pt x="25275" y="472025"/>
                    <a:pt x="13530" y="550035"/>
                  </a:cubicBezTo>
                  <a:close/>
                </a:path>
              </a:pathLst>
            </a:custGeom>
            <a:solidFill>
              <a:srgbClr val="FDFBF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8" name="Google Shape;2508;p27"/>
            <p:cNvSpPr/>
            <p:nvPr/>
          </p:nvSpPr>
          <p:spPr>
            <a:xfrm>
              <a:off x="17479006" y="9155522"/>
              <a:ext cx="856363" cy="1814304"/>
            </a:xfrm>
            <a:custGeom>
              <a:avLst/>
              <a:gdLst/>
              <a:ahLst/>
              <a:cxnLst/>
              <a:rect l="l" t="t" r="r" b="b"/>
              <a:pathLst>
                <a:path w="856363" h="1814304" extrusionOk="0">
                  <a:moveTo>
                    <a:pt x="752147" y="13143"/>
                  </a:moveTo>
                  <a:cubicBezTo>
                    <a:pt x="772557" y="-17433"/>
                    <a:pt x="821965" y="10540"/>
                    <a:pt x="804763" y="44026"/>
                  </a:cubicBezTo>
                  <a:cubicBezTo>
                    <a:pt x="786781" y="75852"/>
                    <a:pt x="769656" y="107973"/>
                    <a:pt x="754485" y="141229"/>
                  </a:cubicBezTo>
                  <a:cubicBezTo>
                    <a:pt x="711172" y="249087"/>
                    <a:pt x="676423" y="361527"/>
                    <a:pt x="655693" y="475945"/>
                  </a:cubicBezTo>
                  <a:cubicBezTo>
                    <a:pt x="623614" y="724115"/>
                    <a:pt x="776237" y="593311"/>
                    <a:pt x="846197" y="728135"/>
                  </a:cubicBezTo>
                  <a:cubicBezTo>
                    <a:pt x="882072" y="847874"/>
                    <a:pt x="814847" y="974441"/>
                    <a:pt x="771163" y="1084023"/>
                  </a:cubicBezTo>
                  <a:cubicBezTo>
                    <a:pt x="696488" y="1219408"/>
                    <a:pt x="467093" y="1884911"/>
                    <a:pt x="284768" y="1808164"/>
                  </a:cubicBezTo>
                  <a:cubicBezTo>
                    <a:pt x="217415" y="1775993"/>
                    <a:pt x="218962" y="1687774"/>
                    <a:pt x="216099" y="1623380"/>
                  </a:cubicBezTo>
                  <a:cubicBezTo>
                    <a:pt x="226068" y="1477365"/>
                    <a:pt x="281471" y="1337590"/>
                    <a:pt x="332528" y="1201618"/>
                  </a:cubicBezTo>
                  <a:cubicBezTo>
                    <a:pt x="357936" y="1131725"/>
                    <a:pt x="392213" y="1064498"/>
                    <a:pt x="409556" y="991975"/>
                  </a:cubicBezTo>
                  <a:cubicBezTo>
                    <a:pt x="414131" y="942768"/>
                    <a:pt x="330356" y="971328"/>
                    <a:pt x="302239" y="973867"/>
                  </a:cubicBezTo>
                  <a:cubicBezTo>
                    <a:pt x="244535" y="980733"/>
                    <a:pt x="186832" y="993366"/>
                    <a:pt x="128515" y="991771"/>
                  </a:cubicBezTo>
                  <a:cubicBezTo>
                    <a:pt x="35564" y="995625"/>
                    <a:pt x="-14472" y="925438"/>
                    <a:pt x="3689" y="837244"/>
                  </a:cubicBezTo>
                  <a:cubicBezTo>
                    <a:pt x="62287" y="653953"/>
                    <a:pt x="146599" y="478778"/>
                    <a:pt x="214463" y="299048"/>
                  </a:cubicBezTo>
                  <a:cubicBezTo>
                    <a:pt x="245187" y="215857"/>
                    <a:pt x="281790" y="134810"/>
                    <a:pt x="314048" y="52320"/>
                  </a:cubicBezTo>
                  <a:cubicBezTo>
                    <a:pt x="328093" y="13603"/>
                    <a:pt x="377541" y="20672"/>
                    <a:pt x="389478" y="50623"/>
                  </a:cubicBezTo>
                  <a:cubicBezTo>
                    <a:pt x="395587" y="50074"/>
                    <a:pt x="401555" y="49321"/>
                    <a:pt x="407127" y="48135"/>
                  </a:cubicBezTo>
                  <a:cubicBezTo>
                    <a:pt x="515147" y="31826"/>
                    <a:pt x="624688" y="42111"/>
                    <a:pt x="733270" y="35999"/>
                  </a:cubicBezTo>
                  <a:cubicBezTo>
                    <a:pt x="733270" y="36050"/>
                    <a:pt x="733231" y="36114"/>
                    <a:pt x="733231" y="36165"/>
                  </a:cubicBezTo>
                  <a:lnTo>
                    <a:pt x="733180" y="36165"/>
                  </a:lnTo>
                  <a:cubicBezTo>
                    <a:pt x="733180" y="36216"/>
                    <a:pt x="733129" y="36216"/>
                    <a:pt x="733142" y="36279"/>
                  </a:cubicBezTo>
                  <a:cubicBezTo>
                    <a:pt x="734343" y="36165"/>
                    <a:pt x="735545" y="36114"/>
                    <a:pt x="736708" y="36165"/>
                  </a:cubicBezTo>
                  <a:cubicBezTo>
                    <a:pt x="741807" y="28469"/>
                    <a:pt x="746945" y="20762"/>
                    <a:pt x="752147" y="131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9" name="Google Shape;2509;p27"/>
            <p:cNvSpPr/>
            <p:nvPr/>
          </p:nvSpPr>
          <p:spPr>
            <a:xfrm>
              <a:off x="14408734" y="9237921"/>
              <a:ext cx="858945" cy="1794386"/>
            </a:xfrm>
            <a:custGeom>
              <a:avLst/>
              <a:gdLst/>
              <a:ahLst/>
              <a:cxnLst/>
              <a:rect l="l" t="t" r="r" b="b"/>
              <a:pathLst>
                <a:path w="858945" h="1794386" extrusionOk="0">
                  <a:moveTo>
                    <a:pt x="786326" y="12200"/>
                  </a:moveTo>
                  <a:cubicBezTo>
                    <a:pt x="807963" y="-17534"/>
                    <a:pt x="856196" y="12404"/>
                    <a:pt x="837651" y="45175"/>
                  </a:cubicBezTo>
                  <a:cubicBezTo>
                    <a:pt x="818391" y="76249"/>
                    <a:pt x="800000" y="107654"/>
                    <a:pt x="783488" y="140272"/>
                  </a:cubicBezTo>
                  <a:cubicBezTo>
                    <a:pt x="735856" y="246306"/>
                    <a:pt x="696607" y="357253"/>
                    <a:pt x="671277" y="470752"/>
                  </a:cubicBezTo>
                  <a:cubicBezTo>
                    <a:pt x="629216" y="717429"/>
                    <a:pt x="786990" y="592878"/>
                    <a:pt x="851454" y="730407"/>
                  </a:cubicBezTo>
                  <a:cubicBezTo>
                    <a:pt x="882472" y="851499"/>
                    <a:pt x="810186" y="975259"/>
                    <a:pt x="762119" y="1082990"/>
                  </a:cubicBezTo>
                  <a:cubicBezTo>
                    <a:pt x="682038" y="1215261"/>
                    <a:pt x="425996" y="1870989"/>
                    <a:pt x="246904" y="1786981"/>
                  </a:cubicBezTo>
                  <a:cubicBezTo>
                    <a:pt x="180906" y="1752117"/>
                    <a:pt x="186006" y="1664039"/>
                    <a:pt x="185750" y="1599594"/>
                  </a:cubicBezTo>
                  <a:cubicBezTo>
                    <a:pt x="201598" y="1454102"/>
                    <a:pt x="262599" y="1316663"/>
                    <a:pt x="319101" y="1182847"/>
                  </a:cubicBezTo>
                  <a:cubicBezTo>
                    <a:pt x="347307" y="1114038"/>
                    <a:pt x="384280" y="1048228"/>
                    <a:pt x="404525" y="976471"/>
                  </a:cubicBezTo>
                  <a:cubicBezTo>
                    <a:pt x="411081" y="927493"/>
                    <a:pt x="326232" y="952646"/>
                    <a:pt x="298026" y="954062"/>
                  </a:cubicBezTo>
                  <a:cubicBezTo>
                    <a:pt x="240092" y="958593"/>
                    <a:pt x="181929" y="968904"/>
                    <a:pt x="123714" y="964960"/>
                  </a:cubicBezTo>
                  <a:cubicBezTo>
                    <a:pt x="30686" y="965075"/>
                    <a:pt x="-16487" y="892923"/>
                    <a:pt x="5227" y="805533"/>
                  </a:cubicBezTo>
                  <a:cubicBezTo>
                    <a:pt x="71174" y="624743"/>
                    <a:pt x="162490" y="453104"/>
                    <a:pt x="237536" y="276257"/>
                  </a:cubicBezTo>
                  <a:cubicBezTo>
                    <a:pt x="271596" y="194368"/>
                    <a:pt x="311432" y="114865"/>
                    <a:pt x="346987" y="33741"/>
                  </a:cubicBezTo>
                  <a:cubicBezTo>
                    <a:pt x="362579" y="-4377"/>
                    <a:pt x="411707" y="4670"/>
                    <a:pt x="422417" y="35081"/>
                  </a:cubicBezTo>
                  <a:cubicBezTo>
                    <a:pt x="428539" y="34774"/>
                    <a:pt x="434546" y="34264"/>
                    <a:pt x="440156" y="33294"/>
                  </a:cubicBezTo>
                  <a:cubicBezTo>
                    <a:pt x="548751" y="21350"/>
                    <a:pt x="657793" y="36025"/>
                    <a:pt x="766529" y="34290"/>
                  </a:cubicBezTo>
                  <a:cubicBezTo>
                    <a:pt x="766529" y="34341"/>
                    <a:pt x="766477" y="34392"/>
                    <a:pt x="766490" y="34443"/>
                  </a:cubicBezTo>
                  <a:lnTo>
                    <a:pt x="766439" y="34443"/>
                  </a:lnTo>
                  <a:cubicBezTo>
                    <a:pt x="766439" y="34494"/>
                    <a:pt x="766388" y="34494"/>
                    <a:pt x="766388" y="34545"/>
                  </a:cubicBezTo>
                  <a:cubicBezTo>
                    <a:pt x="767589" y="34481"/>
                    <a:pt x="768791" y="34481"/>
                    <a:pt x="769954" y="34570"/>
                  </a:cubicBezTo>
                  <a:cubicBezTo>
                    <a:pt x="775385" y="27105"/>
                    <a:pt x="780830" y="19601"/>
                    <a:pt x="786326" y="122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0" name="Google Shape;2510;p27"/>
            <p:cNvSpPr/>
            <p:nvPr/>
          </p:nvSpPr>
          <p:spPr>
            <a:xfrm>
              <a:off x="17224370" y="10481073"/>
              <a:ext cx="370577" cy="737425"/>
            </a:xfrm>
            <a:custGeom>
              <a:avLst/>
              <a:gdLst/>
              <a:ahLst/>
              <a:cxnLst/>
              <a:rect l="l" t="t" r="r" b="b"/>
              <a:pathLst>
                <a:path w="370577" h="737425" extrusionOk="0">
                  <a:moveTo>
                    <a:pt x="145217" y="736577"/>
                  </a:moveTo>
                  <a:cubicBezTo>
                    <a:pt x="112359" y="730655"/>
                    <a:pt x="108717" y="694528"/>
                    <a:pt x="117766" y="668061"/>
                  </a:cubicBezTo>
                  <a:cubicBezTo>
                    <a:pt x="108691" y="672604"/>
                    <a:pt x="98135" y="673702"/>
                    <a:pt x="87744" y="670154"/>
                  </a:cubicBezTo>
                  <a:cubicBezTo>
                    <a:pt x="82185" y="668265"/>
                    <a:pt x="77418" y="665317"/>
                    <a:pt x="73533" y="661629"/>
                  </a:cubicBezTo>
                  <a:cubicBezTo>
                    <a:pt x="56586" y="688849"/>
                    <a:pt x="11778" y="683043"/>
                    <a:pt x="2346" y="652365"/>
                  </a:cubicBezTo>
                  <a:cubicBezTo>
                    <a:pt x="-3367" y="636962"/>
                    <a:pt x="2640" y="621495"/>
                    <a:pt x="6742" y="606488"/>
                  </a:cubicBezTo>
                  <a:cubicBezTo>
                    <a:pt x="51601" y="476577"/>
                    <a:pt x="93598" y="345391"/>
                    <a:pt x="141038" y="216348"/>
                  </a:cubicBezTo>
                  <a:cubicBezTo>
                    <a:pt x="170625" y="145944"/>
                    <a:pt x="197451" y="68266"/>
                    <a:pt x="256918" y="16991"/>
                  </a:cubicBezTo>
                  <a:cubicBezTo>
                    <a:pt x="288115" y="-10497"/>
                    <a:pt x="345013" y="-4895"/>
                    <a:pt x="362024" y="35712"/>
                  </a:cubicBezTo>
                  <a:cubicBezTo>
                    <a:pt x="375558" y="67347"/>
                    <a:pt x="369309" y="103870"/>
                    <a:pt x="367992" y="137266"/>
                  </a:cubicBezTo>
                  <a:cubicBezTo>
                    <a:pt x="361794" y="250204"/>
                    <a:pt x="330086" y="359237"/>
                    <a:pt x="294748" y="466049"/>
                  </a:cubicBezTo>
                  <a:cubicBezTo>
                    <a:pt x="277789" y="518154"/>
                    <a:pt x="260292" y="570003"/>
                    <a:pt x="240687" y="621099"/>
                  </a:cubicBezTo>
                  <a:cubicBezTo>
                    <a:pt x="226731" y="645410"/>
                    <a:pt x="225389" y="685276"/>
                    <a:pt x="195112" y="694694"/>
                  </a:cubicBezTo>
                  <a:cubicBezTo>
                    <a:pt x="191815" y="719553"/>
                    <a:pt x="172069" y="742128"/>
                    <a:pt x="145217" y="7365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1" name="Google Shape;2511;p27"/>
            <p:cNvSpPr/>
            <p:nvPr/>
          </p:nvSpPr>
          <p:spPr>
            <a:xfrm>
              <a:off x="14051366" y="10601795"/>
              <a:ext cx="392816" cy="730867"/>
            </a:xfrm>
            <a:custGeom>
              <a:avLst/>
              <a:gdLst/>
              <a:ahLst/>
              <a:cxnLst/>
              <a:rect l="l" t="t" r="r" b="b"/>
              <a:pathLst>
                <a:path w="392816" h="730867" extrusionOk="0">
                  <a:moveTo>
                    <a:pt x="141202" y="729660"/>
                  </a:moveTo>
                  <a:cubicBezTo>
                    <a:pt x="108612" y="722425"/>
                    <a:pt x="106426" y="686183"/>
                    <a:pt x="116535" y="660098"/>
                  </a:cubicBezTo>
                  <a:cubicBezTo>
                    <a:pt x="107282" y="664271"/>
                    <a:pt x="96700" y="664948"/>
                    <a:pt x="86450" y="660979"/>
                  </a:cubicBezTo>
                  <a:cubicBezTo>
                    <a:pt x="80968" y="658860"/>
                    <a:pt x="76328" y="655734"/>
                    <a:pt x="72597" y="651893"/>
                  </a:cubicBezTo>
                  <a:cubicBezTo>
                    <a:pt x="54563" y="678398"/>
                    <a:pt x="10024" y="670792"/>
                    <a:pt x="1832" y="639782"/>
                  </a:cubicBezTo>
                  <a:cubicBezTo>
                    <a:pt x="-3255" y="624162"/>
                    <a:pt x="3378" y="608951"/>
                    <a:pt x="8068" y="594110"/>
                  </a:cubicBezTo>
                  <a:cubicBezTo>
                    <a:pt x="58129" y="466113"/>
                    <a:pt x="105391" y="336714"/>
                    <a:pt x="158008" y="209687"/>
                  </a:cubicBezTo>
                  <a:cubicBezTo>
                    <a:pt x="190406" y="140534"/>
                    <a:pt x="220350" y="63991"/>
                    <a:pt x="281837" y="15154"/>
                  </a:cubicBezTo>
                  <a:cubicBezTo>
                    <a:pt x="314120" y="-11058"/>
                    <a:pt x="370750" y="-3172"/>
                    <a:pt x="386099" y="38086"/>
                  </a:cubicBezTo>
                  <a:cubicBezTo>
                    <a:pt x="398343" y="70244"/>
                    <a:pt x="390623" y="106486"/>
                    <a:pt x="387965" y="139794"/>
                  </a:cubicBezTo>
                  <a:cubicBezTo>
                    <a:pt x="377217" y="252387"/>
                    <a:pt x="341138" y="360054"/>
                    <a:pt x="301519" y="465360"/>
                  </a:cubicBezTo>
                  <a:cubicBezTo>
                    <a:pt x="282476" y="516738"/>
                    <a:pt x="262896" y="567847"/>
                    <a:pt x="241246" y="618114"/>
                  </a:cubicBezTo>
                  <a:cubicBezTo>
                    <a:pt x="226319" y="641837"/>
                    <a:pt x="223379" y="681614"/>
                    <a:pt x="192732" y="689820"/>
                  </a:cubicBezTo>
                  <a:cubicBezTo>
                    <a:pt x="188451" y="714525"/>
                    <a:pt x="167810" y="736296"/>
                    <a:pt x="141202" y="7296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2" name="Google Shape;2512;p27"/>
            <p:cNvSpPr/>
            <p:nvPr/>
          </p:nvSpPr>
          <p:spPr>
            <a:xfrm>
              <a:off x="16566684" y="9908019"/>
              <a:ext cx="253002" cy="611656"/>
            </a:xfrm>
            <a:custGeom>
              <a:avLst/>
              <a:gdLst/>
              <a:ahLst/>
              <a:cxnLst/>
              <a:rect l="l" t="t" r="r" b="b"/>
              <a:pathLst>
                <a:path w="253002" h="611656" extrusionOk="0">
                  <a:moveTo>
                    <a:pt x="90860" y="2092"/>
                  </a:moveTo>
                  <a:cubicBezTo>
                    <a:pt x="112804" y="-2668"/>
                    <a:pt x="136166" y="433"/>
                    <a:pt x="156206" y="14100"/>
                  </a:cubicBezTo>
                  <a:cubicBezTo>
                    <a:pt x="216746" y="55370"/>
                    <a:pt x="233565" y="155572"/>
                    <a:pt x="243521" y="223003"/>
                  </a:cubicBezTo>
                  <a:cubicBezTo>
                    <a:pt x="256008" y="307547"/>
                    <a:pt x="254039" y="393533"/>
                    <a:pt x="249592" y="478613"/>
                  </a:cubicBezTo>
                  <a:cubicBezTo>
                    <a:pt x="247624" y="516208"/>
                    <a:pt x="243956" y="556993"/>
                    <a:pt x="218472" y="584749"/>
                  </a:cubicBezTo>
                  <a:cubicBezTo>
                    <a:pt x="199646" y="605256"/>
                    <a:pt x="170047" y="615286"/>
                    <a:pt x="142607" y="610463"/>
                  </a:cubicBezTo>
                  <a:cubicBezTo>
                    <a:pt x="89850" y="601185"/>
                    <a:pt x="65772" y="543147"/>
                    <a:pt x="51113" y="498138"/>
                  </a:cubicBezTo>
                  <a:cubicBezTo>
                    <a:pt x="18497" y="397999"/>
                    <a:pt x="3289" y="292821"/>
                    <a:pt x="272" y="187731"/>
                  </a:cubicBezTo>
                  <a:cubicBezTo>
                    <a:pt x="-1070" y="141318"/>
                    <a:pt x="1767" y="88027"/>
                    <a:pt x="26804" y="47382"/>
                  </a:cubicBezTo>
                  <a:cubicBezTo>
                    <a:pt x="41029" y="24284"/>
                    <a:pt x="64966" y="7707"/>
                    <a:pt x="90860" y="209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3" name="Google Shape;2513;p27"/>
            <p:cNvSpPr/>
            <p:nvPr/>
          </p:nvSpPr>
          <p:spPr>
            <a:xfrm>
              <a:off x="15636852" y="9926268"/>
              <a:ext cx="246446" cy="613157"/>
            </a:xfrm>
            <a:custGeom>
              <a:avLst/>
              <a:gdLst/>
              <a:ahLst/>
              <a:cxnLst/>
              <a:rect l="l" t="t" r="r" b="b"/>
              <a:pathLst>
                <a:path w="246446" h="613157" extrusionOk="0">
                  <a:moveTo>
                    <a:pt x="148341" y="1390"/>
                  </a:moveTo>
                  <a:cubicBezTo>
                    <a:pt x="126219" y="-2490"/>
                    <a:pt x="103009" y="1556"/>
                    <a:pt x="83532" y="16014"/>
                  </a:cubicBezTo>
                  <a:cubicBezTo>
                    <a:pt x="24717" y="59684"/>
                    <a:pt x="11949" y="160485"/>
                    <a:pt x="4716" y="228261"/>
                  </a:cubicBezTo>
                  <a:cubicBezTo>
                    <a:pt x="-4346" y="313238"/>
                    <a:pt x="1086" y="399071"/>
                    <a:pt x="8971" y="483908"/>
                  </a:cubicBezTo>
                  <a:cubicBezTo>
                    <a:pt x="12461" y="521401"/>
                    <a:pt x="17764" y="561995"/>
                    <a:pt x="44348" y="588704"/>
                  </a:cubicBezTo>
                  <a:cubicBezTo>
                    <a:pt x="63978" y="608433"/>
                    <a:pt x="93961" y="617264"/>
                    <a:pt x="121183" y="611343"/>
                  </a:cubicBezTo>
                  <a:cubicBezTo>
                    <a:pt x="173519" y="599947"/>
                    <a:pt x="195245" y="540990"/>
                    <a:pt x="208077" y="495432"/>
                  </a:cubicBezTo>
                  <a:cubicBezTo>
                    <a:pt x="236616" y="394056"/>
                    <a:pt x="247581" y="288354"/>
                    <a:pt x="246354" y="183226"/>
                  </a:cubicBezTo>
                  <a:cubicBezTo>
                    <a:pt x="245817" y="136800"/>
                    <a:pt x="240833" y="83662"/>
                    <a:pt x="214186" y="44064"/>
                  </a:cubicBezTo>
                  <a:cubicBezTo>
                    <a:pt x="199028" y="21565"/>
                    <a:pt x="174439" y="5971"/>
                    <a:pt x="148341" y="139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4" name="Google Shape;2514;p27"/>
            <p:cNvSpPr/>
            <p:nvPr/>
          </p:nvSpPr>
          <p:spPr>
            <a:xfrm>
              <a:off x="18359102" y="9347746"/>
              <a:ext cx="817372" cy="1455573"/>
            </a:xfrm>
            <a:custGeom>
              <a:avLst/>
              <a:gdLst/>
              <a:ahLst/>
              <a:cxnLst/>
              <a:rect l="l" t="t" r="r" b="b"/>
              <a:pathLst>
                <a:path w="817372" h="1455573" extrusionOk="0">
                  <a:moveTo>
                    <a:pt x="815843" y="138791"/>
                  </a:moveTo>
                  <a:cubicBezTo>
                    <a:pt x="797797" y="277609"/>
                    <a:pt x="578141" y="316033"/>
                    <a:pt x="453673" y="511358"/>
                  </a:cubicBezTo>
                  <a:cubicBezTo>
                    <a:pt x="314073" y="730445"/>
                    <a:pt x="366587" y="1008756"/>
                    <a:pt x="320744" y="1262273"/>
                  </a:cubicBezTo>
                  <a:cubicBezTo>
                    <a:pt x="276102" y="1509115"/>
                    <a:pt x="58375" y="1483018"/>
                    <a:pt x="11523" y="1385012"/>
                  </a:cubicBezTo>
                  <a:cubicBezTo>
                    <a:pt x="-15239" y="1329027"/>
                    <a:pt x="-2574" y="1345681"/>
                    <a:pt x="127364" y="701770"/>
                  </a:cubicBezTo>
                  <a:cubicBezTo>
                    <a:pt x="144567" y="616511"/>
                    <a:pt x="120539" y="515148"/>
                    <a:pt x="247372" y="357227"/>
                  </a:cubicBezTo>
                  <a:cubicBezTo>
                    <a:pt x="343736" y="237245"/>
                    <a:pt x="483323" y="147443"/>
                    <a:pt x="645979" y="32081"/>
                  </a:cubicBezTo>
                  <a:cubicBezTo>
                    <a:pt x="762842" y="-50804"/>
                    <a:pt x="828406" y="42086"/>
                    <a:pt x="815843" y="13879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5" name="Google Shape;2515;p27"/>
            <p:cNvSpPr/>
            <p:nvPr/>
          </p:nvSpPr>
          <p:spPr>
            <a:xfrm>
              <a:off x="13250128" y="9463468"/>
              <a:ext cx="866419" cy="1430807"/>
            </a:xfrm>
            <a:custGeom>
              <a:avLst/>
              <a:gdLst/>
              <a:ahLst/>
              <a:cxnLst/>
              <a:rect l="l" t="t" r="r" b="b"/>
              <a:pathLst>
                <a:path w="866419" h="1430807" extrusionOk="0">
                  <a:moveTo>
                    <a:pt x="2622" y="142222"/>
                  </a:moveTo>
                  <a:cubicBezTo>
                    <a:pt x="26252" y="280197"/>
                    <a:pt x="247289" y="309765"/>
                    <a:pt x="379528" y="499922"/>
                  </a:cubicBezTo>
                  <a:cubicBezTo>
                    <a:pt x="527857" y="713215"/>
                    <a:pt x="486601" y="993415"/>
                    <a:pt x="542643" y="1244877"/>
                  </a:cubicBezTo>
                  <a:cubicBezTo>
                    <a:pt x="597216" y="1489729"/>
                    <a:pt x="813715" y="1454890"/>
                    <a:pt x="856568" y="1355071"/>
                  </a:cubicBezTo>
                  <a:cubicBezTo>
                    <a:pt x="881055" y="1298054"/>
                    <a:pt x="869067" y="1315205"/>
                    <a:pt x="713249" y="677049"/>
                  </a:cubicBezTo>
                  <a:cubicBezTo>
                    <a:pt x="692621" y="592544"/>
                    <a:pt x="712546" y="490313"/>
                    <a:pt x="579438" y="337611"/>
                  </a:cubicBezTo>
                  <a:cubicBezTo>
                    <a:pt x="478307" y="221597"/>
                    <a:pt x="335218" y="137500"/>
                    <a:pt x="168025" y="28761"/>
                  </a:cubicBezTo>
                  <a:cubicBezTo>
                    <a:pt x="47928" y="-49338"/>
                    <a:pt x="-13840" y="46116"/>
                    <a:pt x="2622" y="14222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6" name="Google Shape;2516;p27"/>
            <p:cNvSpPr/>
            <p:nvPr/>
          </p:nvSpPr>
          <p:spPr>
            <a:xfrm>
              <a:off x="15849998" y="9552052"/>
              <a:ext cx="734490" cy="281041"/>
            </a:xfrm>
            <a:custGeom>
              <a:avLst/>
              <a:gdLst/>
              <a:ahLst/>
              <a:cxnLst/>
              <a:rect l="l" t="t" r="r" b="b"/>
              <a:pathLst>
                <a:path w="734490" h="281041" extrusionOk="0">
                  <a:moveTo>
                    <a:pt x="307653" y="4303"/>
                  </a:moveTo>
                  <a:cubicBezTo>
                    <a:pt x="344613" y="-546"/>
                    <a:pt x="382073" y="-1299"/>
                    <a:pt x="419213" y="2057"/>
                  </a:cubicBezTo>
                  <a:cubicBezTo>
                    <a:pt x="419404" y="2070"/>
                    <a:pt x="419583" y="2095"/>
                    <a:pt x="419775" y="2108"/>
                  </a:cubicBezTo>
                  <a:cubicBezTo>
                    <a:pt x="495409" y="9063"/>
                    <a:pt x="570941" y="25755"/>
                    <a:pt x="638460" y="61474"/>
                  </a:cubicBezTo>
                  <a:cubicBezTo>
                    <a:pt x="666116" y="78893"/>
                    <a:pt x="742275" y="99604"/>
                    <a:pt x="709378" y="142955"/>
                  </a:cubicBezTo>
                  <a:cubicBezTo>
                    <a:pt x="709851" y="145252"/>
                    <a:pt x="710107" y="147561"/>
                    <a:pt x="710158" y="149910"/>
                  </a:cubicBezTo>
                  <a:cubicBezTo>
                    <a:pt x="710426" y="150012"/>
                    <a:pt x="710630" y="150165"/>
                    <a:pt x="710835" y="150280"/>
                  </a:cubicBezTo>
                  <a:cubicBezTo>
                    <a:pt x="711512" y="150535"/>
                    <a:pt x="712203" y="150803"/>
                    <a:pt x="712829" y="151122"/>
                  </a:cubicBezTo>
                  <a:cubicBezTo>
                    <a:pt x="712829" y="151173"/>
                    <a:pt x="712778" y="151224"/>
                    <a:pt x="712726" y="151275"/>
                  </a:cubicBezTo>
                  <a:cubicBezTo>
                    <a:pt x="729226" y="159595"/>
                    <a:pt x="738658" y="177997"/>
                    <a:pt x="732690" y="196616"/>
                  </a:cubicBezTo>
                  <a:cubicBezTo>
                    <a:pt x="730440" y="203673"/>
                    <a:pt x="726299" y="209531"/>
                    <a:pt x="720957" y="213933"/>
                  </a:cubicBezTo>
                  <a:cubicBezTo>
                    <a:pt x="742645" y="240400"/>
                    <a:pt x="712739" y="279361"/>
                    <a:pt x="681364" y="264672"/>
                  </a:cubicBezTo>
                  <a:cubicBezTo>
                    <a:pt x="625526" y="238103"/>
                    <a:pt x="566545" y="218961"/>
                    <a:pt x="506618" y="204158"/>
                  </a:cubicBezTo>
                  <a:cubicBezTo>
                    <a:pt x="506157" y="204043"/>
                    <a:pt x="505697" y="203941"/>
                    <a:pt x="505237" y="203826"/>
                  </a:cubicBezTo>
                  <a:cubicBezTo>
                    <a:pt x="414650" y="182055"/>
                    <a:pt x="319475" y="183970"/>
                    <a:pt x="229846" y="209365"/>
                  </a:cubicBezTo>
                  <a:cubicBezTo>
                    <a:pt x="229386" y="209492"/>
                    <a:pt x="228938" y="209620"/>
                    <a:pt x="228478" y="209747"/>
                  </a:cubicBezTo>
                  <a:cubicBezTo>
                    <a:pt x="169203" y="226950"/>
                    <a:pt x="111039" y="248453"/>
                    <a:pt x="56327" y="277242"/>
                  </a:cubicBezTo>
                  <a:cubicBezTo>
                    <a:pt x="25564" y="293194"/>
                    <a:pt x="-5888" y="255459"/>
                    <a:pt x="14714" y="228149"/>
                  </a:cubicBezTo>
                  <a:cubicBezTo>
                    <a:pt x="9193" y="223976"/>
                    <a:pt x="4822" y="218285"/>
                    <a:pt x="2291" y="211317"/>
                  </a:cubicBezTo>
                  <a:cubicBezTo>
                    <a:pt x="-4431" y="192954"/>
                    <a:pt x="4246" y="174182"/>
                    <a:pt x="20401" y="165210"/>
                  </a:cubicBezTo>
                  <a:cubicBezTo>
                    <a:pt x="20350" y="165159"/>
                    <a:pt x="20286" y="165108"/>
                    <a:pt x="20286" y="165057"/>
                  </a:cubicBezTo>
                  <a:cubicBezTo>
                    <a:pt x="20899" y="164713"/>
                    <a:pt x="21577" y="164432"/>
                    <a:pt x="22241" y="164138"/>
                  </a:cubicBezTo>
                  <a:cubicBezTo>
                    <a:pt x="22446" y="164024"/>
                    <a:pt x="22650" y="163858"/>
                    <a:pt x="22906" y="163743"/>
                  </a:cubicBezTo>
                  <a:cubicBezTo>
                    <a:pt x="22867" y="161395"/>
                    <a:pt x="23034" y="159085"/>
                    <a:pt x="23404" y="156762"/>
                  </a:cubicBezTo>
                  <a:cubicBezTo>
                    <a:pt x="-11218" y="114765"/>
                    <a:pt x="64046" y="91003"/>
                    <a:pt x="90987" y="72487"/>
                  </a:cubicBezTo>
                  <a:cubicBezTo>
                    <a:pt x="157010" y="34075"/>
                    <a:pt x="231801" y="14371"/>
                    <a:pt x="307103" y="4379"/>
                  </a:cubicBezTo>
                  <a:cubicBezTo>
                    <a:pt x="307282" y="4354"/>
                    <a:pt x="307461" y="4328"/>
                    <a:pt x="307653" y="43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7" name="Google Shape;2517;p27"/>
            <p:cNvSpPr/>
            <p:nvPr/>
          </p:nvSpPr>
          <p:spPr>
            <a:xfrm>
              <a:off x="19135639" y="9664573"/>
              <a:ext cx="56067" cy="507187"/>
            </a:xfrm>
            <a:custGeom>
              <a:avLst/>
              <a:gdLst/>
              <a:ahLst/>
              <a:cxnLst/>
              <a:rect l="l" t="t" r="r" b="b"/>
              <a:pathLst>
                <a:path w="56067" h="507187" extrusionOk="0">
                  <a:moveTo>
                    <a:pt x="6665" y="507005"/>
                  </a:moveTo>
                  <a:cubicBezTo>
                    <a:pt x="-9911" y="501033"/>
                    <a:pt x="9579" y="466998"/>
                    <a:pt x="10192" y="453714"/>
                  </a:cubicBezTo>
                  <a:cubicBezTo>
                    <a:pt x="14652" y="434099"/>
                    <a:pt x="17515" y="414204"/>
                    <a:pt x="20352" y="394297"/>
                  </a:cubicBezTo>
                  <a:cubicBezTo>
                    <a:pt x="34615" y="267551"/>
                    <a:pt x="39740" y="137603"/>
                    <a:pt x="21132" y="11138"/>
                  </a:cubicBezTo>
                  <a:cubicBezTo>
                    <a:pt x="18512" y="-539"/>
                    <a:pt x="36750" y="-4801"/>
                    <a:pt x="39306" y="7054"/>
                  </a:cubicBezTo>
                  <a:cubicBezTo>
                    <a:pt x="63461" y="131465"/>
                    <a:pt x="57927" y="260367"/>
                    <a:pt x="45069" y="385874"/>
                  </a:cubicBezTo>
                  <a:cubicBezTo>
                    <a:pt x="41926" y="406458"/>
                    <a:pt x="32123" y="512160"/>
                    <a:pt x="6665" y="507005"/>
                  </a:cubicBezTo>
                  <a:close/>
                </a:path>
              </a:pathLst>
            </a:custGeom>
            <a:solidFill>
              <a:srgbClr val="5470D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8" name="Google Shape;2518;p27"/>
            <p:cNvSpPr/>
            <p:nvPr/>
          </p:nvSpPr>
          <p:spPr>
            <a:xfrm>
              <a:off x="13250091" y="9783231"/>
              <a:ext cx="69127" cy="505897"/>
            </a:xfrm>
            <a:custGeom>
              <a:avLst/>
              <a:gdLst/>
              <a:ahLst/>
              <a:cxnLst/>
              <a:rect l="l" t="t" r="r" b="b"/>
              <a:pathLst>
                <a:path w="69127" h="505897" extrusionOk="0">
                  <a:moveTo>
                    <a:pt x="62906" y="505637"/>
                  </a:moveTo>
                  <a:cubicBezTo>
                    <a:pt x="79239" y="499001"/>
                    <a:pt x="58382" y="465783"/>
                    <a:pt x="57231" y="452537"/>
                  </a:cubicBezTo>
                  <a:cubicBezTo>
                    <a:pt x="51991" y="433114"/>
                    <a:pt x="48323" y="413347"/>
                    <a:pt x="44681" y="393567"/>
                  </a:cubicBezTo>
                  <a:cubicBezTo>
                    <a:pt x="25306" y="267497"/>
                    <a:pt x="14954" y="137868"/>
                    <a:pt x="28437" y="10752"/>
                  </a:cubicBezTo>
                  <a:cubicBezTo>
                    <a:pt x="30584" y="-1014"/>
                    <a:pt x="12193" y="-4549"/>
                    <a:pt x="10110" y="7409"/>
                  </a:cubicBezTo>
                  <a:cubicBezTo>
                    <a:pt x="-9009" y="132687"/>
                    <a:pt x="1726" y="261270"/>
                    <a:pt x="19644" y="386152"/>
                  </a:cubicBezTo>
                  <a:cubicBezTo>
                    <a:pt x="23619" y="406583"/>
                    <a:pt x="37677" y="511813"/>
                    <a:pt x="62906" y="505637"/>
                  </a:cubicBezTo>
                  <a:close/>
                </a:path>
              </a:pathLst>
            </a:custGeom>
            <a:solidFill>
              <a:srgbClr val="5470D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9" name="Google Shape;2519;p27"/>
            <p:cNvSpPr/>
            <p:nvPr/>
          </p:nvSpPr>
          <p:spPr>
            <a:xfrm>
              <a:off x="16464369" y="9014723"/>
              <a:ext cx="2944099" cy="2273259"/>
            </a:xfrm>
            <a:custGeom>
              <a:avLst/>
              <a:gdLst/>
              <a:ahLst/>
              <a:cxnLst/>
              <a:rect l="l" t="t" r="r" b="b"/>
              <a:pathLst>
                <a:path w="2944099" h="2273259" extrusionOk="0">
                  <a:moveTo>
                    <a:pt x="2916622" y="327062"/>
                  </a:moveTo>
                  <a:cubicBezTo>
                    <a:pt x="2815210" y="105883"/>
                    <a:pt x="2482434" y="80730"/>
                    <a:pt x="2276146" y="51673"/>
                  </a:cubicBezTo>
                  <a:cubicBezTo>
                    <a:pt x="865742" y="-146970"/>
                    <a:pt x="-214097" y="248274"/>
                    <a:pt x="36206" y="874753"/>
                  </a:cubicBezTo>
                  <a:cubicBezTo>
                    <a:pt x="150323" y="1759636"/>
                    <a:pt x="289309" y="2175528"/>
                    <a:pt x="1000690" y="2252377"/>
                  </a:cubicBezTo>
                  <a:cubicBezTo>
                    <a:pt x="2185981" y="2380411"/>
                    <a:pt x="2802327" y="1925304"/>
                    <a:pt x="2755167" y="732209"/>
                  </a:cubicBezTo>
                  <a:cubicBezTo>
                    <a:pt x="2862983" y="694589"/>
                    <a:pt x="3004461" y="518635"/>
                    <a:pt x="2916622" y="327062"/>
                  </a:cubicBezTo>
                  <a:close/>
                  <a:moveTo>
                    <a:pt x="2631083" y="1196594"/>
                  </a:moveTo>
                  <a:cubicBezTo>
                    <a:pt x="2501975" y="2025723"/>
                    <a:pt x="1977712" y="2223830"/>
                    <a:pt x="1140687" y="2173371"/>
                  </a:cubicBezTo>
                  <a:cubicBezTo>
                    <a:pt x="848706" y="2155773"/>
                    <a:pt x="561084" y="2100249"/>
                    <a:pt x="384165" y="1843835"/>
                  </a:cubicBezTo>
                  <a:cubicBezTo>
                    <a:pt x="238814" y="1633184"/>
                    <a:pt x="179526" y="1347994"/>
                    <a:pt x="162323" y="1097004"/>
                  </a:cubicBezTo>
                  <a:cubicBezTo>
                    <a:pt x="142105" y="802103"/>
                    <a:pt x="207591" y="551049"/>
                    <a:pt x="481539" y="396752"/>
                  </a:cubicBezTo>
                  <a:cubicBezTo>
                    <a:pt x="601674" y="329091"/>
                    <a:pt x="736022" y="290654"/>
                    <a:pt x="870727" y="260984"/>
                  </a:cubicBezTo>
                  <a:cubicBezTo>
                    <a:pt x="1188562" y="190988"/>
                    <a:pt x="1516481" y="167010"/>
                    <a:pt x="1841153" y="189431"/>
                  </a:cubicBezTo>
                  <a:cubicBezTo>
                    <a:pt x="2073922" y="205498"/>
                    <a:pt x="2449039" y="216217"/>
                    <a:pt x="2573494" y="456373"/>
                  </a:cubicBezTo>
                  <a:cubicBezTo>
                    <a:pt x="2691406" y="683920"/>
                    <a:pt x="2669309" y="951091"/>
                    <a:pt x="2631083" y="11965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0" name="Google Shape;2520;p27"/>
            <p:cNvSpPr/>
            <p:nvPr/>
          </p:nvSpPr>
          <p:spPr>
            <a:xfrm>
              <a:off x="13018281" y="9084622"/>
              <a:ext cx="2952308" cy="2269133"/>
            </a:xfrm>
            <a:custGeom>
              <a:avLst/>
              <a:gdLst/>
              <a:ahLst/>
              <a:cxnLst/>
              <a:rect l="l" t="t" r="r" b="b"/>
              <a:pathLst>
                <a:path w="2952308" h="2269133" extrusionOk="0">
                  <a:moveTo>
                    <a:pt x="22748" y="384726"/>
                  </a:moveTo>
                  <a:cubicBezTo>
                    <a:pt x="115150" y="159642"/>
                    <a:pt x="446648" y="121128"/>
                    <a:pt x="651594" y="83801"/>
                  </a:cubicBezTo>
                  <a:cubicBezTo>
                    <a:pt x="2052847" y="-171413"/>
                    <a:pt x="3147754" y="180060"/>
                    <a:pt x="2922922" y="816110"/>
                  </a:cubicBezTo>
                  <a:cubicBezTo>
                    <a:pt x="2844591" y="1704873"/>
                    <a:pt x="2722513" y="2126009"/>
                    <a:pt x="2014800" y="2231405"/>
                  </a:cubicBezTo>
                  <a:cubicBezTo>
                    <a:pt x="835631" y="2407026"/>
                    <a:pt x="201431" y="1977072"/>
                    <a:pt x="200421" y="783045"/>
                  </a:cubicBezTo>
                  <a:cubicBezTo>
                    <a:pt x="91174" y="749802"/>
                    <a:pt x="-57295" y="579681"/>
                    <a:pt x="22748" y="384726"/>
                  </a:cubicBezTo>
                  <a:close/>
                  <a:moveTo>
                    <a:pt x="343139" y="1242070"/>
                  </a:moveTo>
                  <a:cubicBezTo>
                    <a:pt x="505604" y="2065329"/>
                    <a:pt x="1037420" y="2242188"/>
                    <a:pt x="1871736" y="2158104"/>
                  </a:cubicBezTo>
                  <a:cubicBezTo>
                    <a:pt x="2162771" y="2128778"/>
                    <a:pt x="2447914" y="2061730"/>
                    <a:pt x="2614353" y="1798413"/>
                  </a:cubicBezTo>
                  <a:cubicBezTo>
                    <a:pt x="2751090" y="1582083"/>
                    <a:pt x="2798812" y="1294749"/>
                    <a:pt x="2805892" y="1043261"/>
                  </a:cubicBezTo>
                  <a:cubicBezTo>
                    <a:pt x="2814199" y="747786"/>
                    <a:pt x="2738629" y="499565"/>
                    <a:pt x="2458688" y="356421"/>
                  </a:cubicBezTo>
                  <a:cubicBezTo>
                    <a:pt x="2335919" y="293648"/>
                    <a:pt x="2200128" y="260647"/>
                    <a:pt x="2064349" y="236426"/>
                  </a:cubicBezTo>
                  <a:cubicBezTo>
                    <a:pt x="1743945" y="179268"/>
                    <a:pt x="1415336" y="168511"/>
                    <a:pt x="1091814" y="203962"/>
                  </a:cubicBezTo>
                  <a:cubicBezTo>
                    <a:pt x="859888" y="229382"/>
                    <a:pt x="485513" y="255173"/>
                    <a:pt x="370835" y="500139"/>
                  </a:cubicBezTo>
                  <a:cubicBezTo>
                    <a:pt x="262176" y="732242"/>
                    <a:pt x="295034" y="998303"/>
                    <a:pt x="343139" y="12420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22" name="Google Shape;2522;p27"/>
          <p:cNvGrpSpPr/>
          <p:nvPr/>
        </p:nvGrpSpPr>
        <p:grpSpPr>
          <a:xfrm rot="-437734">
            <a:off x="-810494" y="668011"/>
            <a:ext cx="2650447" cy="3564157"/>
            <a:chOff x="-1621479" y="1336113"/>
            <a:chExt cx="5300383" cy="7127627"/>
          </a:xfrm>
        </p:grpSpPr>
        <p:sp>
          <p:nvSpPr>
            <p:cNvPr id="2523" name="Google Shape;2523;p27"/>
            <p:cNvSpPr/>
            <p:nvPr/>
          </p:nvSpPr>
          <p:spPr>
            <a:xfrm>
              <a:off x="-1615812" y="1336113"/>
              <a:ext cx="5294716" cy="7127627"/>
            </a:xfrm>
            <a:custGeom>
              <a:avLst/>
              <a:gdLst/>
              <a:ahLst/>
              <a:cxnLst/>
              <a:rect l="l" t="t" r="r" b="b"/>
              <a:pathLst>
                <a:path w="5294716" h="7127627" extrusionOk="0">
                  <a:moveTo>
                    <a:pt x="5265024" y="6869587"/>
                  </a:moveTo>
                  <a:cubicBezTo>
                    <a:pt x="5254865" y="6696800"/>
                    <a:pt x="5282279" y="6493677"/>
                    <a:pt x="5270980" y="6283198"/>
                  </a:cubicBezTo>
                  <a:cubicBezTo>
                    <a:pt x="5243239" y="5795798"/>
                    <a:pt x="5259069" y="6149883"/>
                    <a:pt x="5259069" y="5669482"/>
                  </a:cubicBezTo>
                  <a:cubicBezTo>
                    <a:pt x="5260137" y="5128325"/>
                    <a:pt x="5187628" y="4785643"/>
                    <a:pt x="5213346" y="3910942"/>
                  </a:cubicBezTo>
                  <a:cubicBezTo>
                    <a:pt x="5222949" y="3705966"/>
                    <a:pt x="5226739" y="3814292"/>
                    <a:pt x="5199012" y="3325480"/>
                  </a:cubicBezTo>
                  <a:cubicBezTo>
                    <a:pt x="5150939" y="2632889"/>
                    <a:pt x="5146280" y="8914"/>
                    <a:pt x="5094843" y="7645"/>
                  </a:cubicBezTo>
                  <a:cubicBezTo>
                    <a:pt x="4659772" y="-4329"/>
                    <a:pt x="4158960" y="16854"/>
                    <a:pt x="4161667" y="16854"/>
                  </a:cubicBezTo>
                  <a:cubicBezTo>
                    <a:pt x="3670886" y="16854"/>
                    <a:pt x="4125605" y="-31343"/>
                    <a:pt x="3527192" y="35272"/>
                  </a:cubicBezTo>
                  <a:cubicBezTo>
                    <a:pt x="3261220" y="64737"/>
                    <a:pt x="2605372" y="28215"/>
                    <a:pt x="2574524" y="26362"/>
                  </a:cubicBezTo>
                  <a:cubicBezTo>
                    <a:pt x="2549903" y="28201"/>
                    <a:pt x="1997142" y="71494"/>
                    <a:pt x="1939778" y="66576"/>
                  </a:cubicBezTo>
                  <a:cubicBezTo>
                    <a:pt x="1373965" y="18336"/>
                    <a:pt x="286139" y="92635"/>
                    <a:pt x="353704" y="87474"/>
                  </a:cubicBezTo>
                  <a:cubicBezTo>
                    <a:pt x="336122" y="87474"/>
                    <a:pt x="48777" y="81943"/>
                    <a:pt x="51484" y="82257"/>
                  </a:cubicBezTo>
                  <a:cubicBezTo>
                    <a:pt x="49660" y="82257"/>
                    <a:pt x="48235" y="934976"/>
                    <a:pt x="48235" y="1561736"/>
                  </a:cubicBezTo>
                  <a:cubicBezTo>
                    <a:pt x="48178" y="1562791"/>
                    <a:pt x="14595" y="2071176"/>
                    <a:pt x="11703" y="2300699"/>
                  </a:cubicBezTo>
                  <a:cubicBezTo>
                    <a:pt x="11703" y="2329566"/>
                    <a:pt x="47423" y="2668114"/>
                    <a:pt x="42821" y="2713018"/>
                  </a:cubicBezTo>
                  <a:cubicBezTo>
                    <a:pt x="-17478" y="3311096"/>
                    <a:pt x="75749" y="3900992"/>
                    <a:pt x="20366" y="5093556"/>
                  </a:cubicBezTo>
                  <a:cubicBezTo>
                    <a:pt x="-1534" y="5520629"/>
                    <a:pt x="27889" y="5457079"/>
                    <a:pt x="20636" y="5679019"/>
                  </a:cubicBezTo>
                  <a:cubicBezTo>
                    <a:pt x="-15825" y="6686564"/>
                    <a:pt x="4408" y="6164794"/>
                    <a:pt x="17929" y="6814947"/>
                  </a:cubicBezTo>
                  <a:cubicBezTo>
                    <a:pt x="23857" y="7092097"/>
                    <a:pt x="12543" y="7104143"/>
                    <a:pt x="30368" y="7104457"/>
                  </a:cubicBezTo>
                  <a:cubicBezTo>
                    <a:pt x="1172124" y="7121891"/>
                    <a:pt x="2151864" y="7132611"/>
                    <a:pt x="3636205" y="7106295"/>
                  </a:cubicBezTo>
                  <a:cubicBezTo>
                    <a:pt x="4225229" y="7094934"/>
                    <a:pt x="4233621" y="7132083"/>
                    <a:pt x="4296655" y="7127179"/>
                  </a:cubicBezTo>
                  <a:cubicBezTo>
                    <a:pt x="5495547" y="7035675"/>
                    <a:pt x="5292353" y="7275762"/>
                    <a:pt x="5265024" y="6869587"/>
                  </a:cubicBezTo>
                  <a:close/>
                  <a:moveTo>
                    <a:pt x="286880" y="802488"/>
                  </a:moveTo>
                  <a:cubicBezTo>
                    <a:pt x="236825" y="782232"/>
                    <a:pt x="210309" y="714690"/>
                    <a:pt x="231952" y="659722"/>
                  </a:cubicBezTo>
                  <a:cubicBezTo>
                    <a:pt x="268214" y="566692"/>
                    <a:pt x="392944" y="576529"/>
                    <a:pt x="425401" y="666479"/>
                  </a:cubicBezTo>
                  <a:cubicBezTo>
                    <a:pt x="457332" y="743244"/>
                    <a:pt x="379137" y="840250"/>
                    <a:pt x="286880" y="802488"/>
                  </a:cubicBezTo>
                  <a:close/>
                  <a:moveTo>
                    <a:pt x="277404" y="1385812"/>
                  </a:moveTo>
                  <a:cubicBezTo>
                    <a:pt x="237367" y="1364316"/>
                    <a:pt x="216522" y="1310901"/>
                    <a:pt x="228162" y="1262704"/>
                  </a:cubicBezTo>
                  <a:cubicBezTo>
                    <a:pt x="253866" y="1157401"/>
                    <a:pt x="391319" y="1157087"/>
                    <a:pt x="426484" y="1254721"/>
                  </a:cubicBezTo>
                  <a:cubicBezTo>
                    <a:pt x="460580" y="1336375"/>
                    <a:pt x="370759" y="1436162"/>
                    <a:pt x="277404" y="1385812"/>
                  </a:cubicBezTo>
                  <a:close/>
                  <a:moveTo>
                    <a:pt x="289045" y="1979258"/>
                  </a:moveTo>
                  <a:cubicBezTo>
                    <a:pt x="238991" y="1959001"/>
                    <a:pt x="212475" y="1892073"/>
                    <a:pt x="233847" y="1836805"/>
                  </a:cubicBezTo>
                  <a:cubicBezTo>
                    <a:pt x="269839" y="1743163"/>
                    <a:pt x="395380" y="1753298"/>
                    <a:pt x="427567" y="1843249"/>
                  </a:cubicBezTo>
                  <a:cubicBezTo>
                    <a:pt x="459768" y="1920312"/>
                    <a:pt x="381032" y="2016706"/>
                    <a:pt x="289045" y="1979258"/>
                  </a:cubicBezTo>
                  <a:close/>
                  <a:moveTo>
                    <a:pt x="290399" y="2567785"/>
                  </a:moveTo>
                  <a:cubicBezTo>
                    <a:pt x="240345" y="2547528"/>
                    <a:pt x="213829" y="2480600"/>
                    <a:pt x="235201" y="2425646"/>
                  </a:cubicBezTo>
                  <a:cubicBezTo>
                    <a:pt x="271192" y="2331704"/>
                    <a:pt x="396734" y="2341840"/>
                    <a:pt x="428920" y="2431790"/>
                  </a:cubicBezTo>
                  <a:cubicBezTo>
                    <a:pt x="461392" y="2509453"/>
                    <a:pt x="381574" y="2604934"/>
                    <a:pt x="290399" y="2567785"/>
                  </a:cubicBezTo>
                  <a:close/>
                  <a:moveTo>
                    <a:pt x="231682" y="3028301"/>
                  </a:moveTo>
                  <a:cubicBezTo>
                    <a:pt x="257386" y="2922997"/>
                    <a:pt x="394839" y="2922384"/>
                    <a:pt x="430003" y="3020318"/>
                  </a:cubicBezTo>
                  <a:cubicBezTo>
                    <a:pt x="500888" y="3190097"/>
                    <a:pt x="184605" y="3222029"/>
                    <a:pt x="231682" y="3028301"/>
                  </a:cubicBezTo>
                  <a:close/>
                  <a:moveTo>
                    <a:pt x="233035" y="3616529"/>
                  </a:moveTo>
                  <a:cubicBezTo>
                    <a:pt x="258739" y="3511539"/>
                    <a:pt x="395922" y="3510299"/>
                    <a:pt x="431357" y="3608546"/>
                  </a:cubicBezTo>
                  <a:cubicBezTo>
                    <a:pt x="502513" y="3779238"/>
                    <a:pt x="186230" y="3810257"/>
                    <a:pt x="233035" y="3616529"/>
                  </a:cubicBezTo>
                  <a:close/>
                  <a:moveTo>
                    <a:pt x="293918" y="4333082"/>
                  </a:moveTo>
                  <a:cubicBezTo>
                    <a:pt x="243864" y="4312826"/>
                    <a:pt x="217348" y="4245897"/>
                    <a:pt x="238720" y="4190943"/>
                  </a:cubicBezTo>
                  <a:cubicBezTo>
                    <a:pt x="274712" y="4097001"/>
                    <a:pt x="400253" y="4107137"/>
                    <a:pt x="432440" y="4197088"/>
                  </a:cubicBezTo>
                  <a:cubicBezTo>
                    <a:pt x="464641" y="4274451"/>
                    <a:pt x="385364" y="4370232"/>
                    <a:pt x="293918" y="4333082"/>
                  </a:cubicBezTo>
                  <a:close/>
                  <a:moveTo>
                    <a:pt x="235201" y="4793598"/>
                  </a:moveTo>
                  <a:cubicBezTo>
                    <a:pt x="260905" y="4687980"/>
                    <a:pt x="398358" y="4687980"/>
                    <a:pt x="433523" y="4785615"/>
                  </a:cubicBezTo>
                  <a:cubicBezTo>
                    <a:pt x="504408" y="4955394"/>
                    <a:pt x="188125" y="4987326"/>
                    <a:pt x="235201" y="4793598"/>
                  </a:cubicBezTo>
                  <a:close/>
                  <a:moveTo>
                    <a:pt x="285797" y="5504934"/>
                  </a:moveTo>
                  <a:cubicBezTo>
                    <a:pt x="245759" y="5483437"/>
                    <a:pt x="224914" y="5430023"/>
                    <a:pt x="236555" y="5381825"/>
                  </a:cubicBezTo>
                  <a:cubicBezTo>
                    <a:pt x="262259" y="5276522"/>
                    <a:pt x="399712" y="5276208"/>
                    <a:pt x="434876" y="5373843"/>
                  </a:cubicBezTo>
                  <a:cubicBezTo>
                    <a:pt x="468972" y="5455511"/>
                    <a:pt x="379408" y="5555283"/>
                    <a:pt x="285797" y="5504934"/>
                  </a:cubicBezTo>
                  <a:close/>
                  <a:moveTo>
                    <a:pt x="297423" y="6098379"/>
                  </a:moveTo>
                  <a:cubicBezTo>
                    <a:pt x="247369" y="6078122"/>
                    <a:pt x="220853" y="6011194"/>
                    <a:pt x="242225" y="5956240"/>
                  </a:cubicBezTo>
                  <a:cubicBezTo>
                    <a:pt x="278217" y="5862298"/>
                    <a:pt x="403758" y="5872434"/>
                    <a:pt x="435945" y="5962384"/>
                  </a:cubicBezTo>
                  <a:cubicBezTo>
                    <a:pt x="468160" y="6039747"/>
                    <a:pt x="388883" y="6135528"/>
                    <a:pt x="297423" y="6098379"/>
                  </a:cubicBezTo>
                  <a:close/>
                  <a:moveTo>
                    <a:pt x="298506" y="6686921"/>
                  </a:moveTo>
                  <a:cubicBezTo>
                    <a:pt x="192713" y="6643941"/>
                    <a:pt x="228162" y="6458196"/>
                    <a:pt x="354787" y="6479693"/>
                  </a:cubicBezTo>
                  <a:cubicBezTo>
                    <a:pt x="508198" y="6506392"/>
                    <a:pt x="443268" y="6745866"/>
                    <a:pt x="298506" y="668692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524" name="Google Shape;2524;p27"/>
            <p:cNvGrpSpPr/>
            <p:nvPr/>
          </p:nvGrpSpPr>
          <p:grpSpPr>
            <a:xfrm>
              <a:off x="-1621479" y="1707610"/>
              <a:ext cx="5279244" cy="6498090"/>
              <a:chOff x="-1621479" y="1707610"/>
              <a:chExt cx="5279244" cy="6498090"/>
            </a:xfrm>
          </p:grpSpPr>
          <p:sp>
            <p:nvSpPr>
              <p:cNvPr id="2525" name="Google Shape;2525;p27"/>
              <p:cNvSpPr/>
              <p:nvPr/>
            </p:nvSpPr>
            <p:spPr>
              <a:xfrm>
                <a:off x="-1573442" y="1707610"/>
                <a:ext cx="5086020" cy="51532"/>
              </a:xfrm>
              <a:custGeom>
                <a:avLst/>
                <a:gdLst/>
                <a:ahLst/>
                <a:cxnLst/>
                <a:rect l="l" t="t" r="r" b="b"/>
                <a:pathLst>
                  <a:path w="5086020" h="51532" extrusionOk="0">
                    <a:moveTo>
                      <a:pt x="5083578" y="51532"/>
                    </a:moveTo>
                    <a:cubicBezTo>
                      <a:pt x="5082210" y="51546"/>
                      <a:pt x="9015" y="34354"/>
                      <a:pt x="7220" y="34340"/>
                    </a:cubicBezTo>
                    <a:cubicBezTo>
                      <a:pt x="7220" y="-17934"/>
                      <a:pt x="-358861" y="185"/>
                      <a:pt x="4122532" y="18987"/>
                    </a:cubicBezTo>
                    <a:cubicBezTo>
                      <a:pt x="5189015" y="23093"/>
                      <a:pt x="5082324" y="7298"/>
                      <a:pt x="5083578" y="5153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6" name="Google Shape;2526;p27"/>
              <p:cNvSpPr/>
              <p:nvPr/>
            </p:nvSpPr>
            <p:spPr>
              <a:xfrm>
                <a:off x="-1573107" y="2291362"/>
                <a:ext cx="5100634" cy="53855"/>
              </a:xfrm>
              <a:custGeom>
                <a:avLst/>
                <a:gdLst/>
                <a:ahLst/>
                <a:cxnLst/>
                <a:rect l="l" t="t" r="r" b="b"/>
                <a:pathLst>
                  <a:path w="5100634" h="53855" extrusionOk="0">
                    <a:moveTo>
                      <a:pt x="5097861" y="53856"/>
                    </a:moveTo>
                    <a:cubicBezTo>
                      <a:pt x="5096237" y="53884"/>
                      <a:pt x="6841" y="36678"/>
                      <a:pt x="5801" y="36664"/>
                    </a:cubicBezTo>
                    <a:cubicBezTo>
                      <a:pt x="7012" y="-18091"/>
                      <a:pt x="-339377" y="-1227"/>
                      <a:pt x="4135989" y="21311"/>
                    </a:cubicBezTo>
                    <a:cubicBezTo>
                      <a:pt x="5201874" y="25402"/>
                      <a:pt x="5097861" y="9080"/>
                      <a:pt x="5097861" y="5385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7" name="Google Shape;2527;p27"/>
              <p:cNvSpPr/>
              <p:nvPr/>
            </p:nvSpPr>
            <p:spPr>
              <a:xfrm>
                <a:off x="-1571636" y="2877265"/>
                <a:ext cx="5134528" cy="42636"/>
              </a:xfrm>
              <a:custGeom>
                <a:avLst/>
                <a:gdLst/>
                <a:ahLst/>
                <a:cxnLst/>
                <a:rect l="l" t="t" r="r" b="b"/>
                <a:pathLst>
                  <a:path w="5134528" h="42636" extrusionOk="0">
                    <a:moveTo>
                      <a:pt x="681565" y="39302"/>
                    </a:moveTo>
                    <a:cubicBezTo>
                      <a:pt x="-94795" y="39302"/>
                      <a:pt x="4074" y="49580"/>
                      <a:pt x="4074" y="0"/>
                    </a:cubicBezTo>
                    <a:cubicBezTo>
                      <a:pt x="6254803" y="35581"/>
                      <a:pt x="7159710" y="49694"/>
                      <a:pt x="681565" y="3930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8" name="Google Shape;2528;p27"/>
              <p:cNvSpPr/>
              <p:nvPr/>
            </p:nvSpPr>
            <p:spPr>
              <a:xfrm>
                <a:off x="-1605431" y="3465136"/>
                <a:ext cx="5154856" cy="52245"/>
              </a:xfrm>
              <a:custGeom>
                <a:avLst/>
                <a:gdLst/>
                <a:ahLst/>
                <a:cxnLst/>
                <a:rect l="l" t="t" r="r" b="b"/>
                <a:pathLst>
                  <a:path w="5154856" h="52245" extrusionOk="0">
                    <a:moveTo>
                      <a:pt x="5152099" y="52246"/>
                    </a:moveTo>
                    <a:cubicBezTo>
                      <a:pt x="5150988" y="52260"/>
                      <a:pt x="6936" y="34755"/>
                      <a:pt x="5383" y="34740"/>
                    </a:cubicBezTo>
                    <a:cubicBezTo>
                      <a:pt x="7905" y="-18360"/>
                      <a:pt x="-342246" y="357"/>
                      <a:pt x="4196183" y="19388"/>
                    </a:cubicBezTo>
                    <a:cubicBezTo>
                      <a:pt x="5255484" y="23479"/>
                      <a:pt x="5152099" y="7670"/>
                      <a:pt x="5152099" y="5224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9" name="Google Shape;2529;p27"/>
              <p:cNvSpPr/>
              <p:nvPr/>
            </p:nvSpPr>
            <p:spPr>
              <a:xfrm>
                <a:off x="-1581702" y="4051293"/>
                <a:ext cx="5144340" cy="51864"/>
              </a:xfrm>
              <a:custGeom>
                <a:avLst/>
                <a:gdLst/>
                <a:ahLst/>
                <a:cxnLst/>
                <a:rect l="l" t="t" r="r" b="b"/>
                <a:pathLst>
                  <a:path w="5144340" h="51864" extrusionOk="0">
                    <a:moveTo>
                      <a:pt x="5141892" y="51865"/>
                    </a:moveTo>
                    <a:cubicBezTo>
                      <a:pt x="5140638" y="51879"/>
                      <a:pt x="5335" y="34374"/>
                      <a:pt x="3839" y="34360"/>
                    </a:cubicBezTo>
                    <a:cubicBezTo>
                      <a:pt x="11718" y="-18157"/>
                      <a:pt x="-344019" y="304"/>
                      <a:pt x="4186517" y="19320"/>
                    </a:cubicBezTo>
                    <a:cubicBezTo>
                      <a:pt x="5247201" y="23411"/>
                      <a:pt x="5140609" y="7973"/>
                      <a:pt x="5141892" y="5186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0" name="Google Shape;2530;p27"/>
              <p:cNvSpPr/>
              <p:nvPr/>
            </p:nvSpPr>
            <p:spPr>
              <a:xfrm>
                <a:off x="-1600209" y="4637030"/>
                <a:ext cx="5187061" cy="52203"/>
              </a:xfrm>
              <a:custGeom>
                <a:avLst/>
                <a:gdLst/>
                <a:ahLst/>
                <a:cxnLst/>
                <a:rect l="l" t="t" r="r" b="b"/>
                <a:pathLst>
                  <a:path w="5187061" h="52203" extrusionOk="0">
                    <a:moveTo>
                      <a:pt x="5185561" y="52204"/>
                    </a:moveTo>
                    <a:cubicBezTo>
                      <a:pt x="5184521" y="52218"/>
                      <a:pt x="127227" y="35226"/>
                      <a:pt x="6929" y="34399"/>
                    </a:cubicBezTo>
                    <a:cubicBezTo>
                      <a:pt x="5761" y="-18445"/>
                      <a:pt x="-351173" y="486"/>
                      <a:pt x="4218831" y="19659"/>
                    </a:cubicBezTo>
                    <a:cubicBezTo>
                      <a:pt x="5291212" y="23765"/>
                      <a:pt x="5181543" y="7970"/>
                      <a:pt x="5185561" y="5220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1" name="Google Shape;2531;p27"/>
              <p:cNvSpPr/>
              <p:nvPr/>
            </p:nvSpPr>
            <p:spPr>
              <a:xfrm>
                <a:off x="-1584461" y="5221267"/>
                <a:ext cx="5197790" cy="47525"/>
              </a:xfrm>
              <a:custGeom>
                <a:avLst/>
                <a:gdLst/>
                <a:ahLst/>
                <a:cxnLst/>
                <a:rect l="l" t="t" r="r" b="b"/>
                <a:pathLst>
                  <a:path w="5197790" h="47525" extrusionOk="0">
                    <a:moveTo>
                      <a:pt x="1898952" y="41455"/>
                    </a:moveTo>
                    <a:cubicBezTo>
                      <a:pt x="-173543" y="33486"/>
                      <a:pt x="4617" y="57035"/>
                      <a:pt x="3363" y="0"/>
                    </a:cubicBezTo>
                    <a:cubicBezTo>
                      <a:pt x="5544058" y="15410"/>
                      <a:pt x="7373279" y="64548"/>
                      <a:pt x="1898952" y="4145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2" name="Google Shape;2532;p27"/>
              <p:cNvSpPr/>
              <p:nvPr/>
            </p:nvSpPr>
            <p:spPr>
              <a:xfrm>
                <a:off x="-1585385" y="5808023"/>
                <a:ext cx="5186477" cy="53361"/>
              </a:xfrm>
              <a:custGeom>
                <a:avLst/>
                <a:gdLst/>
                <a:ahLst/>
                <a:cxnLst/>
                <a:rect l="l" t="t" r="r" b="b"/>
                <a:pathLst>
                  <a:path w="5186477" h="53361" extrusionOk="0">
                    <a:moveTo>
                      <a:pt x="5183732" y="53362"/>
                    </a:moveTo>
                    <a:cubicBezTo>
                      <a:pt x="5182691" y="53376"/>
                      <a:pt x="117205" y="36312"/>
                      <a:pt x="6168" y="35557"/>
                    </a:cubicBezTo>
                    <a:cubicBezTo>
                      <a:pt x="6168" y="-19882"/>
                      <a:pt x="-343969" y="1316"/>
                      <a:pt x="4231876" y="20517"/>
                    </a:cubicBezTo>
                    <a:cubicBezTo>
                      <a:pt x="5286690" y="25621"/>
                      <a:pt x="5183732" y="6918"/>
                      <a:pt x="5183732" y="5336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3" name="Google Shape;2533;p27"/>
              <p:cNvSpPr/>
              <p:nvPr/>
            </p:nvSpPr>
            <p:spPr>
              <a:xfrm>
                <a:off x="-1600772" y="6393294"/>
                <a:ext cx="5225454" cy="54165"/>
              </a:xfrm>
              <a:custGeom>
                <a:avLst/>
                <a:gdLst/>
                <a:ahLst/>
                <a:cxnLst/>
                <a:rect l="l" t="t" r="r" b="b"/>
                <a:pathLst>
                  <a:path w="5225454" h="54165" extrusionOk="0">
                    <a:moveTo>
                      <a:pt x="5224281" y="54166"/>
                    </a:moveTo>
                    <a:cubicBezTo>
                      <a:pt x="5223241" y="54180"/>
                      <a:pt x="97755" y="36960"/>
                      <a:pt x="5326" y="36361"/>
                    </a:cubicBezTo>
                    <a:cubicBezTo>
                      <a:pt x="7991" y="-21016"/>
                      <a:pt x="-345238" y="1992"/>
                      <a:pt x="4261326" y="21322"/>
                    </a:cubicBezTo>
                    <a:cubicBezTo>
                      <a:pt x="5329205" y="25427"/>
                      <a:pt x="5219366" y="9590"/>
                      <a:pt x="5224281" y="5416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4" name="Google Shape;2534;p27"/>
              <p:cNvSpPr/>
              <p:nvPr/>
            </p:nvSpPr>
            <p:spPr>
              <a:xfrm>
                <a:off x="-1599739" y="6978895"/>
                <a:ext cx="5257504" cy="48448"/>
              </a:xfrm>
              <a:custGeom>
                <a:avLst/>
                <a:gdLst/>
                <a:ahLst/>
                <a:cxnLst/>
                <a:rect l="l" t="t" r="r" b="b"/>
                <a:pathLst>
                  <a:path w="5257504" h="48448" extrusionOk="0">
                    <a:moveTo>
                      <a:pt x="1956164" y="41754"/>
                    </a:moveTo>
                    <a:cubicBezTo>
                      <a:pt x="-205612" y="33457"/>
                      <a:pt x="5647" y="58960"/>
                      <a:pt x="5647" y="0"/>
                    </a:cubicBezTo>
                    <a:cubicBezTo>
                      <a:pt x="5512859" y="21226"/>
                      <a:pt x="7508499" y="65189"/>
                      <a:pt x="1956164" y="4175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5" name="Google Shape;2535;p27"/>
              <p:cNvSpPr/>
              <p:nvPr/>
            </p:nvSpPr>
            <p:spPr>
              <a:xfrm>
                <a:off x="-1621479" y="7566315"/>
                <a:ext cx="5278629" cy="52996"/>
              </a:xfrm>
              <a:custGeom>
                <a:avLst/>
                <a:gdLst/>
                <a:ahLst/>
                <a:cxnLst/>
                <a:rect l="l" t="t" r="r" b="b"/>
                <a:pathLst>
                  <a:path w="5278629" h="52996" extrusionOk="0">
                    <a:moveTo>
                      <a:pt x="5276647" y="52996"/>
                    </a:moveTo>
                    <a:cubicBezTo>
                      <a:pt x="5275565" y="53011"/>
                      <a:pt x="223841" y="36418"/>
                      <a:pt x="6555" y="34578"/>
                    </a:cubicBezTo>
                    <a:cubicBezTo>
                      <a:pt x="6555" y="-19107"/>
                      <a:pt x="-355921" y="879"/>
                      <a:pt x="4309917" y="20451"/>
                    </a:cubicBezTo>
                    <a:cubicBezTo>
                      <a:pt x="5381985" y="24557"/>
                      <a:pt x="5274125" y="8748"/>
                      <a:pt x="5276647" y="5299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6" name="Google Shape;2536;p27"/>
              <p:cNvSpPr/>
              <p:nvPr/>
            </p:nvSpPr>
            <p:spPr>
              <a:xfrm>
                <a:off x="-1603815" y="8150921"/>
                <a:ext cx="5254924" cy="54779"/>
              </a:xfrm>
              <a:custGeom>
                <a:avLst/>
                <a:gdLst/>
                <a:ahLst/>
                <a:cxnLst/>
                <a:rect l="l" t="t" r="r" b="b"/>
                <a:pathLst>
                  <a:path w="5254924" h="54779" extrusionOk="0">
                    <a:moveTo>
                      <a:pt x="5253028" y="54779"/>
                    </a:moveTo>
                    <a:cubicBezTo>
                      <a:pt x="5252002" y="54794"/>
                      <a:pt x="144497" y="37203"/>
                      <a:pt x="6745" y="36048"/>
                    </a:cubicBezTo>
                    <a:cubicBezTo>
                      <a:pt x="5462" y="-17780"/>
                      <a:pt x="-351300" y="-1529"/>
                      <a:pt x="4306045" y="21921"/>
                    </a:cubicBezTo>
                    <a:cubicBezTo>
                      <a:pt x="5356684" y="26026"/>
                      <a:pt x="5250335" y="9020"/>
                      <a:pt x="5253028" y="5477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37" name="Google Shape;2537;p27"/>
            <p:cNvSpPr/>
            <p:nvPr/>
          </p:nvSpPr>
          <p:spPr>
            <a:xfrm>
              <a:off x="-926066" y="1398711"/>
              <a:ext cx="141774" cy="7059050"/>
            </a:xfrm>
            <a:custGeom>
              <a:avLst/>
              <a:gdLst/>
              <a:ahLst/>
              <a:cxnLst/>
              <a:rect l="l" t="t" r="r" b="b"/>
              <a:pathLst>
                <a:path w="141774" h="7059050" extrusionOk="0">
                  <a:moveTo>
                    <a:pt x="141774" y="7059051"/>
                  </a:moveTo>
                  <a:cubicBezTo>
                    <a:pt x="63523" y="7059051"/>
                    <a:pt x="-59682" y="2981270"/>
                    <a:pt x="33274" y="2"/>
                  </a:cubicBezTo>
                  <a:cubicBezTo>
                    <a:pt x="112494" y="-2408"/>
                    <a:pt x="-78361" y="2750492"/>
                    <a:pt x="141774" y="70590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38" name="Google Shape;2538;p27"/>
          <p:cNvGrpSpPr/>
          <p:nvPr/>
        </p:nvGrpSpPr>
        <p:grpSpPr>
          <a:xfrm rot="218097">
            <a:off x="608451" y="2697234"/>
            <a:ext cx="853584" cy="2994794"/>
            <a:chOff x="1216432" y="5394146"/>
            <a:chExt cx="1707147" cy="5989593"/>
          </a:xfrm>
        </p:grpSpPr>
        <p:sp>
          <p:nvSpPr>
            <p:cNvPr id="2539" name="Google Shape;2539;p27"/>
            <p:cNvSpPr/>
            <p:nvPr/>
          </p:nvSpPr>
          <p:spPr>
            <a:xfrm>
              <a:off x="1277274" y="5730080"/>
              <a:ext cx="510954" cy="151185"/>
            </a:xfrm>
            <a:custGeom>
              <a:avLst/>
              <a:gdLst/>
              <a:ahLst/>
              <a:cxnLst/>
              <a:rect l="l" t="t" r="r" b="b"/>
              <a:pathLst>
                <a:path w="510954" h="151185" extrusionOk="0">
                  <a:moveTo>
                    <a:pt x="508802" y="10885"/>
                  </a:moveTo>
                  <a:cubicBezTo>
                    <a:pt x="509496" y="13964"/>
                    <a:pt x="510261" y="17042"/>
                    <a:pt x="510954" y="20121"/>
                  </a:cubicBezTo>
                  <a:lnTo>
                    <a:pt x="510883" y="20121"/>
                  </a:lnTo>
                  <a:cubicBezTo>
                    <a:pt x="510727" y="20121"/>
                    <a:pt x="510500" y="20121"/>
                    <a:pt x="510345" y="20193"/>
                  </a:cubicBezTo>
                  <a:cubicBezTo>
                    <a:pt x="510273" y="20193"/>
                    <a:pt x="510189" y="20193"/>
                    <a:pt x="510117" y="20193"/>
                  </a:cubicBezTo>
                  <a:cubicBezTo>
                    <a:pt x="509807" y="20193"/>
                    <a:pt x="509508" y="20193"/>
                    <a:pt x="509197" y="20265"/>
                  </a:cubicBezTo>
                  <a:cubicBezTo>
                    <a:pt x="504127" y="20648"/>
                    <a:pt x="498986" y="21115"/>
                    <a:pt x="493845" y="21654"/>
                  </a:cubicBezTo>
                  <a:cubicBezTo>
                    <a:pt x="493689" y="21654"/>
                    <a:pt x="493534" y="21654"/>
                    <a:pt x="493378" y="21654"/>
                  </a:cubicBezTo>
                  <a:cubicBezTo>
                    <a:pt x="492996" y="21726"/>
                    <a:pt x="492530" y="21726"/>
                    <a:pt x="492147" y="21810"/>
                  </a:cubicBezTo>
                  <a:cubicBezTo>
                    <a:pt x="491382" y="21882"/>
                    <a:pt x="490688" y="21966"/>
                    <a:pt x="489923" y="22038"/>
                  </a:cubicBezTo>
                  <a:cubicBezTo>
                    <a:pt x="485392" y="21499"/>
                    <a:pt x="480788" y="21043"/>
                    <a:pt x="476257" y="20648"/>
                  </a:cubicBezTo>
                  <a:cubicBezTo>
                    <a:pt x="470040" y="20109"/>
                    <a:pt x="463822" y="19570"/>
                    <a:pt x="457677" y="19115"/>
                  </a:cubicBezTo>
                  <a:cubicBezTo>
                    <a:pt x="457366" y="19115"/>
                    <a:pt x="457139" y="19115"/>
                    <a:pt x="456912" y="19043"/>
                  </a:cubicBezTo>
                  <a:cubicBezTo>
                    <a:pt x="450922" y="18660"/>
                    <a:pt x="444931" y="18348"/>
                    <a:pt x="439025" y="18049"/>
                  </a:cubicBezTo>
                  <a:cubicBezTo>
                    <a:pt x="426507" y="17438"/>
                    <a:pt x="414072" y="17126"/>
                    <a:pt x="401566" y="17126"/>
                  </a:cubicBezTo>
                  <a:cubicBezTo>
                    <a:pt x="391128" y="17126"/>
                    <a:pt x="380762" y="17354"/>
                    <a:pt x="370324" y="17737"/>
                  </a:cubicBezTo>
                  <a:cubicBezTo>
                    <a:pt x="360041" y="18204"/>
                    <a:pt x="349747" y="18815"/>
                    <a:pt x="339464" y="19666"/>
                  </a:cubicBezTo>
                  <a:cubicBezTo>
                    <a:pt x="329098" y="20588"/>
                    <a:pt x="318732" y="21666"/>
                    <a:pt x="308450" y="22900"/>
                  </a:cubicBezTo>
                  <a:cubicBezTo>
                    <a:pt x="293098" y="24901"/>
                    <a:pt x="277818" y="27285"/>
                    <a:pt x="262693" y="30279"/>
                  </a:cubicBezTo>
                  <a:cubicBezTo>
                    <a:pt x="252554" y="32280"/>
                    <a:pt x="242427" y="34508"/>
                    <a:pt x="232443" y="36892"/>
                  </a:cubicBezTo>
                  <a:cubicBezTo>
                    <a:pt x="222460" y="39348"/>
                    <a:pt x="212560" y="42043"/>
                    <a:pt x="202732" y="44966"/>
                  </a:cubicBezTo>
                  <a:lnTo>
                    <a:pt x="202660" y="44966"/>
                  </a:lnTo>
                  <a:cubicBezTo>
                    <a:pt x="192832" y="47961"/>
                    <a:pt x="183087" y="51123"/>
                    <a:pt x="173415" y="54501"/>
                  </a:cubicBezTo>
                  <a:cubicBezTo>
                    <a:pt x="168572" y="56190"/>
                    <a:pt x="163742" y="57963"/>
                    <a:pt x="158983" y="59808"/>
                  </a:cubicBezTo>
                  <a:cubicBezTo>
                    <a:pt x="106471" y="79885"/>
                    <a:pt x="56805" y="107497"/>
                    <a:pt x="11897" y="143411"/>
                  </a:cubicBezTo>
                  <a:cubicBezTo>
                    <a:pt x="8597" y="145867"/>
                    <a:pt x="5368" y="148490"/>
                    <a:pt x="2224" y="151185"/>
                  </a:cubicBezTo>
                  <a:cubicBezTo>
                    <a:pt x="1459" y="148107"/>
                    <a:pt x="693" y="144956"/>
                    <a:pt x="0" y="141877"/>
                  </a:cubicBezTo>
                  <a:cubicBezTo>
                    <a:pt x="12590" y="129419"/>
                    <a:pt x="26256" y="118183"/>
                    <a:pt x="40305" y="107497"/>
                  </a:cubicBezTo>
                  <a:cubicBezTo>
                    <a:pt x="169350" y="20193"/>
                    <a:pt x="334790" y="-17182"/>
                    <a:pt x="489026" y="7423"/>
                  </a:cubicBezTo>
                  <a:cubicBezTo>
                    <a:pt x="489720" y="6656"/>
                    <a:pt x="490330" y="6033"/>
                    <a:pt x="490951" y="5494"/>
                  </a:cubicBezTo>
                  <a:cubicBezTo>
                    <a:pt x="491645" y="3422"/>
                    <a:pt x="493104" y="1649"/>
                    <a:pt x="495937" y="499"/>
                  </a:cubicBezTo>
                  <a:cubicBezTo>
                    <a:pt x="503613" y="-1430"/>
                    <a:pt x="506459" y="4189"/>
                    <a:pt x="508145" y="10729"/>
                  </a:cubicBezTo>
                  <a:cubicBezTo>
                    <a:pt x="508348" y="10801"/>
                    <a:pt x="508575" y="10801"/>
                    <a:pt x="508802" y="10885"/>
                  </a:cubicBezTo>
                  <a:close/>
                </a:path>
              </a:pathLst>
            </a:custGeom>
            <a:solidFill>
              <a:srgbClr val="191918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0" name="Google Shape;2540;p27"/>
            <p:cNvSpPr/>
            <p:nvPr/>
          </p:nvSpPr>
          <p:spPr>
            <a:xfrm>
              <a:off x="1715271" y="5462389"/>
              <a:ext cx="35" cy="71"/>
            </a:xfrm>
            <a:custGeom>
              <a:avLst/>
              <a:gdLst/>
              <a:ahLst/>
              <a:cxnLst/>
              <a:rect l="l" t="t" r="r" b="b"/>
              <a:pathLst>
                <a:path w="35" h="71" extrusionOk="0">
                  <a:moveTo>
                    <a:pt x="0" y="0"/>
                  </a:moveTo>
                  <a:cubicBezTo>
                    <a:pt x="36" y="0"/>
                    <a:pt x="36" y="12"/>
                    <a:pt x="36" y="72"/>
                  </a:cubicBezTo>
                  <a:cubicBezTo>
                    <a:pt x="24" y="48"/>
                    <a:pt x="12" y="24"/>
                    <a:pt x="0" y="0"/>
                  </a:cubicBezTo>
                  <a:close/>
                </a:path>
              </a:pathLst>
            </a:custGeom>
            <a:solidFill>
              <a:srgbClr val="191918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1" name="Google Shape;2541;p27"/>
            <p:cNvSpPr/>
            <p:nvPr/>
          </p:nvSpPr>
          <p:spPr>
            <a:xfrm>
              <a:off x="1216775" y="5586457"/>
              <a:ext cx="72" cy="850"/>
            </a:xfrm>
            <a:custGeom>
              <a:avLst/>
              <a:gdLst/>
              <a:ahLst/>
              <a:cxnLst/>
              <a:rect l="l" t="t" r="r" b="b"/>
              <a:pathLst>
                <a:path w="72" h="850" extrusionOk="0">
                  <a:moveTo>
                    <a:pt x="0" y="0"/>
                  </a:moveTo>
                  <a:cubicBezTo>
                    <a:pt x="72" y="311"/>
                    <a:pt x="72" y="611"/>
                    <a:pt x="72" y="851"/>
                  </a:cubicBezTo>
                  <a:cubicBezTo>
                    <a:pt x="84" y="611"/>
                    <a:pt x="0" y="311"/>
                    <a:pt x="0" y="0"/>
                  </a:cubicBezTo>
                  <a:close/>
                </a:path>
              </a:pathLst>
            </a:custGeom>
            <a:solidFill>
              <a:srgbClr val="191918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2" name="Google Shape;2542;p27"/>
            <p:cNvSpPr/>
            <p:nvPr/>
          </p:nvSpPr>
          <p:spPr>
            <a:xfrm>
              <a:off x="2453372" y="10573275"/>
              <a:ext cx="470207" cy="529348"/>
            </a:xfrm>
            <a:custGeom>
              <a:avLst/>
              <a:gdLst/>
              <a:ahLst/>
              <a:cxnLst/>
              <a:rect l="l" t="t" r="r" b="b"/>
              <a:pathLst>
                <a:path w="470207" h="529348" extrusionOk="0">
                  <a:moveTo>
                    <a:pt x="470207" y="82141"/>
                  </a:moveTo>
                  <a:cubicBezTo>
                    <a:pt x="470207" y="83759"/>
                    <a:pt x="470135" y="85376"/>
                    <a:pt x="470135" y="86993"/>
                  </a:cubicBezTo>
                  <a:cubicBezTo>
                    <a:pt x="468677" y="97762"/>
                    <a:pt x="467529" y="108448"/>
                    <a:pt x="466991" y="119145"/>
                  </a:cubicBezTo>
                  <a:cubicBezTo>
                    <a:pt x="457163" y="239057"/>
                    <a:pt x="447335" y="358813"/>
                    <a:pt x="437279" y="478581"/>
                  </a:cubicBezTo>
                  <a:cubicBezTo>
                    <a:pt x="367107" y="487961"/>
                    <a:pt x="296027" y="500191"/>
                    <a:pt x="232993" y="529348"/>
                  </a:cubicBezTo>
                  <a:cubicBezTo>
                    <a:pt x="154069" y="395134"/>
                    <a:pt x="71858" y="262680"/>
                    <a:pt x="0" y="124991"/>
                  </a:cubicBezTo>
                  <a:cubicBezTo>
                    <a:pt x="20421" y="97535"/>
                    <a:pt x="39922" y="69767"/>
                    <a:pt x="61874" y="42694"/>
                  </a:cubicBezTo>
                  <a:cubicBezTo>
                    <a:pt x="125828" y="75769"/>
                    <a:pt x="147625" y="140768"/>
                    <a:pt x="179716" y="30236"/>
                  </a:cubicBezTo>
                  <a:cubicBezTo>
                    <a:pt x="219255" y="40154"/>
                    <a:pt x="253570" y="66233"/>
                    <a:pt x="293791" y="71540"/>
                  </a:cubicBezTo>
                  <a:cubicBezTo>
                    <a:pt x="319665" y="64161"/>
                    <a:pt x="322809" y="31385"/>
                    <a:pt x="330485" y="9464"/>
                  </a:cubicBezTo>
                  <a:cubicBezTo>
                    <a:pt x="379996" y="42071"/>
                    <a:pt x="413929" y="77841"/>
                    <a:pt x="444561" y="0"/>
                  </a:cubicBezTo>
                  <a:cubicBezTo>
                    <a:pt x="453241" y="4612"/>
                    <a:pt x="461754" y="9619"/>
                    <a:pt x="469968" y="14998"/>
                  </a:cubicBezTo>
                  <a:cubicBezTo>
                    <a:pt x="469597" y="37375"/>
                    <a:pt x="470064" y="59752"/>
                    <a:pt x="470207" y="82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3" name="Google Shape;2543;p27"/>
            <p:cNvSpPr/>
            <p:nvPr/>
          </p:nvSpPr>
          <p:spPr>
            <a:xfrm>
              <a:off x="1417666" y="6343249"/>
              <a:ext cx="1505841" cy="4355005"/>
            </a:xfrm>
            <a:custGeom>
              <a:avLst/>
              <a:gdLst/>
              <a:ahLst/>
              <a:cxnLst/>
              <a:rect l="l" t="t" r="r" b="b"/>
              <a:pathLst>
                <a:path w="1505841" h="4355005" extrusionOk="0">
                  <a:moveTo>
                    <a:pt x="1505531" y="4234327"/>
                  </a:moveTo>
                  <a:cubicBezTo>
                    <a:pt x="1505602" y="4234938"/>
                    <a:pt x="1505758" y="4235561"/>
                    <a:pt x="1505842" y="4236172"/>
                  </a:cubicBezTo>
                  <a:cubicBezTo>
                    <a:pt x="1505770" y="4239095"/>
                    <a:pt x="1505686" y="4242090"/>
                    <a:pt x="1505686" y="4245013"/>
                  </a:cubicBezTo>
                  <a:cubicBezTo>
                    <a:pt x="1497472" y="4239634"/>
                    <a:pt x="1488947" y="4234627"/>
                    <a:pt x="1480279" y="4230015"/>
                  </a:cubicBezTo>
                  <a:cubicBezTo>
                    <a:pt x="1449647" y="4307856"/>
                    <a:pt x="1415715" y="4272086"/>
                    <a:pt x="1366204" y="4239478"/>
                  </a:cubicBezTo>
                  <a:cubicBezTo>
                    <a:pt x="1358528" y="4261400"/>
                    <a:pt x="1355383" y="4294163"/>
                    <a:pt x="1329510" y="4301555"/>
                  </a:cubicBezTo>
                  <a:cubicBezTo>
                    <a:pt x="1289276" y="4296248"/>
                    <a:pt x="1254962" y="4270169"/>
                    <a:pt x="1215434" y="4260250"/>
                  </a:cubicBezTo>
                  <a:cubicBezTo>
                    <a:pt x="1183343" y="4370782"/>
                    <a:pt x="1161547" y="4305783"/>
                    <a:pt x="1097592" y="4272709"/>
                  </a:cubicBezTo>
                  <a:cubicBezTo>
                    <a:pt x="1075640" y="4299782"/>
                    <a:pt x="1056140" y="4327549"/>
                    <a:pt x="1035718" y="4355006"/>
                  </a:cubicBezTo>
                  <a:cubicBezTo>
                    <a:pt x="1033650" y="4351089"/>
                    <a:pt x="1031569" y="4347159"/>
                    <a:pt x="1029573" y="4343242"/>
                  </a:cubicBezTo>
                  <a:cubicBezTo>
                    <a:pt x="1025735" y="4335779"/>
                    <a:pt x="1021897" y="4328400"/>
                    <a:pt x="1018130" y="4320937"/>
                  </a:cubicBezTo>
                  <a:cubicBezTo>
                    <a:pt x="1018059" y="4320626"/>
                    <a:pt x="1017975" y="4320242"/>
                    <a:pt x="1017903" y="4319943"/>
                  </a:cubicBezTo>
                  <a:cubicBezTo>
                    <a:pt x="1017138" y="4316481"/>
                    <a:pt x="1016289" y="4313174"/>
                    <a:pt x="1015452" y="4309868"/>
                  </a:cubicBezTo>
                  <a:cubicBezTo>
                    <a:pt x="1014687" y="4304094"/>
                    <a:pt x="1013001" y="4298404"/>
                    <a:pt x="1011614" y="4292798"/>
                  </a:cubicBezTo>
                  <a:cubicBezTo>
                    <a:pt x="1010311" y="4287563"/>
                    <a:pt x="1009079" y="4282340"/>
                    <a:pt x="1007776" y="4277105"/>
                  </a:cubicBezTo>
                  <a:cubicBezTo>
                    <a:pt x="1004859" y="4265641"/>
                    <a:pt x="1002324" y="4253949"/>
                    <a:pt x="998713" y="4242725"/>
                  </a:cubicBezTo>
                  <a:cubicBezTo>
                    <a:pt x="998713" y="4242725"/>
                    <a:pt x="998642" y="4242725"/>
                    <a:pt x="998558" y="4242797"/>
                  </a:cubicBezTo>
                  <a:cubicBezTo>
                    <a:pt x="998402" y="4242413"/>
                    <a:pt x="998331" y="4242102"/>
                    <a:pt x="998175" y="4241802"/>
                  </a:cubicBezTo>
                  <a:cubicBezTo>
                    <a:pt x="993871" y="4225343"/>
                    <a:pt x="989579" y="4208884"/>
                    <a:pt x="985358" y="4192424"/>
                  </a:cubicBezTo>
                  <a:cubicBezTo>
                    <a:pt x="971692" y="4138506"/>
                    <a:pt x="958337" y="4084587"/>
                    <a:pt x="945125" y="4030585"/>
                  </a:cubicBezTo>
                  <a:cubicBezTo>
                    <a:pt x="920017" y="3928127"/>
                    <a:pt x="895458" y="3825525"/>
                    <a:pt x="870733" y="3722995"/>
                  </a:cubicBezTo>
                  <a:cubicBezTo>
                    <a:pt x="819607" y="3510940"/>
                    <a:pt x="768470" y="3298800"/>
                    <a:pt x="717345" y="3086745"/>
                  </a:cubicBezTo>
                  <a:cubicBezTo>
                    <a:pt x="665753" y="2872988"/>
                    <a:pt x="614245" y="2659159"/>
                    <a:pt x="562725" y="2445415"/>
                  </a:cubicBezTo>
                  <a:cubicBezTo>
                    <a:pt x="510297" y="2228196"/>
                    <a:pt x="458012" y="2010989"/>
                    <a:pt x="405571" y="1793699"/>
                  </a:cubicBezTo>
                  <a:cubicBezTo>
                    <a:pt x="355283" y="1585404"/>
                    <a:pt x="305162" y="1377122"/>
                    <a:pt x="254945" y="1168744"/>
                  </a:cubicBezTo>
                  <a:cubicBezTo>
                    <a:pt x="202361" y="950687"/>
                    <a:pt x="149693" y="732701"/>
                    <a:pt x="97265" y="514644"/>
                  </a:cubicBezTo>
                  <a:cubicBezTo>
                    <a:pt x="64863" y="380190"/>
                    <a:pt x="32473" y="245592"/>
                    <a:pt x="0" y="111137"/>
                  </a:cubicBezTo>
                  <a:cubicBezTo>
                    <a:pt x="149323" y="14070"/>
                    <a:pt x="334252" y="-10548"/>
                    <a:pt x="511361" y="3756"/>
                  </a:cubicBezTo>
                  <a:cubicBezTo>
                    <a:pt x="546214" y="151663"/>
                    <a:pt x="581066" y="299426"/>
                    <a:pt x="616003" y="447333"/>
                  </a:cubicBezTo>
                  <a:cubicBezTo>
                    <a:pt x="666447" y="661162"/>
                    <a:pt x="716651" y="875062"/>
                    <a:pt x="767239" y="1088891"/>
                  </a:cubicBezTo>
                  <a:cubicBezTo>
                    <a:pt x="819751" y="1310877"/>
                    <a:pt x="871797" y="1532936"/>
                    <a:pt x="924082" y="1754994"/>
                  </a:cubicBezTo>
                  <a:cubicBezTo>
                    <a:pt x="975052" y="1971745"/>
                    <a:pt x="1025723" y="2188652"/>
                    <a:pt x="1076860" y="2405404"/>
                  </a:cubicBezTo>
                  <a:cubicBezTo>
                    <a:pt x="1128607" y="2624923"/>
                    <a:pt x="1180498" y="2844286"/>
                    <a:pt x="1232017" y="3063816"/>
                  </a:cubicBezTo>
                  <a:cubicBezTo>
                    <a:pt x="1257736" y="3173654"/>
                    <a:pt x="1283454" y="3283491"/>
                    <a:pt x="1309244" y="3393256"/>
                  </a:cubicBezTo>
                  <a:cubicBezTo>
                    <a:pt x="1334196" y="3499859"/>
                    <a:pt x="1359604" y="3606390"/>
                    <a:pt x="1384784" y="3712921"/>
                  </a:cubicBezTo>
                  <a:cubicBezTo>
                    <a:pt x="1407118" y="3806994"/>
                    <a:pt x="1429465" y="3901054"/>
                    <a:pt x="1451572" y="3995211"/>
                  </a:cubicBezTo>
                  <a:cubicBezTo>
                    <a:pt x="1462775" y="4043055"/>
                    <a:pt x="1474062" y="4090900"/>
                    <a:pt x="1485193" y="4138817"/>
                  </a:cubicBezTo>
                  <a:cubicBezTo>
                    <a:pt x="1489497" y="4157277"/>
                    <a:pt x="1493718" y="4175665"/>
                    <a:pt x="1497855" y="4194125"/>
                  </a:cubicBezTo>
                  <a:cubicBezTo>
                    <a:pt x="1498237" y="4195970"/>
                    <a:pt x="1498620" y="4197815"/>
                    <a:pt x="1498931" y="4199659"/>
                  </a:cubicBezTo>
                  <a:cubicBezTo>
                    <a:pt x="1499541" y="4202583"/>
                    <a:pt x="1500079" y="4205433"/>
                    <a:pt x="1500617" y="4208273"/>
                  </a:cubicBezTo>
                  <a:cubicBezTo>
                    <a:pt x="1502231" y="4216946"/>
                    <a:pt x="1503917" y="4225630"/>
                    <a:pt x="1505531" y="423432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4" name="Google Shape;2544;p27"/>
            <p:cNvSpPr/>
            <p:nvPr/>
          </p:nvSpPr>
          <p:spPr>
            <a:xfrm>
              <a:off x="1279474" y="5747221"/>
              <a:ext cx="635479" cy="682763"/>
            </a:xfrm>
            <a:custGeom>
              <a:avLst/>
              <a:gdLst/>
              <a:ahLst/>
              <a:cxnLst/>
              <a:rect l="l" t="t" r="r" b="b"/>
              <a:pathLst>
                <a:path w="635479" h="682763" extrusionOk="0">
                  <a:moveTo>
                    <a:pt x="635480" y="539732"/>
                  </a:moveTo>
                  <a:cubicBezTo>
                    <a:pt x="568644" y="522362"/>
                    <a:pt x="498699" y="519727"/>
                    <a:pt x="430428" y="535898"/>
                  </a:cubicBezTo>
                  <a:cubicBezTo>
                    <a:pt x="324854" y="553747"/>
                    <a:pt x="198475" y="593518"/>
                    <a:pt x="132237" y="682763"/>
                  </a:cubicBezTo>
                  <a:cubicBezTo>
                    <a:pt x="128770" y="668149"/>
                    <a:pt x="125183" y="653534"/>
                    <a:pt x="121716" y="638920"/>
                  </a:cubicBezTo>
                  <a:cubicBezTo>
                    <a:pt x="119922" y="631253"/>
                    <a:pt x="118009" y="623826"/>
                    <a:pt x="116216" y="616159"/>
                  </a:cubicBezTo>
                  <a:cubicBezTo>
                    <a:pt x="113346" y="604419"/>
                    <a:pt x="110596" y="592800"/>
                    <a:pt x="107727" y="581180"/>
                  </a:cubicBezTo>
                  <a:cubicBezTo>
                    <a:pt x="99357" y="546201"/>
                    <a:pt x="90868" y="511221"/>
                    <a:pt x="82499" y="476122"/>
                  </a:cubicBezTo>
                  <a:cubicBezTo>
                    <a:pt x="58227" y="375856"/>
                    <a:pt x="34076" y="275591"/>
                    <a:pt x="9924" y="175325"/>
                  </a:cubicBezTo>
                  <a:cubicBezTo>
                    <a:pt x="9804" y="174846"/>
                    <a:pt x="9685" y="174366"/>
                    <a:pt x="9565" y="173887"/>
                  </a:cubicBezTo>
                  <a:cubicBezTo>
                    <a:pt x="6815" y="162747"/>
                    <a:pt x="4185" y="151606"/>
                    <a:pt x="1554" y="140465"/>
                  </a:cubicBezTo>
                  <a:cubicBezTo>
                    <a:pt x="957" y="138309"/>
                    <a:pt x="478" y="136153"/>
                    <a:pt x="0" y="133997"/>
                  </a:cubicBezTo>
                  <a:cubicBezTo>
                    <a:pt x="3109" y="131361"/>
                    <a:pt x="6337" y="128726"/>
                    <a:pt x="9685" y="126330"/>
                  </a:cubicBezTo>
                  <a:cubicBezTo>
                    <a:pt x="143596" y="19116"/>
                    <a:pt x="319115" y="-13587"/>
                    <a:pt x="487699" y="4861"/>
                  </a:cubicBezTo>
                  <a:cubicBezTo>
                    <a:pt x="495112" y="5699"/>
                    <a:pt x="502406" y="6538"/>
                    <a:pt x="509818" y="7616"/>
                  </a:cubicBezTo>
                  <a:cubicBezTo>
                    <a:pt x="512329" y="18038"/>
                    <a:pt x="514840" y="28460"/>
                    <a:pt x="517231" y="39002"/>
                  </a:cubicBezTo>
                  <a:cubicBezTo>
                    <a:pt x="517710" y="40918"/>
                    <a:pt x="518188" y="42835"/>
                    <a:pt x="518666" y="44752"/>
                  </a:cubicBezTo>
                  <a:cubicBezTo>
                    <a:pt x="544372" y="153762"/>
                    <a:pt x="569959" y="262653"/>
                    <a:pt x="595785" y="371664"/>
                  </a:cubicBezTo>
                  <a:cubicBezTo>
                    <a:pt x="601763" y="397299"/>
                    <a:pt x="607860" y="422935"/>
                    <a:pt x="613839" y="448570"/>
                  </a:cubicBezTo>
                  <a:cubicBezTo>
                    <a:pt x="616589" y="460070"/>
                    <a:pt x="619339" y="471450"/>
                    <a:pt x="621969" y="482950"/>
                  </a:cubicBezTo>
                  <a:cubicBezTo>
                    <a:pt x="623404" y="489060"/>
                    <a:pt x="624958" y="495289"/>
                    <a:pt x="626393" y="501518"/>
                  </a:cubicBezTo>
                  <a:cubicBezTo>
                    <a:pt x="629382" y="514216"/>
                    <a:pt x="632371" y="527034"/>
                    <a:pt x="635480" y="5397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5" name="Google Shape;2545;p27"/>
            <p:cNvSpPr/>
            <p:nvPr/>
          </p:nvSpPr>
          <p:spPr>
            <a:xfrm>
              <a:off x="2686365" y="11051844"/>
              <a:ext cx="204286" cy="331895"/>
            </a:xfrm>
            <a:custGeom>
              <a:avLst/>
              <a:gdLst/>
              <a:ahLst/>
              <a:cxnLst/>
              <a:rect l="l" t="t" r="r" b="b"/>
              <a:pathLst>
                <a:path w="204286" h="331895" extrusionOk="0">
                  <a:moveTo>
                    <a:pt x="204286" y="0"/>
                  </a:moveTo>
                  <a:cubicBezTo>
                    <a:pt x="203593" y="8002"/>
                    <a:pt x="202899" y="16004"/>
                    <a:pt x="202218" y="23922"/>
                  </a:cubicBezTo>
                  <a:cubicBezTo>
                    <a:pt x="198607" y="67155"/>
                    <a:pt x="194924" y="110304"/>
                    <a:pt x="191242" y="153453"/>
                  </a:cubicBezTo>
                  <a:cubicBezTo>
                    <a:pt x="188097" y="195752"/>
                    <a:pt x="185479" y="238062"/>
                    <a:pt x="182107" y="280289"/>
                  </a:cubicBezTo>
                  <a:cubicBezTo>
                    <a:pt x="178807" y="297898"/>
                    <a:pt x="185562" y="331895"/>
                    <a:pt x="160155" y="331895"/>
                  </a:cubicBezTo>
                  <a:cubicBezTo>
                    <a:pt x="159773" y="331895"/>
                    <a:pt x="159306" y="331895"/>
                    <a:pt x="158924" y="331895"/>
                  </a:cubicBezTo>
                  <a:cubicBezTo>
                    <a:pt x="148402" y="329584"/>
                    <a:pt x="144492" y="321665"/>
                    <a:pt x="143643" y="311363"/>
                  </a:cubicBezTo>
                  <a:cubicBezTo>
                    <a:pt x="102956" y="229605"/>
                    <a:pt x="58120" y="149991"/>
                    <a:pt x="11980" y="71072"/>
                  </a:cubicBezTo>
                  <a:cubicBezTo>
                    <a:pt x="7987" y="64304"/>
                    <a:pt x="3993" y="57536"/>
                    <a:pt x="0" y="50768"/>
                  </a:cubicBezTo>
                  <a:cubicBezTo>
                    <a:pt x="63022" y="21610"/>
                    <a:pt x="134114" y="9380"/>
                    <a:pt x="204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6" name="Google Shape;2546;p27"/>
            <p:cNvSpPr/>
            <p:nvPr/>
          </p:nvSpPr>
          <p:spPr>
            <a:xfrm>
              <a:off x="1781639" y="6408254"/>
              <a:ext cx="1012581" cy="4077093"/>
            </a:xfrm>
            <a:custGeom>
              <a:avLst/>
              <a:gdLst/>
              <a:ahLst/>
              <a:cxnLst/>
              <a:rect l="l" t="t" r="r" b="b"/>
              <a:pathLst>
                <a:path w="1012581" h="4077093" extrusionOk="0">
                  <a:moveTo>
                    <a:pt x="1012285" y="4063018"/>
                  </a:moveTo>
                  <a:cubicBezTo>
                    <a:pt x="1013816" y="4069247"/>
                    <a:pt x="1009213" y="4075632"/>
                    <a:pt x="1003151" y="4076866"/>
                  </a:cubicBezTo>
                  <a:cubicBezTo>
                    <a:pt x="1002386" y="4077022"/>
                    <a:pt x="1001620" y="4077094"/>
                    <a:pt x="1000843" y="4077094"/>
                  </a:cubicBezTo>
                  <a:cubicBezTo>
                    <a:pt x="995319" y="4077094"/>
                    <a:pt x="990632" y="4073093"/>
                    <a:pt x="989329" y="4067630"/>
                  </a:cubicBezTo>
                  <a:cubicBezTo>
                    <a:pt x="946645" y="3893034"/>
                    <a:pt x="903961" y="3718425"/>
                    <a:pt x="861277" y="3543828"/>
                  </a:cubicBezTo>
                  <a:cubicBezTo>
                    <a:pt x="816979" y="3362224"/>
                    <a:pt x="772609" y="3180703"/>
                    <a:pt x="728239" y="2999099"/>
                  </a:cubicBezTo>
                  <a:cubicBezTo>
                    <a:pt x="685626" y="2824574"/>
                    <a:pt x="642942" y="2650049"/>
                    <a:pt x="600342" y="2475452"/>
                  </a:cubicBezTo>
                  <a:cubicBezTo>
                    <a:pt x="560575" y="2312691"/>
                    <a:pt x="520808" y="2149941"/>
                    <a:pt x="481041" y="1987180"/>
                  </a:cubicBezTo>
                  <a:cubicBezTo>
                    <a:pt x="439206" y="1816045"/>
                    <a:pt x="397359" y="1644898"/>
                    <a:pt x="355595" y="1473680"/>
                  </a:cubicBezTo>
                  <a:cubicBezTo>
                    <a:pt x="311297" y="1292231"/>
                    <a:pt x="266927" y="1110711"/>
                    <a:pt x="222557" y="929262"/>
                  </a:cubicBezTo>
                  <a:cubicBezTo>
                    <a:pt x="178797" y="749813"/>
                    <a:pt x="134965" y="570293"/>
                    <a:pt x="91205" y="390761"/>
                  </a:cubicBezTo>
                  <a:cubicBezTo>
                    <a:pt x="76391" y="330074"/>
                    <a:pt x="61577" y="269388"/>
                    <a:pt x="46835" y="208617"/>
                  </a:cubicBezTo>
                  <a:cubicBezTo>
                    <a:pt x="38011" y="172308"/>
                    <a:pt x="29175" y="135928"/>
                    <a:pt x="20423" y="99547"/>
                  </a:cubicBezTo>
                  <a:cubicBezTo>
                    <a:pt x="16358" y="82704"/>
                    <a:pt x="12281" y="65861"/>
                    <a:pt x="8299" y="49007"/>
                  </a:cubicBezTo>
                  <a:cubicBezTo>
                    <a:pt x="6530" y="41388"/>
                    <a:pt x="4772" y="33781"/>
                    <a:pt x="3003" y="26162"/>
                  </a:cubicBezTo>
                  <a:cubicBezTo>
                    <a:pt x="1927" y="21395"/>
                    <a:pt x="552" y="16471"/>
                    <a:pt x="157" y="11620"/>
                  </a:cubicBezTo>
                  <a:cubicBezTo>
                    <a:pt x="-835" y="6385"/>
                    <a:pt x="3003" y="1162"/>
                    <a:pt x="8060" y="239"/>
                  </a:cubicBezTo>
                  <a:cubicBezTo>
                    <a:pt x="12903" y="-839"/>
                    <a:pt x="17350" y="1856"/>
                    <a:pt x="19036" y="5702"/>
                  </a:cubicBezTo>
                  <a:cubicBezTo>
                    <a:pt x="21798" y="11931"/>
                    <a:pt x="23185" y="18927"/>
                    <a:pt x="24871" y="25467"/>
                  </a:cubicBezTo>
                  <a:cubicBezTo>
                    <a:pt x="27788" y="36848"/>
                    <a:pt x="30634" y="48312"/>
                    <a:pt x="33551" y="59692"/>
                  </a:cubicBezTo>
                  <a:cubicBezTo>
                    <a:pt x="39230" y="82536"/>
                    <a:pt x="44838" y="105453"/>
                    <a:pt x="50517" y="128297"/>
                  </a:cubicBezTo>
                  <a:cubicBezTo>
                    <a:pt x="59879" y="166139"/>
                    <a:pt x="69169" y="204065"/>
                    <a:pt x="78459" y="241979"/>
                  </a:cubicBezTo>
                  <a:cubicBezTo>
                    <a:pt x="101415" y="335585"/>
                    <a:pt x="124372" y="429190"/>
                    <a:pt x="147244" y="522879"/>
                  </a:cubicBezTo>
                  <a:cubicBezTo>
                    <a:pt x="187322" y="686635"/>
                    <a:pt x="227316" y="850462"/>
                    <a:pt x="267393" y="1014230"/>
                  </a:cubicBezTo>
                  <a:cubicBezTo>
                    <a:pt x="309157" y="1184838"/>
                    <a:pt x="350837" y="1355433"/>
                    <a:pt x="392528" y="1526113"/>
                  </a:cubicBezTo>
                  <a:cubicBezTo>
                    <a:pt x="437436" y="1710101"/>
                    <a:pt x="482273" y="1894162"/>
                    <a:pt x="527336" y="2078066"/>
                  </a:cubicBezTo>
                  <a:cubicBezTo>
                    <a:pt x="572089" y="2260593"/>
                    <a:pt x="616614" y="2443192"/>
                    <a:pt x="661223" y="2625791"/>
                  </a:cubicBezTo>
                  <a:cubicBezTo>
                    <a:pt x="703142" y="2797704"/>
                    <a:pt x="745205" y="2969606"/>
                    <a:pt x="787207" y="3141519"/>
                  </a:cubicBezTo>
                  <a:cubicBezTo>
                    <a:pt x="828433" y="3310270"/>
                    <a:pt x="869658" y="3479033"/>
                    <a:pt x="910884" y="3647783"/>
                  </a:cubicBezTo>
                  <a:cubicBezTo>
                    <a:pt x="944720" y="3786191"/>
                    <a:pt x="978497" y="3924647"/>
                    <a:pt x="1012285" y="40630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7" name="Google Shape;2547;p27"/>
            <p:cNvSpPr/>
            <p:nvPr/>
          </p:nvSpPr>
          <p:spPr>
            <a:xfrm>
              <a:off x="1578039" y="6468390"/>
              <a:ext cx="1004288" cy="4076602"/>
            </a:xfrm>
            <a:custGeom>
              <a:avLst/>
              <a:gdLst/>
              <a:ahLst/>
              <a:cxnLst/>
              <a:rect l="l" t="t" r="r" b="b"/>
              <a:pathLst>
                <a:path w="1004288" h="4076602" extrusionOk="0">
                  <a:moveTo>
                    <a:pt x="981123" y="4067558"/>
                  </a:moveTo>
                  <a:cubicBezTo>
                    <a:pt x="958250" y="3973186"/>
                    <a:pt x="935366" y="3878730"/>
                    <a:pt x="912493" y="3784346"/>
                  </a:cubicBezTo>
                  <a:cubicBezTo>
                    <a:pt x="891761" y="3699126"/>
                    <a:pt x="870957" y="3613894"/>
                    <a:pt x="850464" y="3528602"/>
                  </a:cubicBezTo>
                  <a:cubicBezTo>
                    <a:pt x="830270" y="3444532"/>
                    <a:pt x="809621" y="3360534"/>
                    <a:pt x="789355" y="3276464"/>
                  </a:cubicBezTo>
                  <a:cubicBezTo>
                    <a:pt x="767475" y="3186082"/>
                    <a:pt x="745523" y="3095782"/>
                    <a:pt x="723643" y="3005411"/>
                  </a:cubicBezTo>
                  <a:cubicBezTo>
                    <a:pt x="680648" y="2828119"/>
                    <a:pt x="637665" y="2650827"/>
                    <a:pt x="594670" y="2473535"/>
                  </a:cubicBezTo>
                  <a:cubicBezTo>
                    <a:pt x="553982" y="2305862"/>
                    <a:pt x="513295" y="2138178"/>
                    <a:pt x="472679" y="1970577"/>
                  </a:cubicBezTo>
                  <a:cubicBezTo>
                    <a:pt x="429840" y="1793740"/>
                    <a:pt x="386928" y="1616915"/>
                    <a:pt x="344089" y="1440078"/>
                  </a:cubicBezTo>
                  <a:cubicBezTo>
                    <a:pt x="300795" y="1261325"/>
                    <a:pt x="257417" y="1082643"/>
                    <a:pt x="214111" y="903973"/>
                  </a:cubicBezTo>
                  <a:cubicBezTo>
                    <a:pt x="172503" y="732443"/>
                    <a:pt x="130967" y="560925"/>
                    <a:pt x="89514" y="389323"/>
                  </a:cubicBezTo>
                  <a:cubicBezTo>
                    <a:pt x="73852" y="324708"/>
                    <a:pt x="58189" y="260032"/>
                    <a:pt x="42681" y="195344"/>
                  </a:cubicBezTo>
                  <a:cubicBezTo>
                    <a:pt x="33858" y="158580"/>
                    <a:pt x="25022" y="121732"/>
                    <a:pt x="16270" y="84968"/>
                  </a:cubicBezTo>
                  <a:cubicBezTo>
                    <a:pt x="12360" y="68736"/>
                    <a:pt x="8594" y="52504"/>
                    <a:pt x="4828" y="36285"/>
                  </a:cubicBezTo>
                  <a:cubicBezTo>
                    <a:pt x="4218" y="33589"/>
                    <a:pt x="3596" y="30822"/>
                    <a:pt x="2986" y="28127"/>
                  </a:cubicBezTo>
                  <a:cubicBezTo>
                    <a:pt x="2221" y="24437"/>
                    <a:pt x="1217" y="20747"/>
                    <a:pt x="679" y="16974"/>
                  </a:cubicBezTo>
                  <a:cubicBezTo>
                    <a:pt x="69" y="12662"/>
                    <a:pt x="-852" y="8133"/>
                    <a:pt x="1671" y="4204"/>
                  </a:cubicBezTo>
                  <a:cubicBezTo>
                    <a:pt x="4206" y="203"/>
                    <a:pt x="9192" y="-1258"/>
                    <a:pt x="13340" y="1209"/>
                  </a:cubicBezTo>
                  <a:cubicBezTo>
                    <a:pt x="18027" y="3821"/>
                    <a:pt x="19558" y="9511"/>
                    <a:pt x="20945" y="14363"/>
                  </a:cubicBezTo>
                  <a:cubicBezTo>
                    <a:pt x="23790" y="25132"/>
                    <a:pt x="26624" y="35817"/>
                    <a:pt x="29314" y="46587"/>
                  </a:cubicBezTo>
                  <a:cubicBezTo>
                    <a:pt x="35149" y="69659"/>
                    <a:pt x="40828" y="92814"/>
                    <a:pt x="46507" y="115970"/>
                  </a:cubicBezTo>
                  <a:cubicBezTo>
                    <a:pt x="55797" y="153501"/>
                    <a:pt x="64932" y="190960"/>
                    <a:pt x="74067" y="228503"/>
                  </a:cubicBezTo>
                  <a:cubicBezTo>
                    <a:pt x="94715" y="313184"/>
                    <a:pt x="115292" y="397876"/>
                    <a:pt x="135869" y="482641"/>
                  </a:cubicBezTo>
                  <a:cubicBezTo>
                    <a:pt x="178553" y="658160"/>
                    <a:pt x="221166" y="833763"/>
                    <a:pt x="263694" y="1009366"/>
                  </a:cubicBezTo>
                  <a:cubicBezTo>
                    <a:pt x="306223" y="1184742"/>
                    <a:pt x="348752" y="1360033"/>
                    <a:pt x="391280" y="1535397"/>
                  </a:cubicBezTo>
                  <a:cubicBezTo>
                    <a:pt x="434658" y="1714306"/>
                    <a:pt x="478107" y="1893215"/>
                    <a:pt x="521485" y="2072124"/>
                  </a:cubicBezTo>
                  <a:cubicBezTo>
                    <a:pt x="565245" y="2252950"/>
                    <a:pt x="609077" y="2433860"/>
                    <a:pt x="652993" y="2614698"/>
                  </a:cubicBezTo>
                  <a:cubicBezTo>
                    <a:pt x="674108" y="2701691"/>
                    <a:pt x="695211" y="2788756"/>
                    <a:pt x="716326" y="2875832"/>
                  </a:cubicBezTo>
                  <a:cubicBezTo>
                    <a:pt x="735217" y="2953985"/>
                    <a:pt x="754024" y="3032053"/>
                    <a:pt x="773130" y="3110121"/>
                  </a:cubicBezTo>
                  <a:cubicBezTo>
                    <a:pt x="795620" y="3202110"/>
                    <a:pt x="817739" y="3294182"/>
                    <a:pt x="840074" y="3386254"/>
                  </a:cubicBezTo>
                  <a:cubicBezTo>
                    <a:pt x="860950" y="3472480"/>
                    <a:pt x="881909" y="3558778"/>
                    <a:pt x="902797" y="3645004"/>
                  </a:cubicBezTo>
                  <a:cubicBezTo>
                    <a:pt x="936502" y="3784071"/>
                    <a:pt x="970278" y="3923053"/>
                    <a:pt x="1003983" y="4062048"/>
                  </a:cubicBezTo>
                  <a:cubicBezTo>
                    <a:pt x="1005442" y="4068277"/>
                    <a:pt x="1001532" y="4074734"/>
                    <a:pt x="995303" y="4076279"/>
                  </a:cubicBezTo>
                  <a:cubicBezTo>
                    <a:pt x="994394" y="4076507"/>
                    <a:pt x="993497" y="4076603"/>
                    <a:pt x="992601" y="4076603"/>
                  </a:cubicBezTo>
                  <a:cubicBezTo>
                    <a:pt x="987340" y="4076578"/>
                    <a:pt x="982438" y="4072877"/>
                    <a:pt x="981123" y="406755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8" name="Google Shape;2548;p27"/>
            <p:cNvSpPr/>
            <p:nvPr/>
          </p:nvSpPr>
          <p:spPr>
            <a:xfrm>
              <a:off x="1411759" y="6272354"/>
              <a:ext cx="517267" cy="182019"/>
            </a:xfrm>
            <a:custGeom>
              <a:avLst/>
              <a:gdLst/>
              <a:ahLst/>
              <a:cxnLst/>
              <a:rect l="l" t="t" r="r" b="b"/>
              <a:pathLst>
                <a:path w="517267" h="182019" extrusionOk="0">
                  <a:moveTo>
                    <a:pt x="511504" y="50105"/>
                  </a:moveTo>
                  <a:cubicBezTo>
                    <a:pt x="513429" y="58335"/>
                    <a:pt x="515342" y="66493"/>
                    <a:pt x="517267" y="74638"/>
                  </a:cubicBezTo>
                  <a:cubicBezTo>
                    <a:pt x="340158" y="60335"/>
                    <a:pt x="155217" y="84941"/>
                    <a:pt x="5906" y="182020"/>
                  </a:cubicBezTo>
                  <a:cubicBezTo>
                    <a:pt x="3910" y="174018"/>
                    <a:pt x="1997" y="165944"/>
                    <a:pt x="72" y="157942"/>
                  </a:cubicBezTo>
                  <a:cubicBezTo>
                    <a:pt x="72" y="157870"/>
                    <a:pt x="0" y="157714"/>
                    <a:pt x="0" y="157630"/>
                  </a:cubicBezTo>
                  <a:cubicBezTo>
                    <a:pt x="66250" y="68325"/>
                    <a:pt x="192617" y="28638"/>
                    <a:pt x="298096" y="10801"/>
                  </a:cubicBezTo>
                  <a:cubicBezTo>
                    <a:pt x="366426" y="-5431"/>
                    <a:pt x="436359" y="-2735"/>
                    <a:pt x="503147" y="14647"/>
                  </a:cubicBezTo>
                  <a:cubicBezTo>
                    <a:pt x="505909" y="26482"/>
                    <a:pt x="508742" y="38258"/>
                    <a:pt x="511504" y="5010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9" name="Google Shape;2549;p27"/>
            <p:cNvSpPr/>
            <p:nvPr/>
          </p:nvSpPr>
          <p:spPr>
            <a:xfrm>
              <a:off x="1216432" y="5394146"/>
              <a:ext cx="578551" cy="515114"/>
            </a:xfrm>
            <a:custGeom>
              <a:avLst/>
              <a:gdLst/>
              <a:ahLst/>
              <a:cxnLst/>
              <a:rect l="l" t="t" r="r" b="b"/>
              <a:pathLst>
                <a:path w="578551" h="515114" extrusionOk="0">
                  <a:moveTo>
                    <a:pt x="572873" y="360667"/>
                  </a:moveTo>
                  <a:cubicBezTo>
                    <a:pt x="574798" y="368669"/>
                    <a:pt x="576711" y="376743"/>
                    <a:pt x="578552" y="384745"/>
                  </a:cubicBezTo>
                  <a:cubicBezTo>
                    <a:pt x="402292" y="345753"/>
                    <a:pt x="203302" y="392364"/>
                    <a:pt x="69798" y="515114"/>
                  </a:cubicBezTo>
                  <a:cubicBezTo>
                    <a:pt x="67956" y="507963"/>
                    <a:pt x="66270" y="500811"/>
                    <a:pt x="64573" y="493576"/>
                  </a:cubicBezTo>
                  <a:cubicBezTo>
                    <a:pt x="64035" y="491420"/>
                    <a:pt x="63497" y="489263"/>
                    <a:pt x="63042" y="487119"/>
                  </a:cubicBezTo>
                  <a:cubicBezTo>
                    <a:pt x="62277" y="484040"/>
                    <a:pt x="61512" y="480890"/>
                    <a:pt x="60818" y="477811"/>
                  </a:cubicBezTo>
                  <a:cubicBezTo>
                    <a:pt x="45311" y="413818"/>
                    <a:pt x="29875" y="349897"/>
                    <a:pt x="14523" y="285905"/>
                  </a:cubicBezTo>
                  <a:cubicBezTo>
                    <a:pt x="12371" y="272212"/>
                    <a:pt x="9837" y="258604"/>
                    <a:pt x="7696" y="244828"/>
                  </a:cubicBezTo>
                  <a:cubicBezTo>
                    <a:pt x="6309" y="236131"/>
                    <a:pt x="5245" y="227362"/>
                    <a:pt x="3858" y="218594"/>
                  </a:cubicBezTo>
                  <a:cubicBezTo>
                    <a:pt x="2555" y="210292"/>
                    <a:pt x="1324" y="201978"/>
                    <a:pt x="475" y="193593"/>
                  </a:cubicBezTo>
                  <a:cubicBezTo>
                    <a:pt x="475" y="193437"/>
                    <a:pt x="403" y="193281"/>
                    <a:pt x="403" y="193126"/>
                  </a:cubicBezTo>
                  <a:cubicBezTo>
                    <a:pt x="92" y="188897"/>
                    <a:pt x="-135" y="184740"/>
                    <a:pt x="92" y="180512"/>
                  </a:cubicBezTo>
                  <a:cubicBezTo>
                    <a:pt x="248" y="178583"/>
                    <a:pt x="319" y="176666"/>
                    <a:pt x="475" y="174738"/>
                  </a:cubicBezTo>
                  <a:lnTo>
                    <a:pt x="475" y="174666"/>
                  </a:lnTo>
                  <a:cubicBezTo>
                    <a:pt x="630" y="172665"/>
                    <a:pt x="857" y="170749"/>
                    <a:pt x="1084" y="168820"/>
                  </a:cubicBezTo>
                  <a:cubicBezTo>
                    <a:pt x="1084" y="168748"/>
                    <a:pt x="1084" y="168592"/>
                    <a:pt x="1156" y="168509"/>
                  </a:cubicBezTo>
                  <a:cubicBezTo>
                    <a:pt x="2149" y="162974"/>
                    <a:pt x="3607" y="157811"/>
                    <a:pt x="5305" y="152504"/>
                  </a:cubicBezTo>
                  <a:cubicBezTo>
                    <a:pt x="5233" y="152972"/>
                    <a:pt x="5078" y="153427"/>
                    <a:pt x="4922" y="153966"/>
                  </a:cubicBezTo>
                  <a:cubicBezTo>
                    <a:pt x="6154" y="149965"/>
                    <a:pt x="7684" y="146119"/>
                    <a:pt x="8988" y="142202"/>
                  </a:cubicBezTo>
                  <a:cubicBezTo>
                    <a:pt x="89298" y="12228"/>
                    <a:pt x="348775" y="-43224"/>
                    <a:pt x="472918" y="38079"/>
                  </a:cubicBezTo>
                  <a:cubicBezTo>
                    <a:pt x="473229" y="38307"/>
                    <a:pt x="473456" y="38546"/>
                    <a:pt x="473683" y="38774"/>
                  </a:cubicBezTo>
                  <a:cubicBezTo>
                    <a:pt x="474065" y="39085"/>
                    <a:pt x="474532" y="39469"/>
                    <a:pt x="474914" y="39852"/>
                  </a:cubicBezTo>
                  <a:cubicBezTo>
                    <a:pt x="476062" y="40774"/>
                    <a:pt x="477222" y="41697"/>
                    <a:pt x="478298" y="42703"/>
                  </a:cubicBezTo>
                  <a:cubicBezTo>
                    <a:pt x="478370" y="42703"/>
                    <a:pt x="478370" y="42703"/>
                    <a:pt x="478370" y="42859"/>
                  </a:cubicBezTo>
                  <a:cubicBezTo>
                    <a:pt x="478441" y="42859"/>
                    <a:pt x="478525" y="42931"/>
                    <a:pt x="478597" y="43014"/>
                  </a:cubicBezTo>
                  <a:cubicBezTo>
                    <a:pt x="480211" y="43937"/>
                    <a:pt x="481741" y="45326"/>
                    <a:pt x="483045" y="47016"/>
                  </a:cubicBezTo>
                  <a:cubicBezTo>
                    <a:pt x="483116" y="47016"/>
                    <a:pt x="483116" y="47087"/>
                    <a:pt x="483200" y="47243"/>
                  </a:cubicBezTo>
                  <a:cubicBezTo>
                    <a:pt x="483272" y="47243"/>
                    <a:pt x="483272" y="47243"/>
                    <a:pt x="483272" y="47315"/>
                  </a:cubicBezTo>
                  <a:cubicBezTo>
                    <a:pt x="484659" y="48549"/>
                    <a:pt x="485962" y="49855"/>
                    <a:pt x="487182" y="51160"/>
                  </a:cubicBezTo>
                  <a:lnTo>
                    <a:pt x="487253" y="51160"/>
                  </a:lnTo>
                  <a:cubicBezTo>
                    <a:pt x="487480" y="51472"/>
                    <a:pt x="487791" y="51771"/>
                    <a:pt x="488019" y="52083"/>
                  </a:cubicBezTo>
                  <a:cubicBezTo>
                    <a:pt x="488939" y="53472"/>
                    <a:pt x="489860" y="54850"/>
                    <a:pt x="490709" y="56311"/>
                  </a:cubicBezTo>
                  <a:cubicBezTo>
                    <a:pt x="490709" y="56383"/>
                    <a:pt x="490780" y="56467"/>
                    <a:pt x="490936" y="56623"/>
                  </a:cubicBezTo>
                  <a:cubicBezTo>
                    <a:pt x="490936" y="56623"/>
                    <a:pt x="490936" y="56695"/>
                    <a:pt x="491008" y="56695"/>
                  </a:cubicBezTo>
                  <a:cubicBezTo>
                    <a:pt x="493925" y="60384"/>
                    <a:pt x="496460" y="64230"/>
                    <a:pt x="498839" y="68231"/>
                  </a:cubicBezTo>
                  <a:cubicBezTo>
                    <a:pt x="515422" y="96070"/>
                    <a:pt x="520719" y="130379"/>
                    <a:pt x="526327" y="163453"/>
                  </a:cubicBezTo>
                  <a:cubicBezTo>
                    <a:pt x="540758" y="224523"/>
                    <a:pt x="555189" y="285749"/>
                    <a:pt x="569621" y="346819"/>
                  </a:cubicBezTo>
                  <a:cubicBezTo>
                    <a:pt x="570314" y="349897"/>
                    <a:pt x="571079" y="352976"/>
                    <a:pt x="571773" y="356055"/>
                  </a:cubicBezTo>
                  <a:lnTo>
                    <a:pt x="571701" y="356055"/>
                  </a:lnTo>
                  <a:cubicBezTo>
                    <a:pt x="571928" y="357205"/>
                    <a:pt x="572167" y="358367"/>
                    <a:pt x="572311" y="359517"/>
                  </a:cubicBezTo>
                  <a:cubicBezTo>
                    <a:pt x="572382" y="359517"/>
                    <a:pt x="572382" y="359517"/>
                    <a:pt x="572311" y="359589"/>
                  </a:cubicBezTo>
                  <a:cubicBezTo>
                    <a:pt x="572466" y="359972"/>
                    <a:pt x="572622" y="360283"/>
                    <a:pt x="572693" y="360667"/>
                  </a:cubicBezTo>
                  <a:cubicBezTo>
                    <a:pt x="572801" y="360667"/>
                    <a:pt x="572801" y="360667"/>
                    <a:pt x="572873" y="360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31" name="Picture 7" descr="C:\Users\larisa1\Downloads\1279545-une-seringue-et-une-fiole-illustrati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4137">
            <a:off x="2447724" y="3360650"/>
            <a:ext cx="3168038" cy="211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9" name="Google Shape;2471;p27"/>
          <p:cNvGrpSpPr/>
          <p:nvPr/>
        </p:nvGrpSpPr>
        <p:grpSpPr>
          <a:xfrm rot="-1987457">
            <a:off x="2181260" y="3171623"/>
            <a:ext cx="1333078" cy="435134"/>
            <a:chOff x="6236910" y="2930731"/>
            <a:chExt cx="2666433" cy="870263"/>
          </a:xfrm>
        </p:grpSpPr>
        <p:sp>
          <p:nvSpPr>
            <p:cNvPr id="110" name="Google Shape;2472;p27"/>
            <p:cNvSpPr/>
            <p:nvPr/>
          </p:nvSpPr>
          <p:spPr>
            <a:xfrm>
              <a:off x="6236910" y="2930731"/>
              <a:ext cx="2666433" cy="870263"/>
            </a:xfrm>
            <a:custGeom>
              <a:avLst/>
              <a:gdLst/>
              <a:ahLst/>
              <a:cxnLst/>
              <a:rect l="l" t="t" r="r" b="b"/>
              <a:pathLst>
                <a:path w="2666433" h="870263" extrusionOk="0">
                  <a:moveTo>
                    <a:pt x="2665227" y="837310"/>
                  </a:moveTo>
                  <a:cubicBezTo>
                    <a:pt x="2640517" y="787514"/>
                    <a:pt x="2598775" y="741757"/>
                    <a:pt x="2554713" y="600987"/>
                  </a:cubicBezTo>
                  <a:cubicBezTo>
                    <a:pt x="2491390" y="391505"/>
                    <a:pt x="2487244" y="463078"/>
                    <a:pt x="2558498" y="320438"/>
                  </a:cubicBezTo>
                  <a:cubicBezTo>
                    <a:pt x="2670757" y="93656"/>
                    <a:pt x="2657629" y="94858"/>
                    <a:pt x="2606540" y="86173"/>
                  </a:cubicBezTo>
                  <a:cubicBezTo>
                    <a:pt x="2454742" y="60658"/>
                    <a:pt x="2262243" y="59429"/>
                    <a:pt x="2113595" y="47361"/>
                  </a:cubicBezTo>
                  <a:cubicBezTo>
                    <a:pt x="951682" y="-54705"/>
                    <a:pt x="659604" y="40546"/>
                    <a:pt x="18060" y="36780"/>
                  </a:cubicBezTo>
                  <a:cubicBezTo>
                    <a:pt x="-19562" y="37459"/>
                    <a:pt x="4356" y="82736"/>
                    <a:pt x="64254" y="296808"/>
                  </a:cubicBezTo>
                  <a:cubicBezTo>
                    <a:pt x="128466" y="529015"/>
                    <a:pt x="102216" y="382572"/>
                    <a:pt x="22104" y="790358"/>
                  </a:cubicBezTo>
                  <a:cubicBezTo>
                    <a:pt x="18092" y="815259"/>
                    <a:pt x="-2838" y="860342"/>
                    <a:pt x="36378" y="864894"/>
                  </a:cubicBezTo>
                  <a:cubicBezTo>
                    <a:pt x="616010" y="819779"/>
                    <a:pt x="1198744" y="880351"/>
                    <a:pt x="1779523" y="868757"/>
                  </a:cubicBezTo>
                  <a:cubicBezTo>
                    <a:pt x="2066636" y="863801"/>
                    <a:pt x="2354072" y="854297"/>
                    <a:pt x="2641158" y="864528"/>
                  </a:cubicBezTo>
                  <a:cubicBezTo>
                    <a:pt x="2656396" y="867502"/>
                    <a:pt x="2670746" y="852153"/>
                    <a:pt x="2665227" y="83731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2473;p27"/>
            <p:cNvSpPr/>
            <p:nvPr/>
          </p:nvSpPr>
          <p:spPr>
            <a:xfrm>
              <a:off x="6236910" y="2930731"/>
              <a:ext cx="2666433" cy="870263"/>
            </a:xfrm>
            <a:custGeom>
              <a:avLst/>
              <a:gdLst/>
              <a:ahLst/>
              <a:cxnLst/>
              <a:rect l="l" t="t" r="r" b="b"/>
              <a:pathLst>
                <a:path w="2666433" h="870263" extrusionOk="0">
                  <a:moveTo>
                    <a:pt x="2665227" y="837310"/>
                  </a:moveTo>
                  <a:cubicBezTo>
                    <a:pt x="2640517" y="787514"/>
                    <a:pt x="2598775" y="741757"/>
                    <a:pt x="2554713" y="600987"/>
                  </a:cubicBezTo>
                  <a:cubicBezTo>
                    <a:pt x="2491390" y="391505"/>
                    <a:pt x="2487244" y="463078"/>
                    <a:pt x="2558498" y="320438"/>
                  </a:cubicBezTo>
                  <a:cubicBezTo>
                    <a:pt x="2670757" y="93656"/>
                    <a:pt x="2657629" y="94858"/>
                    <a:pt x="2606540" y="86173"/>
                  </a:cubicBezTo>
                  <a:cubicBezTo>
                    <a:pt x="2454742" y="60658"/>
                    <a:pt x="2262243" y="59429"/>
                    <a:pt x="2113595" y="47361"/>
                  </a:cubicBezTo>
                  <a:cubicBezTo>
                    <a:pt x="951682" y="-54705"/>
                    <a:pt x="659604" y="40546"/>
                    <a:pt x="18060" y="36780"/>
                  </a:cubicBezTo>
                  <a:cubicBezTo>
                    <a:pt x="-19562" y="37459"/>
                    <a:pt x="4356" y="82736"/>
                    <a:pt x="64254" y="296808"/>
                  </a:cubicBezTo>
                  <a:cubicBezTo>
                    <a:pt x="128466" y="529015"/>
                    <a:pt x="102216" y="382572"/>
                    <a:pt x="22104" y="790358"/>
                  </a:cubicBezTo>
                  <a:cubicBezTo>
                    <a:pt x="18092" y="815259"/>
                    <a:pt x="-2838" y="860342"/>
                    <a:pt x="36378" y="864894"/>
                  </a:cubicBezTo>
                  <a:cubicBezTo>
                    <a:pt x="616010" y="819779"/>
                    <a:pt x="1198744" y="880351"/>
                    <a:pt x="1779523" y="868757"/>
                  </a:cubicBezTo>
                  <a:cubicBezTo>
                    <a:pt x="2066636" y="863801"/>
                    <a:pt x="2354072" y="854297"/>
                    <a:pt x="2641158" y="864528"/>
                  </a:cubicBezTo>
                  <a:cubicBezTo>
                    <a:pt x="2656396" y="867502"/>
                    <a:pt x="2670746" y="852153"/>
                    <a:pt x="2665227" y="83731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Picture 2" descr="C:\Users\larisa1\Downloads\89de27055ec9e71040ff3d29951f9ddfec48725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3330">
            <a:off x="7050017" y="1761440"/>
            <a:ext cx="3043441" cy="2029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75" name="Google Shape;2475;p27"/>
          <p:cNvGrpSpPr/>
          <p:nvPr/>
        </p:nvGrpSpPr>
        <p:grpSpPr>
          <a:xfrm>
            <a:off x="7008306" y="3293507"/>
            <a:ext cx="1425653" cy="960202"/>
            <a:chOff x="6892969" y="3266757"/>
            <a:chExt cx="1425653" cy="960202"/>
          </a:xfrm>
        </p:grpSpPr>
        <p:sp>
          <p:nvSpPr>
            <p:cNvPr id="2476" name="Google Shape;2476;p27"/>
            <p:cNvSpPr/>
            <p:nvPr/>
          </p:nvSpPr>
          <p:spPr>
            <a:xfrm rot="1409914">
              <a:off x="6927265" y="3518999"/>
              <a:ext cx="1357753" cy="455758"/>
            </a:xfrm>
            <a:custGeom>
              <a:avLst/>
              <a:gdLst/>
              <a:ahLst/>
              <a:cxnLst/>
              <a:rect l="l" t="t" r="r" b="b"/>
              <a:pathLst>
                <a:path w="2706858" h="910413" extrusionOk="0">
                  <a:moveTo>
                    <a:pt x="2596908" y="746802"/>
                  </a:moveTo>
                  <a:cubicBezTo>
                    <a:pt x="2713774" y="679626"/>
                    <a:pt x="2702535" y="688861"/>
                    <a:pt x="2668840" y="639402"/>
                  </a:cubicBezTo>
                  <a:cubicBezTo>
                    <a:pt x="2640624" y="600386"/>
                    <a:pt x="2606918" y="566281"/>
                    <a:pt x="2572947" y="532392"/>
                  </a:cubicBezTo>
                  <a:cubicBezTo>
                    <a:pt x="2709730" y="433051"/>
                    <a:pt x="2693960" y="469856"/>
                    <a:pt x="2580359" y="309003"/>
                  </a:cubicBezTo>
                  <a:cubicBezTo>
                    <a:pt x="2645123" y="270865"/>
                    <a:pt x="2694144" y="253636"/>
                    <a:pt x="2667227" y="223932"/>
                  </a:cubicBezTo>
                  <a:cubicBezTo>
                    <a:pt x="2594082" y="118635"/>
                    <a:pt x="2619835" y="150269"/>
                    <a:pt x="2632049" y="108722"/>
                  </a:cubicBezTo>
                  <a:cubicBezTo>
                    <a:pt x="2638026" y="95910"/>
                    <a:pt x="2644917" y="84535"/>
                    <a:pt x="2652025" y="72135"/>
                  </a:cubicBezTo>
                  <a:cubicBezTo>
                    <a:pt x="2666188" y="51253"/>
                    <a:pt x="2681357" y="780"/>
                    <a:pt x="2642454" y="0"/>
                  </a:cubicBezTo>
                  <a:cubicBezTo>
                    <a:pt x="2255438" y="21321"/>
                    <a:pt x="314095" y="68823"/>
                    <a:pt x="313732" y="68812"/>
                  </a:cubicBezTo>
                  <a:cubicBezTo>
                    <a:pt x="246553" y="72579"/>
                    <a:pt x="108547" y="42517"/>
                    <a:pt x="58356" y="86762"/>
                  </a:cubicBezTo>
                  <a:cubicBezTo>
                    <a:pt x="42267" y="101108"/>
                    <a:pt x="53825" y="118087"/>
                    <a:pt x="72963" y="164029"/>
                  </a:cubicBezTo>
                  <a:cubicBezTo>
                    <a:pt x="85972" y="203586"/>
                    <a:pt x="68475" y="194389"/>
                    <a:pt x="26935" y="211705"/>
                  </a:cubicBezTo>
                  <a:cubicBezTo>
                    <a:pt x="-33796" y="232251"/>
                    <a:pt x="55660" y="276626"/>
                    <a:pt x="94682" y="339195"/>
                  </a:cubicBezTo>
                  <a:cubicBezTo>
                    <a:pt x="-8530" y="471238"/>
                    <a:pt x="-39302" y="415432"/>
                    <a:pt x="115536" y="575348"/>
                  </a:cubicBezTo>
                  <a:cubicBezTo>
                    <a:pt x="-21599" y="736369"/>
                    <a:pt x="-52132" y="664213"/>
                    <a:pt x="109077" y="775141"/>
                  </a:cubicBezTo>
                  <a:cubicBezTo>
                    <a:pt x="55460" y="848408"/>
                    <a:pt x="19318" y="892550"/>
                    <a:pt x="34715" y="910413"/>
                  </a:cubicBezTo>
                  <a:cubicBezTo>
                    <a:pt x="318464" y="817018"/>
                    <a:pt x="1989311" y="879121"/>
                    <a:pt x="2651370" y="880454"/>
                  </a:cubicBezTo>
                  <a:cubicBezTo>
                    <a:pt x="2760982" y="853795"/>
                    <a:pt x="2689710" y="811284"/>
                    <a:pt x="2596908" y="74680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77" name="Google Shape;2477;p27"/>
            <p:cNvGrpSpPr/>
            <p:nvPr/>
          </p:nvGrpSpPr>
          <p:grpSpPr>
            <a:xfrm rot="1405637">
              <a:off x="6927679" y="3517057"/>
              <a:ext cx="1353485" cy="455234"/>
              <a:chOff x="13854305" y="7034214"/>
              <a:chExt cx="2706869" cy="910434"/>
            </a:xfrm>
          </p:grpSpPr>
          <p:sp>
            <p:nvSpPr>
              <p:cNvPr id="2478" name="Google Shape;2478;p27"/>
              <p:cNvSpPr/>
              <p:nvPr/>
            </p:nvSpPr>
            <p:spPr>
              <a:xfrm>
                <a:off x="14178825" y="7097525"/>
                <a:ext cx="261500" cy="806200"/>
              </a:xfrm>
              <a:custGeom>
                <a:avLst/>
                <a:gdLst/>
                <a:ahLst/>
                <a:cxnLst/>
                <a:rect l="l" t="t" r="r" b="b"/>
                <a:pathLst>
                  <a:path w="261500" h="806200" extrusionOk="0">
                    <a:moveTo>
                      <a:pt x="260386" y="730570"/>
                    </a:moveTo>
                    <a:cubicBezTo>
                      <a:pt x="253570" y="724348"/>
                      <a:pt x="241903" y="708561"/>
                      <a:pt x="190868" y="664061"/>
                    </a:cubicBezTo>
                    <a:cubicBezTo>
                      <a:pt x="183256" y="657427"/>
                      <a:pt x="162933" y="646621"/>
                      <a:pt x="169917" y="629419"/>
                    </a:cubicBezTo>
                    <a:cubicBezTo>
                      <a:pt x="183625" y="595650"/>
                      <a:pt x="192698" y="597362"/>
                      <a:pt x="241286" y="526810"/>
                    </a:cubicBezTo>
                    <a:cubicBezTo>
                      <a:pt x="243370" y="523797"/>
                      <a:pt x="242553" y="527011"/>
                      <a:pt x="253212" y="517190"/>
                    </a:cubicBezTo>
                    <a:cubicBezTo>
                      <a:pt x="186212" y="460789"/>
                      <a:pt x="204300" y="459065"/>
                      <a:pt x="176208" y="445484"/>
                    </a:cubicBezTo>
                    <a:cubicBezTo>
                      <a:pt x="171666" y="443289"/>
                      <a:pt x="160519" y="427279"/>
                      <a:pt x="159588" y="415822"/>
                    </a:cubicBezTo>
                    <a:cubicBezTo>
                      <a:pt x="158402" y="401266"/>
                      <a:pt x="163832" y="401032"/>
                      <a:pt x="167724" y="395439"/>
                    </a:cubicBezTo>
                    <a:cubicBezTo>
                      <a:pt x="171162" y="379690"/>
                      <a:pt x="191572" y="360944"/>
                      <a:pt x="196071" y="348224"/>
                    </a:cubicBezTo>
                    <a:cubicBezTo>
                      <a:pt x="198599" y="341070"/>
                      <a:pt x="206124" y="341851"/>
                      <a:pt x="227470" y="316319"/>
                    </a:cubicBezTo>
                    <a:cubicBezTo>
                      <a:pt x="233582" y="309008"/>
                      <a:pt x="239315" y="301274"/>
                      <a:pt x="245817" y="294229"/>
                    </a:cubicBezTo>
                    <a:cubicBezTo>
                      <a:pt x="218440" y="268816"/>
                      <a:pt x="240636" y="297540"/>
                      <a:pt x="217493" y="266258"/>
                    </a:cubicBezTo>
                    <a:cubicBezTo>
                      <a:pt x="213443" y="260790"/>
                      <a:pt x="207012" y="257148"/>
                      <a:pt x="202475" y="251967"/>
                    </a:cubicBezTo>
                    <a:cubicBezTo>
                      <a:pt x="198171" y="247057"/>
                      <a:pt x="185590" y="219596"/>
                      <a:pt x="180522" y="216203"/>
                    </a:cubicBezTo>
                    <a:cubicBezTo>
                      <a:pt x="167822" y="207705"/>
                      <a:pt x="165732" y="197522"/>
                      <a:pt x="155619" y="186840"/>
                    </a:cubicBezTo>
                    <a:cubicBezTo>
                      <a:pt x="151305" y="182287"/>
                      <a:pt x="148186" y="176022"/>
                      <a:pt x="151240" y="168804"/>
                    </a:cubicBezTo>
                    <a:cubicBezTo>
                      <a:pt x="151743" y="167611"/>
                      <a:pt x="150195" y="153358"/>
                      <a:pt x="161076" y="148648"/>
                    </a:cubicBezTo>
                    <a:cubicBezTo>
                      <a:pt x="165786" y="146610"/>
                      <a:pt x="169533" y="141359"/>
                      <a:pt x="175038" y="133836"/>
                    </a:cubicBezTo>
                    <a:cubicBezTo>
                      <a:pt x="180441" y="126466"/>
                      <a:pt x="200212" y="118640"/>
                      <a:pt x="205648" y="111296"/>
                    </a:cubicBezTo>
                    <a:cubicBezTo>
                      <a:pt x="261961" y="35184"/>
                      <a:pt x="287714" y="77131"/>
                      <a:pt x="224926" y="18399"/>
                    </a:cubicBezTo>
                    <a:cubicBezTo>
                      <a:pt x="216827" y="10828"/>
                      <a:pt x="216789" y="7235"/>
                      <a:pt x="210136" y="0"/>
                    </a:cubicBezTo>
                    <a:cubicBezTo>
                      <a:pt x="131263" y="1989"/>
                      <a:pt x="69899" y="3517"/>
                      <a:pt x="32084" y="4449"/>
                    </a:cubicBezTo>
                    <a:cubicBezTo>
                      <a:pt x="55330" y="24610"/>
                      <a:pt x="88273" y="44663"/>
                      <a:pt x="89399" y="54093"/>
                    </a:cubicBezTo>
                    <a:cubicBezTo>
                      <a:pt x="80677" y="75403"/>
                      <a:pt x="46484" y="94550"/>
                      <a:pt x="20536" y="131246"/>
                    </a:cubicBezTo>
                    <a:cubicBezTo>
                      <a:pt x="41482" y="174592"/>
                      <a:pt x="58346" y="162560"/>
                      <a:pt x="69904" y="178147"/>
                    </a:cubicBezTo>
                    <a:cubicBezTo>
                      <a:pt x="101103" y="220230"/>
                      <a:pt x="119580" y="218160"/>
                      <a:pt x="75935" y="267597"/>
                    </a:cubicBezTo>
                    <a:cubicBezTo>
                      <a:pt x="-9071" y="363881"/>
                      <a:pt x="-2239" y="337417"/>
                      <a:pt x="24791" y="368613"/>
                    </a:cubicBezTo>
                    <a:cubicBezTo>
                      <a:pt x="26010" y="370016"/>
                      <a:pt x="27038" y="371761"/>
                      <a:pt x="28559" y="372683"/>
                    </a:cubicBezTo>
                    <a:cubicBezTo>
                      <a:pt x="47248" y="384037"/>
                      <a:pt x="68643" y="414294"/>
                      <a:pt x="74663" y="416749"/>
                    </a:cubicBezTo>
                    <a:cubicBezTo>
                      <a:pt x="76969" y="417692"/>
                      <a:pt x="79724" y="419730"/>
                      <a:pt x="80488" y="421903"/>
                    </a:cubicBezTo>
                    <a:cubicBezTo>
                      <a:pt x="84072" y="432065"/>
                      <a:pt x="103420" y="440314"/>
                      <a:pt x="106923" y="447532"/>
                    </a:cubicBezTo>
                    <a:cubicBezTo>
                      <a:pt x="121437" y="477465"/>
                      <a:pt x="110734" y="479367"/>
                      <a:pt x="102879" y="485600"/>
                    </a:cubicBezTo>
                    <a:cubicBezTo>
                      <a:pt x="102652" y="486353"/>
                      <a:pt x="84835" y="513857"/>
                      <a:pt x="73677" y="522025"/>
                    </a:cubicBezTo>
                    <a:cubicBezTo>
                      <a:pt x="49743" y="539546"/>
                      <a:pt x="3055" y="600359"/>
                      <a:pt x="2752" y="600717"/>
                    </a:cubicBezTo>
                    <a:cubicBezTo>
                      <a:pt x="-3652" y="608364"/>
                      <a:pt x="-2223" y="606716"/>
                      <a:pt x="44373" y="654799"/>
                    </a:cubicBezTo>
                    <a:cubicBezTo>
                      <a:pt x="46755" y="657248"/>
                      <a:pt x="45586" y="664299"/>
                      <a:pt x="89128" y="702795"/>
                    </a:cubicBezTo>
                    <a:cubicBezTo>
                      <a:pt x="90519" y="704025"/>
                      <a:pt x="91981" y="705466"/>
                      <a:pt x="93665" y="706025"/>
                    </a:cubicBezTo>
                    <a:cubicBezTo>
                      <a:pt x="136330" y="720186"/>
                      <a:pt x="117842" y="774246"/>
                      <a:pt x="71631" y="795968"/>
                    </a:cubicBezTo>
                    <a:cubicBezTo>
                      <a:pt x="66937" y="798174"/>
                      <a:pt x="68751" y="801545"/>
                      <a:pt x="63370" y="806200"/>
                    </a:cubicBezTo>
                    <a:cubicBezTo>
                      <a:pt x="104200" y="804271"/>
                      <a:pt x="147466" y="802650"/>
                      <a:pt x="192822" y="801301"/>
                    </a:cubicBezTo>
                    <a:cubicBezTo>
                      <a:pt x="203455" y="783720"/>
                      <a:pt x="260716" y="730873"/>
                      <a:pt x="260386" y="73057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9" name="Google Shape;2479;p27"/>
              <p:cNvSpPr/>
              <p:nvPr/>
            </p:nvSpPr>
            <p:spPr>
              <a:xfrm>
                <a:off x="15393092" y="7066926"/>
                <a:ext cx="227575" cy="833406"/>
              </a:xfrm>
              <a:custGeom>
                <a:avLst/>
                <a:gdLst/>
                <a:ahLst/>
                <a:cxnLst/>
                <a:rect l="l" t="t" r="r" b="b"/>
                <a:pathLst>
                  <a:path w="227575" h="833406" extrusionOk="0">
                    <a:moveTo>
                      <a:pt x="168859" y="818297"/>
                    </a:moveTo>
                    <a:cubicBezTo>
                      <a:pt x="206338" y="778007"/>
                      <a:pt x="191336" y="790760"/>
                      <a:pt x="226309" y="762031"/>
                    </a:cubicBezTo>
                    <a:cubicBezTo>
                      <a:pt x="216775" y="753668"/>
                      <a:pt x="212249" y="745262"/>
                      <a:pt x="178083" y="714273"/>
                    </a:cubicBezTo>
                    <a:cubicBezTo>
                      <a:pt x="140253" y="679967"/>
                      <a:pt x="128304" y="676054"/>
                      <a:pt x="134806" y="660023"/>
                    </a:cubicBezTo>
                    <a:cubicBezTo>
                      <a:pt x="147106" y="629701"/>
                      <a:pt x="160381" y="621956"/>
                      <a:pt x="189230" y="581824"/>
                    </a:cubicBezTo>
                    <a:cubicBezTo>
                      <a:pt x="220365" y="538457"/>
                      <a:pt x="196658" y="567544"/>
                      <a:pt x="218102" y="547789"/>
                    </a:cubicBezTo>
                    <a:cubicBezTo>
                      <a:pt x="210766" y="541616"/>
                      <a:pt x="173861" y="508785"/>
                      <a:pt x="168994" y="500926"/>
                    </a:cubicBezTo>
                    <a:cubicBezTo>
                      <a:pt x="156515" y="480798"/>
                      <a:pt x="139505" y="476175"/>
                      <a:pt x="138347" y="474489"/>
                    </a:cubicBezTo>
                    <a:cubicBezTo>
                      <a:pt x="128737" y="460501"/>
                      <a:pt x="116660" y="439978"/>
                      <a:pt x="129788" y="429312"/>
                    </a:cubicBezTo>
                    <a:cubicBezTo>
                      <a:pt x="135039" y="425047"/>
                      <a:pt x="132094" y="418679"/>
                      <a:pt x="139625" y="412820"/>
                    </a:cubicBezTo>
                    <a:cubicBezTo>
                      <a:pt x="144037" y="399851"/>
                      <a:pt x="156331" y="391884"/>
                      <a:pt x="160954" y="378823"/>
                    </a:cubicBezTo>
                    <a:cubicBezTo>
                      <a:pt x="162384" y="374775"/>
                      <a:pt x="167132" y="371615"/>
                      <a:pt x="170878" y="368732"/>
                    </a:cubicBezTo>
                    <a:cubicBezTo>
                      <a:pt x="186534" y="356689"/>
                      <a:pt x="198807" y="337721"/>
                      <a:pt x="210696" y="324828"/>
                    </a:cubicBezTo>
                    <a:cubicBezTo>
                      <a:pt x="183329" y="299426"/>
                      <a:pt x="205520" y="328139"/>
                      <a:pt x="182371" y="296857"/>
                    </a:cubicBezTo>
                    <a:cubicBezTo>
                      <a:pt x="178322" y="291389"/>
                      <a:pt x="171890" y="287747"/>
                      <a:pt x="167353" y="282566"/>
                    </a:cubicBezTo>
                    <a:cubicBezTo>
                      <a:pt x="163050" y="277656"/>
                      <a:pt x="150474" y="250195"/>
                      <a:pt x="145401" y="246802"/>
                    </a:cubicBezTo>
                    <a:cubicBezTo>
                      <a:pt x="132700" y="238304"/>
                      <a:pt x="130611" y="228121"/>
                      <a:pt x="120498" y="217439"/>
                    </a:cubicBezTo>
                    <a:cubicBezTo>
                      <a:pt x="116183" y="212886"/>
                      <a:pt x="113065" y="206621"/>
                      <a:pt x="116118" y="199403"/>
                    </a:cubicBezTo>
                    <a:cubicBezTo>
                      <a:pt x="116908" y="197533"/>
                      <a:pt x="116058" y="195024"/>
                      <a:pt x="116578" y="192969"/>
                    </a:cubicBezTo>
                    <a:cubicBezTo>
                      <a:pt x="120021" y="179491"/>
                      <a:pt x="123464" y="181919"/>
                      <a:pt x="131071" y="175817"/>
                    </a:cubicBezTo>
                    <a:cubicBezTo>
                      <a:pt x="151551" y="148995"/>
                      <a:pt x="163131" y="151878"/>
                      <a:pt x="170515" y="141901"/>
                    </a:cubicBezTo>
                    <a:cubicBezTo>
                      <a:pt x="197275" y="105731"/>
                      <a:pt x="200188" y="114667"/>
                      <a:pt x="227576" y="83722"/>
                    </a:cubicBezTo>
                    <a:cubicBezTo>
                      <a:pt x="225107" y="81548"/>
                      <a:pt x="186892" y="47736"/>
                      <a:pt x="182025" y="39883"/>
                    </a:cubicBezTo>
                    <a:cubicBezTo>
                      <a:pt x="165145" y="12649"/>
                      <a:pt x="156158" y="25223"/>
                      <a:pt x="142429" y="0"/>
                    </a:cubicBezTo>
                    <a:cubicBezTo>
                      <a:pt x="95968" y="1328"/>
                      <a:pt x="49167" y="2650"/>
                      <a:pt x="2300" y="3962"/>
                    </a:cubicBezTo>
                    <a:cubicBezTo>
                      <a:pt x="10810" y="12703"/>
                      <a:pt x="26624" y="27905"/>
                      <a:pt x="55560" y="54575"/>
                    </a:cubicBezTo>
                    <a:cubicBezTo>
                      <a:pt x="92877" y="89011"/>
                      <a:pt x="115355" y="68059"/>
                      <a:pt x="29650" y="147418"/>
                    </a:cubicBezTo>
                    <a:cubicBezTo>
                      <a:pt x="27636" y="163037"/>
                      <a:pt x="8488" y="152919"/>
                      <a:pt x="37213" y="187339"/>
                    </a:cubicBezTo>
                    <a:cubicBezTo>
                      <a:pt x="43038" y="194314"/>
                      <a:pt x="64666" y="201451"/>
                      <a:pt x="70080" y="208757"/>
                    </a:cubicBezTo>
                    <a:cubicBezTo>
                      <a:pt x="107889" y="259750"/>
                      <a:pt x="123881" y="247051"/>
                      <a:pt x="51159" y="325662"/>
                    </a:cubicBezTo>
                    <a:cubicBezTo>
                      <a:pt x="11861" y="368152"/>
                      <a:pt x="12960" y="366385"/>
                      <a:pt x="5916" y="380514"/>
                    </a:cubicBezTo>
                    <a:cubicBezTo>
                      <a:pt x="28421" y="400881"/>
                      <a:pt x="26332" y="401829"/>
                      <a:pt x="28730" y="403292"/>
                    </a:cubicBezTo>
                    <a:cubicBezTo>
                      <a:pt x="47418" y="414646"/>
                      <a:pt x="68813" y="444904"/>
                      <a:pt x="74833" y="447359"/>
                    </a:cubicBezTo>
                    <a:cubicBezTo>
                      <a:pt x="77145" y="448302"/>
                      <a:pt x="79895" y="450340"/>
                      <a:pt x="80664" y="452513"/>
                    </a:cubicBezTo>
                    <a:cubicBezTo>
                      <a:pt x="86337" y="468560"/>
                      <a:pt x="118294" y="469330"/>
                      <a:pt x="113714" y="508194"/>
                    </a:cubicBezTo>
                    <a:cubicBezTo>
                      <a:pt x="92157" y="524339"/>
                      <a:pt x="90657" y="540326"/>
                      <a:pt x="73853" y="552629"/>
                    </a:cubicBezTo>
                    <a:cubicBezTo>
                      <a:pt x="58976" y="563517"/>
                      <a:pt x="13528" y="614011"/>
                      <a:pt x="7573" y="626449"/>
                    </a:cubicBezTo>
                    <a:cubicBezTo>
                      <a:pt x="595" y="641017"/>
                      <a:pt x="-16388" y="622509"/>
                      <a:pt x="44554" y="685403"/>
                    </a:cubicBezTo>
                    <a:cubicBezTo>
                      <a:pt x="46693" y="687620"/>
                      <a:pt x="47348" y="691256"/>
                      <a:pt x="49437" y="693543"/>
                    </a:cubicBezTo>
                    <a:cubicBezTo>
                      <a:pt x="54028" y="698562"/>
                      <a:pt x="87913" y="734667"/>
                      <a:pt x="93851" y="736640"/>
                    </a:cubicBezTo>
                    <a:cubicBezTo>
                      <a:pt x="100651" y="738900"/>
                      <a:pt x="117785" y="750340"/>
                      <a:pt x="115571" y="756611"/>
                    </a:cubicBezTo>
                    <a:cubicBezTo>
                      <a:pt x="126664" y="785210"/>
                      <a:pt x="106947" y="796808"/>
                      <a:pt x="99969" y="804910"/>
                    </a:cubicBezTo>
                    <a:cubicBezTo>
                      <a:pt x="83452" y="824101"/>
                      <a:pt x="69533" y="826003"/>
                      <a:pt x="68683" y="829071"/>
                    </a:cubicBezTo>
                    <a:cubicBezTo>
                      <a:pt x="68375" y="830176"/>
                      <a:pt x="67985" y="831130"/>
                      <a:pt x="67541" y="831997"/>
                    </a:cubicBezTo>
                    <a:cubicBezTo>
                      <a:pt x="97419" y="832453"/>
                      <a:pt x="127200" y="832924"/>
                      <a:pt x="156862" y="833406"/>
                    </a:cubicBezTo>
                    <a:cubicBezTo>
                      <a:pt x="156429" y="830989"/>
                      <a:pt x="161187" y="826545"/>
                      <a:pt x="168859" y="818297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0" name="Google Shape;2480;p27"/>
              <p:cNvSpPr/>
              <p:nvPr/>
            </p:nvSpPr>
            <p:spPr>
              <a:xfrm>
                <a:off x="15769673" y="7055529"/>
                <a:ext cx="263416" cy="851773"/>
              </a:xfrm>
              <a:custGeom>
                <a:avLst/>
                <a:gdLst/>
                <a:ahLst/>
                <a:cxnLst/>
                <a:rect l="l" t="t" r="r" b="b"/>
                <a:pathLst>
                  <a:path w="263416" h="851773" extrusionOk="0">
                    <a:moveTo>
                      <a:pt x="234730" y="797019"/>
                    </a:moveTo>
                    <a:cubicBezTo>
                      <a:pt x="235986" y="794824"/>
                      <a:pt x="241275" y="795144"/>
                      <a:pt x="242054" y="794125"/>
                    </a:cubicBezTo>
                    <a:cubicBezTo>
                      <a:pt x="248226" y="786045"/>
                      <a:pt x="256807" y="780343"/>
                      <a:pt x="263330" y="772637"/>
                    </a:cubicBezTo>
                    <a:cubicBezTo>
                      <a:pt x="250662" y="756373"/>
                      <a:pt x="250402" y="763900"/>
                      <a:pt x="249536" y="760947"/>
                    </a:cubicBezTo>
                    <a:cubicBezTo>
                      <a:pt x="245406" y="746964"/>
                      <a:pt x="223106" y="736754"/>
                      <a:pt x="221807" y="732163"/>
                    </a:cubicBezTo>
                    <a:cubicBezTo>
                      <a:pt x="217281" y="716175"/>
                      <a:pt x="192449" y="697158"/>
                      <a:pt x="186493" y="689148"/>
                    </a:cubicBezTo>
                    <a:cubicBezTo>
                      <a:pt x="181626" y="682596"/>
                      <a:pt x="178183" y="674699"/>
                      <a:pt x="170263" y="670835"/>
                    </a:cubicBezTo>
                    <a:cubicBezTo>
                      <a:pt x="148300" y="624129"/>
                      <a:pt x="149155" y="648344"/>
                      <a:pt x="203601" y="571939"/>
                    </a:cubicBezTo>
                    <a:cubicBezTo>
                      <a:pt x="208430" y="565159"/>
                      <a:pt x="215349" y="559897"/>
                      <a:pt x="221055" y="553691"/>
                    </a:cubicBezTo>
                    <a:cubicBezTo>
                      <a:pt x="232981" y="540728"/>
                      <a:pt x="235266" y="529764"/>
                      <a:pt x="249358" y="520724"/>
                    </a:cubicBezTo>
                    <a:cubicBezTo>
                      <a:pt x="254408" y="517478"/>
                      <a:pt x="252286" y="513326"/>
                      <a:pt x="263417" y="504953"/>
                    </a:cubicBezTo>
                    <a:cubicBezTo>
                      <a:pt x="219918" y="461239"/>
                      <a:pt x="134917" y="396475"/>
                      <a:pt x="170112" y="369263"/>
                    </a:cubicBezTo>
                    <a:cubicBezTo>
                      <a:pt x="170458" y="368992"/>
                      <a:pt x="220481" y="304792"/>
                      <a:pt x="222738" y="304326"/>
                    </a:cubicBezTo>
                    <a:cubicBezTo>
                      <a:pt x="232921" y="302217"/>
                      <a:pt x="234075" y="289985"/>
                      <a:pt x="242872" y="286333"/>
                    </a:cubicBezTo>
                    <a:cubicBezTo>
                      <a:pt x="249661" y="283509"/>
                      <a:pt x="247035" y="276220"/>
                      <a:pt x="250002" y="276323"/>
                    </a:cubicBezTo>
                    <a:cubicBezTo>
                      <a:pt x="254631" y="276480"/>
                      <a:pt x="254695" y="272919"/>
                      <a:pt x="255248" y="270220"/>
                    </a:cubicBezTo>
                    <a:cubicBezTo>
                      <a:pt x="242195" y="258389"/>
                      <a:pt x="242926" y="258628"/>
                      <a:pt x="233669" y="248287"/>
                    </a:cubicBezTo>
                    <a:cubicBezTo>
                      <a:pt x="232694" y="247198"/>
                      <a:pt x="191133" y="224230"/>
                      <a:pt x="184945" y="216024"/>
                    </a:cubicBezTo>
                    <a:cubicBezTo>
                      <a:pt x="175157" y="203039"/>
                      <a:pt x="175487" y="186829"/>
                      <a:pt x="186450" y="172110"/>
                    </a:cubicBezTo>
                    <a:cubicBezTo>
                      <a:pt x="192470" y="164024"/>
                      <a:pt x="189747" y="156647"/>
                      <a:pt x="197261" y="155060"/>
                    </a:cubicBezTo>
                    <a:cubicBezTo>
                      <a:pt x="197889" y="154929"/>
                      <a:pt x="195264" y="157916"/>
                      <a:pt x="212003" y="130249"/>
                    </a:cubicBezTo>
                    <a:cubicBezTo>
                      <a:pt x="214834" y="125572"/>
                      <a:pt x="213708" y="133836"/>
                      <a:pt x="234849" y="106912"/>
                    </a:cubicBezTo>
                    <a:cubicBezTo>
                      <a:pt x="242666" y="96956"/>
                      <a:pt x="137386" y="43281"/>
                      <a:pt x="150281" y="0"/>
                    </a:cubicBezTo>
                    <a:cubicBezTo>
                      <a:pt x="111237" y="1214"/>
                      <a:pt x="71176" y="2433"/>
                      <a:pt x="30346" y="3664"/>
                    </a:cubicBezTo>
                    <a:cubicBezTo>
                      <a:pt x="51307" y="21359"/>
                      <a:pt x="44134" y="24502"/>
                      <a:pt x="85701" y="56000"/>
                    </a:cubicBezTo>
                    <a:cubicBezTo>
                      <a:pt x="172965" y="122130"/>
                      <a:pt x="82978" y="144746"/>
                      <a:pt x="72757" y="160544"/>
                    </a:cubicBezTo>
                    <a:cubicBezTo>
                      <a:pt x="63358" y="175063"/>
                      <a:pt x="48492" y="185593"/>
                      <a:pt x="42267" y="202454"/>
                    </a:cubicBezTo>
                    <a:cubicBezTo>
                      <a:pt x="42148" y="202773"/>
                      <a:pt x="41806" y="203050"/>
                      <a:pt x="41590" y="203353"/>
                    </a:cubicBezTo>
                    <a:cubicBezTo>
                      <a:pt x="45217" y="206513"/>
                      <a:pt x="41049" y="222902"/>
                      <a:pt x="47789" y="232213"/>
                    </a:cubicBezTo>
                    <a:cubicBezTo>
                      <a:pt x="48671" y="233437"/>
                      <a:pt x="50138" y="234408"/>
                      <a:pt x="50571" y="235741"/>
                    </a:cubicBezTo>
                    <a:cubicBezTo>
                      <a:pt x="57972" y="258368"/>
                      <a:pt x="82339" y="266367"/>
                      <a:pt x="89236" y="307236"/>
                    </a:cubicBezTo>
                    <a:cubicBezTo>
                      <a:pt x="89658" y="309729"/>
                      <a:pt x="90395" y="314222"/>
                      <a:pt x="89642" y="314531"/>
                    </a:cubicBezTo>
                    <a:cubicBezTo>
                      <a:pt x="80931" y="318097"/>
                      <a:pt x="95456" y="316476"/>
                      <a:pt x="64836" y="342176"/>
                    </a:cubicBezTo>
                    <a:cubicBezTo>
                      <a:pt x="67473" y="355194"/>
                      <a:pt x="51259" y="355833"/>
                      <a:pt x="17607" y="402236"/>
                    </a:cubicBezTo>
                    <a:cubicBezTo>
                      <a:pt x="23860" y="407379"/>
                      <a:pt x="25836" y="406268"/>
                      <a:pt x="26702" y="408213"/>
                    </a:cubicBezTo>
                    <a:cubicBezTo>
                      <a:pt x="30584" y="416955"/>
                      <a:pt x="102803" y="492510"/>
                      <a:pt x="112910" y="503912"/>
                    </a:cubicBezTo>
                    <a:cubicBezTo>
                      <a:pt x="126910" y="519705"/>
                      <a:pt x="120571" y="531617"/>
                      <a:pt x="108303" y="535427"/>
                    </a:cubicBezTo>
                    <a:cubicBezTo>
                      <a:pt x="105504" y="544245"/>
                      <a:pt x="103295" y="542608"/>
                      <a:pt x="94872" y="554829"/>
                    </a:cubicBezTo>
                    <a:cubicBezTo>
                      <a:pt x="80563" y="575597"/>
                      <a:pt x="66877" y="579066"/>
                      <a:pt x="66352" y="582214"/>
                    </a:cubicBezTo>
                    <a:cubicBezTo>
                      <a:pt x="65264" y="588777"/>
                      <a:pt x="17250" y="635695"/>
                      <a:pt x="9649" y="649477"/>
                    </a:cubicBezTo>
                    <a:cubicBezTo>
                      <a:pt x="-1281" y="669285"/>
                      <a:pt x="-8465" y="646073"/>
                      <a:pt x="19756" y="678656"/>
                    </a:cubicBezTo>
                    <a:cubicBezTo>
                      <a:pt x="20974" y="680059"/>
                      <a:pt x="22003" y="681805"/>
                      <a:pt x="23524" y="682731"/>
                    </a:cubicBezTo>
                    <a:cubicBezTo>
                      <a:pt x="42212" y="694085"/>
                      <a:pt x="63607" y="724343"/>
                      <a:pt x="69628" y="726798"/>
                    </a:cubicBezTo>
                    <a:cubicBezTo>
                      <a:pt x="71934" y="727741"/>
                      <a:pt x="74689" y="729779"/>
                      <a:pt x="75458" y="731952"/>
                    </a:cubicBezTo>
                    <a:cubicBezTo>
                      <a:pt x="80195" y="745349"/>
                      <a:pt x="97422" y="744683"/>
                      <a:pt x="105266" y="765402"/>
                    </a:cubicBezTo>
                    <a:cubicBezTo>
                      <a:pt x="123245" y="769607"/>
                      <a:pt x="130375" y="791686"/>
                      <a:pt x="113533" y="803436"/>
                    </a:cubicBezTo>
                    <a:cubicBezTo>
                      <a:pt x="111134" y="805105"/>
                      <a:pt x="89019" y="832160"/>
                      <a:pt x="77564" y="842918"/>
                    </a:cubicBezTo>
                    <a:cubicBezTo>
                      <a:pt x="74803" y="845508"/>
                      <a:pt x="72746" y="847795"/>
                      <a:pt x="71143" y="849839"/>
                    </a:cubicBezTo>
                    <a:cubicBezTo>
                      <a:pt x="107740" y="850494"/>
                      <a:pt x="143833" y="851139"/>
                      <a:pt x="179304" y="851773"/>
                    </a:cubicBezTo>
                    <a:cubicBezTo>
                      <a:pt x="189498" y="841091"/>
                      <a:pt x="234676" y="797111"/>
                      <a:pt x="234730" y="797019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1" name="Google Shape;2481;p27"/>
              <p:cNvSpPr/>
              <p:nvPr/>
            </p:nvSpPr>
            <p:spPr>
              <a:xfrm>
                <a:off x="16364664" y="7034214"/>
                <a:ext cx="164416" cy="515705"/>
              </a:xfrm>
              <a:custGeom>
                <a:avLst/>
                <a:gdLst/>
                <a:ahLst/>
                <a:cxnLst/>
                <a:rect l="l" t="t" r="r" b="b"/>
                <a:pathLst>
                  <a:path w="164416" h="515705" extrusionOk="0">
                    <a:moveTo>
                      <a:pt x="19587" y="13413"/>
                    </a:moveTo>
                    <a:cubicBezTo>
                      <a:pt x="17508" y="15738"/>
                      <a:pt x="14639" y="17126"/>
                      <a:pt x="13410" y="20513"/>
                    </a:cubicBezTo>
                    <a:cubicBezTo>
                      <a:pt x="9880" y="30263"/>
                      <a:pt x="-1440" y="26214"/>
                      <a:pt x="6902" y="32740"/>
                    </a:cubicBezTo>
                    <a:cubicBezTo>
                      <a:pt x="34171" y="54060"/>
                      <a:pt x="22505" y="54944"/>
                      <a:pt x="66112" y="87992"/>
                    </a:cubicBezTo>
                    <a:cubicBezTo>
                      <a:pt x="151308" y="152556"/>
                      <a:pt x="62566" y="175556"/>
                      <a:pt x="53542" y="189496"/>
                    </a:cubicBezTo>
                    <a:cubicBezTo>
                      <a:pt x="44420" y="203592"/>
                      <a:pt x="29981" y="213813"/>
                      <a:pt x="23939" y="230186"/>
                    </a:cubicBezTo>
                    <a:cubicBezTo>
                      <a:pt x="23826" y="230495"/>
                      <a:pt x="23496" y="230766"/>
                      <a:pt x="23279" y="231058"/>
                    </a:cubicBezTo>
                    <a:cubicBezTo>
                      <a:pt x="26798" y="234126"/>
                      <a:pt x="22754" y="250038"/>
                      <a:pt x="29299" y="259077"/>
                    </a:cubicBezTo>
                    <a:cubicBezTo>
                      <a:pt x="30154" y="260264"/>
                      <a:pt x="31578" y="261207"/>
                      <a:pt x="32006" y="262503"/>
                    </a:cubicBezTo>
                    <a:cubicBezTo>
                      <a:pt x="35498" y="273185"/>
                      <a:pt x="43954" y="280658"/>
                      <a:pt x="49579" y="289947"/>
                    </a:cubicBezTo>
                    <a:cubicBezTo>
                      <a:pt x="57510" y="303057"/>
                      <a:pt x="64412" y="300570"/>
                      <a:pt x="64661" y="318644"/>
                    </a:cubicBezTo>
                    <a:cubicBezTo>
                      <a:pt x="67130" y="319912"/>
                      <a:pt x="67368" y="321950"/>
                      <a:pt x="67774" y="328177"/>
                    </a:cubicBezTo>
                    <a:cubicBezTo>
                      <a:pt x="67861" y="329456"/>
                      <a:pt x="69323" y="330605"/>
                      <a:pt x="69550" y="331917"/>
                    </a:cubicBezTo>
                    <a:cubicBezTo>
                      <a:pt x="69956" y="334334"/>
                      <a:pt x="70676" y="338697"/>
                      <a:pt x="69940" y="338995"/>
                    </a:cubicBezTo>
                    <a:cubicBezTo>
                      <a:pt x="61522" y="342441"/>
                      <a:pt x="75592" y="340886"/>
                      <a:pt x="45854" y="365838"/>
                    </a:cubicBezTo>
                    <a:cubicBezTo>
                      <a:pt x="48420" y="378541"/>
                      <a:pt x="32878" y="378812"/>
                      <a:pt x="0" y="424147"/>
                    </a:cubicBezTo>
                    <a:cubicBezTo>
                      <a:pt x="6074" y="429144"/>
                      <a:pt x="7991" y="428065"/>
                      <a:pt x="8830" y="429951"/>
                    </a:cubicBezTo>
                    <a:cubicBezTo>
                      <a:pt x="11970" y="437008"/>
                      <a:pt x="71905" y="500845"/>
                      <a:pt x="85878" y="515705"/>
                    </a:cubicBezTo>
                    <a:cubicBezTo>
                      <a:pt x="197081" y="436818"/>
                      <a:pt x="176698" y="460063"/>
                      <a:pt x="70016" y="309003"/>
                    </a:cubicBezTo>
                    <a:cubicBezTo>
                      <a:pt x="134780" y="270865"/>
                      <a:pt x="183801" y="253636"/>
                      <a:pt x="156884" y="223932"/>
                    </a:cubicBezTo>
                    <a:cubicBezTo>
                      <a:pt x="83739" y="118635"/>
                      <a:pt x="109492" y="150269"/>
                      <a:pt x="121706" y="108722"/>
                    </a:cubicBezTo>
                    <a:cubicBezTo>
                      <a:pt x="127682" y="95910"/>
                      <a:pt x="134574" y="84535"/>
                      <a:pt x="141682" y="72135"/>
                    </a:cubicBezTo>
                    <a:cubicBezTo>
                      <a:pt x="155845" y="51253"/>
                      <a:pt x="171014" y="780"/>
                      <a:pt x="132111" y="0"/>
                    </a:cubicBezTo>
                    <a:cubicBezTo>
                      <a:pt x="104772" y="1507"/>
                      <a:pt x="69669" y="3143"/>
                      <a:pt x="28054" y="4883"/>
                    </a:cubicBezTo>
                    <a:cubicBezTo>
                      <a:pt x="26300" y="6541"/>
                      <a:pt x="23349" y="9192"/>
                      <a:pt x="19587" y="13413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2" name="Google Shape;2482;p27"/>
              <p:cNvSpPr/>
              <p:nvPr/>
            </p:nvSpPr>
            <p:spPr>
              <a:xfrm>
                <a:off x="15975153" y="7048267"/>
                <a:ext cx="259013" cy="862726"/>
              </a:xfrm>
              <a:custGeom>
                <a:avLst/>
                <a:gdLst/>
                <a:ahLst/>
                <a:cxnLst/>
                <a:rect l="l" t="t" r="r" b="b"/>
                <a:pathLst>
                  <a:path w="259013" h="862726" extrusionOk="0">
                    <a:moveTo>
                      <a:pt x="243357" y="804168"/>
                    </a:moveTo>
                    <a:cubicBezTo>
                      <a:pt x="260974" y="789009"/>
                      <a:pt x="259636" y="791855"/>
                      <a:pt x="257931" y="790299"/>
                    </a:cubicBezTo>
                    <a:cubicBezTo>
                      <a:pt x="250909" y="783893"/>
                      <a:pt x="238896" y="767629"/>
                      <a:pt x="186335" y="721796"/>
                    </a:cubicBezTo>
                    <a:cubicBezTo>
                      <a:pt x="178496" y="714967"/>
                      <a:pt x="157572" y="703830"/>
                      <a:pt x="164756" y="686118"/>
                    </a:cubicBezTo>
                    <a:cubicBezTo>
                      <a:pt x="178864" y="651341"/>
                      <a:pt x="188224" y="653092"/>
                      <a:pt x="238263" y="580437"/>
                    </a:cubicBezTo>
                    <a:cubicBezTo>
                      <a:pt x="240407" y="577337"/>
                      <a:pt x="239568" y="580643"/>
                      <a:pt x="250547" y="570530"/>
                    </a:cubicBezTo>
                    <a:cubicBezTo>
                      <a:pt x="181538" y="512437"/>
                      <a:pt x="200161" y="510660"/>
                      <a:pt x="171230" y="496672"/>
                    </a:cubicBezTo>
                    <a:cubicBezTo>
                      <a:pt x="166553" y="494412"/>
                      <a:pt x="155070" y="477925"/>
                      <a:pt x="154112" y="466122"/>
                    </a:cubicBezTo>
                    <a:cubicBezTo>
                      <a:pt x="152889" y="451126"/>
                      <a:pt x="158476" y="450893"/>
                      <a:pt x="162487" y="445132"/>
                    </a:cubicBezTo>
                    <a:cubicBezTo>
                      <a:pt x="166028" y="428905"/>
                      <a:pt x="187049" y="409606"/>
                      <a:pt x="191683" y="396502"/>
                    </a:cubicBezTo>
                    <a:cubicBezTo>
                      <a:pt x="194287" y="389136"/>
                      <a:pt x="202040" y="389939"/>
                      <a:pt x="224025" y="363637"/>
                    </a:cubicBezTo>
                    <a:cubicBezTo>
                      <a:pt x="230316" y="356110"/>
                      <a:pt x="236222" y="348143"/>
                      <a:pt x="242919" y="340886"/>
                    </a:cubicBezTo>
                    <a:cubicBezTo>
                      <a:pt x="214724" y="314720"/>
                      <a:pt x="237586" y="344295"/>
                      <a:pt x="213739" y="312081"/>
                    </a:cubicBezTo>
                    <a:cubicBezTo>
                      <a:pt x="209570" y="306450"/>
                      <a:pt x="202944" y="302694"/>
                      <a:pt x="198272" y="297361"/>
                    </a:cubicBezTo>
                    <a:cubicBezTo>
                      <a:pt x="193838" y="292300"/>
                      <a:pt x="180883" y="264020"/>
                      <a:pt x="175659" y="260525"/>
                    </a:cubicBezTo>
                    <a:cubicBezTo>
                      <a:pt x="162579" y="251772"/>
                      <a:pt x="160430" y="241285"/>
                      <a:pt x="150009" y="230283"/>
                    </a:cubicBezTo>
                    <a:cubicBezTo>
                      <a:pt x="145564" y="225595"/>
                      <a:pt x="142354" y="219141"/>
                      <a:pt x="145499" y="211710"/>
                    </a:cubicBezTo>
                    <a:cubicBezTo>
                      <a:pt x="146019" y="210480"/>
                      <a:pt x="144427" y="195799"/>
                      <a:pt x="155628" y="190953"/>
                    </a:cubicBezTo>
                    <a:cubicBezTo>
                      <a:pt x="160544" y="188834"/>
                      <a:pt x="164533" y="183171"/>
                      <a:pt x="170007" y="175703"/>
                    </a:cubicBezTo>
                    <a:cubicBezTo>
                      <a:pt x="175572" y="168110"/>
                      <a:pt x="195933" y="160051"/>
                      <a:pt x="201531" y="152491"/>
                    </a:cubicBezTo>
                    <a:cubicBezTo>
                      <a:pt x="259295" y="74416"/>
                      <a:pt x="286120" y="117361"/>
                      <a:pt x="221383" y="56808"/>
                    </a:cubicBezTo>
                    <a:cubicBezTo>
                      <a:pt x="209879" y="46050"/>
                      <a:pt x="208314" y="33265"/>
                      <a:pt x="184651" y="21819"/>
                    </a:cubicBezTo>
                    <a:cubicBezTo>
                      <a:pt x="181284" y="20188"/>
                      <a:pt x="173807" y="10855"/>
                      <a:pt x="169893" y="0"/>
                    </a:cubicBezTo>
                    <a:cubicBezTo>
                      <a:pt x="121955" y="1620"/>
                      <a:pt x="71104" y="3284"/>
                      <a:pt x="17925" y="4970"/>
                    </a:cubicBezTo>
                    <a:cubicBezTo>
                      <a:pt x="8510" y="14860"/>
                      <a:pt x="20588" y="4791"/>
                      <a:pt x="4152" y="19164"/>
                    </a:cubicBezTo>
                    <a:cubicBezTo>
                      <a:pt x="-2247" y="24762"/>
                      <a:pt x="-10947" y="17559"/>
                      <a:pt x="60720" y="83640"/>
                    </a:cubicBezTo>
                    <a:cubicBezTo>
                      <a:pt x="97219" y="117328"/>
                      <a:pt x="118604" y="96886"/>
                      <a:pt x="35562" y="173784"/>
                    </a:cubicBezTo>
                    <a:cubicBezTo>
                      <a:pt x="33608" y="188948"/>
                      <a:pt x="15018" y="179128"/>
                      <a:pt x="42909" y="212545"/>
                    </a:cubicBezTo>
                    <a:cubicBezTo>
                      <a:pt x="48561" y="219314"/>
                      <a:pt x="69561" y="226251"/>
                      <a:pt x="74817" y="233340"/>
                    </a:cubicBezTo>
                    <a:cubicBezTo>
                      <a:pt x="99683" y="266882"/>
                      <a:pt x="104598" y="263424"/>
                      <a:pt x="103294" y="273510"/>
                    </a:cubicBezTo>
                    <a:cubicBezTo>
                      <a:pt x="123849" y="290663"/>
                      <a:pt x="30100" y="364841"/>
                      <a:pt x="12522" y="400100"/>
                    </a:cubicBezTo>
                    <a:cubicBezTo>
                      <a:pt x="34377" y="419876"/>
                      <a:pt x="32341" y="420798"/>
                      <a:pt x="34669" y="422212"/>
                    </a:cubicBezTo>
                    <a:cubicBezTo>
                      <a:pt x="52816" y="433236"/>
                      <a:pt x="73589" y="462615"/>
                      <a:pt x="79430" y="464994"/>
                    </a:cubicBezTo>
                    <a:cubicBezTo>
                      <a:pt x="81671" y="465910"/>
                      <a:pt x="84346" y="467888"/>
                      <a:pt x="85087" y="470002"/>
                    </a:cubicBezTo>
                    <a:cubicBezTo>
                      <a:pt x="90593" y="485583"/>
                      <a:pt x="121624" y="486331"/>
                      <a:pt x="117174" y="524068"/>
                    </a:cubicBezTo>
                    <a:cubicBezTo>
                      <a:pt x="96283" y="539709"/>
                      <a:pt x="94761" y="555285"/>
                      <a:pt x="78477" y="567213"/>
                    </a:cubicBezTo>
                    <a:cubicBezTo>
                      <a:pt x="64033" y="577787"/>
                      <a:pt x="19906" y="626812"/>
                      <a:pt x="14124" y="638887"/>
                    </a:cubicBezTo>
                    <a:cubicBezTo>
                      <a:pt x="7352" y="653032"/>
                      <a:pt x="-9139" y="635061"/>
                      <a:pt x="50028" y="696123"/>
                    </a:cubicBezTo>
                    <a:cubicBezTo>
                      <a:pt x="52107" y="698275"/>
                      <a:pt x="52735" y="701803"/>
                      <a:pt x="54765" y="704025"/>
                    </a:cubicBezTo>
                    <a:cubicBezTo>
                      <a:pt x="59220" y="708897"/>
                      <a:pt x="92120" y="743956"/>
                      <a:pt x="97891" y="745864"/>
                    </a:cubicBezTo>
                    <a:cubicBezTo>
                      <a:pt x="104490" y="748059"/>
                      <a:pt x="121126" y="759164"/>
                      <a:pt x="118977" y="765255"/>
                    </a:cubicBezTo>
                    <a:cubicBezTo>
                      <a:pt x="129772" y="793074"/>
                      <a:pt x="110759" y="804097"/>
                      <a:pt x="103830" y="812172"/>
                    </a:cubicBezTo>
                    <a:cubicBezTo>
                      <a:pt x="87783" y="830805"/>
                      <a:pt x="74281" y="832653"/>
                      <a:pt x="73453" y="835628"/>
                    </a:cubicBezTo>
                    <a:cubicBezTo>
                      <a:pt x="71937" y="841075"/>
                      <a:pt x="67476" y="844338"/>
                      <a:pt x="63335" y="846608"/>
                    </a:cubicBezTo>
                    <a:cubicBezTo>
                      <a:pt x="47170" y="855475"/>
                      <a:pt x="54527" y="859046"/>
                      <a:pt x="48117" y="860353"/>
                    </a:cubicBezTo>
                    <a:cubicBezTo>
                      <a:pt x="96911" y="861203"/>
                      <a:pt x="144286" y="862006"/>
                      <a:pt x="189983" y="862726"/>
                    </a:cubicBezTo>
                    <a:cubicBezTo>
                      <a:pt x="197216" y="851513"/>
                      <a:pt x="212921" y="830344"/>
                      <a:pt x="243357" y="804168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3" name="Google Shape;2483;p27"/>
              <p:cNvSpPr/>
              <p:nvPr/>
            </p:nvSpPr>
            <p:spPr>
              <a:xfrm>
                <a:off x="13854305" y="7099400"/>
                <a:ext cx="198046" cy="845248"/>
              </a:xfrm>
              <a:custGeom>
                <a:avLst/>
                <a:gdLst/>
                <a:ahLst/>
                <a:cxnLst/>
                <a:rect l="l" t="t" r="r" b="b"/>
                <a:pathLst>
                  <a:path w="198046" h="845248" extrusionOk="0">
                    <a:moveTo>
                      <a:pt x="112429" y="821201"/>
                    </a:moveTo>
                    <a:cubicBezTo>
                      <a:pt x="117734" y="818974"/>
                      <a:pt x="179467" y="745501"/>
                      <a:pt x="193223" y="734418"/>
                    </a:cubicBezTo>
                    <a:cubicBezTo>
                      <a:pt x="192216" y="732445"/>
                      <a:pt x="125411" y="666787"/>
                      <a:pt x="107497" y="651254"/>
                    </a:cubicBezTo>
                    <a:cubicBezTo>
                      <a:pt x="103880" y="648116"/>
                      <a:pt x="94044" y="629836"/>
                      <a:pt x="82117" y="621691"/>
                    </a:cubicBezTo>
                    <a:cubicBezTo>
                      <a:pt x="75913" y="617452"/>
                      <a:pt x="77337" y="614445"/>
                      <a:pt x="79843" y="609166"/>
                    </a:cubicBezTo>
                    <a:cubicBezTo>
                      <a:pt x="77483" y="599487"/>
                      <a:pt x="81570" y="587558"/>
                      <a:pt x="92798" y="582735"/>
                    </a:cubicBezTo>
                    <a:cubicBezTo>
                      <a:pt x="108769" y="555404"/>
                      <a:pt x="148928" y="514453"/>
                      <a:pt x="152062" y="507321"/>
                    </a:cubicBezTo>
                    <a:cubicBezTo>
                      <a:pt x="153069" y="505040"/>
                      <a:pt x="158380" y="504747"/>
                      <a:pt x="159035" y="503663"/>
                    </a:cubicBezTo>
                    <a:cubicBezTo>
                      <a:pt x="160741" y="500850"/>
                      <a:pt x="177539" y="479291"/>
                      <a:pt x="190922" y="466431"/>
                    </a:cubicBezTo>
                    <a:cubicBezTo>
                      <a:pt x="184604" y="460827"/>
                      <a:pt x="152236" y="432032"/>
                      <a:pt x="147661" y="424656"/>
                    </a:cubicBezTo>
                    <a:cubicBezTo>
                      <a:pt x="133385" y="401612"/>
                      <a:pt x="112726" y="398426"/>
                      <a:pt x="108948" y="392811"/>
                    </a:cubicBezTo>
                    <a:cubicBezTo>
                      <a:pt x="102056" y="382568"/>
                      <a:pt x="93064" y="364006"/>
                      <a:pt x="100302" y="353942"/>
                    </a:cubicBezTo>
                    <a:cubicBezTo>
                      <a:pt x="103961" y="348842"/>
                      <a:pt x="101639" y="340187"/>
                      <a:pt x="109825" y="337959"/>
                    </a:cubicBezTo>
                    <a:cubicBezTo>
                      <a:pt x="111920" y="330968"/>
                      <a:pt x="118227" y="327039"/>
                      <a:pt x="121957" y="321256"/>
                    </a:cubicBezTo>
                    <a:cubicBezTo>
                      <a:pt x="141820" y="290468"/>
                      <a:pt x="153508" y="288013"/>
                      <a:pt x="154082" y="283428"/>
                    </a:cubicBezTo>
                    <a:cubicBezTo>
                      <a:pt x="155484" y="272301"/>
                      <a:pt x="167838" y="263933"/>
                      <a:pt x="177870" y="259034"/>
                    </a:cubicBezTo>
                    <a:cubicBezTo>
                      <a:pt x="175959" y="256660"/>
                      <a:pt x="146059" y="204605"/>
                      <a:pt x="137651" y="196514"/>
                    </a:cubicBezTo>
                    <a:cubicBezTo>
                      <a:pt x="125882" y="185182"/>
                      <a:pt x="128242" y="175513"/>
                      <a:pt x="122606" y="160707"/>
                    </a:cubicBezTo>
                    <a:cubicBezTo>
                      <a:pt x="121053" y="156620"/>
                      <a:pt x="122904" y="152940"/>
                      <a:pt x="128805" y="134720"/>
                    </a:cubicBezTo>
                    <a:cubicBezTo>
                      <a:pt x="139140" y="134487"/>
                      <a:pt x="166176" y="105086"/>
                      <a:pt x="171454" y="99834"/>
                    </a:cubicBezTo>
                    <a:cubicBezTo>
                      <a:pt x="198555" y="72872"/>
                      <a:pt x="202101" y="74801"/>
                      <a:pt x="194636" y="72037"/>
                    </a:cubicBezTo>
                    <a:cubicBezTo>
                      <a:pt x="187690" y="69463"/>
                      <a:pt x="196958" y="69392"/>
                      <a:pt x="162148" y="46153"/>
                    </a:cubicBezTo>
                    <a:cubicBezTo>
                      <a:pt x="152582" y="39774"/>
                      <a:pt x="126401" y="7376"/>
                      <a:pt x="114507" y="0"/>
                    </a:cubicBezTo>
                    <a:cubicBezTo>
                      <a:pt x="91537" y="3268"/>
                      <a:pt x="71788" y="9755"/>
                      <a:pt x="58356" y="21597"/>
                    </a:cubicBezTo>
                    <a:cubicBezTo>
                      <a:pt x="42267" y="35943"/>
                      <a:pt x="53825" y="52922"/>
                      <a:pt x="72963" y="98864"/>
                    </a:cubicBezTo>
                    <a:cubicBezTo>
                      <a:pt x="85972" y="138421"/>
                      <a:pt x="68475" y="129224"/>
                      <a:pt x="26935" y="146540"/>
                    </a:cubicBezTo>
                    <a:cubicBezTo>
                      <a:pt x="-33796" y="167086"/>
                      <a:pt x="55660" y="211461"/>
                      <a:pt x="94682" y="274030"/>
                    </a:cubicBezTo>
                    <a:cubicBezTo>
                      <a:pt x="-8530" y="406073"/>
                      <a:pt x="-39302" y="350267"/>
                      <a:pt x="115536" y="510183"/>
                    </a:cubicBezTo>
                    <a:cubicBezTo>
                      <a:pt x="-21599" y="671204"/>
                      <a:pt x="-52132" y="599048"/>
                      <a:pt x="109077" y="709976"/>
                    </a:cubicBezTo>
                    <a:cubicBezTo>
                      <a:pt x="55460" y="783243"/>
                      <a:pt x="19318" y="827385"/>
                      <a:pt x="34715" y="845248"/>
                    </a:cubicBezTo>
                    <a:cubicBezTo>
                      <a:pt x="51210" y="839818"/>
                      <a:pt x="72454" y="834918"/>
                      <a:pt x="97855" y="830501"/>
                    </a:cubicBezTo>
                    <a:cubicBezTo>
                      <a:pt x="101666" y="823380"/>
                      <a:pt x="107248" y="823375"/>
                      <a:pt x="112429" y="821201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4" name="Google Shape;2484;p27"/>
              <p:cNvSpPr/>
              <p:nvPr/>
            </p:nvSpPr>
            <p:spPr>
              <a:xfrm>
                <a:off x="16175547" y="7042137"/>
                <a:ext cx="235117" cy="871251"/>
              </a:xfrm>
              <a:custGeom>
                <a:avLst/>
                <a:gdLst/>
                <a:ahLst/>
                <a:cxnLst/>
                <a:rect l="l" t="t" r="r" b="b"/>
                <a:pathLst>
                  <a:path w="235117" h="871251" extrusionOk="0">
                    <a:moveTo>
                      <a:pt x="221643" y="798347"/>
                    </a:moveTo>
                    <a:cubicBezTo>
                      <a:pt x="225746" y="793220"/>
                      <a:pt x="224187" y="796564"/>
                      <a:pt x="230267" y="791676"/>
                    </a:cubicBezTo>
                    <a:cubicBezTo>
                      <a:pt x="230094" y="791323"/>
                      <a:pt x="172032" y="732353"/>
                      <a:pt x="144541" y="708512"/>
                    </a:cubicBezTo>
                    <a:cubicBezTo>
                      <a:pt x="140924" y="705374"/>
                      <a:pt x="131082" y="687099"/>
                      <a:pt x="119161" y="678948"/>
                    </a:cubicBezTo>
                    <a:cubicBezTo>
                      <a:pt x="112930" y="674694"/>
                      <a:pt x="114381" y="671692"/>
                      <a:pt x="116887" y="666424"/>
                    </a:cubicBezTo>
                    <a:cubicBezTo>
                      <a:pt x="114527" y="656744"/>
                      <a:pt x="118614" y="644811"/>
                      <a:pt x="129842" y="639993"/>
                    </a:cubicBezTo>
                    <a:cubicBezTo>
                      <a:pt x="144227" y="615371"/>
                      <a:pt x="208433" y="542462"/>
                      <a:pt x="227972" y="523683"/>
                    </a:cubicBezTo>
                    <a:cubicBezTo>
                      <a:pt x="221448" y="517900"/>
                      <a:pt x="189274" y="489263"/>
                      <a:pt x="184711" y="481909"/>
                    </a:cubicBezTo>
                    <a:cubicBezTo>
                      <a:pt x="170435" y="458865"/>
                      <a:pt x="149776" y="455678"/>
                      <a:pt x="145997" y="450063"/>
                    </a:cubicBezTo>
                    <a:cubicBezTo>
                      <a:pt x="139105" y="439820"/>
                      <a:pt x="130113" y="421258"/>
                      <a:pt x="137351" y="411194"/>
                    </a:cubicBezTo>
                    <a:cubicBezTo>
                      <a:pt x="141011" y="406094"/>
                      <a:pt x="138689" y="397439"/>
                      <a:pt x="146874" y="395212"/>
                    </a:cubicBezTo>
                    <a:cubicBezTo>
                      <a:pt x="148969" y="388221"/>
                      <a:pt x="155276" y="384291"/>
                      <a:pt x="159006" y="378509"/>
                    </a:cubicBezTo>
                    <a:cubicBezTo>
                      <a:pt x="178869" y="347715"/>
                      <a:pt x="190557" y="345270"/>
                      <a:pt x="191137" y="340680"/>
                    </a:cubicBezTo>
                    <a:cubicBezTo>
                      <a:pt x="192533" y="329554"/>
                      <a:pt x="204898" y="321186"/>
                      <a:pt x="214925" y="316287"/>
                    </a:cubicBezTo>
                    <a:cubicBezTo>
                      <a:pt x="212992" y="313902"/>
                      <a:pt x="183124" y="261874"/>
                      <a:pt x="174701" y="253766"/>
                    </a:cubicBezTo>
                    <a:cubicBezTo>
                      <a:pt x="162931" y="242434"/>
                      <a:pt x="165292" y="232765"/>
                      <a:pt x="159656" y="217959"/>
                    </a:cubicBezTo>
                    <a:cubicBezTo>
                      <a:pt x="158102" y="213873"/>
                      <a:pt x="159954" y="210193"/>
                      <a:pt x="165855" y="191972"/>
                    </a:cubicBezTo>
                    <a:cubicBezTo>
                      <a:pt x="179086" y="191674"/>
                      <a:pt x="220544" y="142557"/>
                      <a:pt x="229850" y="136888"/>
                    </a:cubicBezTo>
                    <a:cubicBezTo>
                      <a:pt x="238588" y="131560"/>
                      <a:pt x="234436" y="130308"/>
                      <a:pt x="231685" y="129289"/>
                    </a:cubicBezTo>
                    <a:cubicBezTo>
                      <a:pt x="224745" y="126715"/>
                      <a:pt x="234008" y="126645"/>
                      <a:pt x="199198" y="103406"/>
                    </a:cubicBezTo>
                    <a:cubicBezTo>
                      <a:pt x="189025" y="96615"/>
                      <a:pt x="159006" y="59187"/>
                      <a:pt x="148975" y="55941"/>
                    </a:cubicBezTo>
                    <a:cubicBezTo>
                      <a:pt x="145992" y="54976"/>
                      <a:pt x="131564" y="38002"/>
                      <a:pt x="131889" y="30149"/>
                    </a:cubicBezTo>
                    <a:cubicBezTo>
                      <a:pt x="129442" y="23879"/>
                      <a:pt x="130351" y="6330"/>
                      <a:pt x="141222" y="0"/>
                    </a:cubicBezTo>
                    <a:cubicBezTo>
                      <a:pt x="108420" y="1252"/>
                      <a:pt x="72944" y="2542"/>
                      <a:pt x="35194" y="3870"/>
                    </a:cubicBezTo>
                    <a:cubicBezTo>
                      <a:pt x="58316" y="31293"/>
                      <a:pt x="117321" y="85689"/>
                      <a:pt x="120585" y="101086"/>
                    </a:cubicBezTo>
                    <a:cubicBezTo>
                      <a:pt x="122653" y="110668"/>
                      <a:pt x="115296" y="110825"/>
                      <a:pt x="119183" y="116217"/>
                    </a:cubicBezTo>
                    <a:cubicBezTo>
                      <a:pt x="101837" y="126699"/>
                      <a:pt x="94664" y="135072"/>
                      <a:pt x="67720" y="162414"/>
                    </a:cubicBezTo>
                    <a:cubicBezTo>
                      <a:pt x="48388" y="182027"/>
                      <a:pt x="23365" y="189886"/>
                      <a:pt x="5143" y="215016"/>
                    </a:cubicBezTo>
                    <a:cubicBezTo>
                      <a:pt x="3513" y="217265"/>
                      <a:pt x="1851" y="219287"/>
                      <a:pt x="0" y="220891"/>
                    </a:cubicBezTo>
                    <a:cubicBezTo>
                      <a:pt x="3189" y="227882"/>
                      <a:pt x="7335" y="234402"/>
                      <a:pt x="14779" y="238348"/>
                    </a:cubicBezTo>
                    <a:cubicBezTo>
                      <a:pt x="21233" y="241773"/>
                      <a:pt x="61630" y="319988"/>
                      <a:pt x="96413" y="329716"/>
                    </a:cubicBezTo>
                    <a:cubicBezTo>
                      <a:pt x="100197" y="338832"/>
                      <a:pt x="102828" y="340306"/>
                      <a:pt x="100295" y="343628"/>
                    </a:cubicBezTo>
                    <a:cubicBezTo>
                      <a:pt x="94729" y="371588"/>
                      <a:pt x="95969" y="369062"/>
                      <a:pt x="95612" y="369127"/>
                    </a:cubicBezTo>
                    <a:cubicBezTo>
                      <a:pt x="87924" y="370450"/>
                      <a:pt x="88936" y="380178"/>
                      <a:pt x="82472" y="382568"/>
                    </a:cubicBezTo>
                    <a:cubicBezTo>
                      <a:pt x="65268" y="388931"/>
                      <a:pt x="11250" y="451971"/>
                      <a:pt x="4417" y="461000"/>
                    </a:cubicBezTo>
                    <a:cubicBezTo>
                      <a:pt x="10476" y="465883"/>
                      <a:pt x="12359" y="464837"/>
                      <a:pt x="13204" y="466739"/>
                    </a:cubicBezTo>
                    <a:cubicBezTo>
                      <a:pt x="21292" y="484928"/>
                      <a:pt x="39775" y="493870"/>
                      <a:pt x="51035" y="509478"/>
                    </a:cubicBezTo>
                    <a:cubicBezTo>
                      <a:pt x="59015" y="520540"/>
                      <a:pt x="69301" y="530203"/>
                      <a:pt x="78829" y="540126"/>
                    </a:cubicBezTo>
                    <a:cubicBezTo>
                      <a:pt x="118301" y="581239"/>
                      <a:pt x="108448" y="577255"/>
                      <a:pt x="100170" y="593666"/>
                    </a:cubicBezTo>
                    <a:cubicBezTo>
                      <a:pt x="87301" y="619133"/>
                      <a:pt x="82245" y="610244"/>
                      <a:pt x="47955" y="657671"/>
                    </a:cubicBezTo>
                    <a:cubicBezTo>
                      <a:pt x="30847" y="681344"/>
                      <a:pt x="26430" y="675854"/>
                      <a:pt x="20431" y="685837"/>
                    </a:cubicBezTo>
                    <a:cubicBezTo>
                      <a:pt x="48805" y="723042"/>
                      <a:pt x="67612" y="729432"/>
                      <a:pt x="77053" y="750373"/>
                    </a:cubicBezTo>
                    <a:cubicBezTo>
                      <a:pt x="81108" y="759370"/>
                      <a:pt x="97322" y="761635"/>
                      <a:pt x="102222" y="774973"/>
                    </a:cubicBezTo>
                    <a:cubicBezTo>
                      <a:pt x="104176" y="780295"/>
                      <a:pt x="129166" y="781476"/>
                      <a:pt x="116330" y="798656"/>
                    </a:cubicBezTo>
                    <a:cubicBezTo>
                      <a:pt x="114576" y="808465"/>
                      <a:pt x="111382" y="815251"/>
                      <a:pt x="103797" y="823380"/>
                    </a:cubicBezTo>
                    <a:cubicBezTo>
                      <a:pt x="74953" y="846495"/>
                      <a:pt x="59843" y="860895"/>
                      <a:pt x="49963" y="869783"/>
                    </a:cubicBezTo>
                    <a:cubicBezTo>
                      <a:pt x="87854" y="870341"/>
                      <a:pt x="124407" y="870839"/>
                      <a:pt x="159380" y="871251"/>
                    </a:cubicBezTo>
                    <a:cubicBezTo>
                      <a:pt x="157431" y="865463"/>
                      <a:pt x="181820" y="848126"/>
                      <a:pt x="221643" y="798347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5" name="Google Shape;2485;p27"/>
              <p:cNvSpPr/>
              <p:nvPr/>
            </p:nvSpPr>
            <p:spPr>
              <a:xfrm>
                <a:off x="14383341" y="7093694"/>
                <a:ext cx="237294" cy="803560"/>
              </a:xfrm>
              <a:custGeom>
                <a:avLst/>
                <a:gdLst/>
                <a:ahLst/>
                <a:cxnLst/>
                <a:rect l="l" t="t" r="r" b="b"/>
                <a:pathLst>
                  <a:path w="237294" h="803560" extrusionOk="0">
                    <a:moveTo>
                      <a:pt x="124635" y="639787"/>
                    </a:moveTo>
                    <a:cubicBezTo>
                      <a:pt x="115751" y="633310"/>
                      <a:pt x="110402" y="631332"/>
                      <a:pt x="113883" y="624270"/>
                    </a:cubicBezTo>
                    <a:cubicBezTo>
                      <a:pt x="116038" y="619897"/>
                      <a:pt x="110878" y="607041"/>
                      <a:pt x="123211" y="597508"/>
                    </a:cubicBezTo>
                    <a:cubicBezTo>
                      <a:pt x="125501" y="595731"/>
                      <a:pt x="189296" y="517217"/>
                      <a:pt x="189453" y="516849"/>
                    </a:cubicBezTo>
                    <a:cubicBezTo>
                      <a:pt x="190487" y="514497"/>
                      <a:pt x="195966" y="514193"/>
                      <a:pt x="196637" y="513077"/>
                    </a:cubicBezTo>
                    <a:cubicBezTo>
                      <a:pt x="202608" y="503219"/>
                      <a:pt x="212028" y="496108"/>
                      <a:pt x="217848" y="486163"/>
                    </a:cubicBezTo>
                    <a:cubicBezTo>
                      <a:pt x="228324" y="468257"/>
                      <a:pt x="244592" y="489437"/>
                      <a:pt x="192923" y="441099"/>
                    </a:cubicBezTo>
                    <a:cubicBezTo>
                      <a:pt x="181430" y="430352"/>
                      <a:pt x="179833" y="417546"/>
                      <a:pt x="156191" y="406111"/>
                    </a:cubicBezTo>
                    <a:cubicBezTo>
                      <a:pt x="134996" y="395862"/>
                      <a:pt x="129918" y="367540"/>
                      <a:pt x="136150" y="358874"/>
                    </a:cubicBezTo>
                    <a:cubicBezTo>
                      <a:pt x="139923" y="353622"/>
                      <a:pt x="137530" y="344707"/>
                      <a:pt x="145954" y="342414"/>
                    </a:cubicBezTo>
                    <a:cubicBezTo>
                      <a:pt x="146641" y="340133"/>
                      <a:pt x="171685" y="303957"/>
                      <a:pt x="188159" y="290614"/>
                    </a:cubicBezTo>
                    <a:cubicBezTo>
                      <a:pt x="197216" y="283276"/>
                      <a:pt x="182350" y="285086"/>
                      <a:pt x="211823" y="263489"/>
                    </a:cubicBezTo>
                    <a:cubicBezTo>
                      <a:pt x="216722" y="259901"/>
                      <a:pt x="216549" y="262210"/>
                      <a:pt x="215309" y="260134"/>
                    </a:cubicBezTo>
                    <a:cubicBezTo>
                      <a:pt x="143664" y="140746"/>
                      <a:pt x="186746" y="232359"/>
                      <a:pt x="159125" y="159850"/>
                    </a:cubicBezTo>
                    <a:cubicBezTo>
                      <a:pt x="157523" y="155645"/>
                      <a:pt x="159434" y="151851"/>
                      <a:pt x="165508" y="133089"/>
                    </a:cubicBezTo>
                    <a:cubicBezTo>
                      <a:pt x="176774" y="132828"/>
                      <a:pt x="237078" y="70856"/>
                      <a:pt x="237294" y="70492"/>
                    </a:cubicBezTo>
                    <a:cubicBezTo>
                      <a:pt x="232947" y="67929"/>
                      <a:pt x="231929" y="68699"/>
                      <a:pt x="228919" y="65095"/>
                    </a:cubicBezTo>
                    <a:cubicBezTo>
                      <a:pt x="213853" y="47107"/>
                      <a:pt x="194731" y="42896"/>
                      <a:pt x="184483" y="27174"/>
                    </a:cubicBezTo>
                    <a:cubicBezTo>
                      <a:pt x="178766" y="18405"/>
                      <a:pt x="167289" y="8937"/>
                      <a:pt x="156738" y="0"/>
                    </a:cubicBezTo>
                    <a:cubicBezTo>
                      <a:pt x="125891" y="791"/>
                      <a:pt x="96472" y="1539"/>
                      <a:pt x="68668" y="2244"/>
                    </a:cubicBezTo>
                    <a:cubicBezTo>
                      <a:pt x="84357" y="20491"/>
                      <a:pt x="114397" y="46646"/>
                      <a:pt x="117082" y="59279"/>
                    </a:cubicBezTo>
                    <a:cubicBezTo>
                      <a:pt x="119091" y="68585"/>
                      <a:pt x="111945" y="68737"/>
                      <a:pt x="115724" y="73972"/>
                    </a:cubicBezTo>
                    <a:cubicBezTo>
                      <a:pt x="98887" y="84144"/>
                      <a:pt x="91920" y="92279"/>
                      <a:pt x="65755" y="118824"/>
                    </a:cubicBezTo>
                    <a:cubicBezTo>
                      <a:pt x="46986" y="137863"/>
                      <a:pt x="22689" y="145494"/>
                      <a:pt x="4997" y="169898"/>
                    </a:cubicBezTo>
                    <a:cubicBezTo>
                      <a:pt x="3416" y="172082"/>
                      <a:pt x="1803" y="174044"/>
                      <a:pt x="0" y="175600"/>
                    </a:cubicBezTo>
                    <a:cubicBezTo>
                      <a:pt x="3097" y="182385"/>
                      <a:pt x="7124" y="188715"/>
                      <a:pt x="14346" y="192552"/>
                    </a:cubicBezTo>
                    <a:cubicBezTo>
                      <a:pt x="20561" y="195858"/>
                      <a:pt x="59908" y="271841"/>
                      <a:pt x="93609" y="281260"/>
                    </a:cubicBezTo>
                    <a:cubicBezTo>
                      <a:pt x="97279" y="290110"/>
                      <a:pt x="99840" y="291541"/>
                      <a:pt x="97377" y="294765"/>
                    </a:cubicBezTo>
                    <a:cubicBezTo>
                      <a:pt x="91974" y="321912"/>
                      <a:pt x="93175" y="319462"/>
                      <a:pt x="92829" y="319522"/>
                    </a:cubicBezTo>
                    <a:cubicBezTo>
                      <a:pt x="85363" y="320806"/>
                      <a:pt x="86349" y="330253"/>
                      <a:pt x="80069" y="332572"/>
                    </a:cubicBezTo>
                    <a:cubicBezTo>
                      <a:pt x="63362" y="338756"/>
                      <a:pt x="10947" y="399927"/>
                      <a:pt x="4282" y="408723"/>
                    </a:cubicBezTo>
                    <a:cubicBezTo>
                      <a:pt x="10162" y="413460"/>
                      <a:pt x="11991" y="412446"/>
                      <a:pt x="12814" y="414294"/>
                    </a:cubicBezTo>
                    <a:cubicBezTo>
                      <a:pt x="20664" y="431951"/>
                      <a:pt x="38616" y="440633"/>
                      <a:pt x="49546" y="455792"/>
                    </a:cubicBezTo>
                    <a:cubicBezTo>
                      <a:pt x="57288" y="466533"/>
                      <a:pt x="67276" y="475909"/>
                      <a:pt x="76528" y="485545"/>
                    </a:cubicBezTo>
                    <a:cubicBezTo>
                      <a:pt x="114852" y="525466"/>
                      <a:pt x="105281" y="521596"/>
                      <a:pt x="97247" y="537530"/>
                    </a:cubicBezTo>
                    <a:cubicBezTo>
                      <a:pt x="84757" y="562260"/>
                      <a:pt x="79842" y="553626"/>
                      <a:pt x="46547" y="599676"/>
                    </a:cubicBezTo>
                    <a:cubicBezTo>
                      <a:pt x="29938" y="622661"/>
                      <a:pt x="25650" y="617328"/>
                      <a:pt x="19820" y="627023"/>
                    </a:cubicBezTo>
                    <a:cubicBezTo>
                      <a:pt x="47365" y="663145"/>
                      <a:pt x="65625" y="669350"/>
                      <a:pt x="74791" y="689679"/>
                    </a:cubicBezTo>
                    <a:cubicBezTo>
                      <a:pt x="78732" y="698416"/>
                      <a:pt x="94469" y="700616"/>
                      <a:pt x="99223" y="713563"/>
                    </a:cubicBezTo>
                    <a:cubicBezTo>
                      <a:pt x="101128" y="718734"/>
                      <a:pt x="125387" y="719877"/>
                      <a:pt x="112930" y="736559"/>
                    </a:cubicBezTo>
                    <a:cubicBezTo>
                      <a:pt x="111209" y="746162"/>
                      <a:pt x="108079" y="752725"/>
                      <a:pt x="100760" y="760562"/>
                    </a:cubicBezTo>
                    <a:cubicBezTo>
                      <a:pt x="65046" y="789188"/>
                      <a:pt x="58154" y="799518"/>
                      <a:pt x="47814" y="803561"/>
                    </a:cubicBezTo>
                    <a:cubicBezTo>
                      <a:pt x="91903" y="802515"/>
                      <a:pt x="137682" y="801691"/>
                      <a:pt x="184868" y="801073"/>
                    </a:cubicBezTo>
                    <a:cubicBezTo>
                      <a:pt x="197400" y="786744"/>
                      <a:pt x="225552" y="754654"/>
                      <a:pt x="225833" y="754530"/>
                    </a:cubicBezTo>
                    <a:cubicBezTo>
                      <a:pt x="242264" y="747311"/>
                      <a:pt x="152331" y="683035"/>
                      <a:pt x="124635" y="639787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6" name="Google Shape;2486;p27"/>
              <p:cNvSpPr/>
              <p:nvPr/>
            </p:nvSpPr>
            <p:spPr>
              <a:xfrm>
                <a:off x="14802784" y="7082665"/>
                <a:ext cx="217102" cy="810925"/>
              </a:xfrm>
              <a:custGeom>
                <a:avLst/>
                <a:gdLst/>
                <a:ahLst/>
                <a:cxnLst/>
                <a:rect l="l" t="t" r="r" b="b"/>
                <a:pathLst>
                  <a:path w="217102" h="810925" extrusionOk="0">
                    <a:moveTo>
                      <a:pt x="215829" y="755906"/>
                    </a:moveTo>
                    <a:cubicBezTo>
                      <a:pt x="208818" y="749511"/>
                      <a:pt x="196794" y="733242"/>
                      <a:pt x="144232" y="687403"/>
                    </a:cubicBezTo>
                    <a:cubicBezTo>
                      <a:pt x="98508" y="647672"/>
                      <a:pt x="122572" y="652875"/>
                      <a:pt x="196161" y="546044"/>
                    </a:cubicBezTo>
                    <a:cubicBezTo>
                      <a:pt x="207508" y="529585"/>
                      <a:pt x="226180" y="553680"/>
                      <a:pt x="165860" y="497263"/>
                    </a:cubicBezTo>
                    <a:cubicBezTo>
                      <a:pt x="154394" y="486532"/>
                      <a:pt x="152715" y="473676"/>
                      <a:pt x="129128" y="462274"/>
                    </a:cubicBezTo>
                    <a:cubicBezTo>
                      <a:pt x="124450" y="460014"/>
                      <a:pt x="112968" y="443527"/>
                      <a:pt x="112010" y="431724"/>
                    </a:cubicBezTo>
                    <a:cubicBezTo>
                      <a:pt x="110786" y="416728"/>
                      <a:pt x="116384" y="416484"/>
                      <a:pt x="120385" y="410734"/>
                    </a:cubicBezTo>
                    <a:cubicBezTo>
                      <a:pt x="123925" y="394496"/>
                      <a:pt x="144941" y="375224"/>
                      <a:pt x="149581" y="362104"/>
                    </a:cubicBezTo>
                    <a:cubicBezTo>
                      <a:pt x="152185" y="354744"/>
                      <a:pt x="159948" y="355530"/>
                      <a:pt x="181923" y="329239"/>
                    </a:cubicBezTo>
                    <a:cubicBezTo>
                      <a:pt x="188213" y="321712"/>
                      <a:pt x="194120" y="313745"/>
                      <a:pt x="200816" y="306488"/>
                    </a:cubicBezTo>
                    <a:cubicBezTo>
                      <a:pt x="175951" y="283406"/>
                      <a:pt x="194434" y="308477"/>
                      <a:pt x="171642" y="277683"/>
                    </a:cubicBezTo>
                    <a:cubicBezTo>
                      <a:pt x="167473" y="272052"/>
                      <a:pt x="160847" y="268296"/>
                      <a:pt x="156175" y="262963"/>
                    </a:cubicBezTo>
                    <a:cubicBezTo>
                      <a:pt x="151741" y="257901"/>
                      <a:pt x="138786" y="229622"/>
                      <a:pt x="133562" y="226126"/>
                    </a:cubicBezTo>
                    <a:cubicBezTo>
                      <a:pt x="120482" y="217374"/>
                      <a:pt x="118333" y="206887"/>
                      <a:pt x="107912" y="195885"/>
                    </a:cubicBezTo>
                    <a:cubicBezTo>
                      <a:pt x="103467" y="191197"/>
                      <a:pt x="100257" y="184743"/>
                      <a:pt x="103402" y="177312"/>
                    </a:cubicBezTo>
                    <a:cubicBezTo>
                      <a:pt x="103922" y="176082"/>
                      <a:pt x="102325" y="161400"/>
                      <a:pt x="113531" y="156555"/>
                    </a:cubicBezTo>
                    <a:cubicBezTo>
                      <a:pt x="118447" y="154431"/>
                      <a:pt x="122437" y="148773"/>
                      <a:pt x="127910" y="141305"/>
                    </a:cubicBezTo>
                    <a:cubicBezTo>
                      <a:pt x="133475" y="133712"/>
                      <a:pt x="153836" y="125653"/>
                      <a:pt x="159434" y="118093"/>
                    </a:cubicBezTo>
                    <a:cubicBezTo>
                      <a:pt x="217285" y="39894"/>
                      <a:pt x="244397" y="83315"/>
                      <a:pt x="179286" y="22410"/>
                    </a:cubicBezTo>
                    <a:cubicBezTo>
                      <a:pt x="171539" y="15169"/>
                      <a:pt x="168778" y="7766"/>
                      <a:pt x="160755" y="0"/>
                    </a:cubicBezTo>
                    <a:cubicBezTo>
                      <a:pt x="108058" y="1404"/>
                      <a:pt x="56552" y="2759"/>
                      <a:pt x="6686" y="4065"/>
                    </a:cubicBezTo>
                    <a:cubicBezTo>
                      <a:pt x="27382" y="25234"/>
                      <a:pt x="-5262" y="-5344"/>
                      <a:pt x="53953" y="49248"/>
                    </a:cubicBezTo>
                    <a:cubicBezTo>
                      <a:pt x="90182" y="82686"/>
                      <a:pt x="112004" y="62341"/>
                      <a:pt x="28795" y="139392"/>
                    </a:cubicBezTo>
                    <a:cubicBezTo>
                      <a:pt x="26841" y="154550"/>
                      <a:pt x="8250" y="144730"/>
                      <a:pt x="36142" y="178152"/>
                    </a:cubicBezTo>
                    <a:cubicBezTo>
                      <a:pt x="41794" y="184921"/>
                      <a:pt x="62794" y="191858"/>
                      <a:pt x="68050" y="198947"/>
                    </a:cubicBezTo>
                    <a:cubicBezTo>
                      <a:pt x="92916" y="232489"/>
                      <a:pt x="97837" y="229031"/>
                      <a:pt x="96527" y="239117"/>
                    </a:cubicBezTo>
                    <a:cubicBezTo>
                      <a:pt x="117093" y="256259"/>
                      <a:pt x="23338" y="330443"/>
                      <a:pt x="5755" y="365708"/>
                    </a:cubicBezTo>
                    <a:cubicBezTo>
                      <a:pt x="27604" y="385484"/>
                      <a:pt x="25574" y="386405"/>
                      <a:pt x="27902" y="387820"/>
                    </a:cubicBezTo>
                    <a:cubicBezTo>
                      <a:pt x="46049" y="398843"/>
                      <a:pt x="66821" y="428223"/>
                      <a:pt x="72663" y="430602"/>
                    </a:cubicBezTo>
                    <a:cubicBezTo>
                      <a:pt x="74904" y="431518"/>
                      <a:pt x="77573" y="433496"/>
                      <a:pt x="78320" y="435609"/>
                    </a:cubicBezTo>
                    <a:cubicBezTo>
                      <a:pt x="83826" y="451191"/>
                      <a:pt x="114852" y="451939"/>
                      <a:pt x="110407" y="489675"/>
                    </a:cubicBezTo>
                    <a:cubicBezTo>
                      <a:pt x="89516" y="505316"/>
                      <a:pt x="87994" y="520892"/>
                      <a:pt x="71710" y="532820"/>
                    </a:cubicBezTo>
                    <a:cubicBezTo>
                      <a:pt x="57266" y="543394"/>
                      <a:pt x="13139" y="592419"/>
                      <a:pt x="7357" y="604494"/>
                    </a:cubicBezTo>
                    <a:cubicBezTo>
                      <a:pt x="590" y="618634"/>
                      <a:pt x="-15933" y="600646"/>
                      <a:pt x="43261" y="661730"/>
                    </a:cubicBezTo>
                    <a:cubicBezTo>
                      <a:pt x="45340" y="663882"/>
                      <a:pt x="45968" y="667410"/>
                      <a:pt x="47998" y="669632"/>
                    </a:cubicBezTo>
                    <a:cubicBezTo>
                      <a:pt x="52453" y="674504"/>
                      <a:pt x="85353" y="709564"/>
                      <a:pt x="91124" y="711471"/>
                    </a:cubicBezTo>
                    <a:cubicBezTo>
                      <a:pt x="97723" y="713666"/>
                      <a:pt x="114365" y="724771"/>
                      <a:pt x="112210" y="730863"/>
                    </a:cubicBezTo>
                    <a:cubicBezTo>
                      <a:pt x="123005" y="758676"/>
                      <a:pt x="104003" y="769694"/>
                      <a:pt x="97062" y="777774"/>
                    </a:cubicBezTo>
                    <a:cubicBezTo>
                      <a:pt x="81092" y="796326"/>
                      <a:pt x="67514" y="798244"/>
                      <a:pt x="66686" y="801236"/>
                    </a:cubicBezTo>
                    <a:cubicBezTo>
                      <a:pt x="65306" y="806184"/>
                      <a:pt x="63795" y="809007"/>
                      <a:pt x="58430" y="810601"/>
                    </a:cubicBezTo>
                    <a:cubicBezTo>
                      <a:pt x="92233" y="810644"/>
                      <a:pt x="126389" y="810758"/>
                      <a:pt x="160820" y="810926"/>
                    </a:cubicBezTo>
                    <a:cubicBezTo>
                      <a:pt x="215331" y="751397"/>
                      <a:pt x="219375" y="759137"/>
                      <a:pt x="215829" y="755906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7" name="Google Shape;2487;p27"/>
              <p:cNvSpPr/>
              <p:nvPr/>
            </p:nvSpPr>
            <p:spPr>
              <a:xfrm>
                <a:off x="14961061" y="7072579"/>
                <a:ext cx="484625" cy="825195"/>
              </a:xfrm>
              <a:custGeom>
                <a:avLst/>
                <a:gdLst/>
                <a:ahLst/>
                <a:cxnLst/>
                <a:rect l="l" t="t" r="r" b="b"/>
                <a:pathLst>
                  <a:path w="484625" h="825195" extrusionOk="0">
                    <a:moveTo>
                      <a:pt x="455169" y="791155"/>
                    </a:moveTo>
                    <a:cubicBezTo>
                      <a:pt x="456463" y="788895"/>
                      <a:pt x="461909" y="789226"/>
                      <a:pt x="462710" y="788175"/>
                    </a:cubicBezTo>
                    <a:cubicBezTo>
                      <a:pt x="469066" y="779850"/>
                      <a:pt x="477901" y="773981"/>
                      <a:pt x="484625" y="766057"/>
                    </a:cubicBezTo>
                    <a:cubicBezTo>
                      <a:pt x="471578" y="749305"/>
                      <a:pt x="471318" y="757061"/>
                      <a:pt x="470420" y="754020"/>
                    </a:cubicBezTo>
                    <a:cubicBezTo>
                      <a:pt x="466208" y="739761"/>
                      <a:pt x="443189" y="729074"/>
                      <a:pt x="441857" y="724375"/>
                    </a:cubicBezTo>
                    <a:cubicBezTo>
                      <a:pt x="437196" y="707911"/>
                      <a:pt x="411621" y="688319"/>
                      <a:pt x="405482" y="680070"/>
                    </a:cubicBezTo>
                    <a:cubicBezTo>
                      <a:pt x="400469" y="673323"/>
                      <a:pt x="396923" y="665188"/>
                      <a:pt x="388764" y="661210"/>
                    </a:cubicBezTo>
                    <a:cubicBezTo>
                      <a:pt x="370185" y="621691"/>
                      <a:pt x="371787" y="630291"/>
                      <a:pt x="384082" y="608759"/>
                    </a:cubicBezTo>
                    <a:cubicBezTo>
                      <a:pt x="390259" y="608456"/>
                      <a:pt x="407009" y="579223"/>
                      <a:pt x="407366" y="578946"/>
                    </a:cubicBezTo>
                    <a:cubicBezTo>
                      <a:pt x="414241" y="573668"/>
                      <a:pt x="418204" y="566227"/>
                      <a:pt x="423104" y="559349"/>
                    </a:cubicBezTo>
                    <a:cubicBezTo>
                      <a:pt x="430271" y="549290"/>
                      <a:pt x="441451" y="542998"/>
                      <a:pt x="450714" y="528127"/>
                    </a:cubicBezTo>
                    <a:cubicBezTo>
                      <a:pt x="463820" y="507088"/>
                      <a:pt x="471183" y="507923"/>
                      <a:pt x="473365" y="503452"/>
                    </a:cubicBezTo>
                    <a:cubicBezTo>
                      <a:pt x="485773" y="478023"/>
                      <a:pt x="498398" y="508942"/>
                      <a:pt x="446312" y="453033"/>
                    </a:cubicBezTo>
                    <a:cubicBezTo>
                      <a:pt x="445977" y="452676"/>
                      <a:pt x="419520" y="427366"/>
                      <a:pt x="408958" y="418207"/>
                    </a:cubicBezTo>
                    <a:cubicBezTo>
                      <a:pt x="402932" y="412983"/>
                      <a:pt x="403793" y="405157"/>
                      <a:pt x="388267" y="396448"/>
                    </a:cubicBezTo>
                    <a:cubicBezTo>
                      <a:pt x="384027" y="384714"/>
                      <a:pt x="388900" y="391326"/>
                      <a:pt x="382582" y="380411"/>
                    </a:cubicBezTo>
                    <a:cubicBezTo>
                      <a:pt x="377038" y="370835"/>
                      <a:pt x="379491" y="356429"/>
                      <a:pt x="390508" y="349406"/>
                    </a:cubicBezTo>
                    <a:cubicBezTo>
                      <a:pt x="392960" y="345140"/>
                      <a:pt x="409331" y="320557"/>
                      <a:pt x="418367" y="312623"/>
                    </a:cubicBezTo>
                    <a:cubicBezTo>
                      <a:pt x="428166" y="304017"/>
                      <a:pt x="442452" y="283802"/>
                      <a:pt x="442810" y="283726"/>
                    </a:cubicBezTo>
                    <a:cubicBezTo>
                      <a:pt x="453301" y="281552"/>
                      <a:pt x="454487" y="268957"/>
                      <a:pt x="463550" y="265191"/>
                    </a:cubicBezTo>
                    <a:cubicBezTo>
                      <a:pt x="466538" y="263944"/>
                      <a:pt x="468406" y="261928"/>
                      <a:pt x="468638" y="258395"/>
                    </a:cubicBezTo>
                    <a:cubicBezTo>
                      <a:pt x="469088" y="251615"/>
                      <a:pt x="474128" y="259153"/>
                      <a:pt x="476288" y="248596"/>
                    </a:cubicBezTo>
                    <a:cubicBezTo>
                      <a:pt x="462878" y="236440"/>
                      <a:pt x="463615" y="236673"/>
                      <a:pt x="454065" y="226007"/>
                    </a:cubicBezTo>
                    <a:cubicBezTo>
                      <a:pt x="445175" y="216084"/>
                      <a:pt x="370055" y="195067"/>
                      <a:pt x="405439" y="147548"/>
                    </a:cubicBezTo>
                    <a:cubicBezTo>
                      <a:pt x="411643" y="139218"/>
                      <a:pt x="408833" y="131620"/>
                      <a:pt x="416575" y="129989"/>
                    </a:cubicBezTo>
                    <a:cubicBezTo>
                      <a:pt x="416938" y="129918"/>
                      <a:pt x="431278" y="103747"/>
                      <a:pt x="433249" y="102755"/>
                    </a:cubicBezTo>
                    <a:cubicBezTo>
                      <a:pt x="445998" y="96360"/>
                      <a:pt x="452083" y="82594"/>
                      <a:pt x="457692" y="78026"/>
                    </a:cubicBezTo>
                    <a:cubicBezTo>
                      <a:pt x="409044" y="38446"/>
                      <a:pt x="386816" y="20795"/>
                      <a:pt x="374207" y="0"/>
                    </a:cubicBezTo>
                    <a:cubicBezTo>
                      <a:pt x="270702" y="2872"/>
                      <a:pt x="167517" y="5674"/>
                      <a:pt x="67715" y="8346"/>
                    </a:cubicBezTo>
                    <a:cubicBezTo>
                      <a:pt x="70952" y="12210"/>
                      <a:pt x="77340" y="19272"/>
                      <a:pt x="92266" y="34821"/>
                    </a:cubicBezTo>
                    <a:cubicBezTo>
                      <a:pt x="99596" y="42457"/>
                      <a:pt x="122610" y="62515"/>
                      <a:pt x="120477" y="70303"/>
                    </a:cubicBezTo>
                    <a:cubicBezTo>
                      <a:pt x="122816" y="80334"/>
                      <a:pt x="115296" y="80389"/>
                      <a:pt x="119188" y="85786"/>
                    </a:cubicBezTo>
                    <a:cubicBezTo>
                      <a:pt x="106872" y="93233"/>
                      <a:pt x="96375" y="102213"/>
                      <a:pt x="87009" y="112706"/>
                    </a:cubicBezTo>
                    <a:cubicBezTo>
                      <a:pt x="54397" y="149266"/>
                      <a:pt x="30355" y="156512"/>
                      <a:pt x="11937" y="175583"/>
                    </a:cubicBezTo>
                    <a:cubicBezTo>
                      <a:pt x="7590" y="180087"/>
                      <a:pt x="4975" y="186157"/>
                      <a:pt x="0" y="190460"/>
                    </a:cubicBezTo>
                    <a:cubicBezTo>
                      <a:pt x="6875" y="205521"/>
                      <a:pt x="13399" y="206226"/>
                      <a:pt x="15521" y="208773"/>
                    </a:cubicBezTo>
                    <a:cubicBezTo>
                      <a:pt x="34464" y="231459"/>
                      <a:pt x="64017" y="290229"/>
                      <a:pt x="96418" y="299285"/>
                    </a:cubicBezTo>
                    <a:cubicBezTo>
                      <a:pt x="102898" y="314883"/>
                      <a:pt x="102384" y="302011"/>
                      <a:pt x="96121" y="334372"/>
                    </a:cubicBezTo>
                    <a:cubicBezTo>
                      <a:pt x="95834" y="335851"/>
                      <a:pt x="96018" y="338631"/>
                      <a:pt x="95622" y="338696"/>
                    </a:cubicBezTo>
                    <a:cubicBezTo>
                      <a:pt x="87935" y="340019"/>
                      <a:pt x="88947" y="349747"/>
                      <a:pt x="82483" y="352137"/>
                    </a:cubicBezTo>
                    <a:cubicBezTo>
                      <a:pt x="70330" y="356630"/>
                      <a:pt x="31654" y="397488"/>
                      <a:pt x="31540" y="397862"/>
                    </a:cubicBezTo>
                    <a:cubicBezTo>
                      <a:pt x="26890" y="413909"/>
                      <a:pt x="-7482" y="427756"/>
                      <a:pt x="11542" y="434845"/>
                    </a:cubicBezTo>
                    <a:cubicBezTo>
                      <a:pt x="12197" y="435095"/>
                      <a:pt x="12944" y="435680"/>
                      <a:pt x="13215" y="436298"/>
                    </a:cubicBezTo>
                    <a:cubicBezTo>
                      <a:pt x="21303" y="454486"/>
                      <a:pt x="39785" y="463428"/>
                      <a:pt x="51046" y="479036"/>
                    </a:cubicBezTo>
                    <a:cubicBezTo>
                      <a:pt x="76144" y="513841"/>
                      <a:pt x="124586" y="541692"/>
                      <a:pt x="101329" y="560119"/>
                    </a:cubicBezTo>
                    <a:cubicBezTo>
                      <a:pt x="99672" y="566118"/>
                      <a:pt x="92141" y="575819"/>
                      <a:pt x="89332" y="580128"/>
                    </a:cubicBezTo>
                    <a:cubicBezTo>
                      <a:pt x="50781" y="614867"/>
                      <a:pt x="47289" y="636519"/>
                      <a:pt x="25872" y="649282"/>
                    </a:cubicBezTo>
                    <a:cubicBezTo>
                      <a:pt x="23647" y="650604"/>
                      <a:pt x="21882" y="652999"/>
                      <a:pt x="20437" y="655400"/>
                    </a:cubicBezTo>
                    <a:cubicBezTo>
                      <a:pt x="32401" y="671090"/>
                      <a:pt x="44706" y="683653"/>
                      <a:pt x="57662" y="695478"/>
                    </a:cubicBezTo>
                    <a:cubicBezTo>
                      <a:pt x="80594" y="716409"/>
                      <a:pt x="72241" y="718728"/>
                      <a:pt x="83794" y="726993"/>
                    </a:cubicBezTo>
                    <a:cubicBezTo>
                      <a:pt x="113618" y="748341"/>
                      <a:pt x="93289" y="742309"/>
                      <a:pt x="110553" y="749587"/>
                    </a:cubicBezTo>
                    <a:cubicBezTo>
                      <a:pt x="125528" y="755906"/>
                      <a:pt x="118485" y="762226"/>
                      <a:pt x="114792" y="774772"/>
                    </a:cubicBezTo>
                    <a:cubicBezTo>
                      <a:pt x="110126" y="790640"/>
                      <a:pt x="99650" y="795599"/>
                      <a:pt x="87096" y="806379"/>
                    </a:cubicBezTo>
                    <a:cubicBezTo>
                      <a:pt x="79684" y="812736"/>
                      <a:pt x="74433" y="817630"/>
                      <a:pt x="70286" y="821386"/>
                    </a:cubicBezTo>
                    <a:cubicBezTo>
                      <a:pt x="116173" y="821700"/>
                      <a:pt x="162439" y="822107"/>
                      <a:pt x="208899" y="822583"/>
                    </a:cubicBezTo>
                    <a:cubicBezTo>
                      <a:pt x="209706" y="821364"/>
                      <a:pt x="212191" y="819521"/>
                      <a:pt x="214286" y="816660"/>
                    </a:cubicBezTo>
                    <a:cubicBezTo>
                      <a:pt x="214540" y="816308"/>
                      <a:pt x="259442" y="765049"/>
                      <a:pt x="259793" y="764897"/>
                    </a:cubicBezTo>
                    <a:cubicBezTo>
                      <a:pt x="275239" y="758107"/>
                      <a:pt x="187255" y="693668"/>
                      <a:pt x="161529" y="653493"/>
                    </a:cubicBezTo>
                    <a:cubicBezTo>
                      <a:pt x="152905" y="647206"/>
                      <a:pt x="147708" y="645282"/>
                      <a:pt x="151086" y="638426"/>
                    </a:cubicBezTo>
                    <a:cubicBezTo>
                      <a:pt x="153176" y="634177"/>
                      <a:pt x="148173" y="621701"/>
                      <a:pt x="160143" y="612439"/>
                    </a:cubicBezTo>
                    <a:cubicBezTo>
                      <a:pt x="162422" y="610673"/>
                      <a:pt x="224307" y="534484"/>
                      <a:pt x="224458" y="534126"/>
                    </a:cubicBezTo>
                    <a:cubicBezTo>
                      <a:pt x="225465" y="531845"/>
                      <a:pt x="230781" y="531552"/>
                      <a:pt x="231431" y="530468"/>
                    </a:cubicBezTo>
                    <a:cubicBezTo>
                      <a:pt x="233142" y="527645"/>
                      <a:pt x="249935" y="506102"/>
                      <a:pt x="263318" y="493236"/>
                    </a:cubicBezTo>
                    <a:cubicBezTo>
                      <a:pt x="199274" y="436460"/>
                      <a:pt x="217431" y="438834"/>
                      <a:pt x="192160" y="426613"/>
                    </a:cubicBezTo>
                    <a:cubicBezTo>
                      <a:pt x="170749" y="416256"/>
                      <a:pt x="166818" y="388936"/>
                      <a:pt x="172703" y="380752"/>
                    </a:cubicBezTo>
                    <a:cubicBezTo>
                      <a:pt x="176363" y="375653"/>
                      <a:pt x="174040" y="366998"/>
                      <a:pt x="182226" y="364770"/>
                    </a:cubicBezTo>
                    <a:cubicBezTo>
                      <a:pt x="182892" y="362553"/>
                      <a:pt x="207210" y="327435"/>
                      <a:pt x="223208" y="314476"/>
                    </a:cubicBezTo>
                    <a:cubicBezTo>
                      <a:pt x="231999" y="307350"/>
                      <a:pt x="217572" y="309111"/>
                      <a:pt x="246183" y="288143"/>
                    </a:cubicBezTo>
                    <a:cubicBezTo>
                      <a:pt x="250931" y="284663"/>
                      <a:pt x="250769" y="286896"/>
                      <a:pt x="249567" y="284886"/>
                    </a:cubicBezTo>
                    <a:cubicBezTo>
                      <a:pt x="187650" y="181697"/>
                      <a:pt x="189724" y="197056"/>
                      <a:pt x="201222" y="161531"/>
                    </a:cubicBezTo>
                    <a:cubicBezTo>
                      <a:pt x="212272" y="161281"/>
                      <a:pt x="270713" y="101108"/>
                      <a:pt x="270919" y="100755"/>
                    </a:cubicBezTo>
                    <a:cubicBezTo>
                      <a:pt x="266696" y="98268"/>
                      <a:pt x="265711" y="99010"/>
                      <a:pt x="262787" y="95515"/>
                    </a:cubicBezTo>
                    <a:cubicBezTo>
                      <a:pt x="248159" y="78053"/>
                      <a:pt x="229580" y="73945"/>
                      <a:pt x="219640" y="58694"/>
                    </a:cubicBezTo>
                    <a:cubicBezTo>
                      <a:pt x="216202" y="53421"/>
                      <a:pt x="189859" y="27293"/>
                      <a:pt x="184337" y="25505"/>
                    </a:cubicBezTo>
                    <a:cubicBezTo>
                      <a:pt x="181457" y="24572"/>
                      <a:pt x="179080" y="20101"/>
                      <a:pt x="171999" y="11885"/>
                    </a:cubicBezTo>
                    <a:cubicBezTo>
                      <a:pt x="165952" y="4878"/>
                      <a:pt x="160246" y="7278"/>
                      <a:pt x="242643" y="4515"/>
                    </a:cubicBezTo>
                    <a:cubicBezTo>
                      <a:pt x="265099" y="26778"/>
                      <a:pt x="258175" y="25076"/>
                      <a:pt x="290587" y="49638"/>
                    </a:cubicBezTo>
                    <a:cubicBezTo>
                      <a:pt x="375311" y="113844"/>
                      <a:pt x="287945" y="135804"/>
                      <a:pt x="278016" y="151141"/>
                    </a:cubicBezTo>
                    <a:cubicBezTo>
                      <a:pt x="268894" y="165238"/>
                      <a:pt x="254456" y="175464"/>
                      <a:pt x="248403" y="191821"/>
                    </a:cubicBezTo>
                    <a:cubicBezTo>
                      <a:pt x="248289" y="192129"/>
                      <a:pt x="247959" y="192400"/>
                      <a:pt x="247743" y="192693"/>
                    </a:cubicBezTo>
                    <a:cubicBezTo>
                      <a:pt x="251267" y="195771"/>
                      <a:pt x="247217" y="211672"/>
                      <a:pt x="253763" y="220712"/>
                    </a:cubicBezTo>
                    <a:cubicBezTo>
                      <a:pt x="254618" y="221899"/>
                      <a:pt x="256042" y="222842"/>
                      <a:pt x="256464" y="224137"/>
                    </a:cubicBezTo>
                    <a:cubicBezTo>
                      <a:pt x="263691" y="246217"/>
                      <a:pt x="287279" y="253826"/>
                      <a:pt x="294003" y="293557"/>
                    </a:cubicBezTo>
                    <a:cubicBezTo>
                      <a:pt x="294409" y="295974"/>
                      <a:pt x="295129" y="300337"/>
                      <a:pt x="294392" y="300635"/>
                    </a:cubicBezTo>
                    <a:cubicBezTo>
                      <a:pt x="285936" y="304098"/>
                      <a:pt x="300039" y="302526"/>
                      <a:pt x="270307" y="327478"/>
                    </a:cubicBezTo>
                    <a:cubicBezTo>
                      <a:pt x="272868" y="340176"/>
                      <a:pt x="257325" y="340469"/>
                      <a:pt x="224453" y="385787"/>
                    </a:cubicBezTo>
                    <a:cubicBezTo>
                      <a:pt x="230527" y="390784"/>
                      <a:pt x="232443" y="389706"/>
                      <a:pt x="233282" y="391592"/>
                    </a:cubicBezTo>
                    <a:cubicBezTo>
                      <a:pt x="241132" y="409249"/>
                      <a:pt x="259084" y="417931"/>
                      <a:pt x="270015" y="433089"/>
                    </a:cubicBezTo>
                    <a:cubicBezTo>
                      <a:pt x="291653" y="463097"/>
                      <a:pt x="350868" y="503192"/>
                      <a:pt x="312512" y="515104"/>
                    </a:cubicBezTo>
                    <a:cubicBezTo>
                      <a:pt x="307683" y="530322"/>
                      <a:pt x="281086" y="549247"/>
                      <a:pt x="207443" y="635440"/>
                    </a:cubicBezTo>
                    <a:cubicBezTo>
                      <a:pt x="235767" y="661546"/>
                      <a:pt x="225276" y="655124"/>
                      <a:pt x="230202" y="658116"/>
                    </a:cubicBezTo>
                    <a:cubicBezTo>
                      <a:pt x="248349" y="669139"/>
                      <a:pt x="269121" y="698519"/>
                      <a:pt x="274963" y="700898"/>
                    </a:cubicBezTo>
                    <a:cubicBezTo>
                      <a:pt x="277204" y="701814"/>
                      <a:pt x="279878" y="703792"/>
                      <a:pt x="280620" y="705905"/>
                    </a:cubicBezTo>
                    <a:cubicBezTo>
                      <a:pt x="285205" y="718869"/>
                      <a:pt x="301983" y="718343"/>
                      <a:pt x="309562" y="738385"/>
                    </a:cubicBezTo>
                    <a:cubicBezTo>
                      <a:pt x="327010" y="742471"/>
                      <a:pt x="333940" y="763906"/>
                      <a:pt x="317585" y="775314"/>
                    </a:cubicBezTo>
                    <a:cubicBezTo>
                      <a:pt x="317260" y="775542"/>
                      <a:pt x="288464" y="807040"/>
                      <a:pt x="275325" y="823315"/>
                    </a:cubicBezTo>
                    <a:cubicBezTo>
                      <a:pt x="323637" y="823879"/>
                      <a:pt x="372052" y="824513"/>
                      <a:pt x="420375" y="825196"/>
                    </a:cubicBezTo>
                    <a:cubicBezTo>
                      <a:pt x="435821" y="810373"/>
                      <a:pt x="453816" y="793518"/>
                      <a:pt x="455169" y="791155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8" name="Google Shape;2488;p27"/>
              <p:cNvSpPr/>
              <p:nvPr/>
            </p:nvSpPr>
            <p:spPr>
              <a:xfrm>
                <a:off x="14555292" y="7088285"/>
                <a:ext cx="298658" cy="805728"/>
              </a:xfrm>
              <a:custGeom>
                <a:avLst/>
                <a:gdLst/>
                <a:ahLst/>
                <a:cxnLst/>
                <a:rect l="l" t="t" r="r" b="b"/>
                <a:pathLst>
                  <a:path w="298658" h="805728" extrusionOk="0">
                    <a:moveTo>
                      <a:pt x="269977" y="764263"/>
                    </a:moveTo>
                    <a:cubicBezTo>
                      <a:pt x="271238" y="762069"/>
                      <a:pt x="276522" y="762388"/>
                      <a:pt x="277301" y="761369"/>
                    </a:cubicBezTo>
                    <a:cubicBezTo>
                      <a:pt x="283473" y="753289"/>
                      <a:pt x="292048" y="747587"/>
                      <a:pt x="298577" y="739881"/>
                    </a:cubicBezTo>
                    <a:cubicBezTo>
                      <a:pt x="285909" y="723617"/>
                      <a:pt x="285649" y="731144"/>
                      <a:pt x="284783" y="728191"/>
                    </a:cubicBezTo>
                    <a:cubicBezTo>
                      <a:pt x="280653" y="714208"/>
                      <a:pt x="258353" y="703998"/>
                      <a:pt x="257054" y="699407"/>
                    </a:cubicBezTo>
                    <a:cubicBezTo>
                      <a:pt x="252528" y="683420"/>
                      <a:pt x="227696" y="664402"/>
                      <a:pt x="221740" y="656392"/>
                    </a:cubicBezTo>
                    <a:cubicBezTo>
                      <a:pt x="216874" y="649840"/>
                      <a:pt x="213430" y="641944"/>
                      <a:pt x="205510" y="638079"/>
                    </a:cubicBezTo>
                    <a:cubicBezTo>
                      <a:pt x="204330" y="635581"/>
                      <a:pt x="183996" y="602830"/>
                      <a:pt x="195571" y="596061"/>
                    </a:cubicBezTo>
                    <a:cubicBezTo>
                      <a:pt x="200004" y="593465"/>
                      <a:pt x="197861" y="587379"/>
                      <a:pt x="203567" y="586978"/>
                    </a:cubicBezTo>
                    <a:cubicBezTo>
                      <a:pt x="258159" y="512546"/>
                      <a:pt x="237884" y="540966"/>
                      <a:pt x="256296" y="520941"/>
                    </a:cubicBezTo>
                    <a:cubicBezTo>
                      <a:pt x="268223" y="507977"/>
                      <a:pt x="270507" y="497013"/>
                      <a:pt x="284599" y="487973"/>
                    </a:cubicBezTo>
                    <a:cubicBezTo>
                      <a:pt x="289526" y="484808"/>
                      <a:pt x="287615" y="480511"/>
                      <a:pt x="298659" y="472202"/>
                    </a:cubicBezTo>
                    <a:cubicBezTo>
                      <a:pt x="271850" y="445267"/>
                      <a:pt x="204942" y="386860"/>
                      <a:pt x="202641" y="370829"/>
                    </a:cubicBezTo>
                    <a:cubicBezTo>
                      <a:pt x="189188" y="347894"/>
                      <a:pt x="202143" y="341395"/>
                      <a:pt x="211952" y="328042"/>
                    </a:cubicBezTo>
                    <a:cubicBezTo>
                      <a:pt x="220349" y="316606"/>
                      <a:pt x="264861" y="259088"/>
                      <a:pt x="278124" y="253577"/>
                    </a:cubicBezTo>
                    <a:cubicBezTo>
                      <a:pt x="284913" y="250753"/>
                      <a:pt x="282288" y="243464"/>
                      <a:pt x="285254" y="243567"/>
                    </a:cubicBezTo>
                    <a:cubicBezTo>
                      <a:pt x="289883" y="243724"/>
                      <a:pt x="289948" y="240163"/>
                      <a:pt x="290500" y="237464"/>
                    </a:cubicBezTo>
                    <a:cubicBezTo>
                      <a:pt x="277486" y="225666"/>
                      <a:pt x="278184" y="225877"/>
                      <a:pt x="268921" y="215531"/>
                    </a:cubicBezTo>
                    <a:cubicBezTo>
                      <a:pt x="260470" y="206096"/>
                      <a:pt x="187564" y="185198"/>
                      <a:pt x="221708" y="139354"/>
                    </a:cubicBezTo>
                    <a:cubicBezTo>
                      <a:pt x="227728" y="131268"/>
                      <a:pt x="225005" y="123892"/>
                      <a:pt x="232519" y="122304"/>
                    </a:cubicBezTo>
                    <a:cubicBezTo>
                      <a:pt x="233147" y="122174"/>
                      <a:pt x="230522" y="125160"/>
                      <a:pt x="247261" y="97493"/>
                    </a:cubicBezTo>
                    <a:cubicBezTo>
                      <a:pt x="250114" y="92778"/>
                      <a:pt x="248923" y="101135"/>
                      <a:pt x="270107" y="74156"/>
                    </a:cubicBezTo>
                    <a:cubicBezTo>
                      <a:pt x="275883" y="66807"/>
                      <a:pt x="219537" y="36062"/>
                      <a:pt x="194298" y="0"/>
                    </a:cubicBezTo>
                    <a:cubicBezTo>
                      <a:pt x="148379" y="1198"/>
                      <a:pt x="104128" y="2341"/>
                      <a:pt x="61933" y="3431"/>
                    </a:cubicBezTo>
                    <a:cubicBezTo>
                      <a:pt x="67515" y="8709"/>
                      <a:pt x="75045" y="15229"/>
                      <a:pt x="85629" y="23250"/>
                    </a:cubicBezTo>
                    <a:cubicBezTo>
                      <a:pt x="173380" y="89748"/>
                      <a:pt x="81980" y="113426"/>
                      <a:pt x="72685" y="127794"/>
                    </a:cubicBezTo>
                    <a:cubicBezTo>
                      <a:pt x="63286" y="142313"/>
                      <a:pt x="48420" y="152843"/>
                      <a:pt x="42195" y="169703"/>
                    </a:cubicBezTo>
                    <a:cubicBezTo>
                      <a:pt x="42075" y="170023"/>
                      <a:pt x="41734" y="170299"/>
                      <a:pt x="41518" y="170603"/>
                    </a:cubicBezTo>
                    <a:cubicBezTo>
                      <a:pt x="45161" y="173784"/>
                      <a:pt x="40949" y="190119"/>
                      <a:pt x="47717" y="199462"/>
                    </a:cubicBezTo>
                    <a:cubicBezTo>
                      <a:pt x="48594" y="200687"/>
                      <a:pt x="50066" y="201657"/>
                      <a:pt x="50499" y="202990"/>
                    </a:cubicBezTo>
                    <a:cubicBezTo>
                      <a:pt x="54099" y="213992"/>
                      <a:pt x="62805" y="221688"/>
                      <a:pt x="68597" y="231259"/>
                    </a:cubicBezTo>
                    <a:cubicBezTo>
                      <a:pt x="76767" y="244764"/>
                      <a:pt x="83869" y="242196"/>
                      <a:pt x="84129" y="260817"/>
                    </a:cubicBezTo>
                    <a:cubicBezTo>
                      <a:pt x="86674" y="262123"/>
                      <a:pt x="86923" y="264221"/>
                      <a:pt x="87334" y="270632"/>
                    </a:cubicBezTo>
                    <a:cubicBezTo>
                      <a:pt x="87426" y="271949"/>
                      <a:pt x="88931" y="273136"/>
                      <a:pt x="89159" y="274485"/>
                    </a:cubicBezTo>
                    <a:cubicBezTo>
                      <a:pt x="89581" y="276978"/>
                      <a:pt x="90317" y="281471"/>
                      <a:pt x="89565" y="281780"/>
                    </a:cubicBezTo>
                    <a:cubicBezTo>
                      <a:pt x="80892" y="285330"/>
                      <a:pt x="95379" y="283726"/>
                      <a:pt x="64753" y="309425"/>
                    </a:cubicBezTo>
                    <a:cubicBezTo>
                      <a:pt x="67401" y="322514"/>
                      <a:pt x="51403" y="322774"/>
                      <a:pt x="17524" y="369485"/>
                    </a:cubicBezTo>
                    <a:cubicBezTo>
                      <a:pt x="23777" y="374628"/>
                      <a:pt x="25759" y="373517"/>
                      <a:pt x="26619" y="375463"/>
                    </a:cubicBezTo>
                    <a:cubicBezTo>
                      <a:pt x="34707" y="393651"/>
                      <a:pt x="53190" y="402593"/>
                      <a:pt x="64450" y="418202"/>
                    </a:cubicBezTo>
                    <a:cubicBezTo>
                      <a:pt x="86739" y="449110"/>
                      <a:pt x="147724" y="490407"/>
                      <a:pt x="108220" y="502677"/>
                    </a:cubicBezTo>
                    <a:cubicBezTo>
                      <a:pt x="103240" y="518372"/>
                      <a:pt x="76166" y="537476"/>
                      <a:pt x="0" y="626622"/>
                    </a:cubicBezTo>
                    <a:cubicBezTo>
                      <a:pt x="24670" y="649363"/>
                      <a:pt x="20827" y="648393"/>
                      <a:pt x="23441" y="649975"/>
                    </a:cubicBezTo>
                    <a:cubicBezTo>
                      <a:pt x="42130" y="661329"/>
                      <a:pt x="63525" y="691587"/>
                      <a:pt x="69545" y="694042"/>
                    </a:cubicBezTo>
                    <a:cubicBezTo>
                      <a:pt x="71851" y="694985"/>
                      <a:pt x="74606" y="697023"/>
                      <a:pt x="75375" y="699196"/>
                    </a:cubicBezTo>
                    <a:cubicBezTo>
                      <a:pt x="80112" y="712593"/>
                      <a:pt x="97339" y="711927"/>
                      <a:pt x="105183" y="732646"/>
                    </a:cubicBezTo>
                    <a:cubicBezTo>
                      <a:pt x="123162" y="736851"/>
                      <a:pt x="130292" y="758936"/>
                      <a:pt x="113450" y="770680"/>
                    </a:cubicBezTo>
                    <a:cubicBezTo>
                      <a:pt x="113309" y="770778"/>
                      <a:pt x="94361" y="791670"/>
                      <a:pt x="81823" y="805729"/>
                    </a:cubicBezTo>
                    <a:cubicBezTo>
                      <a:pt x="129512" y="805300"/>
                      <a:pt x="178409" y="805057"/>
                      <a:pt x="228264" y="804970"/>
                    </a:cubicBezTo>
                    <a:cubicBezTo>
                      <a:pt x="243736" y="789931"/>
                      <a:pt x="268466" y="766897"/>
                      <a:pt x="269977" y="764263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9" name="Google Shape;2489;p27"/>
              <p:cNvSpPr/>
              <p:nvPr/>
            </p:nvSpPr>
            <p:spPr>
              <a:xfrm>
                <a:off x="15562481" y="7061339"/>
                <a:ext cx="272151" cy="842841"/>
              </a:xfrm>
              <a:custGeom>
                <a:avLst/>
                <a:gdLst/>
                <a:ahLst/>
                <a:cxnLst/>
                <a:rect l="l" t="t" r="r" b="b"/>
                <a:pathLst>
                  <a:path w="272151" h="842841" extrusionOk="0">
                    <a:moveTo>
                      <a:pt x="267178" y="783113"/>
                    </a:moveTo>
                    <a:cubicBezTo>
                      <a:pt x="266144" y="781080"/>
                      <a:pt x="197335" y="713455"/>
                      <a:pt x="178885" y="697456"/>
                    </a:cubicBezTo>
                    <a:cubicBezTo>
                      <a:pt x="175161" y="694226"/>
                      <a:pt x="165026" y="675399"/>
                      <a:pt x="152743" y="667004"/>
                    </a:cubicBezTo>
                    <a:cubicBezTo>
                      <a:pt x="146354" y="662641"/>
                      <a:pt x="147816" y="659541"/>
                      <a:pt x="150399" y="654100"/>
                    </a:cubicBezTo>
                    <a:cubicBezTo>
                      <a:pt x="147968" y="644133"/>
                      <a:pt x="152174" y="631847"/>
                      <a:pt x="163743" y="626877"/>
                    </a:cubicBezTo>
                    <a:cubicBezTo>
                      <a:pt x="180190" y="598728"/>
                      <a:pt x="221556" y="556553"/>
                      <a:pt x="224783" y="549204"/>
                    </a:cubicBezTo>
                    <a:cubicBezTo>
                      <a:pt x="225817" y="546852"/>
                      <a:pt x="231290" y="546548"/>
                      <a:pt x="231967" y="545432"/>
                    </a:cubicBezTo>
                    <a:cubicBezTo>
                      <a:pt x="233721" y="542538"/>
                      <a:pt x="251023" y="520328"/>
                      <a:pt x="264812" y="507083"/>
                    </a:cubicBezTo>
                    <a:cubicBezTo>
                      <a:pt x="258305" y="501311"/>
                      <a:pt x="224962" y="471650"/>
                      <a:pt x="220257" y="464057"/>
                    </a:cubicBezTo>
                    <a:cubicBezTo>
                      <a:pt x="205553" y="440319"/>
                      <a:pt x="184278" y="437040"/>
                      <a:pt x="180385" y="431257"/>
                    </a:cubicBezTo>
                    <a:cubicBezTo>
                      <a:pt x="173288" y="420706"/>
                      <a:pt x="164030" y="401585"/>
                      <a:pt x="171479" y="391228"/>
                    </a:cubicBezTo>
                    <a:cubicBezTo>
                      <a:pt x="175253" y="385977"/>
                      <a:pt x="172860" y="377062"/>
                      <a:pt x="181284" y="374769"/>
                    </a:cubicBezTo>
                    <a:cubicBezTo>
                      <a:pt x="183438" y="367567"/>
                      <a:pt x="189935" y="363524"/>
                      <a:pt x="193779" y="357562"/>
                    </a:cubicBezTo>
                    <a:cubicBezTo>
                      <a:pt x="214237" y="325852"/>
                      <a:pt x="226277" y="323321"/>
                      <a:pt x="226867" y="318601"/>
                    </a:cubicBezTo>
                    <a:cubicBezTo>
                      <a:pt x="228313" y="307138"/>
                      <a:pt x="241035" y="298521"/>
                      <a:pt x="251364" y="293476"/>
                    </a:cubicBezTo>
                    <a:cubicBezTo>
                      <a:pt x="249399" y="291031"/>
                      <a:pt x="218601" y="237415"/>
                      <a:pt x="209944" y="229080"/>
                    </a:cubicBezTo>
                    <a:cubicBezTo>
                      <a:pt x="197823" y="217406"/>
                      <a:pt x="200253" y="207451"/>
                      <a:pt x="194450" y="192200"/>
                    </a:cubicBezTo>
                    <a:cubicBezTo>
                      <a:pt x="192848" y="187994"/>
                      <a:pt x="194759" y="184201"/>
                      <a:pt x="200833" y="165438"/>
                    </a:cubicBezTo>
                    <a:cubicBezTo>
                      <a:pt x="211476" y="165194"/>
                      <a:pt x="239324" y="134915"/>
                      <a:pt x="244760" y="129506"/>
                    </a:cubicBezTo>
                    <a:cubicBezTo>
                      <a:pt x="272673" y="101736"/>
                      <a:pt x="276327" y="103725"/>
                      <a:pt x="268640" y="100875"/>
                    </a:cubicBezTo>
                    <a:cubicBezTo>
                      <a:pt x="261483" y="98219"/>
                      <a:pt x="271032" y="98149"/>
                      <a:pt x="235177" y="74216"/>
                    </a:cubicBezTo>
                    <a:cubicBezTo>
                      <a:pt x="226537" y="68455"/>
                      <a:pt x="187028" y="22648"/>
                      <a:pt x="179373" y="21928"/>
                    </a:cubicBezTo>
                    <a:cubicBezTo>
                      <a:pt x="173986" y="15278"/>
                      <a:pt x="167636" y="9040"/>
                      <a:pt x="165378" y="0"/>
                    </a:cubicBezTo>
                    <a:cubicBezTo>
                      <a:pt x="123898" y="1230"/>
                      <a:pt x="81785" y="2460"/>
                      <a:pt x="39255" y="3685"/>
                    </a:cubicBezTo>
                    <a:cubicBezTo>
                      <a:pt x="120423" y="87738"/>
                      <a:pt x="110830" y="77906"/>
                      <a:pt x="117386" y="89195"/>
                    </a:cubicBezTo>
                    <a:cubicBezTo>
                      <a:pt x="117196" y="91016"/>
                      <a:pt x="116904" y="90800"/>
                      <a:pt x="117083" y="91640"/>
                    </a:cubicBezTo>
                    <a:cubicBezTo>
                      <a:pt x="119091" y="100945"/>
                      <a:pt x="111945" y="101097"/>
                      <a:pt x="115724" y="106327"/>
                    </a:cubicBezTo>
                    <a:cubicBezTo>
                      <a:pt x="98887" y="116499"/>
                      <a:pt x="91920" y="124634"/>
                      <a:pt x="65755" y="151179"/>
                    </a:cubicBezTo>
                    <a:cubicBezTo>
                      <a:pt x="46986" y="170218"/>
                      <a:pt x="22689" y="177849"/>
                      <a:pt x="4997" y="202253"/>
                    </a:cubicBezTo>
                    <a:cubicBezTo>
                      <a:pt x="3416" y="204437"/>
                      <a:pt x="1803" y="206399"/>
                      <a:pt x="0" y="207955"/>
                    </a:cubicBezTo>
                    <a:cubicBezTo>
                      <a:pt x="3097" y="214740"/>
                      <a:pt x="7119" y="221070"/>
                      <a:pt x="14346" y="224907"/>
                    </a:cubicBezTo>
                    <a:cubicBezTo>
                      <a:pt x="25379" y="230771"/>
                      <a:pt x="56064" y="303122"/>
                      <a:pt x="93609" y="313615"/>
                    </a:cubicBezTo>
                    <a:cubicBezTo>
                      <a:pt x="94372" y="315452"/>
                      <a:pt x="95758" y="319853"/>
                      <a:pt x="98319" y="322411"/>
                    </a:cubicBezTo>
                    <a:cubicBezTo>
                      <a:pt x="91817" y="355134"/>
                      <a:pt x="93181" y="351817"/>
                      <a:pt x="92834" y="351877"/>
                    </a:cubicBezTo>
                    <a:cubicBezTo>
                      <a:pt x="85369" y="353161"/>
                      <a:pt x="86354" y="362608"/>
                      <a:pt x="80074" y="364927"/>
                    </a:cubicBezTo>
                    <a:cubicBezTo>
                      <a:pt x="71932" y="367935"/>
                      <a:pt x="77860" y="368103"/>
                      <a:pt x="64559" y="375994"/>
                    </a:cubicBezTo>
                    <a:cubicBezTo>
                      <a:pt x="57093" y="380422"/>
                      <a:pt x="12760" y="429881"/>
                      <a:pt x="4293" y="441072"/>
                    </a:cubicBezTo>
                    <a:cubicBezTo>
                      <a:pt x="10172" y="445809"/>
                      <a:pt x="12002" y="444796"/>
                      <a:pt x="12825" y="446644"/>
                    </a:cubicBezTo>
                    <a:cubicBezTo>
                      <a:pt x="20437" y="463775"/>
                      <a:pt x="100376" y="535758"/>
                      <a:pt x="104035" y="552689"/>
                    </a:cubicBezTo>
                    <a:cubicBezTo>
                      <a:pt x="107397" y="568237"/>
                      <a:pt x="70790" y="598511"/>
                      <a:pt x="46558" y="632031"/>
                    </a:cubicBezTo>
                    <a:cubicBezTo>
                      <a:pt x="29949" y="655016"/>
                      <a:pt x="25661" y="649683"/>
                      <a:pt x="19830" y="659378"/>
                    </a:cubicBezTo>
                    <a:cubicBezTo>
                      <a:pt x="47408" y="695549"/>
                      <a:pt x="65625" y="701678"/>
                      <a:pt x="74801" y="722034"/>
                    </a:cubicBezTo>
                    <a:cubicBezTo>
                      <a:pt x="78743" y="730770"/>
                      <a:pt x="94486" y="732971"/>
                      <a:pt x="99233" y="745918"/>
                    </a:cubicBezTo>
                    <a:cubicBezTo>
                      <a:pt x="101139" y="751088"/>
                      <a:pt x="125398" y="752232"/>
                      <a:pt x="112941" y="768913"/>
                    </a:cubicBezTo>
                    <a:cubicBezTo>
                      <a:pt x="108361" y="794548"/>
                      <a:pt x="95736" y="793421"/>
                      <a:pt x="45421" y="839948"/>
                    </a:cubicBezTo>
                    <a:cubicBezTo>
                      <a:pt x="101827" y="840896"/>
                      <a:pt x="157615" y="841872"/>
                      <a:pt x="212445" y="842842"/>
                    </a:cubicBezTo>
                    <a:cubicBezTo>
                      <a:pt x="240726" y="811706"/>
                      <a:pt x="251543" y="795702"/>
                      <a:pt x="267178" y="783113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0" name="Google Shape;2490;p27"/>
              <p:cNvSpPr/>
              <p:nvPr/>
            </p:nvSpPr>
            <p:spPr>
              <a:xfrm>
                <a:off x="13989261" y="7097189"/>
                <a:ext cx="242091" cy="821293"/>
              </a:xfrm>
              <a:custGeom>
                <a:avLst/>
                <a:gdLst/>
                <a:ahLst/>
                <a:cxnLst/>
                <a:rect l="l" t="t" r="r" b="b"/>
                <a:pathLst>
                  <a:path w="242091" h="821293" extrusionOk="0">
                    <a:moveTo>
                      <a:pt x="212504" y="766545"/>
                    </a:moveTo>
                    <a:cubicBezTo>
                      <a:pt x="213798" y="764285"/>
                      <a:pt x="219244" y="764616"/>
                      <a:pt x="220045" y="763564"/>
                    </a:cubicBezTo>
                    <a:cubicBezTo>
                      <a:pt x="226401" y="755240"/>
                      <a:pt x="235236" y="749370"/>
                      <a:pt x="241954" y="741436"/>
                    </a:cubicBezTo>
                    <a:cubicBezTo>
                      <a:pt x="228907" y="724684"/>
                      <a:pt x="228642" y="732440"/>
                      <a:pt x="227749" y="729399"/>
                    </a:cubicBezTo>
                    <a:cubicBezTo>
                      <a:pt x="223494" y="714999"/>
                      <a:pt x="200523" y="704480"/>
                      <a:pt x="199186" y="699749"/>
                    </a:cubicBezTo>
                    <a:cubicBezTo>
                      <a:pt x="194525" y="683284"/>
                      <a:pt x="168950" y="663692"/>
                      <a:pt x="162811" y="655444"/>
                    </a:cubicBezTo>
                    <a:cubicBezTo>
                      <a:pt x="157793" y="648696"/>
                      <a:pt x="154252" y="640562"/>
                      <a:pt x="146115" y="636594"/>
                    </a:cubicBezTo>
                    <a:cubicBezTo>
                      <a:pt x="125987" y="593791"/>
                      <a:pt x="128039" y="605378"/>
                      <a:pt x="149623" y="576594"/>
                    </a:cubicBezTo>
                    <a:cubicBezTo>
                      <a:pt x="169806" y="549686"/>
                      <a:pt x="161761" y="556601"/>
                      <a:pt x="164717" y="554336"/>
                    </a:cubicBezTo>
                    <a:cubicBezTo>
                      <a:pt x="171592" y="549057"/>
                      <a:pt x="175555" y="541616"/>
                      <a:pt x="180455" y="534739"/>
                    </a:cubicBezTo>
                    <a:cubicBezTo>
                      <a:pt x="187606" y="524707"/>
                      <a:pt x="198796" y="518383"/>
                      <a:pt x="208065" y="503517"/>
                    </a:cubicBezTo>
                    <a:cubicBezTo>
                      <a:pt x="221171" y="482478"/>
                      <a:pt x="228534" y="483312"/>
                      <a:pt x="230716" y="478841"/>
                    </a:cubicBezTo>
                    <a:cubicBezTo>
                      <a:pt x="240531" y="458718"/>
                      <a:pt x="248018" y="472078"/>
                      <a:pt x="235566" y="459867"/>
                    </a:cubicBezTo>
                    <a:cubicBezTo>
                      <a:pt x="218199" y="442839"/>
                      <a:pt x="184905" y="409731"/>
                      <a:pt x="166303" y="393591"/>
                    </a:cubicBezTo>
                    <a:cubicBezTo>
                      <a:pt x="160289" y="388372"/>
                      <a:pt x="161128" y="380530"/>
                      <a:pt x="145612" y="371832"/>
                    </a:cubicBezTo>
                    <a:cubicBezTo>
                      <a:pt x="141340" y="359995"/>
                      <a:pt x="146289" y="366775"/>
                      <a:pt x="139928" y="355795"/>
                    </a:cubicBezTo>
                    <a:cubicBezTo>
                      <a:pt x="134378" y="346219"/>
                      <a:pt x="136836" y="331803"/>
                      <a:pt x="147853" y="324790"/>
                    </a:cubicBezTo>
                    <a:cubicBezTo>
                      <a:pt x="150306" y="320525"/>
                      <a:pt x="166677" y="295947"/>
                      <a:pt x="175712" y="288007"/>
                    </a:cubicBezTo>
                    <a:cubicBezTo>
                      <a:pt x="185511" y="279401"/>
                      <a:pt x="199792" y="259186"/>
                      <a:pt x="200155" y="259110"/>
                    </a:cubicBezTo>
                    <a:cubicBezTo>
                      <a:pt x="210647" y="256937"/>
                      <a:pt x="211833" y="244342"/>
                      <a:pt x="220895" y="240575"/>
                    </a:cubicBezTo>
                    <a:cubicBezTo>
                      <a:pt x="223883" y="239329"/>
                      <a:pt x="225751" y="237312"/>
                      <a:pt x="225984" y="233779"/>
                    </a:cubicBezTo>
                    <a:cubicBezTo>
                      <a:pt x="226433" y="226999"/>
                      <a:pt x="231473" y="234538"/>
                      <a:pt x="233634" y="223980"/>
                    </a:cubicBezTo>
                    <a:cubicBezTo>
                      <a:pt x="220191" y="211797"/>
                      <a:pt x="220944" y="212041"/>
                      <a:pt x="211410" y="201392"/>
                    </a:cubicBezTo>
                    <a:cubicBezTo>
                      <a:pt x="203230" y="192249"/>
                      <a:pt x="127795" y="169915"/>
                      <a:pt x="162784" y="122932"/>
                    </a:cubicBezTo>
                    <a:cubicBezTo>
                      <a:pt x="168988" y="114602"/>
                      <a:pt x="166179" y="107004"/>
                      <a:pt x="173920" y="105373"/>
                    </a:cubicBezTo>
                    <a:cubicBezTo>
                      <a:pt x="174283" y="105302"/>
                      <a:pt x="188624" y="79131"/>
                      <a:pt x="190595" y="78139"/>
                    </a:cubicBezTo>
                    <a:cubicBezTo>
                      <a:pt x="203301" y="71766"/>
                      <a:pt x="209445" y="57962"/>
                      <a:pt x="215037" y="53410"/>
                    </a:cubicBezTo>
                    <a:cubicBezTo>
                      <a:pt x="214696" y="53128"/>
                      <a:pt x="172166" y="17326"/>
                      <a:pt x="158854" y="6119"/>
                    </a:cubicBezTo>
                    <a:cubicBezTo>
                      <a:pt x="129154" y="5560"/>
                      <a:pt x="91437" y="1593"/>
                      <a:pt x="54190" y="0"/>
                    </a:cubicBezTo>
                    <a:cubicBezTo>
                      <a:pt x="76636" y="23196"/>
                      <a:pt x="125446" y="50944"/>
                      <a:pt x="119859" y="74254"/>
                    </a:cubicBezTo>
                    <a:cubicBezTo>
                      <a:pt x="122712" y="97325"/>
                      <a:pt x="72830" y="123165"/>
                      <a:pt x="70654" y="126531"/>
                    </a:cubicBezTo>
                    <a:cubicBezTo>
                      <a:pt x="61526" y="140627"/>
                      <a:pt x="47093" y="150854"/>
                      <a:pt x="41035" y="167226"/>
                    </a:cubicBezTo>
                    <a:cubicBezTo>
                      <a:pt x="40921" y="167535"/>
                      <a:pt x="40591" y="167806"/>
                      <a:pt x="40375" y="168099"/>
                    </a:cubicBezTo>
                    <a:cubicBezTo>
                      <a:pt x="43894" y="171167"/>
                      <a:pt x="39850" y="187078"/>
                      <a:pt x="46395" y="196118"/>
                    </a:cubicBezTo>
                    <a:cubicBezTo>
                      <a:pt x="67757" y="225633"/>
                      <a:pt x="82477" y="244293"/>
                      <a:pt x="86640" y="268957"/>
                    </a:cubicBezTo>
                    <a:cubicBezTo>
                      <a:pt x="87046" y="271375"/>
                      <a:pt x="87766" y="275737"/>
                      <a:pt x="87030" y="276035"/>
                    </a:cubicBezTo>
                    <a:cubicBezTo>
                      <a:pt x="78574" y="279498"/>
                      <a:pt x="92677" y="277927"/>
                      <a:pt x="62944" y="302879"/>
                    </a:cubicBezTo>
                    <a:cubicBezTo>
                      <a:pt x="65500" y="315522"/>
                      <a:pt x="49762" y="316140"/>
                      <a:pt x="17090" y="361188"/>
                    </a:cubicBezTo>
                    <a:cubicBezTo>
                      <a:pt x="23164" y="366185"/>
                      <a:pt x="25075" y="365106"/>
                      <a:pt x="25920" y="366992"/>
                    </a:cubicBezTo>
                    <a:cubicBezTo>
                      <a:pt x="29688" y="375479"/>
                      <a:pt x="99806" y="448839"/>
                      <a:pt x="109622" y="459905"/>
                    </a:cubicBezTo>
                    <a:cubicBezTo>
                      <a:pt x="123210" y="475237"/>
                      <a:pt x="117060" y="486808"/>
                      <a:pt x="105150" y="490504"/>
                    </a:cubicBezTo>
                    <a:cubicBezTo>
                      <a:pt x="102438" y="499067"/>
                      <a:pt x="100288" y="497474"/>
                      <a:pt x="92108" y="509343"/>
                    </a:cubicBezTo>
                    <a:cubicBezTo>
                      <a:pt x="78217" y="529509"/>
                      <a:pt x="64926" y="532875"/>
                      <a:pt x="64422" y="535931"/>
                    </a:cubicBezTo>
                    <a:cubicBezTo>
                      <a:pt x="63372" y="542294"/>
                      <a:pt x="16738" y="587883"/>
                      <a:pt x="9370" y="601237"/>
                    </a:cubicBezTo>
                    <a:cubicBezTo>
                      <a:pt x="-1246" y="620471"/>
                      <a:pt x="-8219" y="597931"/>
                      <a:pt x="19185" y="629565"/>
                    </a:cubicBezTo>
                    <a:cubicBezTo>
                      <a:pt x="20366" y="630926"/>
                      <a:pt x="21367" y="632622"/>
                      <a:pt x="22840" y="633522"/>
                    </a:cubicBezTo>
                    <a:cubicBezTo>
                      <a:pt x="40986" y="644545"/>
                      <a:pt x="61759" y="673924"/>
                      <a:pt x="67600" y="676304"/>
                    </a:cubicBezTo>
                    <a:cubicBezTo>
                      <a:pt x="69842" y="677220"/>
                      <a:pt x="72510" y="679198"/>
                      <a:pt x="73258" y="681311"/>
                    </a:cubicBezTo>
                    <a:cubicBezTo>
                      <a:pt x="77854" y="694318"/>
                      <a:pt x="94582" y="693668"/>
                      <a:pt x="102199" y="713791"/>
                    </a:cubicBezTo>
                    <a:cubicBezTo>
                      <a:pt x="119653" y="717877"/>
                      <a:pt x="126577" y="739312"/>
                      <a:pt x="110222" y="750720"/>
                    </a:cubicBezTo>
                    <a:cubicBezTo>
                      <a:pt x="108853" y="751674"/>
                      <a:pt x="63751" y="803425"/>
                      <a:pt x="47093" y="821294"/>
                    </a:cubicBezTo>
                    <a:cubicBezTo>
                      <a:pt x="82748" y="817478"/>
                      <a:pt x="122771" y="814183"/>
                      <a:pt x="166601" y="811343"/>
                    </a:cubicBezTo>
                    <a:cubicBezTo>
                      <a:pt x="186226" y="791735"/>
                      <a:pt x="210024" y="770859"/>
                      <a:pt x="212504" y="766545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1" name="Google Shape;2491;p27"/>
              <p:cNvSpPr/>
              <p:nvPr/>
            </p:nvSpPr>
            <p:spPr>
              <a:xfrm>
                <a:off x="16347831" y="7590625"/>
                <a:ext cx="213342" cy="324052"/>
              </a:xfrm>
              <a:custGeom>
                <a:avLst/>
                <a:gdLst/>
                <a:ahLst/>
                <a:cxnLst/>
                <a:rect l="l" t="t" r="r" b="b"/>
                <a:pathLst>
                  <a:path w="213342" h="324052" extrusionOk="0">
                    <a:moveTo>
                      <a:pt x="103393" y="190401"/>
                    </a:moveTo>
                    <a:cubicBezTo>
                      <a:pt x="220259" y="123225"/>
                      <a:pt x="209020" y="132460"/>
                      <a:pt x="175325" y="83001"/>
                    </a:cubicBezTo>
                    <a:cubicBezTo>
                      <a:pt x="153746" y="53161"/>
                      <a:pt x="128946" y="26198"/>
                      <a:pt x="103279" y="0"/>
                    </a:cubicBezTo>
                    <a:cubicBezTo>
                      <a:pt x="98001" y="8005"/>
                      <a:pt x="85024" y="28724"/>
                      <a:pt x="66926" y="39753"/>
                    </a:cubicBezTo>
                    <a:cubicBezTo>
                      <a:pt x="61588" y="43004"/>
                      <a:pt x="66114" y="46934"/>
                      <a:pt x="55271" y="54494"/>
                    </a:cubicBezTo>
                    <a:cubicBezTo>
                      <a:pt x="53008" y="56076"/>
                      <a:pt x="2579" y="114494"/>
                      <a:pt x="2249" y="114846"/>
                    </a:cubicBezTo>
                    <a:cubicBezTo>
                      <a:pt x="-1644" y="119068"/>
                      <a:pt x="-1682" y="115133"/>
                      <a:pt x="11977" y="128119"/>
                    </a:cubicBezTo>
                    <a:cubicBezTo>
                      <a:pt x="15875" y="131820"/>
                      <a:pt x="20563" y="138860"/>
                      <a:pt x="22566" y="140074"/>
                    </a:cubicBezTo>
                    <a:cubicBezTo>
                      <a:pt x="40713" y="151098"/>
                      <a:pt x="61486" y="180477"/>
                      <a:pt x="67327" y="182857"/>
                    </a:cubicBezTo>
                    <a:cubicBezTo>
                      <a:pt x="69568" y="183772"/>
                      <a:pt x="72243" y="185751"/>
                      <a:pt x="72984" y="187864"/>
                    </a:cubicBezTo>
                    <a:cubicBezTo>
                      <a:pt x="77516" y="200676"/>
                      <a:pt x="94287" y="200167"/>
                      <a:pt x="101926" y="220344"/>
                    </a:cubicBezTo>
                    <a:cubicBezTo>
                      <a:pt x="119380" y="224430"/>
                      <a:pt x="126304" y="245865"/>
                      <a:pt x="109949" y="257267"/>
                    </a:cubicBezTo>
                    <a:cubicBezTo>
                      <a:pt x="108671" y="258156"/>
                      <a:pt x="60506" y="313121"/>
                      <a:pt x="51351" y="323424"/>
                    </a:cubicBezTo>
                    <a:cubicBezTo>
                      <a:pt x="89160" y="323766"/>
                      <a:pt x="124783" y="323988"/>
                      <a:pt x="157855" y="324053"/>
                    </a:cubicBezTo>
                    <a:cubicBezTo>
                      <a:pt x="267467" y="297394"/>
                      <a:pt x="196195" y="254883"/>
                      <a:pt x="103393" y="190401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2" name="Google Shape;2492;p27"/>
              <p:cNvSpPr/>
              <p:nvPr/>
            </p:nvSpPr>
            <p:spPr>
              <a:xfrm>
                <a:off x="14904927" y="7080925"/>
                <a:ext cx="177065" cy="813039"/>
              </a:xfrm>
              <a:custGeom>
                <a:avLst/>
                <a:gdLst/>
                <a:ahLst/>
                <a:cxnLst/>
                <a:rect l="l" t="t" r="r" b="b"/>
                <a:pathLst>
                  <a:path w="177065" h="813039" extrusionOk="0">
                    <a:moveTo>
                      <a:pt x="170920" y="766426"/>
                    </a:moveTo>
                    <a:cubicBezTo>
                      <a:pt x="174612" y="753880"/>
                      <a:pt x="181656" y="747560"/>
                      <a:pt x="166681" y="741241"/>
                    </a:cubicBezTo>
                    <a:cubicBezTo>
                      <a:pt x="149422" y="733957"/>
                      <a:pt x="169745" y="739989"/>
                      <a:pt x="139921" y="718647"/>
                    </a:cubicBezTo>
                    <a:cubicBezTo>
                      <a:pt x="128374" y="710382"/>
                      <a:pt x="136722" y="708062"/>
                      <a:pt x="113789" y="687132"/>
                    </a:cubicBezTo>
                    <a:cubicBezTo>
                      <a:pt x="100834" y="675306"/>
                      <a:pt x="88529" y="662744"/>
                      <a:pt x="76564" y="647054"/>
                    </a:cubicBezTo>
                    <a:cubicBezTo>
                      <a:pt x="78010" y="644653"/>
                      <a:pt x="79775" y="642258"/>
                      <a:pt x="82000" y="640935"/>
                    </a:cubicBezTo>
                    <a:cubicBezTo>
                      <a:pt x="103417" y="628172"/>
                      <a:pt x="106908" y="606527"/>
                      <a:pt x="145460" y="571782"/>
                    </a:cubicBezTo>
                    <a:cubicBezTo>
                      <a:pt x="148275" y="567473"/>
                      <a:pt x="155800" y="557767"/>
                      <a:pt x="157456" y="551773"/>
                    </a:cubicBezTo>
                    <a:cubicBezTo>
                      <a:pt x="180714" y="533346"/>
                      <a:pt x="132272" y="505489"/>
                      <a:pt x="107174" y="470690"/>
                    </a:cubicBezTo>
                    <a:cubicBezTo>
                      <a:pt x="95913" y="455077"/>
                      <a:pt x="77431" y="446134"/>
                      <a:pt x="69343" y="427952"/>
                    </a:cubicBezTo>
                    <a:cubicBezTo>
                      <a:pt x="69067" y="427334"/>
                      <a:pt x="68325" y="426743"/>
                      <a:pt x="67670" y="426499"/>
                    </a:cubicBezTo>
                    <a:cubicBezTo>
                      <a:pt x="48646" y="419410"/>
                      <a:pt x="83018" y="405563"/>
                      <a:pt x="87668" y="389516"/>
                    </a:cubicBezTo>
                    <a:cubicBezTo>
                      <a:pt x="87782" y="389142"/>
                      <a:pt x="126457" y="348284"/>
                      <a:pt x="138611" y="343791"/>
                    </a:cubicBezTo>
                    <a:cubicBezTo>
                      <a:pt x="145081" y="341401"/>
                      <a:pt x="144063" y="331673"/>
                      <a:pt x="151750" y="330350"/>
                    </a:cubicBezTo>
                    <a:cubicBezTo>
                      <a:pt x="152145" y="330285"/>
                      <a:pt x="151961" y="327505"/>
                      <a:pt x="152248" y="326026"/>
                    </a:cubicBezTo>
                    <a:cubicBezTo>
                      <a:pt x="158512" y="293671"/>
                      <a:pt x="159021" y="306537"/>
                      <a:pt x="152546" y="290939"/>
                    </a:cubicBezTo>
                    <a:cubicBezTo>
                      <a:pt x="120145" y="281878"/>
                      <a:pt x="90591" y="223113"/>
                      <a:pt x="71649" y="200427"/>
                    </a:cubicBezTo>
                    <a:cubicBezTo>
                      <a:pt x="69527" y="197880"/>
                      <a:pt x="63003" y="197180"/>
                      <a:pt x="56128" y="182114"/>
                    </a:cubicBezTo>
                    <a:cubicBezTo>
                      <a:pt x="61103" y="177811"/>
                      <a:pt x="63712" y="171741"/>
                      <a:pt x="68065" y="167237"/>
                    </a:cubicBezTo>
                    <a:cubicBezTo>
                      <a:pt x="86482" y="148166"/>
                      <a:pt x="110525" y="140914"/>
                      <a:pt x="143137" y="104359"/>
                    </a:cubicBezTo>
                    <a:cubicBezTo>
                      <a:pt x="152503" y="93862"/>
                      <a:pt x="162995" y="84881"/>
                      <a:pt x="175316" y="77440"/>
                    </a:cubicBezTo>
                    <a:cubicBezTo>
                      <a:pt x="171424" y="72042"/>
                      <a:pt x="178943" y="71988"/>
                      <a:pt x="176605" y="61957"/>
                    </a:cubicBezTo>
                    <a:cubicBezTo>
                      <a:pt x="178738" y="54169"/>
                      <a:pt x="155724" y="34111"/>
                      <a:pt x="148394" y="26475"/>
                    </a:cubicBezTo>
                    <a:cubicBezTo>
                      <a:pt x="133468" y="10926"/>
                      <a:pt x="127080" y="3864"/>
                      <a:pt x="123842" y="0"/>
                    </a:cubicBezTo>
                    <a:cubicBezTo>
                      <a:pt x="101928" y="585"/>
                      <a:pt x="80170" y="1165"/>
                      <a:pt x="58613" y="1740"/>
                    </a:cubicBezTo>
                    <a:cubicBezTo>
                      <a:pt x="66636" y="9511"/>
                      <a:pt x="69397" y="16909"/>
                      <a:pt x="77144" y="24150"/>
                    </a:cubicBezTo>
                    <a:cubicBezTo>
                      <a:pt x="142255" y="85055"/>
                      <a:pt x="115143" y="41628"/>
                      <a:pt x="57292" y="119832"/>
                    </a:cubicBezTo>
                    <a:cubicBezTo>
                      <a:pt x="51694" y="127393"/>
                      <a:pt x="31328" y="135457"/>
                      <a:pt x="25768" y="143044"/>
                    </a:cubicBezTo>
                    <a:cubicBezTo>
                      <a:pt x="20294" y="150518"/>
                      <a:pt x="16304" y="156171"/>
                      <a:pt x="11389" y="158295"/>
                    </a:cubicBezTo>
                    <a:cubicBezTo>
                      <a:pt x="182" y="163140"/>
                      <a:pt x="1779" y="177822"/>
                      <a:pt x="1260" y="179052"/>
                    </a:cubicBezTo>
                    <a:cubicBezTo>
                      <a:pt x="-1886" y="186488"/>
                      <a:pt x="1325" y="192937"/>
                      <a:pt x="5769" y="197625"/>
                    </a:cubicBezTo>
                    <a:cubicBezTo>
                      <a:pt x="16185" y="208627"/>
                      <a:pt x="18340" y="219114"/>
                      <a:pt x="31420" y="227866"/>
                    </a:cubicBezTo>
                    <a:cubicBezTo>
                      <a:pt x="36644" y="231362"/>
                      <a:pt x="49599" y="259641"/>
                      <a:pt x="54033" y="264703"/>
                    </a:cubicBezTo>
                    <a:cubicBezTo>
                      <a:pt x="58705" y="270036"/>
                      <a:pt x="65331" y="273792"/>
                      <a:pt x="69500" y="279423"/>
                    </a:cubicBezTo>
                    <a:cubicBezTo>
                      <a:pt x="92291" y="310222"/>
                      <a:pt x="73809" y="285146"/>
                      <a:pt x="98674" y="308228"/>
                    </a:cubicBezTo>
                    <a:cubicBezTo>
                      <a:pt x="91977" y="315484"/>
                      <a:pt x="86071" y="323451"/>
                      <a:pt x="79780" y="330979"/>
                    </a:cubicBezTo>
                    <a:cubicBezTo>
                      <a:pt x="57806" y="357264"/>
                      <a:pt x="50048" y="356484"/>
                      <a:pt x="47439" y="363843"/>
                    </a:cubicBezTo>
                    <a:cubicBezTo>
                      <a:pt x="42799" y="376964"/>
                      <a:pt x="21783" y="396242"/>
                      <a:pt x="18243" y="412473"/>
                    </a:cubicBezTo>
                    <a:cubicBezTo>
                      <a:pt x="14242" y="418223"/>
                      <a:pt x="8644" y="418473"/>
                      <a:pt x="9868" y="433463"/>
                    </a:cubicBezTo>
                    <a:cubicBezTo>
                      <a:pt x="10826" y="445267"/>
                      <a:pt x="22308" y="461753"/>
                      <a:pt x="26986" y="464013"/>
                    </a:cubicBezTo>
                    <a:cubicBezTo>
                      <a:pt x="50573" y="475416"/>
                      <a:pt x="52251" y="488271"/>
                      <a:pt x="63718" y="499002"/>
                    </a:cubicBezTo>
                    <a:cubicBezTo>
                      <a:pt x="124037" y="555420"/>
                      <a:pt x="105366" y="531325"/>
                      <a:pt x="94018" y="547784"/>
                    </a:cubicBezTo>
                    <a:cubicBezTo>
                      <a:pt x="20430" y="654615"/>
                      <a:pt x="-3640" y="649417"/>
                      <a:pt x="42090" y="689143"/>
                    </a:cubicBezTo>
                    <a:cubicBezTo>
                      <a:pt x="94652" y="734981"/>
                      <a:pt x="106681" y="751251"/>
                      <a:pt x="113686" y="757646"/>
                    </a:cubicBezTo>
                    <a:cubicBezTo>
                      <a:pt x="117232" y="760876"/>
                      <a:pt x="113188" y="753137"/>
                      <a:pt x="58699" y="812644"/>
                    </a:cubicBezTo>
                    <a:cubicBezTo>
                      <a:pt x="81166" y="812752"/>
                      <a:pt x="103741" y="812882"/>
                      <a:pt x="126414" y="813040"/>
                    </a:cubicBezTo>
                    <a:cubicBezTo>
                      <a:pt x="130561" y="809284"/>
                      <a:pt x="135812" y="804390"/>
                      <a:pt x="143224" y="798033"/>
                    </a:cubicBezTo>
                    <a:cubicBezTo>
                      <a:pt x="155778" y="787253"/>
                      <a:pt x="166254" y="782294"/>
                      <a:pt x="170920" y="76642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3" name="Google Shape;2493;p27"/>
              <p:cNvSpPr/>
              <p:nvPr/>
            </p:nvSpPr>
            <p:spPr>
              <a:xfrm>
                <a:off x="14121423" y="7101991"/>
                <a:ext cx="175052" cy="806536"/>
              </a:xfrm>
              <a:custGeom>
                <a:avLst/>
                <a:gdLst/>
                <a:ahLst/>
                <a:cxnLst/>
                <a:rect l="l" t="t" r="r" b="b"/>
                <a:pathLst>
                  <a:path w="175052" h="806536" extrusionOk="0">
                    <a:moveTo>
                      <a:pt x="129021" y="791518"/>
                    </a:moveTo>
                    <a:cubicBezTo>
                      <a:pt x="175232" y="769797"/>
                      <a:pt x="193720" y="715737"/>
                      <a:pt x="151055" y="701575"/>
                    </a:cubicBezTo>
                    <a:cubicBezTo>
                      <a:pt x="149366" y="701012"/>
                      <a:pt x="147904" y="699570"/>
                      <a:pt x="146518" y="698345"/>
                    </a:cubicBezTo>
                    <a:cubicBezTo>
                      <a:pt x="102970" y="659850"/>
                      <a:pt x="104145" y="652799"/>
                      <a:pt x="101763" y="650349"/>
                    </a:cubicBezTo>
                    <a:cubicBezTo>
                      <a:pt x="55167" y="602261"/>
                      <a:pt x="53738" y="603909"/>
                      <a:pt x="60142" y="596267"/>
                    </a:cubicBezTo>
                    <a:cubicBezTo>
                      <a:pt x="60445" y="595910"/>
                      <a:pt x="107133" y="535091"/>
                      <a:pt x="131067" y="517575"/>
                    </a:cubicBezTo>
                    <a:cubicBezTo>
                      <a:pt x="142225" y="509408"/>
                      <a:pt x="160036" y="481903"/>
                      <a:pt x="160269" y="481150"/>
                    </a:cubicBezTo>
                    <a:cubicBezTo>
                      <a:pt x="168124" y="474918"/>
                      <a:pt x="178827" y="473015"/>
                      <a:pt x="164313" y="443083"/>
                    </a:cubicBezTo>
                    <a:cubicBezTo>
                      <a:pt x="160810" y="435864"/>
                      <a:pt x="141467" y="427610"/>
                      <a:pt x="137878" y="417454"/>
                    </a:cubicBezTo>
                    <a:cubicBezTo>
                      <a:pt x="137109" y="415275"/>
                      <a:pt x="134359" y="413243"/>
                      <a:pt x="132052" y="412300"/>
                    </a:cubicBezTo>
                    <a:cubicBezTo>
                      <a:pt x="126032" y="409850"/>
                      <a:pt x="104637" y="379587"/>
                      <a:pt x="85949" y="368233"/>
                    </a:cubicBezTo>
                    <a:cubicBezTo>
                      <a:pt x="84428" y="367306"/>
                      <a:pt x="83399" y="365561"/>
                      <a:pt x="82181" y="364163"/>
                    </a:cubicBezTo>
                    <a:cubicBezTo>
                      <a:pt x="55156" y="332968"/>
                      <a:pt x="48318" y="359432"/>
                      <a:pt x="133325" y="263148"/>
                    </a:cubicBezTo>
                    <a:cubicBezTo>
                      <a:pt x="176970" y="213716"/>
                      <a:pt x="158498" y="215786"/>
                      <a:pt x="127294" y="173697"/>
                    </a:cubicBezTo>
                    <a:cubicBezTo>
                      <a:pt x="115736" y="158105"/>
                      <a:pt x="98872" y="170142"/>
                      <a:pt x="77926" y="126796"/>
                    </a:cubicBezTo>
                    <a:cubicBezTo>
                      <a:pt x="103879" y="90100"/>
                      <a:pt x="138073" y="70959"/>
                      <a:pt x="146789" y="49643"/>
                    </a:cubicBezTo>
                    <a:cubicBezTo>
                      <a:pt x="145663" y="40219"/>
                      <a:pt x="112720" y="20166"/>
                      <a:pt x="89474" y="0"/>
                    </a:cubicBezTo>
                    <a:cubicBezTo>
                      <a:pt x="61766" y="683"/>
                      <a:pt x="46651" y="1051"/>
                      <a:pt x="46619" y="1051"/>
                    </a:cubicBezTo>
                    <a:cubicBezTo>
                      <a:pt x="40528" y="1393"/>
                      <a:pt x="33837" y="1452"/>
                      <a:pt x="26696" y="1317"/>
                    </a:cubicBezTo>
                    <a:cubicBezTo>
                      <a:pt x="40003" y="12525"/>
                      <a:pt x="82539" y="48326"/>
                      <a:pt x="82880" y="48608"/>
                    </a:cubicBezTo>
                    <a:cubicBezTo>
                      <a:pt x="77287" y="53155"/>
                      <a:pt x="71137" y="66964"/>
                      <a:pt x="58437" y="73338"/>
                    </a:cubicBezTo>
                    <a:cubicBezTo>
                      <a:pt x="56466" y="74330"/>
                      <a:pt x="42125" y="100501"/>
                      <a:pt x="41762" y="100571"/>
                    </a:cubicBezTo>
                    <a:cubicBezTo>
                      <a:pt x="34026" y="102202"/>
                      <a:pt x="36831" y="109801"/>
                      <a:pt x="30626" y="118131"/>
                    </a:cubicBezTo>
                    <a:cubicBezTo>
                      <a:pt x="-4362" y="165113"/>
                      <a:pt x="71067" y="187447"/>
                      <a:pt x="79252" y="196590"/>
                    </a:cubicBezTo>
                    <a:cubicBezTo>
                      <a:pt x="88786" y="207245"/>
                      <a:pt x="88033" y="206995"/>
                      <a:pt x="101476" y="219179"/>
                    </a:cubicBezTo>
                    <a:cubicBezTo>
                      <a:pt x="99321" y="229736"/>
                      <a:pt x="94276" y="222197"/>
                      <a:pt x="93826" y="228977"/>
                    </a:cubicBezTo>
                    <a:cubicBezTo>
                      <a:pt x="93599" y="232505"/>
                      <a:pt x="91726" y="234527"/>
                      <a:pt x="88737" y="235773"/>
                    </a:cubicBezTo>
                    <a:cubicBezTo>
                      <a:pt x="79675" y="239540"/>
                      <a:pt x="78489" y="252135"/>
                      <a:pt x="67997" y="254308"/>
                    </a:cubicBezTo>
                    <a:cubicBezTo>
                      <a:pt x="67635" y="254379"/>
                      <a:pt x="53353" y="274599"/>
                      <a:pt x="43554" y="283205"/>
                    </a:cubicBezTo>
                    <a:cubicBezTo>
                      <a:pt x="34513" y="291145"/>
                      <a:pt x="18148" y="315723"/>
                      <a:pt x="15695" y="319988"/>
                    </a:cubicBezTo>
                    <a:cubicBezTo>
                      <a:pt x="4678" y="327001"/>
                      <a:pt x="2226" y="341417"/>
                      <a:pt x="7770" y="350994"/>
                    </a:cubicBezTo>
                    <a:cubicBezTo>
                      <a:pt x="14131" y="361979"/>
                      <a:pt x="9183" y="355194"/>
                      <a:pt x="13454" y="367030"/>
                    </a:cubicBezTo>
                    <a:cubicBezTo>
                      <a:pt x="28964" y="375728"/>
                      <a:pt x="28131" y="383576"/>
                      <a:pt x="34145" y="388790"/>
                    </a:cubicBezTo>
                    <a:cubicBezTo>
                      <a:pt x="52741" y="404929"/>
                      <a:pt x="86041" y="438037"/>
                      <a:pt x="103408" y="455066"/>
                    </a:cubicBezTo>
                    <a:cubicBezTo>
                      <a:pt x="115860" y="467271"/>
                      <a:pt x="108373" y="453917"/>
                      <a:pt x="98558" y="474040"/>
                    </a:cubicBezTo>
                    <a:cubicBezTo>
                      <a:pt x="96376" y="478511"/>
                      <a:pt x="89013" y="477682"/>
                      <a:pt x="75907" y="498715"/>
                    </a:cubicBezTo>
                    <a:cubicBezTo>
                      <a:pt x="66638" y="513581"/>
                      <a:pt x="55448" y="519911"/>
                      <a:pt x="48297" y="529937"/>
                    </a:cubicBezTo>
                    <a:cubicBezTo>
                      <a:pt x="43397" y="536815"/>
                      <a:pt x="39435" y="544256"/>
                      <a:pt x="32559" y="549534"/>
                    </a:cubicBezTo>
                    <a:cubicBezTo>
                      <a:pt x="29603" y="551800"/>
                      <a:pt x="37653" y="544884"/>
                      <a:pt x="17466" y="571793"/>
                    </a:cubicBezTo>
                    <a:cubicBezTo>
                      <a:pt x="-4119" y="600576"/>
                      <a:pt x="-6171" y="588994"/>
                      <a:pt x="13958" y="631793"/>
                    </a:cubicBezTo>
                    <a:cubicBezTo>
                      <a:pt x="22094" y="635760"/>
                      <a:pt x="25630" y="643895"/>
                      <a:pt x="30653" y="650642"/>
                    </a:cubicBezTo>
                    <a:cubicBezTo>
                      <a:pt x="36787" y="658896"/>
                      <a:pt x="62367" y="678482"/>
                      <a:pt x="67028" y="694947"/>
                    </a:cubicBezTo>
                    <a:cubicBezTo>
                      <a:pt x="68365" y="699678"/>
                      <a:pt x="91336" y="710192"/>
                      <a:pt x="95591" y="724598"/>
                    </a:cubicBezTo>
                    <a:cubicBezTo>
                      <a:pt x="96484" y="727638"/>
                      <a:pt x="96750" y="719888"/>
                      <a:pt x="109797" y="736634"/>
                    </a:cubicBezTo>
                    <a:cubicBezTo>
                      <a:pt x="103078" y="744574"/>
                      <a:pt x="94243" y="750438"/>
                      <a:pt x="87887" y="758763"/>
                    </a:cubicBezTo>
                    <a:cubicBezTo>
                      <a:pt x="87086" y="759814"/>
                      <a:pt x="81640" y="759483"/>
                      <a:pt x="80346" y="761743"/>
                    </a:cubicBezTo>
                    <a:cubicBezTo>
                      <a:pt x="77867" y="766057"/>
                      <a:pt x="54062" y="786933"/>
                      <a:pt x="34449" y="806536"/>
                    </a:cubicBezTo>
                    <a:cubicBezTo>
                      <a:pt x="61793" y="804764"/>
                      <a:pt x="90610" y="803176"/>
                      <a:pt x="120759" y="801751"/>
                    </a:cubicBezTo>
                    <a:cubicBezTo>
                      <a:pt x="126141" y="797095"/>
                      <a:pt x="124327" y="793730"/>
                      <a:pt x="129021" y="79151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4" name="Google Shape;2494;p27"/>
              <p:cNvSpPr/>
              <p:nvPr/>
            </p:nvSpPr>
            <p:spPr>
              <a:xfrm>
                <a:off x="16119408" y="7046001"/>
                <a:ext cx="177087" cy="865902"/>
              </a:xfrm>
              <a:custGeom>
                <a:avLst/>
                <a:gdLst/>
                <a:ahLst/>
                <a:cxnLst/>
                <a:rect l="l" t="t" r="r" b="b"/>
                <a:pathLst>
                  <a:path w="177087" h="865902" extrusionOk="0">
                    <a:moveTo>
                      <a:pt x="172458" y="794781"/>
                    </a:moveTo>
                    <a:cubicBezTo>
                      <a:pt x="185288" y="777596"/>
                      <a:pt x="160304" y="776420"/>
                      <a:pt x="158350" y="771098"/>
                    </a:cubicBezTo>
                    <a:cubicBezTo>
                      <a:pt x="153450" y="757765"/>
                      <a:pt x="137241" y="755495"/>
                      <a:pt x="133181" y="746498"/>
                    </a:cubicBezTo>
                    <a:cubicBezTo>
                      <a:pt x="123740" y="725557"/>
                      <a:pt x="104932" y="719167"/>
                      <a:pt x="76559" y="681962"/>
                    </a:cubicBezTo>
                    <a:cubicBezTo>
                      <a:pt x="82563" y="671979"/>
                      <a:pt x="86975" y="677469"/>
                      <a:pt x="104082" y="653796"/>
                    </a:cubicBezTo>
                    <a:cubicBezTo>
                      <a:pt x="138373" y="606364"/>
                      <a:pt x="143429" y="615258"/>
                      <a:pt x="156298" y="589791"/>
                    </a:cubicBezTo>
                    <a:cubicBezTo>
                      <a:pt x="164575" y="573380"/>
                      <a:pt x="174434" y="577364"/>
                      <a:pt x="134957" y="536251"/>
                    </a:cubicBezTo>
                    <a:cubicBezTo>
                      <a:pt x="125429" y="526328"/>
                      <a:pt x="115143" y="516665"/>
                      <a:pt x="107163" y="505603"/>
                    </a:cubicBezTo>
                    <a:cubicBezTo>
                      <a:pt x="95908" y="489989"/>
                      <a:pt x="77420" y="481047"/>
                      <a:pt x="69332" y="462864"/>
                    </a:cubicBezTo>
                    <a:cubicBezTo>
                      <a:pt x="68487" y="460962"/>
                      <a:pt x="66603" y="462008"/>
                      <a:pt x="60545" y="457125"/>
                    </a:cubicBezTo>
                    <a:cubicBezTo>
                      <a:pt x="67377" y="448102"/>
                      <a:pt x="121396" y="385056"/>
                      <a:pt x="138600" y="378693"/>
                    </a:cubicBezTo>
                    <a:cubicBezTo>
                      <a:pt x="145064" y="376303"/>
                      <a:pt x="144052" y="366575"/>
                      <a:pt x="151739" y="365252"/>
                    </a:cubicBezTo>
                    <a:cubicBezTo>
                      <a:pt x="152097" y="365193"/>
                      <a:pt x="150857" y="367713"/>
                      <a:pt x="156422" y="339753"/>
                    </a:cubicBezTo>
                    <a:cubicBezTo>
                      <a:pt x="158956" y="336431"/>
                      <a:pt x="156319" y="334957"/>
                      <a:pt x="152541" y="325841"/>
                    </a:cubicBezTo>
                    <a:cubicBezTo>
                      <a:pt x="117758" y="316113"/>
                      <a:pt x="77360" y="237903"/>
                      <a:pt x="70907" y="234473"/>
                    </a:cubicBezTo>
                    <a:cubicBezTo>
                      <a:pt x="63463" y="230522"/>
                      <a:pt x="59316" y="224002"/>
                      <a:pt x="56128" y="217016"/>
                    </a:cubicBezTo>
                    <a:cubicBezTo>
                      <a:pt x="57985" y="215412"/>
                      <a:pt x="59641" y="213390"/>
                      <a:pt x="61271" y="211141"/>
                    </a:cubicBezTo>
                    <a:cubicBezTo>
                      <a:pt x="79493" y="186011"/>
                      <a:pt x="104515" y="178152"/>
                      <a:pt x="123848" y="158539"/>
                    </a:cubicBezTo>
                    <a:cubicBezTo>
                      <a:pt x="150797" y="131197"/>
                      <a:pt x="157971" y="122818"/>
                      <a:pt x="175311" y="112342"/>
                    </a:cubicBezTo>
                    <a:cubicBezTo>
                      <a:pt x="171424" y="106950"/>
                      <a:pt x="178781" y="106793"/>
                      <a:pt x="176713" y="97211"/>
                    </a:cubicBezTo>
                    <a:cubicBezTo>
                      <a:pt x="173459" y="81819"/>
                      <a:pt x="114455" y="27418"/>
                      <a:pt x="91333" y="0"/>
                    </a:cubicBezTo>
                    <a:cubicBezTo>
                      <a:pt x="70139" y="742"/>
                      <a:pt x="48218" y="1496"/>
                      <a:pt x="25654" y="2260"/>
                    </a:cubicBezTo>
                    <a:cubicBezTo>
                      <a:pt x="29568" y="13121"/>
                      <a:pt x="37044" y="22453"/>
                      <a:pt x="40412" y="24079"/>
                    </a:cubicBezTo>
                    <a:cubicBezTo>
                      <a:pt x="64075" y="35525"/>
                      <a:pt x="65640" y="48310"/>
                      <a:pt x="77144" y="59068"/>
                    </a:cubicBezTo>
                    <a:cubicBezTo>
                      <a:pt x="141881" y="119621"/>
                      <a:pt x="115056" y="76671"/>
                      <a:pt x="57292" y="154751"/>
                    </a:cubicBezTo>
                    <a:cubicBezTo>
                      <a:pt x="51694" y="162311"/>
                      <a:pt x="31328" y="170375"/>
                      <a:pt x="25768" y="177963"/>
                    </a:cubicBezTo>
                    <a:cubicBezTo>
                      <a:pt x="20294" y="185436"/>
                      <a:pt x="16305" y="191094"/>
                      <a:pt x="11389" y="193213"/>
                    </a:cubicBezTo>
                    <a:cubicBezTo>
                      <a:pt x="188" y="198058"/>
                      <a:pt x="1779" y="212740"/>
                      <a:pt x="1260" y="213970"/>
                    </a:cubicBezTo>
                    <a:cubicBezTo>
                      <a:pt x="-1886" y="221406"/>
                      <a:pt x="1325" y="227855"/>
                      <a:pt x="5769" y="232543"/>
                    </a:cubicBezTo>
                    <a:cubicBezTo>
                      <a:pt x="16185" y="243545"/>
                      <a:pt x="18340" y="254032"/>
                      <a:pt x="31420" y="262784"/>
                    </a:cubicBezTo>
                    <a:cubicBezTo>
                      <a:pt x="36644" y="266280"/>
                      <a:pt x="49599" y="294559"/>
                      <a:pt x="54033" y="299621"/>
                    </a:cubicBezTo>
                    <a:cubicBezTo>
                      <a:pt x="58705" y="304954"/>
                      <a:pt x="65331" y="308710"/>
                      <a:pt x="69500" y="314341"/>
                    </a:cubicBezTo>
                    <a:cubicBezTo>
                      <a:pt x="93342" y="346560"/>
                      <a:pt x="70485" y="316986"/>
                      <a:pt x="98680" y="343146"/>
                    </a:cubicBezTo>
                    <a:cubicBezTo>
                      <a:pt x="91983" y="350403"/>
                      <a:pt x="86077" y="358370"/>
                      <a:pt x="79786" y="365897"/>
                    </a:cubicBezTo>
                    <a:cubicBezTo>
                      <a:pt x="57801" y="392199"/>
                      <a:pt x="50054" y="391396"/>
                      <a:pt x="47444" y="398762"/>
                    </a:cubicBezTo>
                    <a:cubicBezTo>
                      <a:pt x="42810" y="411866"/>
                      <a:pt x="21789" y="431171"/>
                      <a:pt x="18248" y="447392"/>
                    </a:cubicBezTo>
                    <a:cubicBezTo>
                      <a:pt x="14236" y="453153"/>
                      <a:pt x="8649" y="453391"/>
                      <a:pt x="9873" y="468382"/>
                    </a:cubicBezTo>
                    <a:cubicBezTo>
                      <a:pt x="10831" y="480185"/>
                      <a:pt x="22314" y="496672"/>
                      <a:pt x="26991" y="498932"/>
                    </a:cubicBezTo>
                    <a:cubicBezTo>
                      <a:pt x="55922" y="512925"/>
                      <a:pt x="37299" y="514697"/>
                      <a:pt x="106308" y="572790"/>
                    </a:cubicBezTo>
                    <a:cubicBezTo>
                      <a:pt x="95328" y="582903"/>
                      <a:pt x="96173" y="579597"/>
                      <a:pt x="94024" y="582697"/>
                    </a:cubicBezTo>
                    <a:cubicBezTo>
                      <a:pt x="43985" y="655357"/>
                      <a:pt x="34625" y="653606"/>
                      <a:pt x="20516" y="688379"/>
                    </a:cubicBezTo>
                    <a:cubicBezTo>
                      <a:pt x="13332" y="706090"/>
                      <a:pt x="34256" y="717227"/>
                      <a:pt x="42095" y="724056"/>
                    </a:cubicBezTo>
                    <a:cubicBezTo>
                      <a:pt x="94657" y="769889"/>
                      <a:pt x="106670" y="786153"/>
                      <a:pt x="113692" y="792559"/>
                    </a:cubicBezTo>
                    <a:cubicBezTo>
                      <a:pt x="115397" y="794114"/>
                      <a:pt x="116734" y="791269"/>
                      <a:pt x="99118" y="806428"/>
                    </a:cubicBezTo>
                    <a:cubicBezTo>
                      <a:pt x="68682" y="832599"/>
                      <a:pt x="52977" y="853773"/>
                      <a:pt x="45760" y="864975"/>
                    </a:cubicBezTo>
                    <a:cubicBezTo>
                      <a:pt x="66230" y="865301"/>
                      <a:pt x="86347" y="865610"/>
                      <a:pt x="106102" y="865902"/>
                    </a:cubicBezTo>
                    <a:cubicBezTo>
                      <a:pt x="115982" y="857014"/>
                      <a:pt x="131092" y="842614"/>
                      <a:pt x="159936" y="819500"/>
                    </a:cubicBezTo>
                    <a:cubicBezTo>
                      <a:pt x="167510" y="811376"/>
                      <a:pt x="170704" y="804596"/>
                      <a:pt x="172458" y="79478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5" name="Google Shape;2495;p27"/>
              <p:cNvSpPr/>
              <p:nvPr/>
            </p:nvSpPr>
            <p:spPr>
              <a:xfrm>
                <a:off x="14496145" y="7091710"/>
                <a:ext cx="182520" cy="803051"/>
              </a:xfrm>
              <a:custGeom>
                <a:avLst/>
                <a:gdLst/>
                <a:ahLst/>
                <a:cxnLst/>
                <a:rect l="l" t="t" r="r" b="b"/>
                <a:pathLst>
                  <a:path w="182520" h="803051" extrusionOk="0">
                    <a:moveTo>
                      <a:pt x="164308" y="729215"/>
                    </a:moveTo>
                    <a:cubicBezTo>
                      <a:pt x="156463" y="708491"/>
                      <a:pt x="139237" y="709163"/>
                      <a:pt x="134500" y="695765"/>
                    </a:cubicBezTo>
                    <a:cubicBezTo>
                      <a:pt x="133731" y="693587"/>
                      <a:pt x="130981" y="691554"/>
                      <a:pt x="128669" y="690611"/>
                    </a:cubicBezTo>
                    <a:cubicBezTo>
                      <a:pt x="122649" y="688162"/>
                      <a:pt x="101254" y="657899"/>
                      <a:pt x="82566" y="646545"/>
                    </a:cubicBezTo>
                    <a:cubicBezTo>
                      <a:pt x="79957" y="644962"/>
                      <a:pt x="83795" y="645932"/>
                      <a:pt x="59125" y="623192"/>
                    </a:cubicBezTo>
                    <a:cubicBezTo>
                      <a:pt x="135290" y="534045"/>
                      <a:pt x="162364" y="514947"/>
                      <a:pt x="167345" y="499246"/>
                    </a:cubicBezTo>
                    <a:cubicBezTo>
                      <a:pt x="206843" y="486976"/>
                      <a:pt x="145858" y="445684"/>
                      <a:pt x="123575" y="414771"/>
                    </a:cubicBezTo>
                    <a:cubicBezTo>
                      <a:pt x="112314" y="399157"/>
                      <a:pt x="93832" y="390215"/>
                      <a:pt x="85744" y="372032"/>
                    </a:cubicBezTo>
                    <a:cubicBezTo>
                      <a:pt x="84883" y="370087"/>
                      <a:pt x="82902" y="371198"/>
                      <a:pt x="76649" y="366055"/>
                    </a:cubicBezTo>
                    <a:cubicBezTo>
                      <a:pt x="110528" y="319343"/>
                      <a:pt x="126520" y="319083"/>
                      <a:pt x="123878" y="305995"/>
                    </a:cubicBezTo>
                    <a:cubicBezTo>
                      <a:pt x="154509" y="280295"/>
                      <a:pt x="140016" y="281899"/>
                      <a:pt x="148689" y="278350"/>
                    </a:cubicBezTo>
                    <a:cubicBezTo>
                      <a:pt x="149447" y="278041"/>
                      <a:pt x="148705" y="273548"/>
                      <a:pt x="148283" y="271055"/>
                    </a:cubicBezTo>
                    <a:cubicBezTo>
                      <a:pt x="148056" y="269705"/>
                      <a:pt x="146545" y="268518"/>
                      <a:pt x="146459" y="267201"/>
                    </a:cubicBezTo>
                    <a:cubicBezTo>
                      <a:pt x="146042" y="260790"/>
                      <a:pt x="145798" y="258693"/>
                      <a:pt x="143254" y="257387"/>
                    </a:cubicBezTo>
                    <a:cubicBezTo>
                      <a:pt x="142989" y="238770"/>
                      <a:pt x="135891" y="241334"/>
                      <a:pt x="127722" y="227828"/>
                    </a:cubicBezTo>
                    <a:cubicBezTo>
                      <a:pt x="121929" y="218257"/>
                      <a:pt x="113219" y="210561"/>
                      <a:pt x="109624" y="199560"/>
                    </a:cubicBezTo>
                    <a:cubicBezTo>
                      <a:pt x="109185" y="198226"/>
                      <a:pt x="107718" y="197256"/>
                      <a:pt x="106841" y="196032"/>
                    </a:cubicBezTo>
                    <a:cubicBezTo>
                      <a:pt x="100079" y="186694"/>
                      <a:pt x="104286" y="170354"/>
                      <a:pt x="100642" y="167172"/>
                    </a:cubicBezTo>
                    <a:cubicBezTo>
                      <a:pt x="100859" y="166869"/>
                      <a:pt x="101206" y="166592"/>
                      <a:pt x="101319" y="166273"/>
                    </a:cubicBezTo>
                    <a:cubicBezTo>
                      <a:pt x="107545" y="149407"/>
                      <a:pt x="122411" y="138882"/>
                      <a:pt x="131809" y="124363"/>
                    </a:cubicBezTo>
                    <a:cubicBezTo>
                      <a:pt x="141105" y="109996"/>
                      <a:pt x="232504" y="86318"/>
                      <a:pt x="144753" y="19819"/>
                    </a:cubicBezTo>
                    <a:cubicBezTo>
                      <a:pt x="134170" y="11798"/>
                      <a:pt x="126645" y="5279"/>
                      <a:pt x="121058" y="0"/>
                    </a:cubicBezTo>
                    <a:cubicBezTo>
                      <a:pt x="94492" y="683"/>
                      <a:pt x="68750" y="1344"/>
                      <a:pt x="43928" y="1978"/>
                    </a:cubicBezTo>
                    <a:cubicBezTo>
                      <a:pt x="54480" y="10915"/>
                      <a:pt x="65957" y="20378"/>
                      <a:pt x="71674" y="29152"/>
                    </a:cubicBezTo>
                    <a:cubicBezTo>
                      <a:pt x="81922" y="44874"/>
                      <a:pt x="101043" y="49091"/>
                      <a:pt x="116109" y="67073"/>
                    </a:cubicBezTo>
                    <a:cubicBezTo>
                      <a:pt x="119125" y="70677"/>
                      <a:pt x="120137" y="69907"/>
                      <a:pt x="124484" y="72471"/>
                    </a:cubicBezTo>
                    <a:cubicBezTo>
                      <a:pt x="124273" y="72828"/>
                      <a:pt x="63964" y="134807"/>
                      <a:pt x="52699" y="135067"/>
                    </a:cubicBezTo>
                    <a:cubicBezTo>
                      <a:pt x="46624" y="153829"/>
                      <a:pt x="44713" y="157623"/>
                      <a:pt x="46316" y="161829"/>
                    </a:cubicBezTo>
                    <a:cubicBezTo>
                      <a:pt x="73937" y="234343"/>
                      <a:pt x="30854" y="142725"/>
                      <a:pt x="102499" y="262112"/>
                    </a:cubicBezTo>
                    <a:cubicBezTo>
                      <a:pt x="103739" y="264188"/>
                      <a:pt x="103912" y="261879"/>
                      <a:pt x="99013" y="265467"/>
                    </a:cubicBezTo>
                    <a:cubicBezTo>
                      <a:pt x="69535" y="287064"/>
                      <a:pt x="84401" y="285254"/>
                      <a:pt x="75350" y="292592"/>
                    </a:cubicBezTo>
                    <a:cubicBezTo>
                      <a:pt x="58876" y="305941"/>
                      <a:pt x="33832" y="342111"/>
                      <a:pt x="33144" y="344392"/>
                    </a:cubicBezTo>
                    <a:cubicBezTo>
                      <a:pt x="24715" y="346685"/>
                      <a:pt x="27108" y="355600"/>
                      <a:pt x="23340" y="360852"/>
                    </a:cubicBezTo>
                    <a:cubicBezTo>
                      <a:pt x="17109" y="369512"/>
                      <a:pt x="22187" y="397835"/>
                      <a:pt x="43382" y="408089"/>
                    </a:cubicBezTo>
                    <a:cubicBezTo>
                      <a:pt x="67023" y="419524"/>
                      <a:pt x="68620" y="432331"/>
                      <a:pt x="80114" y="443078"/>
                    </a:cubicBezTo>
                    <a:cubicBezTo>
                      <a:pt x="131788" y="491409"/>
                      <a:pt x="115514" y="470235"/>
                      <a:pt x="105038" y="488141"/>
                    </a:cubicBezTo>
                    <a:cubicBezTo>
                      <a:pt x="99224" y="498086"/>
                      <a:pt x="89804" y="505202"/>
                      <a:pt x="83827" y="515055"/>
                    </a:cubicBezTo>
                    <a:cubicBezTo>
                      <a:pt x="83156" y="516171"/>
                      <a:pt x="77683" y="516475"/>
                      <a:pt x="76643" y="518827"/>
                    </a:cubicBezTo>
                    <a:cubicBezTo>
                      <a:pt x="76486" y="519190"/>
                      <a:pt x="12691" y="597709"/>
                      <a:pt x="10401" y="599487"/>
                    </a:cubicBezTo>
                    <a:cubicBezTo>
                      <a:pt x="-1931" y="609025"/>
                      <a:pt x="3228" y="621875"/>
                      <a:pt x="1073" y="626248"/>
                    </a:cubicBezTo>
                    <a:cubicBezTo>
                      <a:pt x="-2408" y="633310"/>
                      <a:pt x="2946" y="635294"/>
                      <a:pt x="11825" y="641765"/>
                    </a:cubicBezTo>
                    <a:cubicBezTo>
                      <a:pt x="39516" y="685013"/>
                      <a:pt x="129454" y="749289"/>
                      <a:pt x="113034" y="756508"/>
                    </a:cubicBezTo>
                    <a:cubicBezTo>
                      <a:pt x="112753" y="756633"/>
                      <a:pt x="84602" y="788722"/>
                      <a:pt x="72069" y="803051"/>
                    </a:cubicBezTo>
                    <a:cubicBezTo>
                      <a:pt x="94714" y="802753"/>
                      <a:pt x="117679" y="802504"/>
                      <a:pt x="140942" y="802293"/>
                    </a:cubicBezTo>
                    <a:cubicBezTo>
                      <a:pt x="153475" y="788229"/>
                      <a:pt x="172423" y="767342"/>
                      <a:pt x="172569" y="767244"/>
                    </a:cubicBezTo>
                    <a:cubicBezTo>
                      <a:pt x="189422" y="755505"/>
                      <a:pt x="182287" y="733426"/>
                      <a:pt x="164308" y="72921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6" name="Google Shape;2496;p27"/>
              <p:cNvSpPr/>
              <p:nvPr/>
            </p:nvSpPr>
            <p:spPr>
              <a:xfrm>
                <a:off x="15335269" y="7070893"/>
                <a:ext cx="176711" cy="828024"/>
              </a:xfrm>
              <a:custGeom>
                <a:avLst/>
                <a:gdLst/>
                <a:ahLst/>
                <a:cxnLst/>
                <a:rect l="l" t="t" r="r" b="b"/>
                <a:pathLst>
                  <a:path w="176711" h="828024" extrusionOk="0">
                    <a:moveTo>
                      <a:pt x="157794" y="800949"/>
                    </a:moveTo>
                    <a:cubicBezTo>
                      <a:pt x="164772" y="792846"/>
                      <a:pt x="184489" y="781248"/>
                      <a:pt x="173396" y="752649"/>
                    </a:cubicBezTo>
                    <a:cubicBezTo>
                      <a:pt x="175610" y="746379"/>
                      <a:pt x="158476" y="734938"/>
                      <a:pt x="151676" y="732678"/>
                    </a:cubicBezTo>
                    <a:cubicBezTo>
                      <a:pt x="145737" y="730711"/>
                      <a:pt x="111853" y="694606"/>
                      <a:pt x="107262" y="689582"/>
                    </a:cubicBezTo>
                    <a:cubicBezTo>
                      <a:pt x="105172" y="687295"/>
                      <a:pt x="104523" y="683658"/>
                      <a:pt x="102379" y="681441"/>
                    </a:cubicBezTo>
                    <a:cubicBezTo>
                      <a:pt x="41437" y="618553"/>
                      <a:pt x="58425" y="637055"/>
                      <a:pt x="65398" y="622487"/>
                    </a:cubicBezTo>
                    <a:cubicBezTo>
                      <a:pt x="71353" y="610049"/>
                      <a:pt x="116801" y="559555"/>
                      <a:pt x="131678" y="548667"/>
                    </a:cubicBezTo>
                    <a:cubicBezTo>
                      <a:pt x="148477" y="536365"/>
                      <a:pt x="149982" y="520377"/>
                      <a:pt x="171539" y="504232"/>
                    </a:cubicBezTo>
                    <a:cubicBezTo>
                      <a:pt x="176119" y="465368"/>
                      <a:pt x="144162" y="464599"/>
                      <a:pt x="138488" y="448551"/>
                    </a:cubicBezTo>
                    <a:cubicBezTo>
                      <a:pt x="137720" y="446373"/>
                      <a:pt x="134969" y="444340"/>
                      <a:pt x="132658" y="443397"/>
                    </a:cubicBezTo>
                    <a:cubicBezTo>
                      <a:pt x="126638" y="440948"/>
                      <a:pt x="105243" y="410685"/>
                      <a:pt x="86555" y="399331"/>
                    </a:cubicBezTo>
                    <a:cubicBezTo>
                      <a:pt x="84156" y="397873"/>
                      <a:pt x="86246" y="396924"/>
                      <a:pt x="63741" y="376552"/>
                    </a:cubicBezTo>
                    <a:cubicBezTo>
                      <a:pt x="70784" y="362423"/>
                      <a:pt x="69685" y="364190"/>
                      <a:pt x="108984" y="321701"/>
                    </a:cubicBezTo>
                    <a:cubicBezTo>
                      <a:pt x="181701" y="243084"/>
                      <a:pt x="165709" y="255788"/>
                      <a:pt x="127905" y="204795"/>
                    </a:cubicBezTo>
                    <a:cubicBezTo>
                      <a:pt x="122491" y="197489"/>
                      <a:pt x="100863" y="190352"/>
                      <a:pt x="95038" y="183377"/>
                    </a:cubicBezTo>
                    <a:cubicBezTo>
                      <a:pt x="66313" y="148963"/>
                      <a:pt x="85461" y="159075"/>
                      <a:pt x="87475" y="143456"/>
                    </a:cubicBezTo>
                    <a:cubicBezTo>
                      <a:pt x="173180" y="64097"/>
                      <a:pt x="150702" y="85055"/>
                      <a:pt x="113385" y="50613"/>
                    </a:cubicBezTo>
                    <a:cubicBezTo>
                      <a:pt x="84449" y="23938"/>
                      <a:pt x="68635" y="8736"/>
                      <a:pt x="60125" y="0"/>
                    </a:cubicBezTo>
                    <a:cubicBezTo>
                      <a:pt x="40089" y="558"/>
                      <a:pt x="20036" y="1116"/>
                      <a:pt x="0" y="1675"/>
                    </a:cubicBezTo>
                    <a:cubicBezTo>
                      <a:pt x="12603" y="22470"/>
                      <a:pt x="34832" y="40121"/>
                      <a:pt x="83485" y="79700"/>
                    </a:cubicBezTo>
                    <a:cubicBezTo>
                      <a:pt x="77876" y="84269"/>
                      <a:pt x="71791" y="98035"/>
                      <a:pt x="59042" y="104430"/>
                    </a:cubicBezTo>
                    <a:cubicBezTo>
                      <a:pt x="57071" y="105422"/>
                      <a:pt x="42731" y="131593"/>
                      <a:pt x="42368" y="131663"/>
                    </a:cubicBezTo>
                    <a:cubicBezTo>
                      <a:pt x="34626" y="133295"/>
                      <a:pt x="37436" y="140893"/>
                      <a:pt x="31232" y="149223"/>
                    </a:cubicBezTo>
                    <a:cubicBezTo>
                      <a:pt x="-4158" y="196742"/>
                      <a:pt x="70968" y="217759"/>
                      <a:pt x="79858" y="227682"/>
                    </a:cubicBezTo>
                    <a:cubicBezTo>
                      <a:pt x="89408" y="238353"/>
                      <a:pt x="88671" y="238115"/>
                      <a:pt x="102081" y="250271"/>
                    </a:cubicBezTo>
                    <a:cubicBezTo>
                      <a:pt x="99921" y="260828"/>
                      <a:pt x="94881" y="253289"/>
                      <a:pt x="94431" y="260069"/>
                    </a:cubicBezTo>
                    <a:cubicBezTo>
                      <a:pt x="94204" y="263597"/>
                      <a:pt x="92331" y="265619"/>
                      <a:pt x="89343" y="266865"/>
                    </a:cubicBezTo>
                    <a:cubicBezTo>
                      <a:pt x="80280" y="270632"/>
                      <a:pt x="79094" y="283227"/>
                      <a:pt x="68603" y="285400"/>
                    </a:cubicBezTo>
                    <a:cubicBezTo>
                      <a:pt x="68245" y="285471"/>
                      <a:pt x="53959" y="305691"/>
                      <a:pt x="44160" y="314298"/>
                    </a:cubicBezTo>
                    <a:cubicBezTo>
                      <a:pt x="35119" y="322237"/>
                      <a:pt x="18753" y="346815"/>
                      <a:pt x="16301" y="351080"/>
                    </a:cubicBezTo>
                    <a:cubicBezTo>
                      <a:pt x="5284" y="358104"/>
                      <a:pt x="2837" y="372509"/>
                      <a:pt x="8375" y="382086"/>
                    </a:cubicBezTo>
                    <a:cubicBezTo>
                      <a:pt x="14693" y="393001"/>
                      <a:pt x="9820" y="386389"/>
                      <a:pt x="14060" y="398122"/>
                    </a:cubicBezTo>
                    <a:cubicBezTo>
                      <a:pt x="29580" y="406831"/>
                      <a:pt x="28725" y="414657"/>
                      <a:pt x="34751" y="419882"/>
                    </a:cubicBezTo>
                    <a:cubicBezTo>
                      <a:pt x="45313" y="429041"/>
                      <a:pt x="71770" y="454350"/>
                      <a:pt x="72105" y="454708"/>
                    </a:cubicBezTo>
                    <a:cubicBezTo>
                      <a:pt x="124191" y="510622"/>
                      <a:pt x="111566" y="479698"/>
                      <a:pt x="99158" y="505126"/>
                    </a:cubicBezTo>
                    <a:cubicBezTo>
                      <a:pt x="96976" y="509597"/>
                      <a:pt x="89613" y="508768"/>
                      <a:pt x="76507" y="529802"/>
                    </a:cubicBezTo>
                    <a:cubicBezTo>
                      <a:pt x="67244" y="544673"/>
                      <a:pt x="56064" y="550965"/>
                      <a:pt x="48897" y="561024"/>
                    </a:cubicBezTo>
                    <a:cubicBezTo>
                      <a:pt x="43997" y="567901"/>
                      <a:pt x="40034" y="575342"/>
                      <a:pt x="33159" y="580621"/>
                    </a:cubicBezTo>
                    <a:cubicBezTo>
                      <a:pt x="32802" y="580897"/>
                      <a:pt x="16052" y="610131"/>
                      <a:pt x="9875" y="610434"/>
                    </a:cubicBezTo>
                    <a:cubicBezTo>
                      <a:pt x="-2420" y="631966"/>
                      <a:pt x="-4022" y="623365"/>
                      <a:pt x="14557" y="662885"/>
                    </a:cubicBezTo>
                    <a:cubicBezTo>
                      <a:pt x="22716" y="666863"/>
                      <a:pt x="26257" y="674998"/>
                      <a:pt x="31275" y="681745"/>
                    </a:cubicBezTo>
                    <a:cubicBezTo>
                      <a:pt x="37409" y="689999"/>
                      <a:pt x="62989" y="709585"/>
                      <a:pt x="67650" y="726050"/>
                    </a:cubicBezTo>
                    <a:cubicBezTo>
                      <a:pt x="68982" y="730749"/>
                      <a:pt x="92001" y="741436"/>
                      <a:pt x="96213" y="755695"/>
                    </a:cubicBezTo>
                    <a:cubicBezTo>
                      <a:pt x="97111" y="758735"/>
                      <a:pt x="97371" y="750985"/>
                      <a:pt x="110418" y="767732"/>
                    </a:cubicBezTo>
                    <a:cubicBezTo>
                      <a:pt x="103694" y="775661"/>
                      <a:pt x="94859" y="781525"/>
                      <a:pt x="88503" y="789849"/>
                    </a:cubicBezTo>
                    <a:cubicBezTo>
                      <a:pt x="87702" y="790901"/>
                      <a:pt x="82256" y="790570"/>
                      <a:pt x="80962" y="792830"/>
                    </a:cubicBezTo>
                    <a:cubicBezTo>
                      <a:pt x="79609" y="795188"/>
                      <a:pt x="61614" y="812048"/>
                      <a:pt x="46157" y="826860"/>
                    </a:cubicBezTo>
                    <a:cubicBezTo>
                      <a:pt x="72603" y="827234"/>
                      <a:pt x="99017" y="827624"/>
                      <a:pt x="125360" y="828025"/>
                    </a:cubicBezTo>
                    <a:cubicBezTo>
                      <a:pt x="125804" y="827158"/>
                      <a:pt x="126199" y="826204"/>
                      <a:pt x="126502" y="825098"/>
                    </a:cubicBezTo>
                    <a:cubicBezTo>
                      <a:pt x="127363" y="822042"/>
                      <a:pt x="141276" y="820139"/>
                      <a:pt x="157794" y="80094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7" name="Google Shape;2497;p27"/>
              <p:cNvSpPr/>
              <p:nvPr/>
            </p:nvSpPr>
            <p:spPr>
              <a:xfrm>
                <a:off x="15710680" y="7059187"/>
                <a:ext cx="182422" cy="846180"/>
              </a:xfrm>
              <a:custGeom>
                <a:avLst/>
                <a:gdLst/>
                <a:ahLst/>
                <a:cxnLst/>
                <a:rect l="l" t="t" r="r" b="b"/>
                <a:pathLst>
                  <a:path w="182422" h="846180" extrusionOk="0">
                    <a:moveTo>
                      <a:pt x="136542" y="839254"/>
                    </a:moveTo>
                    <a:cubicBezTo>
                      <a:pt x="148002" y="828496"/>
                      <a:pt x="170112" y="801442"/>
                      <a:pt x="172510" y="799772"/>
                    </a:cubicBezTo>
                    <a:cubicBezTo>
                      <a:pt x="189358" y="788028"/>
                      <a:pt x="182223" y="765943"/>
                      <a:pt x="164244" y="761738"/>
                    </a:cubicBezTo>
                    <a:cubicBezTo>
                      <a:pt x="156399" y="741013"/>
                      <a:pt x="139173" y="741680"/>
                      <a:pt x="134436" y="728288"/>
                    </a:cubicBezTo>
                    <a:cubicBezTo>
                      <a:pt x="133667" y="726110"/>
                      <a:pt x="130917" y="724077"/>
                      <a:pt x="128605" y="723134"/>
                    </a:cubicBezTo>
                    <a:cubicBezTo>
                      <a:pt x="122585" y="720685"/>
                      <a:pt x="101190" y="690422"/>
                      <a:pt x="82502" y="679068"/>
                    </a:cubicBezTo>
                    <a:cubicBezTo>
                      <a:pt x="80981" y="678141"/>
                      <a:pt x="79952" y="676396"/>
                      <a:pt x="78734" y="674992"/>
                    </a:cubicBezTo>
                    <a:cubicBezTo>
                      <a:pt x="50507" y="642410"/>
                      <a:pt x="57691" y="665622"/>
                      <a:pt x="68626" y="645813"/>
                    </a:cubicBezTo>
                    <a:cubicBezTo>
                      <a:pt x="76233" y="632031"/>
                      <a:pt x="124242" y="585114"/>
                      <a:pt x="125330" y="578551"/>
                    </a:cubicBezTo>
                    <a:cubicBezTo>
                      <a:pt x="125849" y="575397"/>
                      <a:pt x="139541" y="571933"/>
                      <a:pt x="153849" y="551166"/>
                    </a:cubicBezTo>
                    <a:cubicBezTo>
                      <a:pt x="162273" y="538945"/>
                      <a:pt x="164487" y="540581"/>
                      <a:pt x="167281" y="531764"/>
                    </a:cubicBezTo>
                    <a:cubicBezTo>
                      <a:pt x="179548" y="527954"/>
                      <a:pt x="185888" y="516041"/>
                      <a:pt x="171888" y="500249"/>
                    </a:cubicBezTo>
                    <a:cubicBezTo>
                      <a:pt x="161780" y="488851"/>
                      <a:pt x="89561" y="413292"/>
                      <a:pt x="85680" y="404550"/>
                    </a:cubicBezTo>
                    <a:cubicBezTo>
                      <a:pt x="84813" y="402604"/>
                      <a:pt x="82837" y="403715"/>
                      <a:pt x="76585" y="398572"/>
                    </a:cubicBezTo>
                    <a:cubicBezTo>
                      <a:pt x="110236" y="352175"/>
                      <a:pt x="126445" y="351535"/>
                      <a:pt x="123814" y="338512"/>
                    </a:cubicBezTo>
                    <a:cubicBezTo>
                      <a:pt x="154439" y="312813"/>
                      <a:pt x="139914" y="314433"/>
                      <a:pt x="148620" y="310867"/>
                    </a:cubicBezTo>
                    <a:cubicBezTo>
                      <a:pt x="149378" y="310558"/>
                      <a:pt x="148636" y="306065"/>
                      <a:pt x="148214" y="303572"/>
                    </a:cubicBezTo>
                    <a:cubicBezTo>
                      <a:pt x="141316" y="262698"/>
                      <a:pt x="116949" y="254698"/>
                      <a:pt x="109549" y="232077"/>
                    </a:cubicBezTo>
                    <a:cubicBezTo>
                      <a:pt x="109110" y="230744"/>
                      <a:pt x="107643" y="229774"/>
                      <a:pt x="106766" y="228549"/>
                    </a:cubicBezTo>
                    <a:cubicBezTo>
                      <a:pt x="100026" y="219244"/>
                      <a:pt x="104195" y="202849"/>
                      <a:pt x="100567" y="199690"/>
                    </a:cubicBezTo>
                    <a:cubicBezTo>
                      <a:pt x="100784" y="199386"/>
                      <a:pt x="101130" y="199110"/>
                      <a:pt x="101244" y="198790"/>
                    </a:cubicBezTo>
                    <a:cubicBezTo>
                      <a:pt x="107470" y="181924"/>
                      <a:pt x="122336" y="171400"/>
                      <a:pt x="131734" y="156881"/>
                    </a:cubicBezTo>
                    <a:cubicBezTo>
                      <a:pt x="141955" y="141082"/>
                      <a:pt x="231942" y="118467"/>
                      <a:pt x="144678" y="52337"/>
                    </a:cubicBezTo>
                    <a:cubicBezTo>
                      <a:pt x="103112" y="20838"/>
                      <a:pt x="110280" y="17695"/>
                      <a:pt x="89323" y="0"/>
                    </a:cubicBezTo>
                    <a:cubicBezTo>
                      <a:pt x="65524" y="715"/>
                      <a:pt x="41460" y="1436"/>
                      <a:pt x="17180" y="2152"/>
                    </a:cubicBezTo>
                    <a:cubicBezTo>
                      <a:pt x="19437" y="11191"/>
                      <a:pt x="25788" y="17429"/>
                      <a:pt x="31174" y="24079"/>
                    </a:cubicBezTo>
                    <a:cubicBezTo>
                      <a:pt x="38829" y="24805"/>
                      <a:pt x="78333" y="70606"/>
                      <a:pt x="86979" y="76367"/>
                    </a:cubicBezTo>
                    <a:cubicBezTo>
                      <a:pt x="122834" y="100300"/>
                      <a:pt x="113284" y="100371"/>
                      <a:pt x="120441" y="103026"/>
                    </a:cubicBezTo>
                    <a:cubicBezTo>
                      <a:pt x="128129" y="105877"/>
                      <a:pt x="124474" y="103888"/>
                      <a:pt x="96561" y="131658"/>
                    </a:cubicBezTo>
                    <a:cubicBezTo>
                      <a:pt x="91126" y="137067"/>
                      <a:pt x="63278" y="167346"/>
                      <a:pt x="52634" y="167590"/>
                    </a:cubicBezTo>
                    <a:cubicBezTo>
                      <a:pt x="46560" y="186352"/>
                      <a:pt x="44649" y="190146"/>
                      <a:pt x="46252" y="194351"/>
                    </a:cubicBezTo>
                    <a:cubicBezTo>
                      <a:pt x="52055" y="209597"/>
                      <a:pt x="49624" y="219558"/>
                      <a:pt x="61746" y="231232"/>
                    </a:cubicBezTo>
                    <a:cubicBezTo>
                      <a:pt x="70402" y="239567"/>
                      <a:pt x="101201" y="293183"/>
                      <a:pt x="103166" y="295627"/>
                    </a:cubicBezTo>
                    <a:cubicBezTo>
                      <a:pt x="92831" y="300678"/>
                      <a:pt x="80114" y="309290"/>
                      <a:pt x="78669" y="320752"/>
                    </a:cubicBezTo>
                    <a:cubicBezTo>
                      <a:pt x="78073" y="325473"/>
                      <a:pt x="66039" y="327998"/>
                      <a:pt x="45580" y="359714"/>
                    </a:cubicBezTo>
                    <a:cubicBezTo>
                      <a:pt x="41736" y="365670"/>
                      <a:pt x="35240" y="369718"/>
                      <a:pt x="33085" y="376921"/>
                    </a:cubicBezTo>
                    <a:cubicBezTo>
                      <a:pt x="24656" y="379213"/>
                      <a:pt x="27049" y="388128"/>
                      <a:pt x="23281" y="393380"/>
                    </a:cubicBezTo>
                    <a:cubicBezTo>
                      <a:pt x="15827" y="403742"/>
                      <a:pt x="25084" y="422857"/>
                      <a:pt x="32187" y="433409"/>
                    </a:cubicBezTo>
                    <a:cubicBezTo>
                      <a:pt x="36074" y="439192"/>
                      <a:pt x="57355" y="442476"/>
                      <a:pt x="72059" y="466208"/>
                    </a:cubicBezTo>
                    <a:cubicBezTo>
                      <a:pt x="76763" y="473807"/>
                      <a:pt x="110106" y="503462"/>
                      <a:pt x="116614" y="509234"/>
                    </a:cubicBezTo>
                    <a:cubicBezTo>
                      <a:pt x="102830" y="522480"/>
                      <a:pt x="85523" y="544689"/>
                      <a:pt x="83769" y="547583"/>
                    </a:cubicBezTo>
                    <a:cubicBezTo>
                      <a:pt x="83092" y="548700"/>
                      <a:pt x="77624" y="549003"/>
                      <a:pt x="76585" y="551355"/>
                    </a:cubicBezTo>
                    <a:cubicBezTo>
                      <a:pt x="73358" y="558704"/>
                      <a:pt x="31992" y="600879"/>
                      <a:pt x="15545" y="629029"/>
                    </a:cubicBezTo>
                    <a:cubicBezTo>
                      <a:pt x="3981" y="633998"/>
                      <a:pt x="-231" y="646285"/>
                      <a:pt x="2200" y="656251"/>
                    </a:cubicBezTo>
                    <a:cubicBezTo>
                      <a:pt x="-382" y="661692"/>
                      <a:pt x="-1844" y="664787"/>
                      <a:pt x="4544" y="669155"/>
                    </a:cubicBezTo>
                    <a:cubicBezTo>
                      <a:pt x="16828" y="677550"/>
                      <a:pt x="26957" y="696372"/>
                      <a:pt x="30687" y="699608"/>
                    </a:cubicBezTo>
                    <a:cubicBezTo>
                      <a:pt x="49137" y="715606"/>
                      <a:pt x="117946" y="783232"/>
                      <a:pt x="118979" y="785264"/>
                    </a:cubicBezTo>
                    <a:cubicBezTo>
                      <a:pt x="103345" y="797854"/>
                      <a:pt x="92534" y="813858"/>
                      <a:pt x="64263" y="845004"/>
                    </a:cubicBezTo>
                    <a:cubicBezTo>
                      <a:pt x="86383" y="845394"/>
                      <a:pt x="108341" y="845790"/>
                      <a:pt x="130121" y="846180"/>
                    </a:cubicBezTo>
                    <a:cubicBezTo>
                      <a:pt x="131723" y="844137"/>
                      <a:pt x="133775" y="841845"/>
                      <a:pt x="136542" y="83925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8" name="Google Shape;2498;p27"/>
              <p:cNvSpPr/>
              <p:nvPr/>
            </p:nvSpPr>
            <p:spPr>
              <a:xfrm>
                <a:off x="16290288" y="7039118"/>
                <a:ext cx="177148" cy="874931"/>
              </a:xfrm>
              <a:custGeom>
                <a:avLst/>
                <a:gdLst/>
                <a:ahLst/>
                <a:cxnLst/>
                <a:rect l="l" t="t" r="r" b="b"/>
                <a:pathLst>
                  <a:path w="177148" h="874931" extrusionOk="0">
                    <a:moveTo>
                      <a:pt x="167493" y="808774"/>
                    </a:moveTo>
                    <a:cubicBezTo>
                      <a:pt x="183848" y="797377"/>
                      <a:pt x="176924" y="775937"/>
                      <a:pt x="159470" y="771851"/>
                    </a:cubicBezTo>
                    <a:cubicBezTo>
                      <a:pt x="151836" y="751679"/>
                      <a:pt x="135065" y="752183"/>
                      <a:pt x="130528" y="739371"/>
                    </a:cubicBezTo>
                    <a:cubicBezTo>
                      <a:pt x="129781" y="737258"/>
                      <a:pt x="127112" y="735280"/>
                      <a:pt x="124871" y="734364"/>
                    </a:cubicBezTo>
                    <a:cubicBezTo>
                      <a:pt x="119029" y="731984"/>
                      <a:pt x="98257" y="702605"/>
                      <a:pt x="80110" y="691581"/>
                    </a:cubicBezTo>
                    <a:cubicBezTo>
                      <a:pt x="78107" y="690367"/>
                      <a:pt x="73419" y="683327"/>
                      <a:pt x="69521" y="679626"/>
                    </a:cubicBezTo>
                    <a:cubicBezTo>
                      <a:pt x="55862" y="666641"/>
                      <a:pt x="55900" y="670575"/>
                      <a:pt x="59792" y="666353"/>
                    </a:cubicBezTo>
                    <a:cubicBezTo>
                      <a:pt x="60117" y="666001"/>
                      <a:pt x="110551" y="607578"/>
                      <a:pt x="112814" y="606001"/>
                    </a:cubicBezTo>
                    <a:cubicBezTo>
                      <a:pt x="123658" y="598435"/>
                      <a:pt x="119132" y="594511"/>
                      <a:pt x="124470" y="591260"/>
                    </a:cubicBezTo>
                    <a:cubicBezTo>
                      <a:pt x="142574" y="580236"/>
                      <a:pt x="155545" y="559512"/>
                      <a:pt x="160823" y="551507"/>
                    </a:cubicBezTo>
                    <a:cubicBezTo>
                      <a:pt x="152930" y="543454"/>
                      <a:pt x="144966" y="535465"/>
                      <a:pt x="136976" y="527498"/>
                    </a:cubicBezTo>
                    <a:cubicBezTo>
                      <a:pt x="145302" y="521450"/>
                      <a:pt x="153044" y="515928"/>
                      <a:pt x="160249" y="510811"/>
                    </a:cubicBezTo>
                    <a:cubicBezTo>
                      <a:pt x="146277" y="495951"/>
                      <a:pt x="86341" y="432108"/>
                      <a:pt x="83201" y="425057"/>
                    </a:cubicBezTo>
                    <a:cubicBezTo>
                      <a:pt x="82362" y="423166"/>
                      <a:pt x="80440" y="424245"/>
                      <a:pt x="74371" y="419253"/>
                    </a:cubicBezTo>
                    <a:cubicBezTo>
                      <a:pt x="107249" y="373913"/>
                      <a:pt x="122792" y="373642"/>
                      <a:pt x="120226" y="360944"/>
                    </a:cubicBezTo>
                    <a:cubicBezTo>
                      <a:pt x="149963" y="335992"/>
                      <a:pt x="135893" y="337553"/>
                      <a:pt x="144311" y="334101"/>
                    </a:cubicBezTo>
                    <a:cubicBezTo>
                      <a:pt x="145048" y="333803"/>
                      <a:pt x="144328" y="329440"/>
                      <a:pt x="143922" y="327023"/>
                    </a:cubicBezTo>
                    <a:cubicBezTo>
                      <a:pt x="143700" y="325711"/>
                      <a:pt x="142232" y="324562"/>
                      <a:pt x="142146" y="323283"/>
                    </a:cubicBezTo>
                    <a:cubicBezTo>
                      <a:pt x="141745" y="317056"/>
                      <a:pt x="141502" y="315018"/>
                      <a:pt x="139033" y="313750"/>
                    </a:cubicBezTo>
                    <a:cubicBezTo>
                      <a:pt x="138784" y="295670"/>
                      <a:pt x="131887" y="298163"/>
                      <a:pt x="123950" y="285054"/>
                    </a:cubicBezTo>
                    <a:cubicBezTo>
                      <a:pt x="118326" y="275759"/>
                      <a:pt x="109869" y="268291"/>
                      <a:pt x="106377" y="257609"/>
                    </a:cubicBezTo>
                    <a:cubicBezTo>
                      <a:pt x="105955" y="256313"/>
                      <a:pt x="104526" y="255370"/>
                      <a:pt x="103671" y="254184"/>
                    </a:cubicBezTo>
                    <a:cubicBezTo>
                      <a:pt x="97125" y="245149"/>
                      <a:pt x="101175" y="229232"/>
                      <a:pt x="97651" y="226164"/>
                    </a:cubicBezTo>
                    <a:cubicBezTo>
                      <a:pt x="97862" y="225872"/>
                      <a:pt x="98197" y="225601"/>
                      <a:pt x="98311" y="225292"/>
                    </a:cubicBezTo>
                    <a:cubicBezTo>
                      <a:pt x="104358" y="208919"/>
                      <a:pt x="118791" y="198698"/>
                      <a:pt x="127913" y="184602"/>
                    </a:cubicBezTo>
                    <a:cubicBezTo>
                      <a:pt x="136932" y="170663"/>
                      <a:pt x="225680" y="147662"/>
                      <a:pt x="140484" y="83098"/>
                    </a:cubicBezTo>
                    <a:cubicBezTo>
                      <a:pt x="96876" y="50055"/>
                      <a:pt x="108543" y="49166"/>
                      <a:pt x="81274" y="27846"/>
                    </a:cubicBezTo>
                    <a:cubicBezTo>
                      <a:pt x="72931" y="21321"/>
                      <a:pt x="84252" y="25369"/>
                      <a:pt x="87781" y="15619"/>
                    </a:cubicBezTo>
                    <a:cubicBezTo>
                      <a:pt x="89010" y="12232"/>
                      <a:pt x="91880" y="10845"/>
                      <a:pt x="93958" y="8520"/>
                    </a:cubicBezTo>
                    <a:cubicBezTo>
                      <a:pt x="97726" y="4298"/>
                      <a:pt x="100671" y="1648"/>
                      <a:pt x="102425" y="0"/>
                    </a:cubicBezTo>
                    <a:cubicBezTo>
                      <a:pt x="79092" y="976"/>
                      <a:pt x="53696" y="1984"/>
                      <a:pt x="26482" y="3024"/>
                    </a:cubicBezTo>
                    <a:cubicBezTo>
                      <a:pt x="15611" y="9360"/>
                      <a:pt x="14701" y="26903"/>
                      <a:pt x="17149" y="33173"/>
                    </a:cubicBezTo>
                    <a:cubicBezTo>
                      <a:pt x="16824" y="41021"/>
                      <a:pt x="31251" y="58000"/>
                      <a:pt x="34234" y="58965"/>
                    </a:cubicBezTo>
                    <a:cubicBezTo>
                      <a:pt x="44266" y="62217"/>
                      <a:pt x="74285" y="99639"/>
                      <a:pt x="84457" y="106430"/>
                    </a:cubicBezTo>
                    <a:cubicBezTo>
                      <a:pt x="119267" y="129663"/>
                      <a:pt x="109999" y="129734"/>
                      <a:pt x="116945" y="132314"/>
                    </a:cubicBezTo>
                    <a:cubicBezTo>
                      <a:pt x="119701" y="133332"/>
                      <a:pt x="123848" y="134584"/>
                      <a:pt x="115110" y="139912"/>
                    </a:cubicBezTo>
                    <a:cubicBezTo>
                      <a:pt x="105804" y="145581"/>
                      <a:pt x="64345" y="194698"/>
                      <a:pt x="51114" y="194996"/>
                    </a:cubicBezTo>
                    <a:cubicBezTo>
                      <a:pt x="45219" y="213217"/>
                      <a:pt x="43362" y="216897"/>
                      <a:pt x="44916" y="220983"/>
                    </a:cubicBezTo>
                    <a:cubicBezTo>
                      <a:pt x="50551" y="235790"/>
                      <a:pt x="48191" y="245453"/>
                      <a:pt x="59960" y="256790"/>
                    </a:cubicBezTo>
                    <a:cubicBezTo>
                      <a:pt x="68384" y="264898"/>
                      <a:pt x="98251" y="316926"/>
                      <a:pt x="100184" y="319311"/>
                    </a:cubicBezTo>
                    <a:cubicBezTo>
                      <a:pt x="90158" y="324215"/>
                      <a:pt x="77799" y="332578"/>
                      <a:pt x="76396" y="343704"/>
                    </a:cubicBezTo>
                    <a:cubicBezTo>
                      <a:pt x="75817" y="348289"/>
                      <a:pt x="64134" y="350733"/>
                      <a:pt x="44266" y="381533"/>
                    </a:cubicBezTo>
                    <a:cubicBezTo>
                      <a:pt x="40536" y="387316"/>
                      <a:pt x="34229" y="391245"/>
                      <a:pt x="32134" y="398236"/>
                    </a:cubicBezTo>
                    <a:cubicBezTo>
                      <a:pt x="23948" y="400463"/>
                      <a:pt x="26276" y="409118"/>
                      <a:pt x="22611" y="414218"/>
                    </a:cubicBezTo>
                    <a:cubicBezTo>
                      <a:pt x="15373" y="424277"/>
                      <a:pt x="24365" y="442839"/>
                      <a:pt x="31257" y="453088"/>
                    </a:cubicBezTo>
                    <a:cubicBezTo>
                      <a:pt x="35035" y="458702"/>
                      <a:pt x="55689" y="461889"/>
                      <a:pt x="69970" y="484933"/>
                    </a:cubicBezTo>
                    <a:cubicBezTo>
                      <a:pt x="74529" y="492293"/>
                      <a:pt x="106708" y="520924"/>
                      <a:pt x="113231" y="526707"/>
                    </a:cubicBezTo>
                    <a:cubicBezTo>
                      <a:pt x="93693" y="545481"/>
                      <a:pt x="29486" y="618396"/>
                      <a:pt x="15102" y="643017"/>
                    </a:cubicBezTo>
                    <a:cubicBezTo>
                      <a:pt x="3874" y="647835"/>
                      <a:pt x="-213" y="659769"/>
                      <a:pt x="2147" y="669448"/>
                    </a:cubicBezTo>
                    <a:cubicBezTo>
                      <a:pt x="-359" y="674721"/>
                      <a:pt x="-1810" y="677724"/>
                      <a:pt x="4421" y="681973"/>
                    </a:cubicBezTo>
                    <a:cubicBezTo>
                      <a:pt x="16342" y="690124"/>
                      <a:pt x="26184" y="708398"/>
                      <a:pt x="29800" y="711536"/>
                    </a:cubicBezTo>
                    <a:cubicBezTo>
                      <a:pt x="57286" y="735377"/>
                      <a:pt x="115348" y="794348"/>
                      <a:pt x="115527" y="794700"/>
                    </a:cubicBezTo>
                    <a:cubicBezTo>
                      <a:pt x="109447" y="799588"/>
                      <a:pt x="111006" y="796244"/>
                      <a:pt x="106903" y="801371"/>
                    </a:cubicBezTo>
                    <a:cubicBezTo>
                      <a:pt x="67074" y="851150"/>
                      <a:pt x="42690" y="868487"/>
                      <a:pt x="44618" y="874259"/>
                    </a:cubicBezTo>
                    <a:cubicBezTo>
                      <a:pt x="66690" y="874519"/>
                      <a:pt x="88112" y="874742"/>
                      <a:pt x="108889" y="874931"/>
                    </a:cubicBezTo>
                    <a:cubicBezTo>
                      <a:pt x="118049" y="864629"/>
                      <a:pt x="166215" y="809669"/>
                      <a:pt x="167493" y="80877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9" name="Google Shape;2499;p27"/>
              <p:cNvSpPr/>
              <p:nvPr/>
            </p:nvSpPr>
            <p:spPr>
              <a:xfrm>
                <a:off x="14328848" y="7095937"/>
                <a:ext cx="171950" cy="802915"/>
              </a:xfrm>
              <a:custGeom>
                <a:avLst/>
                <a:gdLst/>
                <a:ahLst/>
                <a:cxnLst/>
                <a:rect l="l" t="t" r="r" b="b"/>
                <a:pathLst>
                  <a:path w="171950" h="802915" extrusionOk="0">
                    <a:moveTo>
                      <a:pt x="167434" y="734315"/>
                    </a:moveTo>
                    <a:cubicBezTo>
                      <a:pt x="179891" y="717633"/>
                      <a:pt x="155633" y="716490"/>
                      <a:pt x="153727" y="711320"/>
                    </a:cubicBezTo>
                    <a:cubicBezTo>
                      <a:pt x="148974" y="698372"/>
                      <a:pt x="133231" y="696172"/>
                      <a:pt x="129295" y="687435"/>
                    </a:cubicBezTo>
                    <a:cubicBezTo>
                      <a:pt x="120129" y="667101"/>
                      <a:pt x="101869" y="660901"/>
                      <a:pt x="74324" y="624780"/>
                    </a:cubicBezTo>
                    <a:cubicBezTo>
                      <a:pt x="80149" y="615084"/>
                      <a:pt x="84437" y="620417"/>
                      <a:pt x="101051" y="597433"/>
                    </a:cubicBezTo>
                    <a:cubicBezTo>
                      <a:pt x="134346" y="551382"/>
                      <a:pt x="139256" y="560016"/>
                      <a:pt x="151751" y="535286"/>
                    </a:cubicBezTo>
                    <a:cubicBezTo>
                      <a:pt x="159785" y="519353"/>
                      <a:pt x="169356" y="523222"/>
                      <a:pt x="131033" y="483302"/>
                    </a:cubicBezTo>
                    <a:cubicBezTo>
                      <a:pt x="121786" y="473666"/>
                      <a:pt x="111792" y="464290"/>
                      <a:pt x="104051" y="453548"/>
                    </a:cubicBezTo>
                    <a:cubicBezTo>
                      <a:pt x="93120" y="438390"/>
                      <a:pt x="75168" y="429707"/>
                      <a:pt x="67319" y="412050"/>
                    </a:cubicBezTo>
                    <a:cubicBezTo>
                      <a:pt x="66496" y="410202"/>
                      <a:pt x="64671" y="411216"/>
                      <a:pt x="58787" y="406479"/>
                    </a:cubicBezTo>
                    <a:cubicBezTo>
                      <a:pt x="65445" y="397683"/>
                      <a:pt x="117861" y="336512"/>
                      <a:pt x="134573" y="330329"/>
                    </a:cubicBezTo>
                    <a:cubicBezTo>
                      <a:pt x="140853" y="328009"/>
                      <a:pt x="139868" y="318563"/>
                      <a:pt x="147333" y="317278"/>
                    </a:cubicBezTo>
                    <a:cubicBezTo>
                      <a:pt x="147680" y="317219"/>
                      <a:pt x="146478" y="319668"/>
                      <a:pt x="151881" y="292522"/>
                    </a:cubicBezTo>
                    <a:cubicBezTo>
                      <a:pt x="154339" y="289297"/>
                      <a:pt x="151783" y="287866"/>
                      <a:pt x="148113" y="279016"/>
                    </a:cubicBezTo>
                    <a:cubicBezTo>
                      <a:pt x="114413" y="269591"/>
                      <a:pt x="75066" y="193614"/>
                      <a:pt x="68851" y="190308"/>
                    </a:cubicBezTo>
                    <a:cubicBezTo>
                      <a:pt x="61623" y="186471"/>
                      <a:pt x="57601" y="180147"/>
                      <a:pt x="54504" y="173356"/>
                    </a:cubicBezTo>
                    <a:cubicBezTo>
                      <a:pt x="56307" y="171801"/>
                      <a:pt x="57915" y="169839"/>
                      <a:pt x="59501" y="167655"/>
                    </a:cubicBezTo>
                    <a:cubicBezTo>
                      <a:pt x="77193" y="143256"/>
                      <a:pt x="101490" y="135625"/>
                      <a:pt x="120259" y="116581"/>
                    </a:cubicBezTo>
                    <a:cubicBezTo>
                      <a:pt x="146424" y="90035"/>
                      <a:pt x="153386" y="81901"/>
                      <a:pt x="170228" y="71728"/>
                    </a:cubicBezTo>
                    <a:cubicBezTo>
                      <a:pt x="166455" y="66493"/>
                      <a:pt x="173595" y="66341"/>
                      <a:pt x="171587" y="57036"/>
                    </a:cubicBezTo>
                    <a:cubicBezTo>
                      <a:pt x="168907" y="44403"/>
                      <a:pt x="138866" y="18248"/>
                      <a:pt x="123172" y="0"/>
                    </a:cubicBezTo>
                    <a:cubicBezTo>
                      <a:pt x="101100" y="558"/>
                      <a:pt x="80052" y="1095"/>
                      <a:pt x="60118" y="1593"/>
                    </a:cubicBezTo>
                    <a:cubicBezTo>
                      <a:pt x="66766" y="8823"/>
                      <a:pt x="66810" y="12416"/>
                      <a:pt x="74909" y="19993"/>
                    </a:cubicBezTo>
                    <a:cubicBezTo>
                      <a:pt x="137702" y="78725"/>
                      <a:pt x="111944" y="36777"/>
                      <a:pt x="55630" y="112890"/>
                    </a:cubicBezTo>
                    <a:cubicBezTo>
                      <a:pt x="50195" y="120233"/>
                      <a:pt x="30424" y="128059"/>
                      <a:pt x="25021" y="135430"/>
                    </a:cubicBezTo>
                    <a:cubicBezTo>
                      <a:pt x="19515" y="142952"/>
                      <a:pt x="15775" y="148204"/>
                      <a:pt x="11059" y="150242"/>
                    </a:cubicBezTo>
                    <a:cubicBezTo>
                      <a:pt x="178" y="154946"/>
                      <a:pt x="1726" y="169199"/>
                      <a:pt x="1222" y="170397"/>
                    </a:cubicBezTo>
                    <a:cubicBezTo>
                      <a:pt x="-1831" y="177616"/>
                      <a:pt x="1287" y="183875"/>
                      <a:pt x="5602" y="188433"/>
                    </a:cubicBezTo>
                    <a:cubicBezTo>
                      <a:pt x="15715" y="199115"/>
                      <a:pt x="17805" y="209299"/>
                      <a:pt x="30505" y="217797"/>
                    </a:cubicBezTo>
                    <a:cubicBezTo>
                      <a:pt x="35578" y="221189"/>
                      <a:pt x="48154" y="248645"/>
                      <a:pt x="52458" y="253560"/>
                    </a:cubicBezTo>
                    <a:cubicBezTo>
                      <a:pt x="56995" y="258741"/>
                      <a:pt x="63426" y="262383"/>
                      <a:pt x="67476" y="267852"/>
                    </a:cubicBezTo>
                    <a:cubicBezTo>
                      <a:pt x="90619" y="299134"/>
                      <a:pt x="68423" y="270404"/>
                      <a:pt x="95800" y="295822"/>
                    </a:cubicBezTo>
                    <a:cubicBezTo>
                      <a:pt x="89298" y="302868"/>
                      <a:pt x="83565" y="310607"/>
                      <a:pt x="77453" y="317912"/>
                    </a:cubicBezTo>
                    <a:cubicBezTo>
                      <a:pt x="56107" y="343444"/>
                      <a:pt x="48587" y="342669"/>
                      <a:pt x="46053" y="349817"/>
                    </a:cubicBezTo>
                    <a:cubicBezTo>
                      <a:pt x="41555" y="362543"/>
                      <a:pt x="21145" y="381284"/>
                      <a:pt x="17707" y="397033"/>
                    </a:cubicBezTo>
                    <a:cubicBezTo>
                      <a:pt x="13815" y="402626"/>
                      <a:pt x="8385" y="402853"/>
                      <a:pt x="9570" y="417416"/>
                    </a:cubicBezTo>
                    <a:cubicBezTo>
                      <a:pt x="10502" y="428878"/>
                      <a:pt x="21648" y="444882"/>
                      <a:pt x="26191" y="447077"/>
                    </a:cubicBezTo>
                    <a:cubicBezTo>
                      <a:pt x="54282" y="460659"/>
                      <a:pt x="36195" y="462382"/>
                      <a:pt x="103201" y="518789"/>
                    </a:cubicBezTo>
                    <a:cubicBezTo>
                      <a:pt x="92541" y="528609"/>
                      <a:pt x="93359" y="525396"/>
                      <a:pt x="91274" y="528409"/>
                    </a:cubicBezTo>
                    <a:cubicBezTo>
                      <a:pt x="42681" y="598961"/>
                      <a:pt x="33607" y="597248"/>
                      <a:pt x="19905" y="631018"/>
                    </a:cubicBezTo>
                    <a:cubicBezTo>
                      <a:pt x="12927" y="648219"/>
                      <a:pt x="33245" y="659026"/>
                      <a:pt x="40856" y="665660"/>
                    </a:cubicBezTo>
                    <a:cubicBezTo>
                      <a:pt x="91891" y="710160"/>
                      <a:pt x="103553" y="725947"/>
                      <a:pt x="110374" y="732169"/>
                    </a:cubicBezTo>
                    <a:cubicBezTo>
                      <a:pt x="110704" y="732472"/>
                      <a:pt x="53443" y="785318"/>
                      <a:pt x="42800" y="802916"/>
                    </a:cubicBezTo>
                    <a:cubicBezTo>
                      <a:pt x="62268" y="802336"/>
                      <a:pt x="82120" y="801810"/>
                      <a:pt x="102329" y="801328"/>
                    </a:cubicBezTo>
                    <a:cubicBezTo>
                      <a:pt x="112664" y="797285"/>
                      <a:pt x="119556" y="786950"/>
                      <a:pt x="155275" y="758329"/>
                    </a:cubicBezTo>
                    <a:cubicBezTo>
                      <a:pt x="162578" y="750481"/>
                      <a:pt x="165713" y="743918"/>
                      <a:pt x="167434" y="73431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0" name="Google Shape;2500;p27"/>
              <p:cNvSpPr/>
              <p:nvPr/>
            </p:nvSpPr>
            <p:spPr>
              <a:xfrm>
                <a:off x="14747302" y="7086708"/>
                <a:ext cx="170956" cy="806530"/>
              </a:xfrm>
              <a:custGeom>
                <a:avLst/>
                <a:gdLst/>
                <a:ahLst/>
                <a:cxnLst/>
                <a:rect l="l" t="t" r="r" b="b"/>
                <a:pathLst>
                  <a:path w="170956" h="806530" extrusionOk="0">
                    <a:moveTo>
                      <a:pt x="122186" y="797171"/>
                    </a:moveTo>
                    <a:cubicBezTo>
                      <a:pt x="123014" y="794180"/>
                      <a:pt x="136592" y="792261"/>
                      <a:pt x="152562" y="773710"/>
                    </a:cubicBezTo>
                    <a:cubicBezTo>
                      <a:pt x="159503" y="765629"/>
                      <a:pt x="178505" y="754617"/>
                      <a:pt x="167710" y="726798"/>
                    </a:cubicBezTo>
                    <a:cubicBezTo>
                      <a:pt x="169865" y="720706"/>
                      <a:pt x="153223" y="709602"/>
                      <a:pt x="146624" y="707407"/>
                    </a:cubicBezTo>
                    <a:cubicBezTo>
                      <a:pt x="140858" y="705493"/>
                      <a:pt x="107959" y="670440"/>
                      <a:pt x="103498" y="665568"/>
                    </a:cubicBezTo>
                    <a:cubicBezTo>
                      <a:pt x="101468" y="663345"/>
                      <a:pt x="100840" y="659817"/>
                      <a:pt x="98761" y="657666"/>
                    </a:cubicBezTo>
                    <a:cubicBezTo>
                      <a:pt x="39567" y="596582"/>
                      <a:pt x="56090" y="614564"/>
                      <a:pt x="62857" y="600430"/>
                    </a:cubicBezTo>
                    <a:cubicBezTo>
                      <a:pt x="68639" y="588355"/>
                      <a:pt x="112766" y="539329"/>
                      <a:pt x="127210" y="528756"/>
                    </a:cubicBezTo>
                    <a:cubicBezTo>
                      <a:pt x="143500" y="516827"/>
                      <a:pt x="145016" y="501257"/>
                      <a:pt x="165907" y="485610"/>
                    </a:cubicBezTo>
                    <a:cubicBezTo>
                      <a:pt x="170352" y="447874"/>
                      <a:pt x="139326" y="447131"/>
                      <a:pt x="133820" y="431545"/>
                    </a:cubicBezTo>
                    <a:cubicBezTo>
                      <a:pt x="133073" y="429431"/>
                      <a:pt x="130404" y="427453"/>
                      <a:pt x="128163" y="426537"/>
                    </a:cubicBezTo>
                    <a:cubicBezTo>
                      <a:pt x="122321" y="424158"/>
                      <a:pt x="101549" y="394778"/>
                      <a:pt x="83402" y="383755"/>
                    </a:cubicBezTo>
                    <a:cubicBezTo>
                      <a:pt x="81074" y="382340"/>
                      <a:pt x="83104" y="381419"/>
                      <a:pt x="61255" y="361643"/>
                    </a:cubicBezTo>
                    <a:cubicBezTo>
                      <a:pt x="78838" y="326378"/>
                      <a:pt x="172593" y="252195"/>
                      <a:pt x="152026" y="235052"/>
                    </a:cubicBezTo>
                    <a:cubicBezTo>
                      <a:pt x="153337" y="224967"/>
                      <a:pt x="148415" y="228424"/>
                      <a:pt x="123550" y="194883"/>
                    </a:cubicBezTo>
                    <a:cubicBezTo>
                      <a:pt x="118294" y="187794"/>
                      <a:pt x="97294" y="180857"/>
                      <a:pt x="91642" y="174088"/>
                    </a:cubicBezTo>
                    <a:cubicBezTo>
                      <a:pt x="63750" y="140665"/>
                      <a:pt x="82341" y="150485"/>
                      <a:pt x="84295" y="135327"/>
                    </a:cubicBezTo>
                    <a:cubicBezTo>
                      <a:pt x="167504" y="58277"/>
                      <a:pt x="145682" y="78622"/>
                      <a:pt x="109453" y="45183"/>
                    </a:cubicBezTo>
                    <a:cubicBezTo>
                      <a:pt x="50232" y="-9408"/>
                      <a:pt x="82877" y="21169"/>
                      <a:pt x="62186" y="0"/>
                    </a:cubicBezTo>
                    <a:cubicBezTo>
                      <a:pt x="41928" y="531"/>
                      <a:pt x="21956" y="1051"/>
                      <a:pt x="2278" y="1566"/>
                    </a:cubicBezTo>
                    <a:cubicBezTo>
                      <a:pt x="27511" y="37628"/>
                      <a:pt x="83862" y="68373"/>
                      <a:pt x="78086" y="75722"/>
                    </a:cubicBezTo>
                    <a:cubicBezTo>
                      <a:pt x="56902" y="102706"/>
                      <a:pt x="58093" y="94344"/>
                      <a:pt x="55240" y="99059"/>
                    </a:cubicBezTo>
                    <a:cubicBezTo>
                      <a:pt x="38506" y="126721"/>
                      <a:pt x="41126" y="123740"/>
                      <a:pt x="40498" y="123870"/>
                    </a:cubicBezTo>
                    <a:cubicBezTo>
                      <a:pt x="32984" y="125452"/>
                      <a:pt x="35713" y="132828"/>
                      <a:pt x="29687" y="140920"/>
                    </a:cubicBezTo>
                    <a:cubicBezTo>
                      <a:pt x="-4452" y="186764"/>
                      <a:pt x="68455" y="207662"/>
                      <a:pt x="76900" y="217097"/>
                    </a:cubicBezTo>
                    <a:cubicBezTo>
                      <a:pt x="86158" y="227443"/>
                      <a:pt x="85465" y="227232"/>
                      <a:pt x="98479" y="239030"/>
                    </a:cubicBezTo>
                    <a:cubicBezTo>
                      <a:pt x="97927" y="241724"/>
                      <a:pt x="97862" y="245290"/>
                      <a:pt x="93233" y="245133"/>
                    </a:cubicBezTo>
                    <a:cubicBezTo>
                      <a:pt x="90267" y="245030"/>
                      <a:pt x="92898" y="252325"/>
                      <a:pt x="86104" y="255143"/>
                    </a:cubicBezTo>
                    <a:cubicBezTo>
                      <a:pt x="72840" y="260655"/>
                      <a:pt x="28328" y="318173"/>
                      <a:pt x="19932" y="329608"/>
                    </a:cubicBezTo>
                    <a:cubicBezTo>
                      <a:pt x="10122" y="342962"/>
                      <a:pt x="-2833" y="349460"/>
                      <a:pt x="10620" y="372395"/>
                    </a:cubicBezTo>
                    <a:cubicBezTo>
                      <a:pt x="12921" y="388427"/>
                      <a:pt x="79829" y="446833"/>
                      <a:pt x="106638" y="473769"/>
                    </a:cubicBezTo>
                    <a:cubicBezTo>
                      <a:pt x="95594" y="482082"/>
                      <a:pt x="97505" y="486380"/>
                      <a:pt x="92578" y="489540"/>
                    </a:cubicBezTo>
                    <a:cubicBezTo>
                      <a:pt x="78487" y="498579"/>
                      <a:pt x="76202" y="509543"/>
                      <a:pt x="64276" y="522507"/>
                    </a:cubicBezTo>
                    <a:cubicBezTo>
                      <a:pt x="45858" y="542527"/>
                      <a:pt x="66138" y="514107"/>
                      <a:pt x="11546" y="588544"/>
                    </a:cubicBezTo>
                    <a:cubicBezTo>
                      <a:pt x="5840" y="588945"/>
                      <a:pt x="7984" y="595032"/>
                      <a:pt x="3550" y="597628"/>
                    </a:cubicBezTo>
                    <a:cubicBezTo>
                      <a:pt x="-8025" y="604397"/>
                      <a:pt x="12309" y="637147"/>
                      <a:pt x="13489" y="639646"/>
                    </a:cubicBezTo>
                    <a:cubicBezTo>
                      <a:pt x="21410" y="643510"/>
                      <a:pt x="24847" y="651406"/>
                      <a:pt x="29720" y="657958"/>
                    </a:cubicBezTo>
                    <a:cubicBezTo>
                      <a:pt x="35675" y="665969"/>
                      <a:pt x="60508" y="684991"/>
                      <a:pt x="65033" y="700974"/>
                    </a:cubicBezTo>
                    <a:cubicBezTo>
                      <a:pt x="66333" y="705564"/>
                      <a:pt x="88637" y="715780"/>
                      <a:pt x="92762" y="729757"/>
                    </a:cubicBezTo>
                    <a:cubicBezTo>
                      <a:pt x="93629" y="732711"/>
                      <a:pt x="93889" y="725183"/>
                      <a:pt x="106557" y="741447"/>
                    </a:cubicBezTo>
                    <a:cubicBezTo>
                      <a:pt x="100033" y="749154"/>
                      <a:pt x="91452" y="754850"/>
                      <a:pt x="85281" y="762936"/>
                    </a:cubicBezTo>
                    <a:cubicBezTo>
                      <a:pt x="84501" y="763954"/>
                      <a:pt x="79217" y="763635"/>
                      <a:pt x="77956" y="765830"/>
                    </a:cubicBezTo>
                    <a:cubicBezTo>
                      <a:pt x="76446" y="768458"/>
                      <a:pt x="51716" y="791497"/>
                      <a:pt x="36227" y="806531"/>
                    </a:cubicBezTo>
                    <a:cubicBezTo>
                      <a:pt x="61888" y="806487"/>
                      <a:pt x="87804" y="806487"/>
                      <a:pt x="113925" y="806520"/>
                    </a:cubicBezTo>
                    <a:cubicBezTo>
                      <a:pt x="119295" y="804948"/>
                      <a:pt x="120806" y="802119"/>
                      <a:pt x="122186" y="79717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1" name="Google Shape;2501;p27"/>
              <p:cNvSpPr/>
              <p:nvPr/>
            </p:nvSpPr>
            <p:spPr>
              <a:xfrm>
                <a:off x="13932022" y="7096538"/>
                <a:ext cx="177550" cy="833342"/>
              </a:xfrm>
              <a:custGeom>
                <a:avLst/>
                <a:gdLst/>
                <a:ahLst/>
                <a:cxnLst/>
                <a:rect l="l" t="t" r="r" b="b"/>
                <a:pathLst>
                  <a:path w="177550" h="833342" extrusionOk="0">
                    <a:moveTo>
                      <a:pt x="167472" y="751366"/>
                    </a:moveTo>
                    <a:cubicBezTo>
                      <a:pt x="183827" y="739963"/>
                      <a:pt x="176903" y="718523"/>
                      <a:pt x="159449" y="714437"/>
                    </a:cubicBezTo>
                    <a:cubicBezTo>
                      <a:pt x="151832" y="694319"/>
                      <a:pt x="135109" y="694964"/>
                      <a:pt x="130508" y="681957"/>
                    </a:cubicBezTo>
                    <a:cubicBezTo>
                      <a:pt x="129760" y="679844"/>
                      <a:pt x="127092" y="677865"/>
                      <a:pt x="124850" y="676950"/>
                    </a:cubicBezTo>
                    <a:cubicBezTo>
                      <a:pt x="119009" y="674570"/>
                      <a:pt x="98236" y="645191"/>
                      <a:pt x="80090" y="634167"/>
                    </a:cubicBezTo>
                    <a:cubicBezTo>
                      <a:pt x="78617" y="633268"/>
                      <a:pt x="77616" y="631577"/>
                      <a:pt x="76435" y="630211"/>
                    </a:cubicBezTo>
                    <a:cubicBezTo>
                      <a:pt x="49031" y="598577"/>
                      <a:pt x="56004" y="621117"/>
                      <a:pt x="66620" y="601883"/>
                    </a:cubicBezTo>
                    <a:cubicBezTo>
                      <a:pt x="73994" y="588529"/>
                      <a:pt x="120628" y="542940"/>
                      <a:pt x="121672" y="536577"/>
                    </a:cubicBezTo>
                    <a:cubicBezTo>
                      <a:pt x="122176" y="533515"/>
                      <a:pt x="135472" y="530149"/>
                      <a:pt x="149358" y="509989"/>
                    </a:cubicBezTo>
                    <a:cubicBezTo>
                      <a:pt x="157533" y="498120"/>
                      <a:pt x="159682" y="499713"/>
                      <a:pt x="162400" y="491150"/>
                    </a:cubicBezTo>
                    <a:cubicBezTo>
                      <a:pt x="174310" y="487454"/>
                      <a:pt x="180465" y="475883"/>
                      <a:pt x="166872" y="460551"/>
                    </a:cubicBezTo>
                    <a:cubicBezTo>
                      <a:pt x="157056" y="449484"/>
                      <a:pt x="86943" y="376125"/>
                      <a:pt x="83170" y="367638"/>
                    </a:cubicBezTo>
                    <a:cubicBezTo>
                      <a:pt x="82325" y="365747"/>
                      <a:pt x="80409" y="366825"/>
                      <a:pt x="74340" y="361834"/>
                    </a:cubicBezTo>
                    <a:cubicBezTo>
                      <a:pt x="107012" y="316786"/>
                      <a:pt x="122750" y="316163"/>
                      <a:pt x="120194" y="303524"/>
                    </a:cubicBezTo>
                    <a:cubicBezTo>
                      <a:pt x="149927" y="278573"/>
                      <a:pt x="135824" y="280150"/>
                      <a:pt x="144280" y="276681"/>
                    </a:cubicBezTo>
                    <a:cubicBezTo>
                      <a:pt x="145016" y="276383"/>
                      <a:pt x="144296" y="272020"/>
                      <a:pt x="143890" y="269603"/>
                    </a:cubicBezTo>
                    <a:cubicBezTo>
                      <a:pt x="139727" y="244939"/>
                      <a:pt x="125007" y="226279"/>
                      <a:pt x="103645" y="196764"/>
                    </a:cubicBezTo>
                    <a:cubicBezTo>
                      <a:pt x="97100" y="187730"/>
                      <a:pt x="101149" y="171812"/>
                      <a:pt x="97625" y="168745"/>
                    </a:cubicBezTo>
                    <a:cubicBezTo>
                      <a:pt x="97836" y="168452"/>
                      <a:pt x="98171" y="168181"/>
                      <a:pt x="98285" y="167872"/>
                    </a:cubicBezTo>
                    <a:cubicBezTo>
                      <a:pt x="104349" y="151500"/>
                      <a:pt x="118776" y="141273"/>
                      <a:pt x="127904" y="127177"/>
                    </a:cubicBezTo>
                    <a:cubicBezTo>
                      <a:pt x="130080" y="123811"/>
                      <a:pt x="179962" y="97971"/>
                      <a:pt x="177109" y="74899"/>
                    </a:cubicBezTo>
                    <a:cubicBezTo>
                      <a:pt x="182690" y="51590"/>
                      <a:pt x="133886" y="23836"/>
                      <a:pt x="111440" y="646"/>
                    </a:cubicBezTo>
                    <a:cubicBezTo>
                      <a:pt x="85336" y="-471"/>
                      <a:pt x="59496" y="-378"/>
                      <a:pt x="36802" y="2852"/>
                    </a:cubicBezTo>
                    <a:cubicBezTo>
                      <a:pt x="48701" y="10233"/>
                      <a:pt x="74882" y="42626"/>
                      <a:pt x="84442" y="49005"/>
                    </a:cubicBezTo>
                    <a:cubicBezTo>
                      <a:pt x="119252" y="72238"/>
                      <a:pt x="109979" y="72309"/>
                      <a:pt x="116930" y="74889"/>
                    </a:cubicBezTo>
                    <a:cubicBezTo>
                      <a:pt x="124395" y="77658"/>
                      <a:pt x="120849" y="75729"/>
                      <a:pt x="93748" y="102686"/>
                    </a:cubicBezTo>
                    <a:cubicBezTo>
                      <a:pt x="88470" y="107937"/>
                      <a:pt x="61429" y="137338"/>
                      <a:pt x="51099" y="137571"/>
                    </a:cubicBezTo>
                    <a:cubicBezTo>
                      <a:pt x="45204" y="155792"/>
                      <a:pt x="43347" y="159472"/>
                      <a:pt x="44900" y="163558"/>
                    </a:cubicBezTo>
                    <a:cubicBezTo>
                      <a:pt x="50536" y="178365"/>
                      <a:pt x="48176" y="188028"/>
                      <a:pt x="59945" y="199365"/>
                    </a:cubicBezTo>
                    <a:cubicBezTo>
                      <a:pt x="68353" y="207457"/>
                      <a:pt x="98253" y="259512"/>
                      <a:pt x="100164" y="261886"/>
                    </a:cubicBezTo>
                    <a:cubicBezTo>
                      <a:pt x="90132" y="266785"/>
                      <a:pt x="77778" y="275153"/>
                      <a:pt x="76376" y="286279"/>
                    </a:cubicBezTo>
                    <a:cubicBezTo>
                      <a:pt x="75797" y="290859"/>
                      <a:pt x="64114" y="293314"/>
                      <a:pt x="44251" y="324108"/>
                    </a:cubicBezTo>
                    <a:cubicBezTo>
                      <a:pt x="40521" y="329891"/>
                      <a:pt x="34214" y="333820"/>
                      <a:pt x="32119" y="340811"/>
                    </a:cubicBezTo>
                    <a:cubicBezTo>
                      <a:pt x="23939" y="343038"/>
                      <a:pt x="26261" y="351694"/>
                      <a:pt x="22596" y="356793"/>
                    </a:cubicBezTo>
                    <a:cubicBezTo>
                      <a:pt x="15358" y="366852"/>
                      <a:pt x="24350" y="385414"/>
                      <a:pt x="31242" y="395663"/>
                    </a:cubicBezTo>
                    <a:cubicBezTo>
                      <a:pt x="35015" y="401277"/>
                      <a:pt x="55674" y="404464"/>
                      <a:pt x="69955" y="427508"/>
                    </a:cubicBezTo>
                    <a:cubicBezTo>
                      <a:pt x="74524" y="434884"/>
                      <a:pt x="106898" y="463678"/>
                      <a:pt x="113216" y="469282"/>
                    </a:cubicBezTo>
                    <a:cubicBezTo>
                      <a:pt x="99833" y="482143"/>
                      <a:pt x="83029" y="503707"/>
                      <a:pt x="81329" y="506515"/>
                    </a:cubicBezTo>
                    <a:cubicBezTo>
                      <a:pt x="80669" y="507599"/>
                      <a:pt x="75363" y="507891"/>
                      <a:pt x="74357" y="510173"/>
                    </a:cubicBezTo>
                    <a:cubicBezTo>
                      <a:pt x="71222" y="517310"/>
                      <a:pt x="31058" y="558255"/>
                      <a:pt x="15093" y="585586"/>
                    </a:cubicBezTo>
                    <a:cubicBezTo>
                      <a:pt x="3864" y="590410"/>
                      <a:pt x="-223" y="602338"/>
                      <a:pt x="2137" y="612018"/>
                    </a:cubicBezTo>
                    <a:cubicBezTo>
                      <a:pt x="-369" y="617302"/>
                      <a:pt x="-1793" y="620310"/>
                      <a:pt x="4411" y="624542"/>
                    </a:cubicBezTo>
                    <a:cubicBezTo>
                      <a:pt x="16338" y="632688"/>
                      <a:pt x="26174" y="650968"/>
                      <a:pt x="29791" y="654106"/>
                    </a:cubicBezTo>
                    <a:cubicBezTo>
                      <a:pt x="47699" y="669639"/>
                      <a:pt x="114510" y="735297"/>
                      <a:pt x="115517" y="737269"/>
                    </a:cubicBezTo>
                    <a:cubicBezTo>
                      <a:pt x="101755" y="748347"/>
                      <a:pt x="40028" y="821820"/>
                      <a:pt x="34723" y="824053"/>
                    </a:cubicBezTo>
                    <a:cubicBezTo>
                      <a:pt x="29542" y="826232"/>
                      <a:pt x="23960" y="826237"/>
                      <a:pt x="20160" y="833342"/>
                    </a:cubicBezTo>
                    <a:cubicBezTo>
                      <a:pt x="44494" y="829110"/>
                      <a:pt x="72689" y="825316"/>
                      <a:pt x="104349" y="821929"/>
                    </a:cubicBezTo>
                    <a:cubicBezTo>
                      <a:pt x="121001" y="804077"/>
                      <a:pt x="166103" y="752320"/>
                      <a:pt x="167472" y="75136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2" name="Google Shape;2502;p27"/>
              <p:cNvSpPr/>
              <p:nvPr/>
            </p:nvSpPr>
            <p:spPr>
              <a:xfrm>
                <a:off x="15918853" y="7053231"/>
                <a:ext cx="178539" cy="855377"/>
              </a:xfrm>
              <a:custGeom>
                <a:avLst/>
                <a:gdLst/>
                <a:ahLst/>
                <a:cxnLst/>
                <a:rect l="l" t="t" r="r" b="b"/>
                <a:pathLst>
                  <a:path w="178539" h="855377" extrusionOk="0">
                    <a:moveTo>
                      <a:pt x="119651" y="841633"/>
                    </a:moveTo>
                    <a:cubicBezTo>
                      <a:pt x="123793" y="839362"/>
                      <a:pt x="128254" y="836100"/>
                      <a:pt x="129770" y="830653"/>
                    </a:cubicBezTo>
                    <a:cubicBezTo>
                      <a:pt x="130598" y="827672"/>
                      <a:pt x="144100" y="825830"/>
                      <a:pt x="160146" y="807197"/>
                    </a:cubicBezTo>
                    <a:cubicBezTo>
                      <a:pt x="167081" y="799122"/>
                      <a:pt x="186088" y="788104"/>
                      <a:pt x="175293" y="760280"/>
                    </a:cubicBezTo>
                    <a:cubicBezTo>
                      <a:pt x="177443" y="754188"/>
                      <a:pt x="160806" y="743084"/>
                      <a:pt x="154207" y="740889"/>
                    </a:cubicBezTo>
                    <a:cubicBezTo>
                      <a:pt x="148441" y="738976"/>
                      <a:pt x="115542" y="703922"/>
                      <a:pt x="111081" y="699050"/>
                    </a:cubicBezTo>
                    <a:cubicBezTo>
                      <a:pt x="109051" y="696828"/>
                      <a:pt x="108423" y="693300"/>
                      <a:pt x="106344" y="691148"/>
                    </a:cubicBezTo>
                    <a:cubicBezTo>
                      <a:pt x="47178" y="630086"/>
                      <a:pt x="63668" y="648057"/>
                      <a:pt x="70441" y="633912"/>
                    </a:cubicBezTo>
                    <a:cubicBezTo>
                      <a:pt x="76222" y="621837"/>
                      <a:pt x="120350" y="572811"/>
                      <a:pt x="134794" y="562238"/>
                    </a:cubicBezTo>
                    <a:cubicBezTo>
                      <a:pt x="151083" y="550309"/>
                      <a:pt x="152599" y="534739"/>
                      <a:pt x="173491" y="519093"/>
                    </a:cubicBezTo>
                    <a:cubicBezTo>
                      <a:pt x="177935" y="481356"/>
                      <a:pt x="146909" y="480614"/>
                      <a:pt x="141404" y="465027"/>
                    </a:cubicBezTo>
                    <a:cubicBezTo>
                      <a:pt x="140656" y="462913"/>
                      <a:pt x="137988" y="460935"/>
                      <a:pt x="135746" y="460019"/>
                    </a:cubicBezTo>
                    <a:cubicBezTo>
                      <a:pt x="129905" y="457640"/>
                      <a:pt x="109132" y="428260"/>
                      <a:pt x="90986" y="417237"/>
                    </a:cubicBezTo>
                    <a:cubicBezTo>
                      <a:pt x="88658" y="415823"/>
                      <a:pt x="90693" y="414901"/>
                      <a:pt x="68838" y="395125"/>
                    </a:cubicBezTo>
                    <a:cubicBezTo>
                      <a:pt x="86417" y="359865"/>
                      <a:pt x="180166" y="285688"/>
                      <a:pt x="159610" y="268535"/>
                    </a:cubicBezTo>
                    <a:cubicBezTo>
                      <a:pt x="160915" y="258449"/>
                      <a:pt x="155999" y="261907"/>
                      <a:pt x="131134" y="228365"/>
                    </a:cubicBezTo>
                    <a:cubicBezTo>
                      <a:pt x="125877" y="221276"/>
                      <a:pt x="104877" y="214339"/>
                      <a:pt x="99225" y="207570"/>
                    </a:cubicBezTo>
                    <a:cubicBezTo>
                      <a:pt x="71334" y="174153"/>
                      <a:pt x="89924" y="183973"/>
                      <a:pt x="91879" y="168809"/>
                    </a:cubicBezTo>
                    <a:cubicBezTo>
                      <a:pt x="174920" y="91916"/>
                      <a:pt x="153541" y="112353"/>
                      <a:pt x="117036" y="78665"/>
                    </a:cubicBezTo>
                    <a:cubicBezTo>
                      <a:pt x="45370" y="12590"/>
                      <a:pt x="54070" y="19792"/>
                      <a:pt x="60469" y="14194"/>
                    </a:cubicBezTo>
                    <a:cubicBezTo>
                      <a:pt x="76904" y="-179"/>
                      <a:pt x="64832" y="9891"/>
                      <a:pt x="74241" y="0"/>
                    </a:cubicBezTo>
                    <a:cubicBezTo>
                      <a:pt x="50307" y="759"/>
                      <a:pt x="25896" y="1528"/>
                      <a:pt x="1096" y="2298"/>
                    </a:cubicBezTo>
                    <a:cubicBezTo>
                      <a:pt x="-11799" y="45584"/>
                      <a:pt x="93487" y="99260"/>
                      <a:pt x="85664" y="109210"/>
                    </a:cubicBezTo>
                    <a:cubicBezTo>
                      <a:pt x="64523" y="136140"/>
                      <a:pt x="65649" y="127870"/>
                      <a:pt x="62818" y="132547"/>
                    </a:cubicBezTo>
                    <a:cubicBezTo>
                      <a:pt x="46084" y="160208"/>
                      <a:pt x="48705" y="157227"/>
                      <a:pt x="48077" y="157357"/>
                    </a:cubicBezTo>
                    <a:cubicBezTo>
                      <a:pt x="40562" y="158940"/>
                      <a:pt x="43291" y="166316"/>
                      <a:pt x="37265" y="174407"/>
                    </a:cubicBezTo>
                    <a:cubicBezTo>
                      <a:pt x="26303" y="189127"/>
                      <a:pt x="25972" y="205337"/>
                      <a:pt x="35760" y="218322"/>
                    </a:cubicBezTo>
                    <a:cubicBezTo>
                      <a:pt x="41948" y="226528"/>
                      <a:pt x="83509" y="249496"/>
                      <a:pt x="84484" y="250585"/>
                    </a:cubicBezTo>
                    <a:cubicBezTo>
                      <a:pt x="93736" y="260926"/>
                      <a:pt x="93010" y="260687"/>
                      <a:pt x="106063" y="272518"/>
                    </a:cubicBezTo>
                    <a:cubicBezTo>
                      <a:pt x="105511" y="275212"/>
                      <a:pt x="105446" y="278778"/>
                      <a:pt x="100817" y="278620"/>
                    </a:cubicBezTo>
                    <a:cubicBezTo>
                      <a:pt x="97850" y="278518"/>
                      <a:pt x="100481" y="285812"/>
                      <a:pt x="93687" y="288630"/>
                    </a:cubicBezTo>
                    <a:cubicBezTo>
                      <a:pt x="84890" y="292283"/>
                      <a:pt x="83737" y="304521"/>
                      <a:pt x="73553" y="306623"/>
                    </a:cubicBezTo>
                    <a:cubicBezTo>
                      <a:pt x="71296" y="307090"/>
                      <a:pt x="21273" y="371290"/>
                      <a:pt x="20927" y="371561"/>
                    </a:cubicBezTo>
                    <a:cubicBezTo>
                      <a:pt x="-14268" y="398773"/>
                      <a:pt x="70733" y="463536"/>
                      <a:pt x="114232" y="507251"/>
                    </a:cubicBezTo>
                    <a:cubicBezTo>
                      <a:pt x="103102" y="515629"/>
                      <a:pt x="105224" y="519775"/>
                      <a:pt x="100173" y="523022"/>
                    </a:cubicBezTo>
                    <a:cubicBezTo>
                      <a:pt x="86081" y="532062"/>
                      <a:pt x="83796" y="543025"/>
                      <a:pt x="71870" y="555989"/>
                    </a:cubicBezTo>
                    <a:cubicBezTo>
                      <a:pt x="66164" y="562194"/>
                      <a:pt x="59245" y="567451"/>
                      <a:pt x="54416" y="574237"/>
                    </a:cubicBezTo>
                    <a:cubicBezTo>
                      <a:pt x="-30" y="650642"/>
                      <a:pt x="-885" y="626427"/>
                      <a:pt x="21078" y="673133"/>
                    </a:cubicBezTo>
                    <a:cubicBezTo>
                      <a:pt x="28999" y="676997"/>
                      <a:pt x="32436" y="684894"/>
                      <a:pt x="37309" y="691446"/>
                    </a:cubicBezTo>
                    <a:cubicBezTo>
                      <a:pt x="43264" y="699456"/>
                      <a:pt x="68096" y="718479"/>
                      <a:pt x="72622" y="734461"/>
                    </a:cubicBezTo>
                    <a:cubicBezTo>
                      <a:pt x="73922" y="739052"/>
                      <a:pt x="96226" y="749267"/>
                      <a:pt x="100351" y="763245"/>
                    </a:cubicBezTo>
                    <a:cubicBezTo>
                      <a:pt x="101217" y="766198"/>
                      <a:pt x="101477" y="758670"/>
                      <a:pt x="114145" y="774935"/>
                    </a:cubicBezTo>
                    <a:cubicBezTo>
                      <a:pt x="107622" y="782641"/>
                      <a:pt x="99041" y="788337"/>
                      <a:pt x="92870" y="796423"/>
                    </a:cubicBezTo>
                    <a:cubicBezTo>
                      <a:pt x="92090" y="797442"/>
                      <a:pt x="86801" y="797122"/>
                      <a:pt x="85545" y="799317"/>
                    </a:cubicBezTo>
                    <a:cubicBezTo>
                      <a:pt x="85491" y="799409"/>
                      <a:pt x="40313" y="843389"/>
                      <a:pt x="30098" y="854066"/>
                    </a:cubicBezTo>
                    <a:cubicBezTo>
                      <a:pt x="55201" y="854510"/>
                      <a:pt x="79985" y="854949"/>
                      <a:pt x="104428" y="855377"/>
                    </a:cubicBezTo>
                    <a:cubicBezTo>
                      <a:pt x="110849" y="854071"/>
                      <a:pt x="103491" y="850500"/>
                      <a:pt x="119651" y="84163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3" name="Google Shape;2503;p27"/>
              <p:cNvSpPr/>
              <p:nvPr/>
            </p:nvSpPr>
            <p:spPr>
              <a:xfrm>
                <a:off x="15507998" y="7065035"/>
                <a:ext cx="171939" cy="836273"/>
              </a:xfrm>
              <a:custGeom>
                <a:avLst/>
                <a:gdLst/>
                <a:ahLst/>
                <a:cxnLst/>
                <a:rect l="l" t="t" r="r" b="b"/>
                <a:pathLst>
                  <a:path w="171939" h="836273" extrusionOk="0">
                    <a:moveTo>
                      <a:pt x="167435" y="765228"/>
                    </a:moveTo>
                    <a:cubicBezTo>
                      <a:pt x="179891" y="748547"/>
                      <a:pt x="155633" y="747403"/>
                      <a:pt x="153727" y="742233"/>
                    </a:cubicBezTo>
                    <a:cubicBezTo>
                      <a:pt x="148979" y="729285"/>
                      <a:pt x="133231" y="727085"/>
                      <a:pt x="129295" y="718349"/>
                    </a:cubicBezTo>
                    <a:cubicBezTo>
                      <a:pt x="120119" y="697987"/>
                      <a:pt x="101901" y="691863"/>
                      <a:pt x="74324" y="655693"/>
                    </a:cubicBezTo>
                    <a:cubicBezTo>
                      <a:pt x="80149" y="645997"/>
                      <a:pt x="84437" y="651330"/>
                      <a:pt x="101051" y="628346"/>
                    </a:cubicBezTo>
                    <a:cubicBezTo>
                      <a:pt x="125283" y="594826"/>
                      <a:pt x="161891" y="564557"/>
                      <a:pt x="158529" y="549003"/>
                    </a:cubicBezTo>
                    <a:cubicBezTo>
                      <a:pt x="154875" y="532067"/>
                      <a:pt x="74930" y="460090"/>
                      <a:pt x="67319" y="442958"/>
                    </a:cubicBezTo>
                    <a:cubicBezTo>
                      <a:pt x="66496" y="441110"/>
                      <a:pt x="64671" y="442124"/>
                      <a:pt x="58787" y="437387"/>
                    </a:cubicBezTo>
                    <a:cubicBezTo>
                      <a:pt x="67259" y="426201"/>
                      <a:pt x="111587" y="376737"/>
                      <a:pt x="119052" y="372309"/>
                    </a:cubicBezTo>
                    <a:cubicBezTo>
                      <a:pt x="132354" y="364418"/>
                      <a:pt x="126426" y="364250"/>
                      <a:pt x="134568" y="361242"/>
                    </a:cubicBezTo>
                    <a:cubicBezTo>
                      <a:pt x="140848" y="358922"/>
                      <a:pt x="139862" y="349476"/>
                      <a:pt x="147328" y="348192"/>
                    </a:cubicBezTo>
                    <a:cubicBezTo>
                      <a:pt x="147674" y="348132"/>
                      <a:pt x="146310" y="351449"/>
                      <a:pt x="152812" y="318725"/>
                    </a:cubicBezTo>
                    <a:cubicBezTo>
                      <a:pt x="150251" y="316167"/>
                      <a:pt x="148860" y="311767"/>
                      <a:pt x="148102" y="309929"/>
                    </a:cubicBezTo>
                    <a:cubicBezTo>
                      <a:pt x="110563" y="299432"/>
                      <a:pt x="79873" y="227086"/>
                      <a:pt x="68840" y="221222"/>
                    </a:cubicBezTo>
                    <a:cubicBezTo>
                      <a:pt x="61612" y="217390"/>
                      <a:pt x="57590" y="211060"/>
                      <a:pt x="54494" y="204269"/>
                    </a:cubicBezTo>
                    <a:cubicBezTo>
                      <a:pt x="56296" y="202714"/>
                      <a:pt x="57904" y="200752"/>
                      <a:pt x="59490" y="198568"/>
                    </a:cubicBezTo>
                    <a:cubicBezTo>
                      <a:pt x="77182" y="174169"/>
                      <a:pt x="101474" y="166538"/>
                      <a:pt x="120249" y="147494"/>
                    </a:cubicBezTo>
                    <a:cubicBezTo>
                      <a:pt x="146413" y="120949"/>
                      <a:pt x="153375" y="112814"/>
                      <a:pt x="170217" y="102641"/>
                    </a:cubicBezTo>
                    <a:cubicBezTo>
                      <a:pt x="166444" y="97406"/>
                      <a:pt x="173584" y="97254"/>
                      <a:pt x="171576" y="87954"/>
                    </a:cubicBezTo>
                    <a:cubicBezTo>
                      <a:pt x="171397" y="87114"/>
                      <a:pt x="171690" y="87326"/>
                      <a:pt x="171879" y="85510"/>
                    </a:cubicBezTo>
                    <a:cubicBezTo>
                      <a:pt x="165323" y="74216"/>
                      <a:pt x="174911" y="84052"/>
                      <a:pt x="93748" y="0"/>
                    </a:cubicBezTo>
                    <a:cubicBezTo>
                      <a:pt x="71774" y="634"/>
                      <a:pt x="49697" y="1268"/>
                      <a:pt x="27533" y="1902"/>
                    </a:cubicBezTo>
                    <a:cubicBezTo>
                      <a:pt x="41262" y="27125"/>
                      <a:pt x="50249" y="14552"/>
                      <a:pt x="67129" y="41785"/>
                    </a:cubicBezTo>
                    <a:cubicBezTo>
                      <a:pt x="71991" y="49638"/>
                      <a:pt x="110212" y="83451"/>
                      <a:pt x="112680" y="85624"/>
                    </a:cubicBezTo>
                    <a:cubicBezTo>
                      <a:pt x="85292" y="116570"/>
                      <a:pt x="82374" y="107633"/>
                      <a:pt x="55620" y="143803"/>
                    </a:cubicBezTo>
                    <a:cubicBezTo>
                      <a:pt x="48235" y="153781"/>
                      <a:pt x="36655" y="150903"/>
                      <a:pt x="16175" y="177719"/>
                    </a:cubicBezTo>
                    <a:cubicBezTo>
                      <a:pt x="8569" y="183821"/>
                      <a:pt x="5126" y="181388"/>
                      <a:pt x="1683" y="194872"/>
                    </a:cubicBezTo>
                    <a:cubicBezTo>
                      <a:pt x="1163" y="196926"/>
                      <a:pt x="2008" y="199435"/>
                      <a:pt x="1222" y="201305"/>
                    </a:cubicBezTo>
                    <a:cubicBezTo>
                      <a:pt x="-1831" y="208524"/>
                      <a:pt x="1288" y="214783"/>
                      <a:pt x="5602" y="219341"/>
                    </a:cubicBezTo>
                    <a:cubicBezTo>
                      <a:pt x="15715" y="230023"/>
                      <a:pt x="17805" y="240207"/>
                      <a:pt x="30505" y="248704"/>
                    </a:cubicBezTo>
                    <a:cubicBezTo>
                      <a:pt x="35578" y="252097"/>
                      <a:pt x="48154" y="279553"/>
                      <a:pt x="52458" y="284468"/>
                    </a:cubicBezTo>
                    <a:cubicBezTo>
                      <a:pt x="56995" y="289649"/>
                      <a:pt x="63426" y="293291"/>
                      <a:pt x="67476" y="298760"/>
                    </a:cubicBezTo>
                    <a:cubicBezTo>
                      <a:pt x="90625" y="330041"/>
                      <a:pt x="68434" y="301323"/>
                      <a:pt x="95800" y="326730"/>
                    </a:cubicBezTo>
                    <a:cubicBezTo>
                      <a:pt x="83912" y="339623"/>
                      <a:pt x="71644" y="358592"/>
                      <a:pt x="55982" y="370634"/>
                    </a:cubicBezTo>
                    <a:cubicBezTo>
                      <a:pt x="52236" y="373523"/>
                      <a:pt x="47488" y="376682"/>
                      <a:pt x="46059" y="380725"/>
                    </a:cubicBezTo>
                    <a:cubicBezTo>
                      <a:pt x="41441" y="393787"/>
                      <a:pt x="29141" y="401753"/>
                      <a:pt x="24729" y="414722"/>
                    </a:cubicBezTo>
                    <a:cubicBezTo>
                      <a:pt x="17198" y="420581"/>
                      <a:pt x="20144" y="426949"/>
                      <a:pt x="14892" y="431214"/>
                    </a:cubicBezTo>
                    <a:cubicBezTo>
                      <a:pt x="1764" y="441885"/>
                      <a:pt x="13842" y="462409"/>
                      <a:pt x="23451" y="476392"/>
                    </a:cubicBezTo>
                    <a:cubicBezTo>
                      <a:pt x="24610" y="478083"/>
                      <a:pt x="41620" y="482700"/>
                      <a:pt x="54098" y="502828"/>
                    </a:cubicBezTo>
                    <a:cubicBezTo>
                      <a:pt x="58965" y="510687"/>
                      <a:pt x="95870" y="543519"/>
                      <a:pt x="103206" y="549692"/>
                    </a:cubicBezTo>
                    <a:cubicBezTo>
                      <a:pt x="81757" y="569446"/>
                      <a:pt x="105464" y="540359"/>
                      <a:pt x="74335" y="583726"/>
                    </a:cubicBezTo>
                    <a:cubicBezTo>
                      <a:pt x="45490" y="623858"/>
                      <a:pt x="32211" y="631603"/>
                      <a:pt x="19911" y="661926"/>
                    </a:cubicBezTo>
                    <a:cubicBezTo>
                      <a:pt x="13409" y="677957"/>
                      <a:pt x="25357" y="681864"/>
                      <a:pt x="63188" y="716175"/>
                    </a:cubicBezTo>
                    <a:cubicBezTo>
                      <a:pt x="97354" y="747159"/>
                      <a:pt x="101885" y="755570"/>
                      <a:pt x="111413" y="763933"/>
                    </a:cubicBezTo>
                    <a:cubicBezTo>
                      <a:pt x="76441" y="792657"/>
                      <a:pt x="91448" y="779910"/>
                      <a:pt x="53963" y="820199"/>
                    </a:cubicBezTo>
                    <a:cubicBezTo>
                      <a:pt x="46292" y="828447"/>
                      <a:pt x="41533" y="832892"/>
                      <a:pt x="41966" y="835314"/>
                    </a:cubicBezTo>
                    <a:cubicBezTo>
                      <a:pt x="61347" y="835628"/>
                      <a:pt x="80674" y="835948"/>
                      <a:pt x="99931" y="836273"/>
                    </a:cubicBezTo>
                    <a:cubicBezTo>
                      <a:pt x="150230" y="789735"/>
                      <a:pt x="162855" y="790863"/>
                      <a:pt x="167435" y="76522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4" name="Google Shape;2504;p27"/>
              <p:cNvSpPr/>
              <p:nvPr/>
            </p:nvSpPr>
            <p:spPr>
              <a:xfrm>
                <a:off x="15111094" y="7077088"/>
                <a:ext cx="177184" cy="818795"/>
              </a:xfrm>
              <a:custGeom>
                <a:avLst/>
                <a:gdLst/>
                <a:ahLst/>
                <a:cxnLst/>
                <a:rect l="l" t="t" r="r" b="b"/>
                <a:pathLst>
                  <a:path w="177184" h="818795" extrusionOk="0">
                    <a:moveTo>
                      <a:pt x="159517" y="733870"/>
                    </a:moveTo>
                    <a:cubicBezTo>
                      <a:pt x="151938" y="713834"/>
                      <a:pt x="135166" y="714354"/>
                      <a:pt x="130575" y="701391"/>
                    </a:cubicBezTo>
                    <a:cubicBezTo>
                      <a:pt x="129828" y="699277"/>
                      <a:pt x="127159" y="697299"/>
                      <a:pt x="124918" y="696383"/>
                    </a:cubicBezTo>
                    <a:cubicBezTo>
                      <a:pt x="119077" y="694004"/>
                      <a:pt x="98304" y="664624"/>
                      <a:pt x="80157" y="653601"/>
                    </a:cubicBezTo>
                    <a:cubicBezTo>
                      <a:pt x="75236" y="650609"/>
                      <a:pt x="85723" y="657032"/>
                      <a:pt x="57398" y="630926"/>
                    </a:cubicBezTo>
                    <a:cubicBezTo>
                      <a:pt x="131046" y="544733"/>
                      <a:pt x="157639" y="525807"/>
                      <a:pt x="162468" y="510589"/>
                    </a:cubicBezTo>
                    <a:cubicBezTo>
                      <a:pt x="200824" y="498677"/>
                      <a:pt x="141609" y="458583"/>
                      <a:pt x="119970" y="428575"/>
                    </a:cubicBezTo>
                    <a:cubicBezTo>
                      <a:pt x="109040" y="413416"/>
                      <a:pt x="91093" y="404734"/>
                      <a:pt x="83238" y="387077"/>
                    </a:cubicBezTo>
                    <a:cubicBezTo>
                      <a:pt x="82399" y="385186"/>
                      <a:pt x="80477" y="386264"/>
                      <a:pt x="74408" y="381273"/>
                    </a:cubicBezTo>
                    <a:cubicBezTo>
                      <a:pt x="107280" y="335949"/>
                      <a:pt x="122823" y="335656"/>
                      <a:pt x="120262" y="322963"/>
                    </a:cubicBezTo>
                    <a:cubicBezTo>
                      <a:pt x="149994" y="298012"/>
                      <a:pt x="135892" y="299589"/>
                      <a:pt x="144348" y="296120"/>
                    </a:cubicBezTo>
                    <a:cubicBezTo>
                      <a:pt x="145084" y="295822"/>
                      <a:pt x="144364" y="291459"/>
                      <a:pt x="143958" y="289042"/>
                    </a:cubicBezTo>
                    <a:cubicBezTo>
                      <a:pt x="137234" y="249317"/>
                      <a:pt x="113641" y="241708"/>
                      <a:pt x="106419" y="219623"/>
                    </a:cubicBezTo>
                    <a:cubicBezTo>
                      <a:pt x="105997" y="218328"/>
                      <a:pt x="104568" y="217385"/>
                      <a:pt x="103718" y="216198"/>
                    </a:cubicBezTo>
                    <a:cubicBezTo>
                      <a:pt x="97173" y="207163"/>
                      <a:pt x="101228" y="191257"/>
                      <a:pt x="97698" y="188179"/>
                    </a:cubicBezTo>
                    <a:cubicBezTo>
                      <a:pt x="97909" y="187886"/>
                      <a:pt x="98239" y="187615"/>
                      <a:pt x="98358" y="187306"/>
                    </a:cubicBezTo>
                    <a:cubicBezTo>
                      <a:pt x="104416" y="170950"/>
                      <a:pt x="118849" y="160723"/>
                      <a:pt x="127971" y="146627"/>
                    </a:cubicBezTo>
                    <a:cubicBezTo>
                      <a:pt x="137895" y="131289"/>
                      <a:pt x="225261" y="109329"/>
                      <a:pt x="140542" y="45123"/>
                    </a:cubicBezTo>
                    <a:cubicBezTo>
                      <a:pt x="108130" y="20556"/>
                      <a:pt x="115054" y="22264"/>
                      <a:pt x="92598" y="0"/>
                    </a:cubicBezTo>
                    <a:cubicBezTo>
                      <a:pt x="10201" y="2764"/>
                      <a:pt x="15913" y="358"/>
                      <a:pt x="21955" y="7371"/>
                    </a:cubicBezTo>
                    <a:cubicBezTo>
                      <a:pt x="29041" y="15592"/>
                      <a:pt x="31418" y="20063"/>
                      <a:pt x="34292" y="20990"/>
                    </a:cubicBezTo>
                    <a:cubicBezTo>
                      <a:pt x="39814" y="22784"/>
                      <a:pt x="66158" y="48912"/>
                      <a:pt x="69595" y="54180"/>
                    </a:cubicBezTo>
                    <a:cubicBezTo>
                      <a:pt x="79529" y="69430"/>
                      <a:pt x="98109" y="73538"/>
                      <a:pt x="112743" y="91000"/>
                    </a:cubicBezTo>
                    <a:cubicBezTo>
                      <a:pt x="115672" y="94496"/>
                      <a:pt x="116657" y="93753"/>
                      <a:pt x="120874" y="96241"/>
                    </a:cubicBezTo>
                    <a:cubicBezTo>
                      <a:pt x="120668" y="96588"/>
                      <a:pt x="62227" y="156761"/>
                      <a:pt x="51178" y="157016"/>
                    </a:cubicBezTo>
                    <a:cubicBezTo>
                      <a:pt x="39679" y="192541"/>
                      <a:pt x="37611" y="177182"/>
                      <a:pt x="99522" y="280371"/>
                    </a:cubicBezTo>
                    <a:cubicBezTo>
                      <a:pt x="100724" y="282382"/>
                      <a:pt x="100887" y="280149"/>
                      <a:pt x="96139" y="283628"/>
                    </a:cubicBezTo>
                    <a:cubicBezTo>
                      <a:pt x="67527" y="304597"/>
                      <a:pt x="81955" y="302841"/>
                      <a:pt x="73163" y="309962"/>
                    </a:cubicBezTo>
                    <a:cubicBezTo>
                      <a:pt x="57165" y="322920"/>
                      <a:pt x="32847" y="358039"/>
                      <a:pt x="32181" y="360256"/>
                    </a:cubicBezTo>
                    <a:cubicBezTo>
                      <a:pt x="24001" y="362483"/>
                      <a:pt x="26323" y="371138"/>
                      <a:pt x="22658" y="376238"/>
                    </a:cubicBezTo>
                    <a:cubicBezTo>
                      <a:pt x="16774" y="384421"/>
                      <a:pt x="20704" y="411747"/>
                      <a:pt x="42115" y="422098"/>
                    </a:cubicBezTo>
                    <a:cubicBezTo>
                      <a:pt x="67387" y="434320"/>
                      <a:pt x="49234" y="431946"/>
                      <a:pt x="113273" y="488721"/>
                    </a:cubicBezTo>
                    <a:cubicBezTo>
                      <a:pt x="99890" y="501587"/>
                      <a:pt x="83092" y="523136"/>
                      <a:pt x="81386" y="525954"/>
                    </a:cubicBezTo>
                    <a:cubicBezTo>
                      <a:pt x="80731" y="527038"/>
                      <a:pt x="75420" y="527330"/>
                      <a:pt x="74414" y="529612"/>
                    </a:cubicBezTo>
                    <a:cubicBezTo>
                      <a:pt x="74262" y="529964"/>
                      <a:pt x="12378" y="606158"/>
                      <a:pt x="10099" y="607925"/>
                    </a:cubicBezTo>
                    <a:cubicBezTo>
                      <a:pt x="-1871" y="617182"/>
                      <a:pt x="3131" y="629663"/>
                      <a:pt x="1041" y="633912"/>
                    </a:cubicBezTo>
                    <a:cubicBezTo>
                      <a:pt x="-2337" y="640767"/>
                      <a:pt x="2860" y="642691"/>
                      <a:pt x="11484" y="648978"/>
                    </a:cubicBezTo>
                    <a:cubicBezTo>
                      <a:pt x="37216" y="689153"/>
                      <a:pt x="125194" y="753592"/>
                      <a:pt x="109749" y="760383"/>
                    </a:cubicBezTo>
                    <a:cubicBezTo>
                      <a:pt x="109402" y="760535"/>
                      <a:pt x="64496" y="811793"/>
                      <a:pt x="64241" y="812145"/>
                    </a:cubicBezTo>
                    <a:cubicBezTo>
                      <a:pt x="62141" y="815012"/>
                      <a:pt x="59661" y="816850"/>
                      <a:pt x="58854" y="818069"/>
                    </a:cubicBezTo>
                    <a:cubicBezTo>
                      <a:pt x="80964" y="818297"/>
                      <a:pt x="103112" y="818540"/>
                      <a:pt x="125281" y="818795"/>
                    </a:cubicBezTo>
                    <a:cubicBezTo>
                      <a:pt x="138420" y="802520"/>
                      <a:pt x="167210" y="771027"/>
                      <a:pt x="167540" y="770794"/>
                    </a:cubicBezTo>
                    <a:cubicBezTo>
                      <a:pt x="183895" y="759397"/>
                      <a:pt x="176966" y="737957"/>
                      <a:pt x="159517" y="73387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12"/>
          <p:cNvSpPr txBox="1"/>
          <p:nvPr/>
        </p:nvSpPr>
        <p:spPr>
          <a:xfrm>
            <a:off x="514349" y="514350"/>
            <a:ext cx="8050247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ru-RU" sz="4000" dirty="0">
                <a:solidFill>
                  <a:schemeClr val="dk1"/>
                </a:solidFill>
                <a:latin typeface="Comic Sans MS" pitchFamily="66" charset="0"/>
                <a:ea typeface="Mali Light"/>
                <a:cs typeface="Mali Light"/>
                <a:sym typeface="Mali Light"/>
              </a:rPr>
              <a:t>Пути передачи ВИЧ-инфекции</a:t>
            </a:r>
          </a:p>
        </p:txBody>
      </p:sp>
      <p:grpSp>
        <p:nvGrpSpPr>
          <p:cNvPr id="766" name="Google Shape;766;p12"/>
          <p:cNvGrpSpPr/>
          <p:nvPr/>
        </p:nvGrpSpPr>
        <p:grpSpPr>
          <a:xfrm>
            <a:off x="755576" y="1470054"/>
            <a:ext cx="2799465" cy="3605731"/>
            <a:chOff x="0" y="-66675"/>
            <a:chExt cx="7465240" cy="9615284"/>
          </a:xfrm>
        </p:grpSpPr>
        <p:sp>
          <p:nvSpPr>
            <p:cNvPr id="767" name="Google Shape;767;p12"/>
            <p:cNvSpPr txBox="1"/>
            <p:nvPr/>
          </p:nvSpPr>
          <p:spPr>
            <a:xfrm>
              <a:off x="0" y="1275573"/>
              <a:ext cx="6855000" cy="82730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457200" lvl="0" indent="-304800">
                <a:lnSpc>
                  <a:spcPct val="120000"/>
                </a:lnSpc>
                <a:buClr>
                  <a:schemeClr val="dk1"/>
                </a:buClr>
                <a:buSzPts val="1200"/>
                <a:buFont typeface="Nunito"/>
                <a:buChar char="●"/>
              </a:pPr>
              <a:r>
                <a:rPr lang="ru-RU" sz="1200" dirty="0">
                  <a:solidFill>
                    <a:schemeClr val="dk1"/>
                  </a:solidFill>
                  <a:latin typeface="Comic Sans MS" pitchFamily="66" charset="0"/>
                  <a:ea typeface="Nunito"/>
                  <a:cs typeface="Nunito"/>
                  <a:sym typeface="Nunito"/>
                </a:rPr>
                <a:t>Это может произойти при совместном использовании игл для инъекций </a:t>
              </a:r>
              <a:r>
                <a:rPr lang="ru-RU" sz="1200" dirty="0" smtClean="0">
                  <a:solidFill>
                    <a:schemeClr val="dk1"/>
                  </a:solidFill>
                  <a:latin typeface="Comic Sans MS" pitchFamily="66" charset="0"/>
                  <a:ea typeface="Nunito"/>
                  <a:cs typeface="Nunito"/>
                  <a:sym typeface="Nunito"/>
                </a:rPr>
                <a:t>наркотиков, татуировок </a:t>
              </a:r>
              <a:r>
                <a:rPr lang="ru-RU" sz="1200" dirty="0">
                  <a:solidFill>
                    <a:schemeClr val="dk1"/>
                  </a:solidFill>
                  <a:latin typeface="Comic Sans MS" pitchFamily="66" charset="0"/>
                  <a:ea typeface="Nunito"/>
                  <a:cs typeface="Nunito"/>
                  <a:sym typeface="Nunito"/>
                </a:rPr>
                <a:t>или при нестерильных медицинских процедурах. </a:t>
              </a:r>
              <a:endParaRPr lang="ru-RU" sz="1200" dirty="0" smtClean="0">
                <a:solidFill>
                  <a:schemeClr val="dk1"/>
                </a:solidFill>
                <a:latin typeface="Comic Sans MS" pitchFamily="66" charset="0"/>
                <a:ea typeface="Nunito"/>
                <a:cs typeface="Nunito"/>
                <a:sym typeface="Nunito"/>
              </a:endParaRPr>
            </a:p>
            <a:p>
              <a:pPr marL="457200" lvl="0" indent="-304800">
                <a:lnSpc>
                  <a:spcPct val="120000"/>
                </a:lnSpc>
                <a:buClr>
                  <a:schemeClr val="dk1"/>
                </a:buClr>
                <a:buSzPts val="1200"/>
                <a:buFont typeface="Nunito"/>
                <a:buChar char="●"/>
              </a:pPr>
              <a:endParaRPr lang="ru-RU" sz="1200" dirty="0">
                <a:solidFill>
                  <a:schemeClr val="dk1"/>
                </a:solidFill>
                <a:latin typeface="Comic Sans MS" pitchFamily="66" charset="0"/>
                <a:ea typeface="Nunito"/>
                <a:cs typeface="Nunito"/>
                <a:sym typeface="Nunito"/>
              </a:endParaRPr>
            </a:p>
            <a:p>
              <a:pPr marL="457200" indent="-304800">
                <a:lnSpc>
                  <a:spcPct val="120000"/>
                </a:lnSpc>
                <a:buClr>
                  <a:schemeClr val="dk1"/>
                </a:buClr>
                <a:buSzPts val="1200"/>
                <a:buFont typeface="Nunito"/>
                <a:buChar char="●"/>
              </a:pPr>
              <a:r>
                <a:rPr lang="ru-RU" sz="1200" dirty="0" smtClean="0">
                  <a:solidFill>
                    <a:schemeClr val="dk1"/>
                  </a:solidFill>
                  <a:latin typeface="Comic Sans MS" pitchFamily="66" charset="0"/>
                  <a:ea typeface="Nunito"/>
                  <a:cs typeface="Nunito"/>
                  <a:sym typeface="Nunito"/>
                </a:rPr>
                <a:t>При использовании средств личной гигиены </a:t>
              </a:r>
              <a:r>
                <a:rPr lang="ru-RU" sz="1200" dirty="0">
                  <a:solidFill>
                    <a:schemeClr val="dk1"/>
                  </a:solidFill>
                  <a:latin typeface="Comic Sans MS" pitchFamily="66" charset="0"/>
                  <a:ea typeface="Nunito"/>
                  <a:cs typeface="Nunito"/>
                  <a:sym typeface="Nunito"/>
                </a:rPr>
                <a:t>(</a:t>
              </a:r>
              <a:r>
                <a:rPr lang="ru-RU" sz="1200" dirty="0" smtClean="0">
                  <a:solidFill>
                    <a:schemeClr val="dk1"/>
                  </a:solidFill>
                  <a:latin typeface="Comic Sans MS" pitchFamily="66" charset="0"/>
                  <a:ea typeface="Nunito"/>
                  <a:cs typeface="Nunito"/>
                  <a:sym typeface="Nunito"/>
                </a:rPr>
                <a:t>маникюрные принадлежности, зубные щетки, бритвенные принадлежности и </a:t>
              </a:r>
              <a:r>
                <a:rPr lang="ru-RU" sz="1200" dirty="0">
                  <a:solidFill>
                    <a:schemeClr val="dk1"/>
                  </a:solidFill>
                  <a:latin typeface="Comic Sans MS" pitchFamily="66" charset="0"/>
                  <a:ea typeface="Nunito"/>
                  <a:cs typeface="Nunito"/>
                  <a:sym typeface="Nunito"/>
                </a:rPr>
                <a:t>т.д.)</a:t>
              </a:r>
            </a:p>
            <a:p>
              <a:pPr marL="457200" lvl="0" indent="-304800">
                <a:lnSpc>
                  <a:spcPct val="120000"/>
                </a:lnSpc>
                <a:buClr>
                  <a:schemeClr val="dk1"/>
                </a:buClr>
                <a:buSzPts val="1200"/>
                <a:buFont typeface="Nunito"/>
                <a:buChar char="●"/>
              </a:pPr>
              <a:endParaRPr lang="ru-RU" sz="1200" dirty="0">
                <a:solidFill>
                  <a:schemeClr val="dk1"/>
                </a:solidFill>
                <a:latin typeface="Comic Sans MS" pitchFamily="66" charset="0"/>
                <a:ea typeface="Nunito"/>
                <a:cs typeface="Nunito"/>
                <a:sym typeface="Nunito"/>
              </a:endParaRPr>
            </a:p>
          </p:txBody>
        </p:sp>
        <p:sp>
          <p:nvSpPr>
            <p:cNvPr id="768" name="Google Shape;768;p12"/>
            <p:cNvSpPr txBox="1"/>
            <p:nvPr/>
          </p:nvSpPr>
          <p:spPr>
            <a:xfrm>
              <a:off x="0" y="-66675"/>
              <a:ext cx="7465240" cy="11490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/>
              <a:r>
                <a:rPr lang="ru-RU" dirty="0">
                  <a:solidFill>
                    <a:schemeClr val="dk1"/>
                  </a:solidFill>
                  <a:latin typeface="Comic Sans MS" pitchFamily="66" charset="0"/>
                  <a:ea typeface="Mali Light"/>
                  <a:cs typeface="Mali Light"/>
                  <a:sym typeface="Mali Light"/>
                </a:rPr>
                <a:t>Использование </a:t>
              </a:r>
              <a:r>
                <a:rPr lang="ru-RU" dirty="0" smtClean="0">
                  <a:solidFill>
                    <a:schemeClr val="dk1"/>
                  </a:solidFill>
                  <a:latin typeface="Comic Sans MS" pitchFamily="66" charset="0"/>
                  <a:ea typeface="Mali Light"/>
                  <a:cs typeface="Mali Light"/>
                  <a:sym typeface="Mali Light"/>
                </a:rPr>
                <a:t>нестерильного инструментария</a:t>
              </a:r>
              <a:endParaRPr lang="ru-RU" dirty="0">
                <a:solidFill>
                  <a:schemeClr val="dk1"/>
                </a:solidFill>
                <a:latin typeface="Comic Sans MS" pitchFamily="66" charset="0"/>
                <a:ea typeface="Mali Light"/>
                <a:cs typeface="Mali Light"/>
                <a:sym typeface="Mali Light"/>
              </a:endParaRPr>
            </a:p>
          </p:txBody>
        </p:sp>
      </p:grpSp>
      <p:grpSp>
        <p:nvGrpSpPr>
          <p:cNvPr id="769" name="Google Shape;769;p12"/>
          <p:cNvGrpSpPr/>
          <p:nvPr/>
        </p:nvGrpSpPr>
        <p:grpSpPr>
          <a:xfrm>
            <a:off x="3731036" y="1489290"/>
            <a:ext cx="2772325" cy="2719334"/>
            <a:chOff x="0" y="-66675"/>
            <a:chExt cx="7392867" cy="7251558"/>
          </a:xfrm>
        </p:grpSpPr>
        <p:sp>
          <p:nvSpPr>
            <p:cNvPr id="770" name="Google Shape;770;p12"/>
            <p:cNvSpPr txBox="1"/>
            <p:nvPr/>
          </p:nvSpPr>
          <p:spPr>
            <a:xfrm>
              <a:off x="0" y="1275573"/>
              <a:ext cx="7392867" cy="59093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457200" lvl="0" indent="-304800">
                <a:lnSpc>
                  <a:spcPct val="120000"/>
                </a:lnSpc>
                <a:buClr>
                  <a:schemeClr val="dk1"/>
                </a:buClr>
                <a:buSzPts val="1200"/>
                <a:buFont typeface="Nunito"/>
                <a:buChar char="●"/>
              </a:pPr>
              <a:r>
                <a:rPr lang="ru-RU" sz="1200" dirty="0">
                  <a:solidFill>
                    <a:schemeClr val="dk1"/>
                  </a:solidFill>
                  <a:latin typeface="Comic Sans MS" pitchFamily="66" charset="0"/>
                  <a:ea typeface="Nunito"/>
                  <a:cs typeface="Nunito"/>
                  <a:sym typeface="Nunito"/>
                </a:rPr>
                <a:t>ВИЧ может передаваться от </a:t>
              </a:r>
              <a:r>
                <a:rPr lang="ru-RU" sz="1200" dirty="0" smtClean="0">
                  <a:solidFill>
                    <a:schemeClr val="dk1"/>
                  </a:solidFill>
                  <a:latin typeface="Comic Sans MS" pitchFamily="66" charset="0"/>
                  <a:ea typeface="Nunito"/>
                  <a:cs typeface="Nunito"/>
                  <a:sym typeface="Nunito"/>
                </a:rPr>
                <a:t>матери </a:t>
              </a:r>
              <a:r>
                <a:rPr lang="ru-RU" sz="1200" dirty="0">
                  <a:solidFill>
                    <a:schemeClr val="dk1"/>
                  </a:solidFill>
                  <a:latin typeface="Comic Sans MS" pitchFamily="66" charset="0"/>
                  <a:ea typeface="Nunito"/>
                  <a:cs typeface="Nunito"/>
                  <a:sym typeface="Nunito"/>
                </a:rPr>
                <a:t>ребенку во время беременности, родов </a:t>
              </a:r>
              <a:r>
                <a:rPr lang="ru-RU" sz="1200" dirty="0" smtClean="0">
                  <a:solidFill>
                    <a:schemeClr val="dk1"/>
                  </a:solidFill>
                  <a:latin typeface="Comic Sans MS" pitchFamily="66" charset="0"/>
                  <a:ea typeface="Nunito"/>
                  <a:cs typeface="Nunito"/>
                  <a:sym typeface="Nunito"/>
                </a:rPr>
                <a:t>(при условии, если ВИЧ-инфицированная мама не принимала антиретровирусную терапию) и грудном вскармливании (не допускается при ВИЧ-инфекции)</a:t>
              </a:r>
              <a:endParaRPr lang="ru-RU" sz="1200" dirty="0">
                <a:solidFill>
                  <a:schemeClr val="dk1"/>
                </a:solidFill>
                <a:latin typeface="Comic Sans MS" pitchFamily="66" charset="0"/>
                <a:ea typeface="Nunito"/>
                <a:cs typeface="Nunito"/>
                <a:sym typeface="Nunito"/>
              </a:endParaRPr>
            </a:p>
          </p:txBody>
        </p:sp>
        <p:sp>
          <p:nvSpPr>
            <p:cNvPr id="771" name="Google Shape;771;p12"/>
            <p:cNvSpPr txBox="1"/>
            <p:nvPr/>
          </p:nvSpPr>
          <p:spPr>
            <a:xfrm>
              <a:off x="0" y="-66675"/>
              <a:ext cx="6855000" cy="5745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/>
              <a:r>
                <a:rPr lang="ru-RU" dirty="0">
                  <a:solidFill>
                    <a:schemeClr val="dk1"/>
                  </a:solidFill>
                  <a:latin typeface="Comic Sans MS" pitchFamily="66" charset="0"/>
                  <a:ea typeface="Mali Light"/>
                  <a:cs typeface="Mali Light"/>
                  <a:sym typeface="Mali Light"/>
                </a:rPr>
                <a:t>От матери </a:t>
              </a:r>
              <a:r>
                <a:rPr lang="ru-RU" dirty="0" smtClean="0">
                  <a:solidFill>
                    <a:schemeClr val="dk1"/>
                  </a:solidFill>
                  <a:latin typeface="Comic Sans MS" pitchFamily="66" charset="0"/>
                  <a:ea typeface="Mali Light"/>
                  <a:cs typeface="Mali Light"/>
                  <a:sym typeface="Mali Light"/>
                </a:rPr>
                <a:t>ребенку</a:t>
              </a:r>
              <a:endParaRPr lang="ru-RU" dirty="0">
                <a:solidFill>
                  <a:schemeClr val="dk1"/>
                </a:solidFill>
                <a:latin typeface="Comic Sans MS" pitchFamily="66" charset="0"/>
                <a:ea typeface="Mali Light"/>
                <a:cs typeface="Mali Light"/>
                <a:sym typeface="Mali Light"/>
              </a:endParaRPr>
            </a:p>
          </p:txBody>
        </p:sp>
      </p:grpSp>
      <p:grpSp>
        <p:nvGrpSpPr>
          <p:cNvPr id="775" name="Google Shape;775;p12"/>
          <p:cNvGrpSpPr/>
          <p:nvPr/>
        </p:nvGrpSpPr>
        <p:grpSpPr>
          <a:xfrm rot="-610912">
            <a:off x="8441321" y="-455773"/>
            <a:ext cx="2003691" cy="2694440"/>
            <a:chOff x="16880120" y="-910586"/>
            <a:chExt cx="4006778" cy="5388068"/>
          </a:xfrm>
        </p:grpSpPr>
        <p:sp>
          <p:nvSpPr>
            <p:cNvPr id="776" name="Google Shape;776;p12"/>
            <p:cNvSpPr/>
            <p:nvPr/>
          </p:nvSpPr>
          <p:spPr>
            <a:xfrm>
              <a:off x="16884405" y="-910586"/>
              <a:ext cx="4002494" cy="5388068"/>
            </a:xfrm>
            <a:custGeom>
              <a:avLst/>
              <a:gdLst/>
              <a:ahLst/>
              <a:cxnLst/>
              <a:rect l="l" t="t" r="r" b="b"/>
              <a:pathLst>
                <a:path w="4002494" h="5388068" extrusionOk="0">
                  <a:moveTo>
                    <a:pt x="3980049" y="5193005"/>
                  </a:moveTo>
                  <a:cubicBezTo>
                    <a:pt x="3972369" y="5062388"/>
                    <a:pt x="3993093" y="4908838"/>
                    <a:pt x="3984551" y="4749729"/>
                  </a:cubicBezTo>
                  <a:cubicBezTo>
                    <a:pt x="3963581" y="4381283"/>
                    <a:pt x="3975547" y="4648951"/>
                    <a:pt x="3975547" y="4285796"/>
                  </a:cubicBezTo>
                  <a:cubicBezTo>
                    <a:pt x="3976355" y="3876712"/>
                    <a:pt x="3921542" y="3617665"/>
                    <a:pt x="3940983" y="2956443"/>
                  </a:cubicBezTo>
                  <a:cubicBezTo>
                    <a:pt x="3948243" y="2801493"/>
                    <a:pt x="3951108" y="2883381"/>
                    <a:pt x="3930148" y="2513867"/>
                  </a:cubicBezTo>
                  <a:cubicBezTo>
                    <a:pt x="3893807" y="1990309"/>
                    <a:pt x="3890285" y="6738"/>
                    <a:pt x="3851402" y="5779"/>
                  </a:cubicBezTo>
                  <a:cubicBezTo>
                    <a:pt x="3522514" y="-3273"/>
                    <a:pt x="3143930" y="12740"/>
                    <a:pt x="3145976" y="12740"/>
                  </a:cubicBezTo>
                  <a:cubicBezTo>
                    <a:pt x="2774974" y="12740"/>
                    <a:pt x="3118715" y="-23694"/>
                    <a:pt x="2666350" y="26663"/>
                  </a:cubicBezTo>
                  <a:cubicBezTo>
                    <a:pt x="2465290" y="48937"/>
                    <a:pt x="1969508" y="21329"/>
                    <a:pt x="1946189" y="19928"/>
                  </a:cubicBezTo>
                  <a:cubicBezTo>
                    <a:pt x="1927577" y="21318"/>
                    <a:pt x="1509722" y="54045"/>
                    <a:pt x="1466358" y="50328"/>
                  </a:cubicBezTo>
                  <a:cubicBezTo>
                    <a:pt x="1038637" y="13861"/>
                    <a:pt x="216304" y="70026"/>
                    <a:pt x="267379" y="66125"/>
                  </a:cubicBezTo>
                  <a:cubicBezTo>
                    <a:pt x="254088" y="66125"/>
                    <a:pt x="36872" y="61944"/>
                    <a:pt x="38919" y="62181"/>
                  </a:cubicBezTo>
                  <a:cubicBezTo>
                    <a:pt x="37540" y="62181"/>
                    <a:pt x="36463" y="706787"/>
                    <a:pt x="36463" y="1180581"/>
                  </a:cubicBezTo>
                  <a:cubicBezTo>
                    <a:pt x="36420" y="1181378"/>
                    <a:pt x="11033" y="1565687"/>
                    <a:pt x="8847" y="1739194"/>
                  </a:cubicBezTo>
                  <a:cubicBezTo>
                    <a:pt x="8847" y="1761015"/>
                    <a:pt x="35849" y="2016937"/>
                    <a:pt x="32370" y="2050882"/>
                  </a:cubicBezTo>
                  <a:cubicBezTo>
                    <a:pt x="-13212" y="2502994"/>
                    <a:pt x="57262" y="2948921"/>
                    <a:pt x="15395" y="3850429"/>
                  </a:cubicBezTo>
                  <a:cubicBezTo>
                    <a:pt x="-1160" y="4173271"/>
                    <a:pt x="21082" y="4125231"/>
                    <a:pt x="15600" y="4293005"/>
                  </a:cubicBezTo>
                  <a:cubicBezTo>
                    <a:pt x="-11963" y="5054650"/>
                    <a:pt x="3332" y="4660223"/>
                    <a:pt x="13553" y="5151700"/>
                  </a:cubicBezTo>
                  <a:cubicBezTo>
                    <a:pt x="18034" y="5361209"/>
                    <a:pt x="9482" y="5370315"/>
                    <a:pt x="22956" y="5370552"/>
                  </a:cubicBezTo>
                  <a:cubicBezTo>
                    <a:pt x="886057" y="5383731"/>
                    <a:pt x="1626682" y="5391835"/>
                    <a:pt x="2748758" y="5371942"/>
                  </a:cubicBezTo>
                  <a:cubicBezTo>
                    <a:pt x="3194025" y="5363354"/>
                    <a:pt x="3200369" y="5391436"/>
                    <a:pt x="3248019" y="5387729"/>
                  </a:cubicBezTo>
                  <a:cubicBezTo>
                    <a:pt x="4154311" y="5318557"/>
                    <a:pt x="4000708" y="5500049"/>
                    <a:pt x="3980049" y="5193005"/>
                  </a:cubicBezTo>
                  <a:close/>
                  <a:moveTo>
                    <a:pt x="216864" y="606634"/>
                  </a:moveTo>
                  <a:cubicBezTo>
                    <a:pt x="179026" y="591321"/>
                    <a:pt x="158982" y="540264"/>
                    <a:pt x="175342" y="498711"/>
                  </a:cubicBezTo>
                  <a:cubicBezTo>
                    <a:pt x="202754" y="428386"/>
                    <a:pt x="297042" y="435822"/>
                    <a:pt x="321578" y="503819"/>
                  </a:cubicBezTo>
                  <a:cubicBezTo>
                    <a:pt x="345716" y="561848"/>
                    <a:pt x="286605" y="635180"/>
                    <a:pt x="216864" y="606634"/>
                  </a:cubicBezTo>
                  <a:close/>
                  <a:moveTo>
                    <a:pt x="209701" y="1047593"/>
                  </a:moveTo>
                  <a:cubicBezTo>
                    <a:pt x="179435" y="1031342"/>
                    <a:pt x="163678" y="990964"/>
                    <a:pt x="172477" y="954530"/>
                  </a:cubicBezTo>
                  <a:cubicBezTo>
                    <a:pt x="191908" y="874927"/>
                    <a:pt x="295814" y="874690"/>
                    <a:pt x="322397" y="948496"/>
                  </a:cubicBezTo>
                  <a:cubicBezTo>
                    <a:pt x="348172" y="1010221"/>
                    <a:pt x="280272" y="1085654"/>
                    <a:pt x="209701" y="1047593"/>
                  </a:cubicBezTo>
                  <a:close/>
                  <a:moveTo>
                    <a:pt x="218501" y="1496203"/>
                  </a:moveTo>
                  <a:cubicBezTo>
                    <a:pt x="180663" y="1480890"/>
                    <a:pt x="160619" y="1430296"/>
                    <a:pt x="176775" y="1388517"/>
                  </a:cubicBezTo>
                  <a:cubicBezTo>
                    <a:pt x="203982" y="1317729"/>
                    <a:pt x="298884" y="1325390"/>
                    <a:pt x="323215" y="1393388"/>
                  </a:cubicBezTo>
                  <a:cubicBezTo>
                    <a:pt x="347558" y="1451644"/>
                    <a:pt x="288038" y="1524512"/>
                    <a:pt x="218501" y="1496203"/>
                  </a:cubicBezTo>
                  <a:close/>
                  <a:moveTo>
                    <a:pt x="219524" y="1941095"/>
                  </a:moveTo>
                  <a:cubicBezTo>
                    <a:pt x="181686" y="1925782"/>
                    <a:pt x="161642" y="1875188"/>
                    <a:pt x="177798" y="1833646"/>
                  </a:cubicBezTo>
                  <a:cubicBezTo>
                    <a:pt x="205005" y="1762631"/>
                    <a:pt x="299907" y="1770293"/>
                    <a:pt x="324239" y="1838291"/>
                  </a:cubicBezTo>
                  <a:cubicBezTo>
                    <a:pt x="348785" y="1896999"/>
                    <a:pt x="288447" y="1969177"/>
                    <a:pt x="219524" y="1941095"/>
                  </a:cubicBezTo>
                  <a:close/>
                  <a:moveTo>
                    <a:pt x="175138" y="2289218"/>
                  </a:moveTo>
                  <a:cubicBezTo>
                    <a:pt x="194568" y="2209614"/>
                    <a:pt x="298475" y="2209151"/>
                    <a:pt x="325057" y="2283183"/>
                  </a:cubicBezTo>
                  <a:cubicBezTo>
                    <a:pt x="378642" y="2411526"/>
                    <a:pt x="139551" y="2435665"/>
                    <a:pt x="175138" y="2289218"/>
                  </a:cubicBezTo>
                  <a:close/>
                  <a:moveTo>
                    <a:pt x="176161" y="2733883"/>
                  </a:moveTo>
                  <a:cubicBezTo>
                    <a:pt x="195592" y="2654517"/>
                    <a:pt x="299293" y="2653580"/>
                    <a:pt x="326081" y="2727849"/>
                  </a:cubicBezTo>
                  <a:cubicBezTo>
                    <a:pt x="379870" y="2856882"/>
                    <a:pt x="140779" y="2880331"/>
                    <a:pt x="176161" y="2733883"/>
                  </a:cubicBezTo>
                  <a:close/>
                  <a:moveTo>
                    <a:pt x="222185" y="3275556"/>
                  </a:moveTo>
                  <a:cubicBezTo>
                    <a:pt x="184347" y="3260243"/>
                    <a:pt x="164302" y="3209649"/>
                    <a:pt x="180459" y="3168107"/>
                  </a:cubicBezTo>
                  <a:cubicBezTo>
                    <a:pt x="207666" y="3097093"/>
                    <a:pt x="302568" y="3104754"/>
                    <a:pt x="326899" y="3172752"/>
                  </a:cubicBezTo>
                  <a:cubicBezTo>
                    <a:pt x="351241" y="3231234"/>
                    <a:pt x="291312" y="3303638"/>
                    <a:pt x="222185" y="3275556"/>
                  </a:cubicBezTo>
                  <a:close/>
                  <a:moveTo>
                    <a:pt x="177798" y="3623678"/>
                  </a:moveTo>
                  <a:cubicBezTo>
                    <a:pt x="197229" y="3543838"/>
                    <a:pt x="301135" y="3543838"/>
                    <a:pt x="327718" y="3617644"/>
                  </a:cubicBezTo>
                  <a:cubicBezTo>
                    <a:pt x="381303" y="3745987"/>
                    <a:pt x="142211" y="3770126"/>
                    <a:pt x="177798" y="3623678"/>
                  </a:cubicBezTo>
                  <a:close/>
                  <a:moveTo>
                    <a:pt x="216045" y="4161407"/>
                  </a:moveTo>
                  <a:cubicBezTo>
                    <a:pt x="185779" y="4145156"/>
                    <a:pt x="170022" y="4104778"/>
                    <a:pt x="178821" y="4068344"/>
                  </a:cubicBezTo>
                  <a:cubicBezTo>
                    <a:pt x="198252" y="3988741"/>
                    <a:pt x="302158" y="3988504"/>
                    <a:pt x="328741" y="4062309"/>
                  </a:cubicBezTo>
                  <a:cubicBezTo>
                    <a:pt x="354516" y="4124046"/>
                    <a:pt x="286810" y="4199468"/>
                    <a:pt x="216045" y="4161407"/>
                  </a:cubicBezTo>
                  <a:close/>
                  <a:moveTo>
                    <a:pt x="224834" y="4610017"/>
                  </a:moveTo>
                  <a:cubicBezTo>
                    <a:pt x="186997" y="4594704"/>
                    <a:pt x="166952" y="4544110"/>
                    <a:pt x="183108" y="4502568"/>
                  </a:cubicBezTo>
                  <a:cubicBezTo>
                    <a:pt x="210315" y="4431553"/>
                    <a:pt x="305217" y="4439215"/>
                    <a:pt x="329549" y="4507213"/>
                  </a:cubicBezTo>
                  <a:cubicBezTo>
                    <a:pt x="353902" y="4565695"/>
                    <a:pt x="293973" y="4638099"/>
                    <a:pt x="224834" y="4610017"/>
                  </a:cubicBezTo>
                  <a:close/>
                  <a:moveTo>
                    <a:pt x="225653" y="5054920"/>
                  </a:moveTo>
                  <a:cubicBezTo>
                    <a:pt x="145680" y="5022430"/>
                    <a:pt x="172477" y="4882017"/>
                    <a:pt x="268198" y="4898267"/>
                  </a:cubicBezTo>
                  <a:cubicBezTo>
                    <a:pt x="384168" y="4918451"/>
                    <a:pt x="335085" y="5099479"/>
                    <a:pt x="225653" y="50549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77" name="Google Shape;777;p12"/>
            <p:cNvGrpSpPr/>
            <p:nvPr/>
          </p:nvGrpSpPr>
          <p:grpSpPr>
            <a:xfrm>
              <a:off x="16880120" y="-629756"/>
              <a:ext cx="3990798" cy="4912173"/>
              <a:chOff x="16880120" y="-629756"/>
              <a:chExt cx="3990798" cy="4912173"/>
            </a:xfrm>
          </p:grpSpPr>
          <p:sp>
            <p:nvSpPr>
              <p:cNvPr id="778" name="Google Shape;778;p12"/>
              <p:cNvSpPr/>
              <p:nvPr/>
            </p:nvSpPr>
            <p:spPr>
              <a:xfrm>
                <a:off x="16916433" y="-629756"/>
                <a:ext cx="3844732" cy="38955"/>
              </a:xfrm>
              <a:custGeom>
                <a:avLst/>
                <a:gdLst/>
                <a:ahLst/>
                <a:cxnLst/>
                <a:rect l="l" t="t" r="r" b="b"/>
                <a:pathLst>
                  <a:path w="3844732" h="38955" extrusionOk="0">
                    <a:moveTo>
                      <a:pt x="3842886" y="38955"/>
                    </a:moveTo>
                    <a:cubicBezTo>
                      <a:pt x="3841852" y="38966"/>
                      <a:pt x="6815" y="25970"/>
                      <a:pt x="5458" y="25959"/>
                    </a:cubicBezTo>
                    <a:cubicBezTo>
                      <a:pt x="5458" y="-13557"/>
                      <a:pt x="-271278" y="140"/>
                      <a:pt x="3116392" y="14353"/>
                    </a:cubicBezTo>
                    <a:cubicBezTo>
                      <a:pt x="3922591" y="17457"/>
                      <a:pt x="3841938" y="5517"/>
                      <a:pt x="3842886" y="3895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9" name="Google Shape;779;p12"/>
              <p:cNvSpPr/>
              <p:nvPr/>
            </p:nvSpPr>
            <p:spPr>
              <a:xfrm>
                <a:off x="16916688" y="-188474"/>
                <a:ext cx="3855780" cy="40711"/>
              </a:xfrm>
              <a:custGeom>
                <a:avLst/>
                <a:gdLst/>
                <a:ahLst/>
                <a:cxnLst/>
                <a:rect l="l" t="t" r="r" b="b"/>
                <a:pathLst>
                  <a:path w="3855780" h="40711" extrusionOk="0">
                    <a:moveTo>
                      <a:pt x="3853684" y="40712"/>
                    </a:moveTo>
                    <a:cubicBezTo>
                      <a:pt x="3852456" y="40733"/>
                      <a:pt x="5172" y="27726"/>
                      <a:pt x="4385" y="27716"/>
                    </a:cubicBezTo>
                    <a:cubicBezTo>
                      <a:pt x="5301" y="-13676"/>
                      <a:pt x="-256549" y="-927"/>
                      <a:pt x="3126565" y="16110"/>
                    </a:cubicBezTo>
                    <a:cubicBezTo>
                      <a:pt x="3932311" y="19202"/>
                      <a:pt x="3853684" y="6864"/>
                      <a:pt x="3853684" y="4071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0" name="Google Shape;780;p12"/>
              <p:cNvSpPr/>
              <p:nvPr/>
            </p:nvSpPr>
            <p:spPr>
              <a:xfrm>
                <a:off x="16917798" y="254434"/>
                <a:ext cx="3881401" cy="32230"/>
              </a:xfrm>
              <a:custGeom>
                <a:avLst/>
                <a:gdLst/>
                <a:ahLst/>
                <a:cxnLst/>
                <a:rect l="l" t="t" r="r" b="b"/>
                <a:pathLst>
                  <a:path w="3881401" h="32230" extrusionOk="0">
                    <a:moveTo>
                      <a:pt x="515223" y="29710"/>
                    </a:moveTo>
                    <a:cubicBezTo>
                      <a:pt x="-71659" y="29710"/>
                      <a:pt x="3080" y="37479"/>
                      <a:pt x="3080" y="0"/>
                    </a:cubicBezTo>
                    <a:cubicBezTo>
                      <a:pt x="4728263" y="26897"/>
                      <a:pt x="5412320" y="37566"/>
                      <a:pt x="515223" y="2971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1" name="Google Shape;781;p12"/>
              <p:cNvSpPr/>
              <p:nvPr/>
            </p:nvSpPr>
            <p:spPr>
              <a:xfrm>
                <a:off x="16892252" y="698830"/>
                <a:ext cx="3896768" cy="39494"/>
              </a:xfrm>
              <a:custGeom>
                <a:avLst/>
                <a:gdLst/>
                <a:ahLst/>
                <a:cxnLst/>
                <a:rect l="l" t="t" r="r" b="b"/>
                <a:pathLst>
                  <a:path w="3896768" h="39494" extrusionOk="0">
                    <a:moveTo>
                      <a:pt x="3894684" y="39495"/>
                    </a:moveTo>
                    <a:cubicBezTo>
                      <a:pt x="3893844" y="39506"/>
                      <a:pt x="5243" y="26272"/>
                      <a:pt x="4069" y="26262"/>
                    </a:cubicBezTo>
                    <a:cubicBezTo>
                      <a:pt x="5975" y="-13879"/>
                      <a:pt x="-258718" y="270"/>
                      <a:pt x="3172068" y="14656"/>
                    </a:cubicBezTo>
                    <a:cubicBezTo>
                      <a:pt x="3972837" y="17748"/>
                      <a:pt x="3894684" y="5798"/>
                      <a:pt x="3894684" y="3949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2" name="Google Shape;782;p12"/>
              <p:cNvSpPr/>
              <p:nvPr/>
            </p:nvSpPr>
            <p:spPr>
              <a:xfrm>
                <a:off x="16910189" y="1141930"/>
                <a:ext cx="3888819" cy="39206"/>
              </a:xfrm>
              <a:custGeom>
                <a:avLst/>
                <a:gdLst/>
                <a:ahLst/>
                <a:cxnLst/>
                <a:rect l="l" t="t" r="r" b="b"/>
                <a:pathLst>
                  <a:path w="3888819" h="39206" extrusionOk="0">
                    <a:moveTo>
                      <a:pt x="3886968" y="39207"/>
                    </a:moveTo>
                    <a:cubicBezTo>
                      <a:pt x="3886020" y="39218"/>
                      <a:pt x="4033" y="25985"/>
                      <a:pt x="2902" y="25974"/>
                    </a:cubicBezTo>
                    <a:cubicBezTo>
                      <a:pt x="8858" y="-13725"/>
                      <a:pt x="-260058" y="230"/>
                      <a:pt x="3164761" y="14605"/>
                    </a:cubicBezTo>
                    <a:cubicBezTo>
                      <a:pt x="3966576" y="17698"/>
                      <a:pt x="3885999" y="6027"/>
                      <a:pt x="3886968" y="3920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3" name="Google Shape;783;p12"/>
              <p:cNvSpPr/>
              <p:nvPr/>
            </p:nvSpPr>
            <p:spPr>
              <a:xfrm>
                <a:off x="16896198" y="1584712"/>
                <a:ext cx="3921113" cy="39463"/>
              </a:xfrm>
              <a:custGeom>
                <a:avLst/>
                <a:gdLst/>
                <a:ahLst/>
                <a:cxnLst/>
                <a:rect l="l" t="t" r="r" b="b"/>
                <a:pathLst>
                  <a:path w="3921113" h="39463" extrusionOk="0">
                    <a:moveTo>
                      <a:pt x="3919980" y="39463"/>
                    </a:moveTo>
                    <a:cubicBezTo>
                      <a:pt x="3919194" y="39474"/>
                      <a:pt x="96176" y="26629"/>
                      <a:pt x="5238" y="26004"/>
                    </a:cubicBezTo>
                    <a:cubicBezTo>
                      <a:pt x="4355" y="-13943"/>
                      <a:pt x="-265466" y="367"/>
                      <a:pt x="3189188" y="14861"/>
                    </a:cubicBezTo>
                    <a:cubicBezTo>
                      <a:pt x="3999846" y="17965"/>
                      <a:pt x="3916942" y="6025"/>
                      <a:pt x="3919980" y="3946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4" name="Google Shape;784;p12"/>
              <p:cNvSpPr/>
              <p:nvPr/>
            </p:nvSpPr>
            <p:spPr>
              <a:xfrm>
                <a:off x="16908105" y="2026362"/>
                <a:ext cx="3929224" cy="35926"/>
              </a:xfrm>
              <a:custGeom>
                <a:avLst/>
                <a:gdLst/>
                <a:ahLst/>
                <a:cxnLst/>
                <a:rect l="l" t="t" r="r" b="b"/>
                <a:pathLst>
                  <a:path w="3929224" h="35926" extrusionOk="0">
                    <a:moveTo>
                      <a:pt x="1435497" y="31337"/>
                    </a:moveTo>
                    <a:cubicBezTo>
                      <a:pt x="-131189" y="25313"/>
                      <a:pt x="3490" y="43115"/>
                      <a:pt x="2542" y="0"/>
                    </a:cubicBezTo>
                    <a:cubicBezTo>
                      <a:pt x="4190982" y="11649"/>
                      <a:pt x="5573766" y="48794"/>
                      <a:pt x="1435497" y="3133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5" name="Google Shape;785;p12"/>
              <p:cNvSpPr/>
              <p:nvPr/>
            </p:nvSpPr>
            <p:spPr>
              <a:xfrm>
                <a:off x="16907405" y="2469915"/>
                <a:ext cx="3920672" cy="40338"/>
              </a:xfrm>
              <a:custGeom>
                <a:avLst/>
                <a:gdLst/>
                <a:ahLst/>
                <a:cxnLst/>
                <a:rect l="l" t="t" r="r" b="b"/>
                <a:pathLst>
                  <a:path w="3920672" h="40338" extrusionOk="0">
                    <a:moveTo>
                      <a:pt x="3918596" y="40338"/>
                    </a:moveTo>
                    <a:cubicBezTo>
                      <a:pt x="3917810" y="40349"/>
                      <a:pt x="88600" y="27450"/>
                      <a:pt x="4663" y="26879"/>
                    </a:cubicBezTo>
                    <a:cubicBezTo>
                      <a:pt x="4663" y="-15029"/>
                      <a:pt x="-260020" y="995"/>
                      <a:pt x="3199050" y="15510"/>
                    </a:cubicBezTo>
                    <a:cubicBezTo>
                      <a:pt x="3996427" y="19368"/>
                      <a:pt x="3918596" y="5229"/>
                      <a:pt x="3918596" y="4033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6" name="Google Shape;786;p12"/>
              <p:cNvSpPr/>
              <p:nvPr/>
            </p:nvSpPr>
            <p:spPr>
              <a:xfrm>
                <a:off x="16895773" y="2912345"/>
                <a:ext cx="3950136" cy="40946"/>
              </a:xfrm>
              <a:custGeom>
                <a:avLst/>
                <a:gdLst/>
                <a:ahLst/>
                <a:cxnLst/>
                <a:rect l="l" t="t" r="r" b="b"/>
                <a:pathLst>
                  <a:path w="3950136" h="40946" extrusionOk="0">
                    <a:moveTo>
                      <a:pt x="3949250" y="40946"/>
                    </a:moveTo>
                    <a:cubicBezTo>
                      <a:pt x="3948463" y="40957"/>
                      <a:pt x="73897" y="27939"/>
                      <a:pt x="4026" y="27487"/>
                    </a:cubicBezTo>
                    <a:cubicBezTo>
                      <a:pt x="6040" y="-15887"/>
                      <a:pt x="-260980" y="1506"/>
                      <a:pt x="3221312" y="16118"/>
                    </a:cubicBezTo>
                    <a:cubicBezTo>
                      <a:pt x="4028566" y="19222"/>
                      <a:pt x="3945534" y="7249"/>
                      <a:pt x="3949250" y="4094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7" name="Google Shape;787;p12"/>
              <p:cNvSpPr/>
              <p:nvPr/>
            </p:nvSpPr>
            <p:spPr>
              <a:xfrm>
                <a:off x="16896555" y="3355025"/>
                <a:ext cx="3974364" cy="36624"/>
              </a:xfrm>
              <a:custGeom>
                <a:avLst/>
                <a:gdLst/>
                <a:ahLst/>
                <a:cxnLst/>
                <a:rect l="l" t="t" r="r" b="b"/>
                <a:pathLst>
                  <a:path w="3974364" h="36624" extrusionOk="0">
                    <a:moveTo>
                      <a:pt x="1478745" y="31563"/>
                    </a:moveTo>
                    <a:cubicBezTo>
                      <a:pt x="-155431" y="25292"/>
                      <a:pt x="4269" y="44570"/>
                      <a:pt x="4269" y="0"/>
                    </a:cubicBezTo>
                    <a:cubicBezTo>
                      <a:pt x="4167397" y="16046"/>
                      <a:pt x="5675985" y="49279"/>
                      <a:pt x="1478745" y="3156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8" name="Google Shape;788;p12"/>
              <p:cNvSpPr/>
              <p:nvPr/>
            </p:nvSpPr>
            <p:spPr>
              <a:xfrm>
                <a:off x="16880120" y="3799080"/>
                <a:ext cx="3990333" cy="40062"/>
              </a:xfrm>
              <a:custGeom>
                <a:avLst/>
                <a:gdLst/>
                <a:ahLst/>
                <a:cxnLst/>
                <a:rect l="l" t="t" r="r" b="b"/>
                <a:pathLst>
                  <a:path w="3990333" h="40062" extrusionOk="0">
                    <a:moveTo>
                      <a:pt x="3988835" y="40062"/>
                    </a:moveTo>
                    <a:cubicBezTo>
                      <a:pt x="3988017" y="40073"/>
                      <a:pt x="169211" y="27530"/>
                      <a:pt x="4955" y="26139"/>
                    </a:cubicBezTo>
                    <a:cubicBezTo>
                      <a:pt x="4955" y="-14444"/>
                      <a:pt x="-269055" y="665"/>
                      <a:pt x="3258044" y="15460"/>
                    </a:cubicBezTo>
                    <a:cubicBezTo>
                      <a:pt x="4068464" y="18564"/>
                      <a:pt x="3986929" y="6613"/>
                      <a:pt x="3988835" y="4006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9" name="Google Shape;789;p12"/>
              <p:cNvSpPr/>
              <p:nvPr/>
            </p:nvSpPr>
            <p:spPr>
              <a:xfrm>
                <a:off x="16893473" y="4241008"/>
                <a:ext cx="3972413" cy="41409"/>
              </a:xfrm>
              <a:custGeom>
                <a:avLst/>
                <a:gdLst/>
                <a:ahLst/>
                <a:cxnLst/>
                <a:rect l="l" t="t" r="r" b="b"/>
                <a:pathLst>
                  <a:path w="3972413" h="41409" extrusionOk="0">
                    <a:moveTo>
                      <a:pt x="3970980" y="41410"/>
                    </a:moveTo>
                    <a:cubicBezTo>
                      <a:pt x="3970205" y="41421"/>
                      <a:pt x="109231" y="28123"/>
                      <a:pt x="5099" y="27250"/>
                    </a:cubicBezTo>
                    <a:cubicBezTo>
                      <a:pt x="4129" y="-13440"/>
                      <a:pt x="-265562" y="-1156"/>
                      <a:pt x="3255117" y="16571"/>
                    </a:cubicBezTo>
                    <a:cubicBezTo>
                      <a:pt x="4049338" y="19674"/>
                      <a:pt x="3968945" y="6819"/>
                      <a:pt x="3970980" y="4141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90" name="Google Shape;790;p12"/>
            <p:cNvSpPr/>
            <p:nvPr/>
          </p:nvSpPr>
          <p:spPr>
            <a:xfrm>
              <a:off x="17405811" y="-863266"/>
              <a:ext cx="107173" cy="5336227"/>
            </a:xfrm>
            <a:custGeom>
              <a:avLst/>
              <a:gdLst/>
              <a:ahLst/>
              <a:cxnLst/>
              <a:rect l="l" t="t" r="r" b="b"/>
              <a:pathLst>
                <a:path w="107173" h="5336227" extrusionOk="0">
                  <a:moveTo>
                    <a:pt x="107173" y="5336228"/>
                  </a:moveTo>
                  <a:cubicBezTo>
                    <a:pt x="48019" y="5336228"/>
                    <a:pt x="-45116" y="2253665"/>
                    <a:pt x="25153" y="1"/>
                  </a:cubicBezTo>
                  <a:cubicBezTo>
                    <a:pt x="85039" y="-1820"/>
                    <a:pt x="-59237" y="2079211"/>
                    <a:pt x="107173" y="53362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" name="Google Shape;769;p12"/>
          <p:cNvGrpSpPr/>
          <p:nvPr/>
        </p:nvGrpSpPr>
        <p:grpSpPr>
          <a:xfrm>
            <a:off x="6479161" y="1572418"/>
            <a:ext cx="2772325" cy="724942"/>
            <a:chOff x="0" y="-66675"/>
            <a:chExt cx="7392867" cy="1933179"/>
          </a:xfrm>
        </p:grpSpPr>
        <p:sp>
          <p:nvSpPr>
            <p:cNvPr id="29" name="Google Shape;770;p12"/>
            <p:cNvSpPr txBox="1"/>
            <p:nvPr/>
          </p:nvSpPr>
          <p:spPr>
            <a:xfrm>
              <a:off x="0" y="1275573"/>
              <a:ext cx="7392867" cy="5909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457200" lvl="0" indent="-304800">
                <a:lnSpc>
                  <a:spcPct val="120000"/>
                </a:lnSpc>
                <a:buClr>
                  <a:schemeClr val="dk1"/>
                </a:buClr>
                <a:buSzPts val="1200"/>
                <a:buFont typeface="Nunito"/>
                <a:buChar char="●"/>
              </a:pPr>
              <a:endParaRPr lang="ru-RU" sz="1200" dirty="0">
                <a:solidFill>
                  <a:schemeClr val="dk1"/>
                </a:solidFill>
                <a:latin typeface="Comic Sans MS" pitchFamily="66" charset="0"/>
                <a:ea typeface="Nunito"/>
                <a:cs typeface="Nunito"/>
                <a:sym typeface="Nunito"/>
              </a:endParaRPr>
            </a:p>
          </p:txBody>
        </p:sp>
        <p:sp>
          <p:nvSpPr>
            <p:cNvPr id="30" name="Google Shape;771;p12"/>
            <p:cNvSpPr txBox="1"/>
            <p:nvPr/>
          </p:nvSpPr>
          <p:spPr>
            <a:xfrm>
              <a:off x="3" y="-66675"/>
              <a:ext cx="5666544" cy="11490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/>
              <a:r>
                <a:rPr lang="ru-RU" dirty="0" smtClean="0">
                  <a:solidFill>
                    <a:schemeClr val="dk1"/>
                  </a:solidFill>
                  <a:latin typeface="Comic Sans MS" pitchFamily="66" charset="0"/>
                  <a:ea typeface="Mali Light"/>
                  <a:cs typeface="Mali Light"/>
                  <a:sym typeface="Mali Light"/>
                </a:rPr>
                <a:t>Незащищенные половые контакты</a:t>
              </a:r>
              <a:endParaRPr lang="ru-RU" dirty="0">
                <a:solidFill>
                  <a:schemeClr val="dk1"/>
                </a:solidFill>
                <a:latin typeface="Comic Sans MS" pitchFamily="66" charset="0"/>
                <a:ea typeface="Mali Light"/>
                <a:cs typeface="Mali Light"/>
                <a:sym typeface="Mali Ligh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15"/>
          <p:cNvSpPr txBox="1"/>
          <p:nvPr/>
        </p:nvSpPr>
        <p:spPr>
          <a:xfrm>
            <a:off x="683568" y="514350"/>
            <a:ext cx="4242223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ru-RU" sz="4000" dirty="0">
                <a:solidFill>
                  <a:schemeClr val="dk1"/>
                </a:solidFill>
                <a:latin typeface="Comic Sans MS" pitchFamily="66" charset="0"/>
                <a:ea typeface="Mali Light"/>
                <a:cs typeface="Mali Light"/>
                <a:sym typeface="Mali Light"/>
              </a:rPr>
              <a:t>ВИЧ не может передаваться</a:t>
            </a:r>
          </a:p>
        </p:txBody>
      </p:sp>
      <p:grpSp>
        <p:nvGrpSpPr>
          <p:cNvPr id="851" name="Google Shape;851;p15"/>
          <p:cNvGrpSpPr/>
          <p:nvPr/>
        </p:nvGrpSpPr>
        <p:grpSpPr>
          <a:xfrm>
            <a:off x="5749741" y="523299"/>
            <a:ext cx="2725492" cy="3828407"/>
            <a:chOff x="5749741" y="523299"/>
            <a:chExt cx="2725492" cy="3828407"/>
          </a:xfrm>
        </p:grpSpPr>
        <p:sp>
          <p:nvSpPr>
            <p:cNvPr id="852" name="Google Shape;852;p15"/>
            <p:cNvSpPr/>
            <p:nvPr/>
          </p:nvSpPr>
          <p:spPr>
            <a:xfrm rot="-155436">
              <a:off x="5873295" y="671446"/>
              <a:ext cx="2521300" cy="3625133"/>
            </a:xfrm>
            <a:custGeom>
              <a:avLst/>
              <a:gdLst/>
              <a:ahLst/>
              <a:cxnLst/>
              <a:rect l="l" t="t" r="r" b="b"/>
              <a:pathLst>
                <a:path w="5042489" h="7250106" extrusionOk="0">
                  <a:moveTo>
                    <a:pt x="4824412" y="156435"/>
                  </a:moveTo>
                  <a:cubicBezTo>
                    <a:pt x="4797175" y="150385"/>
                    <a:pt x="4768759" y="149773"/>
                    <a:pt x="4740731" y="149220"/>
                  </a:cubicBezTo>
                  <a:cubicBezTo>
                    <a:pt x="4466216" y="143857"/>
                    <a:pt x="4192492" y="133923"/>
                    <a:pt x="3918156" y="124392"/>
                  </a:cubicBezTo>
                  <a:cubicBezTo>
                    <a:pt x="3643283" y="114846"/>
                    <a:pt x="3368410" y="104912"/>
                    <a:pt x="3093566" y="94485"/>
                  </a:cubicBezTo>
                  <a:cubicBezTo>
                    <a:pt x="2545118" y="73676"/>
                    <a:pt x="1996626" y="50581"/>
                    <a:pt x="1448103" y="32207"/>
                  </a:cubicBezTo>
                  <a:cubicBezTo>
                    <a:pt x="1447028" y="18553"/>
                    <a:pt x="1021294" y="16222"/>
                    <a:pt x="988085" y="15326"/>
                  </a:cubicBezTo>
                  <a:cubicBezTo>
                    <a:pt x="808584" y="10501"/>
                    <a:pt x="629128" y="3973"/>
                    <a:pt x="449582" y="1269"/>
                  </a:cubicBezTo>
                  <a:cubicBezTo>
                    <a:pt x="361108" y="-61"/>
                    <a:pt x="272545" y="-763"/>
                    <a:pt x="184116" y="1299"/>
                  </a:cubicBezTo>
                  <a:cubicBezTo>
                    <a:pt x="131017" y="2524"/>
                    <a:pt x="65957" y="821"/>
                    <a:pt x="56072" y="67387"/>
                  </a:cubicBezTo>
                  <a:cubicBezTo>
                    <a:pt x="39109" y="181562"/>
                    <a:pt x="59611" y="313454"/>
                    <a:pt x="61582" y="429003"/>
                  </a:cubicBezTo>
                  <a:cubicBezTo>
                    <a:pt x="69018" y="866896"/>
                    <a:pt x="68674" y="1305207"/>
                    <a:pt x="80575" y="1742876"/>
                  </a:cubicBezTo>
                  <a:cubicBezTo>
                    <a:pt x="80486" y="1751675"/>
                    <a:pt x="80381" y="1760458"/>
                    <a:pt x="80292" y="1769257"/>
                  </a:cubicBezTo>
                  <a:cubicBezTo>
                    <a:pt x="70631" y="2648434"/>
                    <a:pt x="60969" y="3527610"/>
                    <a:pt x="51308" y="4406787"/>
                  </a:cubicBezTo>
                  <a:lnTo>
                    <a:pt x="36824" y="5725544"/>
                  </a:lnTo>
                  <a:cubicBezTo>
                    <a:pt x="34270" y="5958196"/>
                    <a:pt x="41513" y="6194942"/>
                    <a:pt x="39945" y="6430223"/>
                  </a:cubicBezTo>
                  <a:cubicBezTo>
                    <a:pt x="34703" y="6493682"/>
                    <a:pt x="31179" y="6557305"/>
                    <a:pt x="28103" y="6621048"/>
                  </a:cubicBezTo>
                  <a:cubicBezTo>
                    <a:pt x="20518" y="6778306"/>
                    <a:pt x="-13662" y="6960093"/>
                    <a:pt x="6034" y="7116081"/>
                  </a:cubicBezTo>
                  <a:cubicBezTo>
                    <a:pt x="25102" y="7267049"/>
                    <a:pt x="184639" y="7238218"/>
                    <a:pt x="312369" y="7241191"/>
                  </a:cubicBezTo>
                  <a:cubicBezTo>
                    <a:pt x="1847258" y="7276834"/>
                    <a:pt x="3383730" y="7203665"/>
                    <a:pt x="4909884" y="7056446"/>
                  </a:cubicBezTo>
                  <a:cubicBezTo>
                    <a:pt x="5002075" y="7047558"/>
                    <a:pt x="5035434" y="7034651"/>
                    <a:pt x="5040272" y="6931276"/>
                  </a:cubicBezTo>
                  <a:cubicBezTo>
                    <a:pt x="5046664" y="6794275"/>
                    <a:pt x="5037629" y="6654436"/>
                    <a:pt x="5033389" y="6517420"/>
                  </a:cubicBezTo>
                  <a:cubicBezTo>
                    <a:pt x="5015992" y="5955208"/>
                    <a:pt x="4986233" y="5396583"/>
                    <a:pt x="4974615" y="4833849"/>
                  </a:cubicBezTo>
                  <a:cubicBezTo>
                    <a:pt x="4959085" y="3950789"/>
                    <a:pt x="4943571" y="3067743"/>
                    <a:pt x="4928042" y="2184682"/>
                  </a:cubicBezTo>
                  <a:cubicBezTo>
                    <a:pt x="4917753" y="1599720"/>
                    <a:pt x="4908286" y="1017880"/>
                    <a:pt x="4923830" y="433052"/>
                  </a:cubicBezTo>
                  <a:cubicBezTo>
                    <a:pt x="4926414" y="335951"/>
                    <a:pt x="4964909" y="201236"/>
                    <a:pt x="4841987" y="161216"/>
                  </a:cubicBezTo>
                  <a:cubicBezTo>
                    <a:pt x="4836193" y="159318"/>
                    <a:pt x="4830325" y="157750"/>
                    <a:pt x="4824412" y="1564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3" name="Google Shape;853;p15"/>
            <p:cNvSpPr/>
            <p:nvPr/>
          </p:nvSpPr>
          <p:spPr>
            <a:xfrm rot="-154594">
              <a:off x="5896120" y="818532"/>
              <a:ext cx="2468521" cy="3420871"/>
            </a:xfrm>
            <a:custGeom>
              <a:avLst/>
              <a:gdLst/>
              <a:ahLst/>
              <a:cxnLst/>
              <a:rect l="l" t="t" r="r" b="b"/>
              <a:pathLst>
                <a:path w="4932050" h="6834826" extrusionOk="0">
                  <a:moveTo>
                    <a:pt x="4930544" y="6567229"/>
                  </a:moveTo>
                  <a:cubicBezTo>
                    <a:pt x="4939667" y="6413705"/>
                    <a:pt x="4904905" y="6250099"/>
                    <a:pt x="4892227" y="6096815"/>
                  </a:cubicBezTo>
                  <a:cubicBezTo>
                    <a:pt x="4878072" y="5925694"/>
                    <a:pt x="4865887" y="5754409"/>
                    <a:pt x="4855643" y="5583020"/>
                  </a:cubicBezTo>
                  <a:cubicBezTo>
                    <a:pt x="4802201" y="4688815"/>
                    <a:pt x="4793032" y="3790637"/>
                    <a:pt x="4781654" y="2894998"/>
                  </a:cubicBezTo>
                  <a:cubicBezTo>
                    <a:pt x="4771709" y="2112728"/>
                    <a:pt x="4743935" y="1324243"/>
                    <a:pt x="4769096" y="542241"/>
                  </a:cubicBezTo>
                  <a:cubicBezTo>
                    <a:pt x="4769260" y="532143"/>
                    <a:pt x="4769424" y="522224"/>
                    <a:pt x="4769424" y="512140"/>
                  </a:cubicBezTo>
                  <a:cubicBezTo>
                    <a:pt x="4770410" y="359618"/>
                    <a:pt x="4766124" y="207111"/>
                    <a:pt x="4758837" y="54753"/>
                  </a:cubicBezTo>
                  <a:cubicBezTo>
                    <a:pt x="4757359" y="25309"/>
                    <a:pt x="4734692" y="-326"/>
                    <a:pt x="4703782" y="3"/>
                  </a:cubicBezTo>
                  <a:cubicBezTo>
                    <a:pt x="3963514" y="6950"/>
                    <a:pt x="3223232" y="14060"/>
                    <a:pt x="2482964" y="21171"/>
                  </a:cubicBezTo>
                  <a:cubicBezTo>
                    <a:pt x="1742696" y="28117"/>
                    <a:pt x="1002428" y="34078"/>
                    <a:pt x="262146" y="42175"/>
                  </a:cubicBezTo>
                  <a:cubicBezTo>
                    <a:pt x="225935" y="42668"/>
                    <a:pt x="188395" y="43160"/>
                    <a:pt x="156156" y="62028"/>
                  </a:cubicBezTo>
                  <a:cubicBezTo>
                    <a:pt x="123574" y="81045"/>
                    <a:pt x="103565" y="114298"/>
                    <a:pt x="95636" y="150688"/>
                  </a:cubicBezTo>
                  <a:cubicBezTo>
                    <a:pt x="87856" y="187407"/>
                    <a:pt x="90678" y="225291"/>
                    <a:pt x="91664" y="262338"/>
                  </a:cubicBezTo>
                  <a:cubicBezTo>
                    <a:pt x="92993" y="311307"/>
                    <a:pt x="94307" y="360260"/>
                    <a:pt x="95636" y="409229"/>
                  </a:cubicBezTo>
                  <a:cubicBezTo>
                    <a:pt x="100429" y="593839"/>
                    <a:pt x="104565" y="778449"/>
                    <a:pt x="108029" y="963044"/>
                  </a:cubicBezTo>
                  <a:cubicBezTo>
                    <a:pt x="114973" y="1330278"/>
                    <a:pt x="119438" y="1697332"/>
                    <a:pt x="121095" y="2064566"/>
                  </a:cubicBezTo>
                  <a:cubicBezTo>
                    <a:pt x="124574" y="2803320"/>
                    <a:pt x="117452" y="3542089"/>
                    <a:pt x="99608" y="4280679"/>
                  </a:cubicBezTo>
                  <a:cubicBezTo>
                    <a:pt x="81913" y="5019270"/>
                    <a:pt x="53646" y="5757531"/>
                    <a:pt x="14613" y="6495300"/>
                  </a:cubicBezTo>
                  <a:cubicBezTo>
                    <a:pt x="9984" y="6584124"/>
                    <a:pt x="5191" y="6672964"/>
                    <a:pt x="69" y="6761952"/>
                  </a:cubicBezTo>
                  <a:cubicBezTo>
                    <a:pt x="-1588" y="6792546"/>
                    <a:pt x="26858" y="6815551"/>
                    <a:pt x="55289" y="6816702"/>
                  </a:cubicBezTo>
                  <a:cubicBezTo>
                    <a:pt x="926079" y="6852166"/>
                    <a:pt x="1798020" y="6831043"/>
                    <a:pt x="2668318" y="6792442"/>
                  </a:cubicBezTo>
                  <a:cubicBezTo>
                    <a:pt x="3103714" y="6773126"/>
                    <a:pt x="3538900" y="6749359"/>
                    <a:pt x="3974101" y="6726085"/>
                  </a:cubicBezTo>
                  <a:cubicBezTo>
                    <a:pt x="4092410" y="6719766"/>
                    <a:pt x="4210867" y="6716644"/>
                    <a:pt x="4329236" y="6711520"/>
                  </a:cubicBezTo>
                  <a:cubicBezTo>
                    <a:pt x="4430447" y="6707128"/>
                    <a:pt x="4531404" y="6698254"/>
                    <a:pt x="4632212" y="6688470"/>
                  </a:cubicBezTo>
                  <a:cubicBezTo>
                    <a:pt x="4682653" y="6683570"/>
                    <a:pt x="4733064" y="6678446"/>
                    <a:pt x="4783505" y="6673531"/>
                  </a:cubicBezTo>
                  <a:cubicBezTo>
                    <a:pt x="4819253" y="6670050"/>
                    <a:pt x="4873906" y="6674905"/>
                    <a:pt x="4903740" y="6651512"/>
                  </a:cubicBezTo>
                  <a:cubicBezTo>
                    <a:pt x="4920584" y="6638411"/>
                    <a:pt x="4928199" y="6606711"/>
                    <a:pt x="4930544" y="656722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54;p15"/>
            <p:cNvSpPr/>
            <p:nvPr/>
          </p:nvSpPr>
          <p:spPr>
            <a:xfrm rot="-155436">
              <a:off x="5825195" y="737444"/>
              <a:ext cx="2415013" cy="3393351"/>
            </a:xfrm>
            <a:custGeom>
              <a:avLst/>
              <a:gdLst/>
              <a:ahLst/>
              <a:cxnLst/>
              <a:rect l="l" t="t" r="r" b="b"/>
              <a:pathLst>
                <a:path w="4829919" h="6786552" extrusionOk="0">
                  <a:moveTo>
                    <a:pt x="4752787" y="3393747"/>
                  </a:moveTo>
                  <a:cubicBezTo>
                    <a:pt x="4751652" y="4472637"/>
                    <a:pt x="4776141" y="5552721"/>
                    <a:pt x="4829882" y="6636286"/>
                  </a:cubicBezTo>
                  <a:cubicBezTo>
                    <a:pt x="4830927" y="6659306"/>
                    <a:pt x="4810276" y="6676785"/>
                    <a:pt x="4789207" y="6677636"/>
                  </a:cubicBezTo>
                  <a:cubicBezTo>
                    <a:pt x="4443106" y="6691066"/>
                    <a:pt x="4097020" y="6703211"/>
                    <a:pt x="3750726" y="6714295"/>
                  </a:cubicBezTo>
                  <a:cubicBezTo>
                    <a:pt x="3137607" y="6733909"/>
                    <a:pt x="2524278" y="6749684"/>
                    <a:pt x="1910950" y="6761830"/>
                  </a:cubicBezTo>
                  <a:cubicBezTo>
                    <a:pt x="1295531" y="6773974"/>
                    <a:pt x="679918" y="6785059"/>
                    <a:pt x="64290" y="6786553"/>
                  </a:cubicBezTo>
                  <a:cubicBezTo>
                    <a:pt x="35709" y="6786553"/>
                    <a:pt x="22569" y="6760545"/>
                    <a:pt x="25899" y="6734970"/>
                  </a:cubicBezTo>
                  <a:cubicBezTo>
                    <a:pt x="136652" y="5886402"/>
                    <a:pt x="22270" y="5016055"/>
                    <a:pt x="3575" y="4164350"/>
                  </a:cubicBezTo>
                  <a:cubicBezTo>
                    <a:pt x="-23378" y="2936210"/>
                    <a:pt x="112521" y="1704365"/>
                    <a:pt x="62826" y="479407"/>
                  </a:cubicBezTo>
                  <a:cubicBezTo>
                    <a:pt x="56361" y="336371"/>
                    <a:pt x="44878" y="193558"/>
                    <a:pt x="25899" y="51583"/>
                  </a:cubicBezTo>
                  <a:cubicBezTo>
                    <a:pt x="22569" y="26008"/>
                    <a:pt x="35709" y="0"/>
                    <a:pt x="64290" y="0"/>
                  </a:cubicBezTo>
                  <a:cubicBezTo>
                    <a:pt x="679918" y="1494"/>
                    <a:pt x="1295531" y="12578"/>
                    <a:pt x="1910950" y="24723"/>
                  </a:cubicBezTo>
                  <a:cubicBezTo>
                    <a:pt x="2524278" y="36868"/>
                    <a:pt x="3137607" y="52643"/>
                    <a:pt x="3750726" y="72258"/>
                  </a:cubicBezTo>
                  <a:cubicBezTo>
                    <a:pt x="4097020" y="83342"/>
                    <a:pt x="4443121" y="95487"/>
                    <a:pt x="4789207" y="108917"/>
                  </a:cubicBezTo>
                  <a:cubicBezTo>
                    <a:pt x="4810276" y="109768"/>
                    <a:pt x="4830927" y="127246"/>
                    <a:pt x="4829882" y="150267"/>
                  </a:cubicBezTo>
                  <a:cubicBezTo>
                    <a:pt x="4780830" y="1231785"/>
                    <a:pt x="4753922" y="2312169"/>
                    <a:pt x="4752787" y="33937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Google Shape;855;p15"/>
            <p:cNvSpPr/>
            <p:nvPr/>
          </p:nvSpPr>
          <p:spPr>
            <a:xfrm rot="-155436">
              <a:off x="6075923" y="1287189"/>
              <a:ext cx="465951" cy="535125"/>
            </a:xfrm>
            <a:custGeom>
              <a:avLst/>
              <a:gdLst/>
              <a:ahLst/>
              <a:cxnLst/>
              <a:rect l="l" t="t" r="r" b="b"/>
              <a:pathLst>
                <a:path w="931882" h="1070226" extrusionOk="0">
                  <a:moveTo>
                    <a:pt x="910685" y="13536"/>
                  </a:moveTo>
                  <a:cubicBezTo>
                    <a:pt x="882388" y="-9768"/>
                    <a:pt x="843594" y="-1596"/>
                    <a:pt x="823017" y="27444"/>
                  </a:cubicBezTo>
                  <a:cubicBezTo>
                    <a:pt x="800380" y="59383"/>
                    <a:pt x="784612" y="97491"/>
                    <a:pt x="764632" y="131297"/>
                  </a:cubicBezTo>
                  <a:cubicBezTo>
                    <a:pt x="759884" y="139334"/>
                    <a:pt x="754881" y="147236"/>
                    <a:pt x="750014" y="155213"/>
                  </a:cubicBezTo>
                  <a:cubicBezTo>
                    <a:pt x="723852" y="136600"/>
                    <a:pt x="674605" y="144338"/>
                    <a:pt x="645473" y="144398"/>
                  </a:cubicBezTo>
                  <a:cubicBezTo>
                    <a:pt x="514546" y="144711"/>
                    <a:pt x="273808" y="144144"/>
                    <a:pt x="149004" y="184687"/>
                  </a:cubicBezTo>
                  <a:cubicBezTo>
                    <a:pt x="-79923" y="259036"/>
                    <a:pt x="31756" y="537505"/>
                    <a:pt x="17794" y="713525"/>
                  </a:cubicBezTo>
                  <a:cubicBezTo>
                    <a:pt x="12493" y="780390"/>
                    <a:pt x="-27675" y="996087"/>
                    <a:pt x="33712" y="1051196"/>
                  </a:cubicBezTo>
                  <a:cubicBezTo>
                    <a:pt x="62128" y="1076710"/>
                    <a:pt x="118438" y="1064551"/>
                    <a:pt x="326265" y="1066702"/>
                  </a:cubicBezTo>
                  <a:cubicBezTo>
                    <a:pt x="426222" y="1067732"/>
                    <a:pt x="562912" y="1078175"/>
                    <a:pt x="665303" y="1057350"/>
                  </a:cubicBezTo>
                  <a:cubicBezTo>
                    <a:pt x="882149" y="1013252"/>
                    <a:pt x="822420" y="780674"/>
                    <a:pt x="824615" y="617037"/>
                  </a:cubicBezTo>
                  <a:cubicBezTo>
                    <a:pt x="828288" y="344634"/>
                    <a:pt x="887301" y="275707"/>
                    <a:pt x="833186" y="253688"/>
                  </a:cubicBezTo>
                  <a:cubicBezTo>
                    <a:pt x="845864" y="233625"/>
                    <a:pt x="858317" y="213414"/>
                    <a:pt x="870278" y="192903"/>
                  </a:cubicBezTo>
                  <a:cubicBezTo>
                    <a:pt x="891661" y="156229"/>
                    <a:pt x="917165" y="117180"/>
                    <a:pt x="929977" y="76562"/>
                  </a:cubicBezTo>
                  <a:cubicBezTo>
                    <a:pt x="929634" y="76502"/>
                    <a:pt x="929290" y="76442"/>
                    <a:pt x="928947" y="76383"/>
                  </a:cubicBezTo>
                  <a:cubicBezTo>
                    <a:pt x="935905" y="54408"/>
                    <a:pt x="930754" y="30073"/>
                    <a:pt x="910685" y="13536"/>
                  </a:cubicBezTo>
                  <a:close/>
                  <a:moveTo>
                    <a:pt x="555147" y="976846"/>
                  </a:moveTo>
                  <a:cubicBezTo>
                    <a:pt x="409229" y="984002"/>
                    <a:pt x="244840" y="986303"/>
                    <a:pt x="97010" y="973680"/>
                  </a:cubicBezTo>
                  <a:cubicBezTo>
                    <a:pt x="75179" y="898180"/>
                    <a:pt x="110389" y="786604"/>
                    <a:pt x="111240" y="681363"/>
                  </a:cubicBezTo>
                  <a:cubicBezTo>
                    <a:pt x="112823" y="484443"/>
                    <a:pt x="42806" y="316011"/>
                    <a:pt x="177420" y="272376"/>
                  </a:cubicBezTo>
                  <a:cubicBezTo>
                    <a:pt x="311796" y="228830"/>
                    <a:pt x="470735" y="237539"/>
                    <a:pt x="610038" y="236733"/>
                  </a:cubicBezTo>
                  <a:cubicBezTo>
                    <a:pt x="629391" y="236613"/>
                    <a:pt x="663884" y="241752"/>
                    <a:pt x="695690" y="240423"/>
                  </a:cubicBezTo>
                  <a:cubicBezTo>
                    <a:pt x="652595" y="305196"/>
                    <a:pt x="606992" y="368251"/>
                    <a:pt x="561314" y="431217"/>
                  </a:cubicBezTo>
                  <a:cubicBezTo>
                    <a:pt x="484667" y="536862"/>
                    <a:pt x="406078" y="643045"/>
                    <a:pt x="342885" y="757654"/>
                  </a:cubicBezTo>
                  <a:cubicBezTo>
                    <a:pt x="341556" y="755861"/>
                    <a:pt x="340048" y="754233"/>
                    <a:pt x="338734" y="752425"/>
                  </a:cubicBezTo>
                  <a:cubicBezTo>
                    <a:pt x="319262" y="725401"/>
                    <a:pt x="305375" y="695151"/>
                    <a:pt x="277287" y="675746"/>
                  </a:cubicBezTo>
                  <a:cubicBezTo>
                    <a:pt x="260533" y="664168"/>
                    <a:pt x="229370" y="672967"/>
                    <a:pt x="225547" y="694942"/>
                  </a:cubicBezTo>
                  <a:cubicBezTo>
                    <a:pt x="218604" y="734753"/>
                    <a:pt x="234058" y="769126"/>
                    <a:pt x="251320" y="804471"/>
                  </a:cubicBezTo>
                  <a:cubicBezTo>
                    <a:pt x="267985" y="838576"/>
                    <a:pt x="289338" y="870335"/>
                    <a:pt x="312438" y="900361"/>
                  </a:cubicBezTo>
                  <a:cubicBezTo>
                    <a:pt x="334956" y="929641"/>
                    <a:pt x="386801" y="921738"/>
                    <a:pt x="404062" y="891458"/>
                  </a:cubicBezTo>
                  <a:cubicBezTo>
                    <a:pt x="483980" y="751260"/>
                    <a:pt x="574320" y="619951"/>
                    <a:pt x="669334" y="489612"/>
                  </a:cubicBezTo>
                  <a:cubicBezTo>
                    <a:pt x="696153" y="452818"/>
                    <a:pt x="722867" y="415950"/>
                    <a:pt x="749103" y="378738"/>
                  </a:cubicBezTo>
                  <a:cubicBezTo>
                    <a:pt x="748162" y="392646"/>
                    <a:pt x="747490" y="404940"/>
                    <a:pt x="746400" y="413605"/>
                  </a:cubicBezTo>
                  <a:cubicBezTo>
                    <a:pt x="687806" y="876041"/>
                    <a:pt x="846133" y="962565"/>
                    <a:pt x="555147" y="9768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56;p15"/>
            <p:cNvSpPr/>
            <p:nvPr/>
          </p:nvSpPr>
          <p:spPr>
            <a:xfrm rot="-155436">
              <a:off x="6092922" y="1857348"/>
              <a:ext cx="418838" cy="588794"/>
            </a:xfrm>
            <a:custGeom>
              <a:avLst/>
              <a:gdLst/>
              <a:ahLst/>
              <a:cxnLst/>
              <a:rect l="l" t="t" r="r" b="b"/>
              <a:pathLst>
                <a:path w="837658" h="1177563" extrusionOk="0">
                  <a:moveTo>
                    <a:pt x="798116" y="370327"/>
                  </a:moveTo>
                  <a:cubicBezTo>
                    <a:pt x="802133" y="331233"/>
                    <a:pt x="825666" y="264458"/>
                    <a:pt x="768670" y="252716"/>
                  </a:cubicBezTo>
                  <a:cubicBezTo>
                    <a:pt x="763667" y="252089"/>
                    <a:pt x="759053" y="252163"/>
                    <a:pt x="754738" y="252731"/>
                  </a:cubicBezTo>
                  <a:cubicBezTo>
                    <a:pt x="768311" y="224915"/>
                    <a:pt x="781915" y="197130"/>
                    <a:pt x="795339" y="169240"/>
                  </a:cubicBezTo>
                  <a:cubicBezTo>
                    <a:pt x="815617" y="127083"/>
                    <a:pt x="861772" y="62788"/>
                    <a:pt x="822008" y="19078"/>
                  </a:cubicBezTo>
                  <a:cubicBezTo>
                    <a:pt x="802282" y="-2613"/>
                    <a:pt x="766952" y="-7558"/>
                    <a:pt x="744629" y="13401"/>
                  </a:cubicBezTo>
                  <a:cubicBezTo>
                    <a:pt x="735057" y="25068"/>
                    <a:pt x="733982" y="26338"/>
                    <a:pt x="741433" y="17210"/>
                  </a:cubicBezTo>
                  <a:cubicBezTo>
                    <a:pt x="736386" y="21991"/>
                    <a:pt x="732862" y="27727"/>
                    <a:pt x="730383" y="34121"/>
                  </a:cubicBezTo>
                  <a:cubicBezTo>
                    <a:pt x="725172" y="42576"/>
                    <a:pt x="719378" y="50852"/>
                    <a:pt x="714839" y="59666"/>
                  </a:cubicBezTo>
                  <a:cubicBezTo>
                    <a:pt x="705103" y="78608"/>
                    <a:pt x="695890" y="97878"/>
                    <a:pt x="686527" y="117000"/>
                  </a:cubicBezTo>
                  <a:cubicBezTo>
                    <a:pt x="677433" y="135553"/>
                    <a:pt x="668429" y="154167"/>
                    <a:pt x="659410" y="172765"/>
                  </a:cubicBezTo>
                  <a:cubicBezTo>
                    <a:pt x="627470" y="166341"/>
                    <a:pt x="585286" y="174438"/>
                    <a:pt x="560439" y="174184"/>
                  </a:cubicBezTo>
                  <a:cubicBezTo>
                    <a:pt x="415223" y="172705"/>
                    <a:pt x="249071" y="149461"/>
                    <a:pt x="109589" y="199968"/>
                  </a:cubicBezTo>
                  <a:cubicBezTo>
                    <a:pt x="-40048" y="254150"/>
                    <a:pt x="5750" y="448963"/>
                    <a:pt x="9453" y="606490"/>
                  </a:cubicBezTo>
                  <a:cubicBezTo>
                    <a:pt x="15306" y="855112"/>
                    <a:pt x="-9257" y="1064131"/>
                    <a:pt x="96359" y="1136867"/>
                  </a:cubicBezTo>
                  <a:cubicBezTo>
                    <a:pt x="142022" y="1168313"/>
                    <a:pt x="201392" y="1168731"/>
                    <a:pt x="254671" y="1168686"/>
                  </a:cubicBezTo>
                  <a:cubicBezTo>
                    <a:pt x="464589" y="1168477"/>
                    <a:pt x="703520" y="1211320"/>
                    <a:pt x="767326" y="1110605"/>
                  </a:cubicBezTo>
                  <a:cubicBezTo>
                    <a:pt x="818081" y="1030505"/>
                    <a:pt x="768879" y="655040"/>
                    <a:pt x="798116" y="370327"/>
                  </a:cubicBezTo>
                  <a:close/>
                  <a:moveTo>
                    <a:pt x="689230" y="1061233"/>
                  </a:moveTo>
                  <a:cubicBezTo>
                    <a:pt x="650555" y="1097818"/>
                    <a:pt x="496036" y="1077950"/>
                    <a:pt x="423809" y="1076142"/>
                  </a:cubicBezTo>
                  <a:cubicBezTo>
                    <a:pt x="249444" y="1071765"/>
                    <a:pt x="181114" y="1087301"/>
                    <a:pt x="145919" y="1058963"/>
                  </a:cubicBezTo>
                  <a:cubicBezTo>
                    <a:pt x="82248" y="1007723"/>
                    <a:pt x="111351" y="771366"/>
                    <a:pt x="100868" y="587533"/>
                  </a:cubicBezTo>
                  <a:cubicBezTo>
                    <a:pt x="96090" y="503758"/>
                    <a:pt x="79112" y="412648"/>
                    <a:pt x="100659" y="330038"/>
                  </a:cubicBezTo>
                  <a:cubicBezTo>
                    <a:pt x="113889" y="279336"/>
                    <a:pt x="172543" y="275781"/>
                    <a:pt x="217669" y="270254"/>
                  </a:cubicBezTo>
                  <a:cubicBezTo>
                    <a:pt x="384119" y="249893"/>
                    <a:pt x="526334" y="270777"/>
                    <a:pt x="612747" y="268715"/>
                  </a:cubicBezTo>
                  <a:lnTo>
                    <a:pt x="528589" y="441763"/>
                  </a:lnTo>
                  <a:cubicBezTo>
                    <a:pt x="493274" y="514394"/>
                    <a:pt x="457869" y="586995"/>
                    <a:pt x="422957" y="659820"/>
                  </a:cubicBezTo>
                  <a:cubicBezTo>
                    <a:pt x="401813" y="703919"/>
                    <a:pt x="379893" y="747868"/>
                    <a:pt x="358838" y="792191"/>
                  </a:cubicBezTo>
                  <a:cubicBezTo>
                    <a:pt x="341756" y="766601"/>
                    <a:pt x="324345" y="742027"/>
                    <a:pt x="298691" y="724250"/>
                  </a:cubicBezTo>
                  <a:cubicBezTo>
                    <a:pt x="278980" y="710596"/>
                    <a:pt x="243098" y="726177"/>
                    <a:pt x="245786" y="752454"/>
                  </a:cubicBezTo>
                  <a:cubicBezTo>
                    <a:pt x="249250" y="786350"/>
                    <a:pt x="262197" y="814942"/>
                    <a:pt x="277741" y="845028"/>
                  </a:cubicBezTo>
                  <a:cubicBezTo>
                    <a:pt x="292584" y="873755"/>
                    <a:pt x="305799" y="903124"/>
                    <a:pt x="319895" y="932224"/>
                  </a:cubicBezTo>
                  <a:cubicBezTo>
                    <a:pt x="338053" y="969660"/>
                    <a:pt x="396826" y="971378"/>
                    <a:pt x="417328" y="935287"/>
                  </a:cubicBezTo>
                  <a:cubicBezTo>
                    <a:pt x="463797" y="853468"/>
                    <a:pt x="502815" y="766825"/>
                    <a:pt x="544581" y="682512"/>
                  </a:cubicBezTo>
                  <a:cubicBezTo>
                    <a:pt x="587168" y="596526"/>
                    <a:pt x="628933" y="510107"/>
                    <a:pt x="671042" y="423882"/>
                  </a:cubicBezTo>
                  <a:cubicBezTo>
                    <a:pt x="680928" y="403640"/>
                    <a:pt x="690872" y="383413"/>
                    <a:pt x="700788" y="363171"/>
                  </a:cubicBezTo>
                  <a:cubicBezTo>
                    <a:pt x="698757" y="398800"/>
                    <a:pt x="700593" y="433502"/>
                    <a:pt x="699698" y="450816"/>
                  </a:cubicBezTo>
                  <a:cubicBezTo>
                    <a:pt x="684033" y="754904"/>
                    <a:pt x="718647" y="967703"/>
                    <a:pt x="689230" y="10612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57;p15"/>
            <p:cNvSpPr/>
            <p:nvPr/>
          </p:nvSpPr>
          <p:spPr>
            <a:xfrm rot="-155436">
              <a:off x="6110301" y="2519533"/>
              <a:ext cx="412907" cy="507453"/>
            </a:xfrm>
            <a:custGeom>
              <a:avLst/>
              <a:gdLst/>
              <a:ahLst/>
              <a:cxnLst/>
              <a:rect l="l" t="t" r="r" b="b"/>
              <a:pathLst>
                <a:path w="825795" h="1014883" extrusionOk="0">
                  <a:moveTo>
                    <a:pt x="768711" y="183985"/>
                  </a:moveTo>
                  <a:cubicBezTo>
                    <a:pt x="778073" y="163594"/>
                    <a:pt x="786958" y="143008"/>
                    <a:pt x="794633" y="121975"/>
                  </a:cubicBezTo>
                  <a:cubicBezTo>
                    <a:pt x="795216" y="120377"/>
                    <a:pt x="796201" y="118225"/>
                    <a:pt x="797052" y="116044"/>
                  </a:cubicBezTo>
                  <a:cubicBezTo>
                    <a:pt x="804862" y="109979"/>
                    <a:pt x="812238" y="101330"/>
                    <a:pt x="816076" y="94563"/>
                  </a:cubicBezTo>
                  <a:cubicBezTo>
                    <a:pt x="830023" y="69989"/>
                    <a:pt x="829829" y="39619"/>
                    <a:pt x="809804" y="18272"/>
                  </a:cubicBezTo>
                  <a:cubicBezTo>
                    <a:pt x="789661" y="-3195"/>
                    <a:pt x="753689" y="-7094"/>
                    <a:pt x="731425" y="13820"/>
                  </a:cubicBezTo>
                  <a:cubicBezTo>
                    <a:pt x="727393" y="17600"/>
                    <a:pt x="724004" y="22141"/>
                    <a:pt x="721256" y="27071"/>
                  </a:cubicBezTo>
                  <a:cubicBezTo>
                    <a:pt x="718494" y="28908"/>
                    <a:pt x="715851" y="30955"/>
                    <a:pt x="713357" y="33225"/>
                  </a:cubicBezTo>
                  <a:cubicBezTo>
                    <a:pt x="704517" y="40710"/>
                    <a:pt x="698768" y="48717"/>
                    <a:pt x="693616" y="58800"/>
                  </a:cubicBezTo>
                  <a:cubicBezTo>
                    <a:pt x="692497" y="61011"/>
                    <a:pt x="691421" y="63327"/>
                    <a:pt x="690316" y="65597"/>
                  </a:cubicBezTo>
                  <a:cubicBezTo>
                    <a:pt x="617059" y="64029"/>
                    <a:pt x="499064" y="80296"/>
                    <a:pt x="356147" y="65403"/>
                  </a:cubicBezTo>
                  <a:cubicBezTo>
                    <a:pt x="276364" y="57082"/>
                    <a:pt x="183485" y="35601"/>
                    <a:pt x="108465" y="72977"/>
                  </a:cubicBezTo>
                  <a:cubicBezTo>
                    <a:pt x="-31958" y="142949"/>
                    <a:pt x="4059" y="386536"/>
                    <a:pt x="4342" y="512572"/>
                  </a:cubicBezTo>
                  <a:cubicBezTo>
                    <a:pt x="4551" y="612257"/>
                    <a:pt x="6269" y="760238"/>
                    <a:pt x="12914" y="859968"/>
                  </a:cubicBezTo>
                  <a:cubicBezTo>
                    <a:pt x="23381" y="1017061"/>
                    <a:pt x="35028" y="984928"/>
                    <a:pt x="416428" y="999643"/>
                  </a:cubicBezTo>
                  <a:cubicBezTo>
                    <a:pt x="510995" y="1003288"/>
                    <a:pt x="715746" y="1054303"/>
                    <a:pt x="766471" y="946626"/>
                  </a:cubicBezTo>
                  <a:cubicBezTo>
                    <a:pt x="806639" y="861342"/>
                    <a:pt x="799098" y="653517"/>
                    <a:pt x="794185" y="356794"/>
                  </a:cubicBezTo>
                  <a:cubicBezTo>
                    <a:pt x="793528" y="318984"/>
                    <a:pt x="814344" y="208036"/>
                    <a:pt x="768711" y="183985"/>
                  </a:cubicBezTo>
                  <a:close/>
                  <a:moveTo>
                    <a:pt x="597258" y="926041"/>
                  </a:moveTo>
                  <a:cubicBezTo>
                    <a:pt x="413905" y="911281"/>
                    <a:pt x="125204" y="914254"/>
                    <a:pt x="99461" y="903528"/>
                  </a:cubicBezTo>
                  <a:cubicBezTo>
                    <a:pt x="83976" y="817139"/>
                    <a:pt x="86007" y="433488"/>
                    <a:pt x="87993" y="345141"/>
                  </a:cubicBezTo>
                  <a:cubicBezTo>
                    <a:pt x="89337" y="285193"/>
                    <a:pt x="81512" y="178279"/>
                    <a:pt x="145094" y="146669"/>
                  </a:cubicBezTo>
                  <a:cubicBezTo>
                    <a:pt x="197686" y="120526"/>
                    <a:pt x="269808" y="138587"/>
                    <a:pt x="325401" y="144846"/>
                  </a:cubicBezTo>
                  <a:cubicBezTo>
                    <a:pt x="424910" y="156050"/>
                    <a:pt x="523672" y="151150"/>
                    <a:pt x="623524" y="150418"/>
                  </a:cubicBezTo>
                  <a:cubicBezTo>
                    <a:pt x="630587" y="150373"/>
                    <a:pt x="639621" y="151031"/>
                    <a:pt x="649626" y="151807"/>
                  </a:cubicBezTo>
                  <a:cubicBezTo>
                    <a:pt x="640846" y="168807"/>
                    <a:pt x="631752" y="185643"/>
                    <a:pt x="622375" y="202255"/>
                  </a:cubicBezTo>
                  <a:cubicBezTo>
                    <a:pt x="586522" y="265743"/>
                    <a:pt x="546071" y="326468"/>
                    <a:pt x="504693" y="386447"/>
                  </a:cubicBezTo>
                  <a:cubicBezTo>
                    <a:pt x="439857" y="480440"/>
                    <a:pt x="372602" y="573208"/>
                    <a:pt x="316024" y="672355"/>
                  </a:cubicBezTo>
                  <a:cubicBezTo>
                    <a:pt x="294402" y="640521"/>
                    <a:pt x="275901" y="613542"/>
                    <a:pt x="241034" y="595541"/>
                  </a:cubicBezTo>
                  <a:cubicBezTo>
                    <a:pt x="217590" y="583441"/>
                    <a:pt x="187114" y="595885"/>
                    <a:pt x="186292" y="624731"/>
                  </a:cubicBezTo>
                  <a:cubicBezTo>
                    <a:pt x="185710" y="645436"/>
                    <a:pt x="186113" y="663317"/>
                    <a:pt x="194386" y="682797"/>
                  </a:cubicBezTo>
                  <a:cubicBezTo>
                    <a:pt x="201001" y="698348"/>
                    <a:pt x="208467" y="713570"/>
                    <a:pt x="216127" y="728628"/>
                  </a:cubicBezTo>
                  <a:cubicBezTo>
                    <a:pt x="232090" y="760014"/>
                    <a:pt x="249949" y="790743"/>
                    <a:pt x="267718" y="821143"/>
                  </a:cubicBezTo>
                  <a:cubicBezTo>
                    <a:pt x="288384" y="856487"/>
                    <a:pt x="350577" y="867138"/>
                    <a:pt x="371348" y="824399"/>
                  </a:cubicBezTo>
                  <a:cubicBezTo>
                    <a:pt x="430868" y="701918"/>
                    <a:pt x="510084" y="590865"/>
                    <a:pt x="587597" y="479409"/>
                  </a:cubicBezTo>
                  <a:cubicBezTo>
                    <a:pt x="627989" y="421343"/>
                    <a:pt x="669351" y="362067"/>
                    <a:pt x="706503" y="300520"/>
                  </a:cubicBezTo>
                  <a:cubicBezTo>
                    <a:pt x="708623" y="323989"/>
                    <a:pt x="711640" y="345291"/>
                    <a:pt x="711849" y="358153"/>
                  </a:cubicBezTo>
                  <a:cubicBezTo>
                    <a:pt x="722570" y="1003228"/>
                    <a:pt x="709594" y="935093"/>
                    <a:pt x="597258" y="9260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8" name="Google Shape;858;p15"/>
            <p:cNvSpPr/>
            <p:nvPr/>
          </p:nvSpPr>
          <p:spPr>
            <a:xfrm rot="-155436">
              <a:off x="6115635" y="3084941"/>
              <a:ext cx="472136" cy="495837"/>
            </a:xfrm>
            <a:custGeom>
              <a:avLst/>
              <a:gdLst/>
              <a:ahLst/>
              <a:cxnLst/>
              <a:rect l="l" t="t" r="r" b="b"/>
              <a:pathLst>
                <a:path w="944251" h="991653" extrusionOk="0">
                  <a:moveTo>
                    <a:pt x="944196" y="52356"/>
                  </a:moveTo>
                  <a:cubicBezTo>
                    <a:pt x="942747" y="14667"/>
                    <a:pt x="905043" y="-12895"/>
                    <a:pt x="869415" y="6241"/>
                  </a:cubicBezTo>
                  <a:cubicBezTo>
                    <a:pt x="832010" y="26348"/>
                    <a:pt x="809970" y="73121"/>
                    <a:pt x="786481" y="107166"/>
                  </a:cubicBezTo>
                  <a:cubicBezTo>
                    <a:pt x="784450" y="110109"/>
                    <a:pt x="782300" y="112947"/>
                    <a:pt x="780254" y="115860"/>
                  </a:cubicBezTo>
                  <a:cubicBezTo>
                    <a:pt x="761007" y="114142"/>
                    <a:pt x="738190" y="120207"/>
                    <a:pt x="720018" y="122344"/>
                  </a:cubicBezTo>
                  <a:cubicBezTo>
                    <a:pt x="433825" y="155806"/>
                    <a:pt x="166388" y="70193"/>
                    <a:pt x="48722" y="177362"/>
                  </a:cubicBezTo>
                  <a:cubicBezTo>
                    <a:pt x="117" y="221639"/>
                    <a:pt x="-465" y="293106"/>
                    <a:pt x="88" y="353950"/>
                  </a:cubicBezTo>
                  <a:cubicBezTo>
                    <a:pt x="4418" y="828517"/>
                    <a:pt x="8972" y="914294"/>
                    <a:pt x="67791" y="973630"/>
                  </a:cubicBezTo>
                  <a:cubicBezTo>
                    <a:pt x="86635" y="992646"/>
                    <a:pt x="124040" y="988419"/>
                    <a:pt x="148066" y="989360"/>
                  </a:cubicBezTo>
                  <a:cubicBezTo>
                    <a:pt x="213948" y="991944"/>
                    <a:pt x="279948" y="991765"/>
                    <a:pt x="345859" y="991526"/>
                  </a:cubicBezTo>
                  <a:cubicBezTo>
                    <a:pt x="906626" y="989494"/>
                    <a:pt x="856125" y="1001520"/>
                    <a:pt x="876209" y="365005"/>
                  </a:cubicBezTo>
                  <a:cubicBezTo>
                    <a:pt x="877314" y="330033"/>
                    <a:pt x="900519" y="236563"/>
                    <a:pt x="869116" y="200008"/>
                  </a:cubicBezTo>
                  <a:cubicBezTo>
                    <a:pt x="875896" y="190612"/>
                    <a:pt x="882794" y="181306"/>
                    <a:pt x="889335" y="171745"/>
                  </a:cubicBezTo>
                  <a:cubicBezTo>
                    <a:pt x="912166" y="138387"/>
                    <a:pt x="945809" y="94348"/>
                    <a:pt x="944196" y="52356"/>
                  </a:cubicBezTo>
                  <a:close/>
                  <a:moveTo>
                    <a:pt x="574995" y="904315"/>
                  </a:moveTo>
                  <a:cubicBezTo>
                    <a:pt x="425553" y="908214"/>
                    <a:pt x="268660" y="918462"/>
                    <a:pt x="119187" y="903389"/>
                  </a:cubicBezTo>
                  <a:cubicBezTo>
                    <a:pt x="78109" y="843141"/>
                    <a:pt x="92922" y="755303"/>
                    <a:pt x="89159" y="565151"/>
                  </a:cubicBezTo>
                  <a:cubicBezTo>
                    <a:pt x="80005" y="102879"/>
                    <a:pt x="14900" y="237295"/>
                    <a:pt x="661737" y="211227"/>
                  </a:cubicBezTo>
                  <a:cubicBezTo>
                    <a:pt x="672981" y="210779"/>
                    <a:pt x="690243" y="210973"/>
                    <a:pt x="709192" y="210212"/>
                  </a:cubicBezTo>
                  <a:cubicBezTo>
                    <a:pt x="665380" y="264693"/>
                    <a:pt x="617836" y="318262"/>
                    <a:pt x="571023" y="371593"/>
                  </a:cubicBezTo>
                  <a:cubicBezTo>
                    <a:pt x="490807" y="463001"/>
                    <a:pt x="409441" y="556232"/>
                    <a:pt x="343545" y="659084"/>
                  </a:cubicBezTo>
                  <a:cubicBezTo>
                    <a:pt x="339364" y="651316"/>
                    <a:pt x="335407" y="643444"/>
                    <a:pt x="331076" y="635765"/>
                  </a:cubicBezTo>
                  <a:cubicBezTo>
                    <a:pt x="319922" y="615942"/>
                    <a:pt x="308320" y="596641"/>
                    <a:pt x="295030" y="578192"/>
                  </a:cubicBezTo>
                  <a:cubicBezTo>
                    <a:pt x="281083" y="558847"/>
                    <a:pt x="269048" y="539128"/>
                    <a:pt x="247023" y="528118"/>
                  </a:cubicBezTo>
                  <a:cubicBezTo>
                    <a:pt x="229656" y="519424"/>
                    <a:pt x="201972" y="523517"/>
                    <a:pt x="197238" y="546582"/>
                  </a:cubicBezTo>
                  <a:cubicBezTo>
                    <a:pt x="187532" y="593877"/>
                    <a:pt x="211633" y="642906"/>
                    <a:pt x="229149" y="685973"/>
                  </a:cubicBezTo>
                  <a:cubicBezTo>
                    <a:pt x="246918" y="729639"/>
                    <a:pt x="267331" y="772199"/>
                    <a:pt x="287235" y="814923"/>
                  </a:cubicBezTo>
                  <a:cubicBezTo>
                    <a:pt x="305781" y="854719"/>
                    <a:pt x="371379" y="857766"/>
                    <a:pt x="392135" y="818209"/>
                  </a:cubicBezTo>
                  <a:cubicBezTo>
                    <a:pt x="464437" y="680371"/>
                    <a:pt x="562557" y="564643"/>
                    <a:pt x="664156" y="448899"/>
                  </a:cubicBezTo>
                  <a:cubicBezTo>
                    <a:pt x="705294" y="402037"/>
                    <a:pt x="746358" y="355085"/>
                    <a:pt x="786048" y="306983"/>
                  </a:cubicBezTo>
                  <a:cubicBezTo>
                    <a:pt x="787362" y="329675"/>
                    <a:pt x="789557" y="350275"/>
                    <a:pt x="789348" y="362913"/>
                  </a:cubicBezTo>
                  <a:cubicBezTo>
                    <a:pt x="780120" y="918611"/>
                    <a:pt x="790468" y="898683"/>
                    <a:pt x="574995" y="904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59;p15"/>
            <p:cNvSpPr/>
            <p:nvPr/>
          </p:nvSpPr>
          <p:spPr>
            <a:xfrm rot="-155436">
              <a:off x="6583247" y="1444526"/>
              <a:ext cx="1336539" cy="239076"/>
            </a:xfrm>
            <a:custGeom>
              <a:avLst/>
              <a:gdLst/>
              <a:ahLst/>
              <a:cxnLst/>
              <a:rect l="l" t="t" r="r" b="b"/>
              <a:pathLst>
                <a:path w="2673020" h="478141" extrusionOk="0">
                  <a:moveTo>
                    <a:pt x="2667795" y="376469"/>
                  </a:moveTo>
                  <a:cubicBezTo>
                    <a:pt x="2648099" y="330309"/>
                    <a:pt x="2622894" y="289602"/>
                    <a:pt x="2593193" y="249223"/>
                  </a:cubicBezTo>
                  <a:cubicBezTo>
                    <a:pt x="2563269" y="208545"/>
                    <a:pt x="2525699" y="156694"/>
                    <a:pt x="2467478" y="173544"/>
                  </a:cubicBezTo>
                  <a:cubicBezTo>
                    <a:pt x="2423234" y="186347"/>
                    <a:pt x="2403971" y="239274"/>
                    <a:pt x="2385545" y="280071"/>
                  </a:cubicBezTo>
                  <a:cubicBezTo>
                    <a:pt x="2380543" y="269748"/>
                    <a:pt x="2375690" y="258051"/>
                    <a:pt x="2371509" y="248924"/>
                  </a:cubicBezTo>
                  <a:cubicBezTo>
                    <a:pt x="2350290" y="202555"/>
                    <a:pt x="2329071" y="156201"/>
                    <a:pt x="2307852" y="109831"/>
                  </a:cubicBezTo>
                  <a:cubicBezTo>
                    <a:pt x="2289530" y="69796"/>
                    <a:pt x="2269715" y="20439"/>
                    <a:pt x="2222529" y="7532"/>
                  </a:cubicBezTo>
                  <a:cubicBezTo>
                    <a:pt x="2168743" y="-7182"/>
                    <a:pt x="2131099" y="29701"/>
                    <a:pt x="2106819" y="72515"/>
                  </a:cubicBezTo>
                  <a:cubicBezTo>
                    <a:pt x="2081658" y="116853"/>
                    <a:pt x="2056691" y="161295"/>
                    <a:pt x="2031620" y="205692"/>
                  </a:cubicBezTo>
                  <a:cubicBezTo>
                    <a:pt x="2012790" y="239035"/>
                    <a:pt x="1995350" y="283686"/>
                    <a:pt x="1966306" y="306930"/>
                  </a:cubicBezTo>
                  <a:cubicBezTo>
                    <a:pt x="1962484" y="309993"/>
                    <a:pt x="1959288" y="309948"/>
                    <a:pt x="1951374" y="305048"/>
                  </a:cubicBezTo>
                  <a:cubicBezTo>
                    <a:pt x="1938039" y="296787"/>
                    <a:pt x="1927796" y="282222"/>
                    <a:pt x="1918792" y="269390"/>
                  </a:cubicBezTo>
                  <a:cubicBezTo>
                    <a:pt x="1892033" y="231192"/>
                    <a:pt x="1868813" y="190171"/>
                    <a:pt x="1848401" y="148268"/>
                  </a:cubicBezTo>
                  <a:cubicBezTo>
                    <a:pt x="1838172" y="127265"/>
                    <a:pt x="1828601" y="105918"/>
                    <a:pt x="1819985" y="84197"/>
                  </a:cubicBezTo>
                  <a:cubicBezTo>
                    <a:pt x="1811578" y="63029"/>
                    <a:pt x="1805247" y="40845"/>
                    <a:pt x="1788911" y="23995"/>
                  </a:cubicBezTo>
                  <a:cubicBezTo>
                    <a:pt x="1768319" y="2737"/>
                    <a:pt x="1739141" y="-5912"/>
                    <a:pt x="1710979" y="4246"/>
                  </a:cubicBezTo>
                  <a:cubicBezTo>
                    <a:pt x="1685773" y="13344"/>
                    <a:pt x="1671663" y="35228"/>
                    <a:pt x="1663047" y="59504"/>
                  </a:cubicBezTo>
                  <a:cubicBezTo>
                    <a:pt x="1648517" y="100495"/>
                    <a:pt x="1643769" y="145042"/>
                    <a:pt x="1636288" y="187661"/>
                  </a:cubicBezTo>
                  <a:cubicBezTo>
                    <a:pt x="1629688" y="225202"/>
                    <a:pt x="1622610" y="265416"/>
                    <a:pt x="1604870" y="299700"/>
                  </a:cubicBezTo>
                  <a:cubicBezTo>
                    <a:pt x="1592671" y="283477"/>
                    <a:pt x="1583428" y="264086"/>
                    <a:pt x="1573169" y="246623"/>
                  </a:cubicBezTo>
                  <a:cubicBezTo>
                    <a:pt x="1558058" y="220884"/>
                    <a:pt x="1542931" y="195130"/>
                    <a:pt x="1527820" y="169391"/>
                  </a:cubicBezTo>
                  <a:cubicBezTo>
                    <a:pt x="1514679" y="147013"/>
                    <a:pt x="1502465" y="122723"/>
                    <a:pt x="1485054" y="103244"/>
                  </a:cubicBezTo>
                  <a:cubicBezTo>
                    <a:pt x="1444408" y="57771"/>
                    <a:pt x="1382350" y="61700"/>
                    <a:pt x="1338628" y="100106"/>
                  </a:cubicBezTo>
                  <a:cubicBezTo>
                    <a:pt x="1299401" y="134555"/>
                    <a:pt x="1273254" y="187586"/>
                    <a:pt x="1244808" y="230669"/>
                  </a:cubicBezTo>
                  <a:cubicBezTo>
                    <a:pt x="1230324" y="252614"/>
                    <a:pt x="1215929" y="274603"/>
                    <a:pt x="1201490" y="296578"/>
                  </a:cubicBezTo>
                  <a:cubicBezTo>
                    <a:pt x="1184347" y="258051"/>
                    <a:pt x="1167146" y="219540"/>
                    <a:pt x="1149630" y="181193"/>
                  </a:cubicBezTo>
                  <a:cubicBezTo>
                    <a:pt x="1121826" y="120288"/>
                    <a:pt x="1071579" y="60714"/>
                    <a:pt x="997261" y="71260"/>
                  </a:cubicBezTo>
                  <a:cubicBezTo>
                    <a:pt x="926512" y="81314"/>
                    <a:pt x="903113" y="153228"/>
                    <a:pt x="881849" y="211339"/>
                  </a:cubicBezTo>
                  <a:cubicBezTo>
                    <a:pt x="869844" y="244144"/>
                    <a:pt x="858869" y="277277"/>
                    <a:pt x="848819" y="310695"/>
                  </a:cubicBezTo>
                  <a:cubicBezTo>
                    <a:pt x="841010" y="284313"/>
                    <a:pt x="835873" y="256513"/>
                    <a:pt x="827824" y="233597"/>
                  </a:cubicBezTo>
                  <a:cubicBezTo>
                    <a:pt x="806008" y="171527"/>
                    <a:pt x="766811" y="105141"/>
                    <a:pt x="697346" y="90068"/>
                  </a:cubicBezTo>
                  <a:cubicBezTo>
                    <a:pt x="619474" y="73172"/>
                    <a:pt x="555699" y="123470"/>
                    <a:pt x="507855" y="179086"/>
                  </a:cubicBezTo>
                  <a:cubicBezTo>
                    <a:pt x="472690" y="219958"/>
                    <a:pt x="438002" y="261248"/>
                    <a:pt x="403344" y="302583"/>
                  </a:cubicBezTo>
                  <a:cubicBezTo>
                    <a:pt x="393071" y="255004"/>
                    <a:pt x="382514" y="207440"/>
                    <a:pt x="369538" y="160742"/>
                  </a:cubicBezTo>
                  <a:cubicBezTo>
                    <a:pt x="352201" y="98329"/>
                    <a:pt x="312273" y="31255"/>
                    <a:pt x="238447" y="33959"/>
                  </a:cubicBezTo>
                  <a:cubicBezTo>
                    <a:pt x="153886" y="37051"/>
                    <a:pt x="116257" y="114104"/>
                    <a:pt x="92216" y="183687"/>
                  </a:cubicBezTo>
                  <a:cubicBezTo>
                    <a:pt x="65860" y="260023"/>
                    <a:pt x="31994" y="333207"/>
                    <a:pt x="2711" y="408348"/>
                  </a:cubicBezTo>
                  <a:cubicBezTo>
                    <a:pt x="-13445" y="449802"/>
                    <a:pt x="46896" y="472553"/>
                    <a:pt x="70414" y="439435"/>
                  </a:cubicBezTo>
                  <a:cubicBezTo>
                    <a:pt x="109671" y="384162"/>
                    <a:pt x="138446" y="323034"/>
                    <a:pt x="164144" y="260397"/>
                  </a:cubicBezTo>
                  <a:cubicBezTo>
                    <a:pt x="175597" y="232477"/>
                    <a:pt x="184482" y="203197"/>
                    <a:pt x="197070" y="175785"/>
                  </a:cubicBezTo>
                  <a:cubicBezTo>
                    <a:pt x="204880" y="158770"/>
                    <a:pt x="217378" y="134226"/>
                    <a:pt x="238373" y="131119"/>
                  </a:cubicBezTo>
                  <a:cubicBezTo>
                    <a:pt x="249139" y="129520"/>
                    <a:pt x="254664" y="137079"/>
                    <a:pt x="261428" y="149598"/>
                  </a:cubicBezTo>
                  <a:cubicBezTo>
                    <a:pt x="272642" y="170332"/>
                    <a:pt x="277212" y="195399"/>
                    <a:pt x="282527" y="219181"/>
                  </a:cubicBezTo>
                  <a:cubicBezTo>
                    <a:pt x="297699" y="286987"/>
                    <a:pt x="313079" y="354734"/>
                    <a:pt x="328444" y="422495"/>
                  </a:cubicBezTo>
                  <a:cubicBezTo>
                    <a:pt x="336000" y="455807"/>
                    <a:pt x="385709" y="475930"/>
                    <a:pt x="410273" y="446874"/>
                  </a:cubicBezTo>
                  <a:cubicBezTo>
                    <a:pt x="461998" y="385671"/>
                    <a:pt x="513664" y="324393"/>
                    <a:pt x="565420" y="263220"/>
                  </a:cubicBezTo>
                  <a:cubicBezTo>
                    <a:pt x="592686" y="230998"/>
                    <a:pt x="640290" y="168286"/>
                    <a:pt x="684922" y="189708"/>
                  </a:cubicBezTo>
                  <a:cubicBezTo>
                    <a:pt x="697510" y="195743"/>
                    <a:pt x="712234" y="216194"/>
                    <a:pt x="721253" y="233776"/>
                  </a:cubicBezTo>
                  <a:cubicBezTo>
                    <a:pt x="733019" y="256722"/>
                    <a:pt x="739037" y="281370"/>
                    <a:pt x="745801" y="306407"/>
                  </a:cubicBezTo>
                  <a:cubicBezTo>
                    <a:pt x="762989" y="369986"/>
                    <a:pt x="785581" y="431876"/>
                    <a:pt x="842129" y="470582"/>
                  </a:cubicBezTo>
                  <a:cubicBezTo>
                    <a:pt x="867679" y="488060"/>
                    <a:pt x="908698" y="473719"/>
                    <a:pt x="916283" y="443080"/>
                  </a:cubicBezTo>
                  <a:cubicBezTo>
                    <a:pt x="930036" y="387509"/>
                    <a:pt x="946148" y="332580"/>
                    <a:pt x="964813" y="278457"/>
                  </a:cubicBezTo>
                  <a:cubicBezTo>
                    <a:pt x="973907" y="252106"/>
                    <a:pt x="983464" y="225889"/>
                    <a:pt x="993871" y="200030"/>
                  </a:cubicBezTo>
                  <a:cubicBezTo>
                    <a:pt x="998022" y="189708"/>
                    <a:pt x="1004772" y="170108"/>
                    <a:pt x="1014448" y="170392"/>
                  </a:cubicBezTo>
                  <a:cubicBezTo>
                    <a:pt x="1044925" y="171318"/>
                    <a:pt x="1064382" y="240185"/>
                    <a:pt x="1073879" y="261890"/>
                  </a:cubicBezTo>
                  <a:cubicBezTo>
                    <a:pt x="1098293" y="317656"/>
                    <a:pt x="1122722" y="373407"/>
                    <a:pt x="1147151" y="429172"/>
                  </a:cubicBezTo>
                  <a:cubicBezTo>
                    <a:pt x="1163517" y="466533"/>
                    <a:pt x="1216751" y="462067"/>
                    <a:pt x="1236834" y="431995"/>
                  </a:cubicBezTo>
                  <a:cubicBezTo>
                    <a:pt x="1279138" y="368596"/>
                    <a:pt x="1321351" y="305153"/>
                    <a:pt x="1363460" y="241619"/>
                  </a:cubicBezTo>
                  <a:cubicBezTo>
                    <a:pt x="1373749" y="226098"/>
                    <a:pt x="1383619" y="210144"/>
                    <a:pt x="1394460" y="194996"/>
                  </a:cubicBezTo>
                  <a:cubicBezTo>
                    <a:pt x="1397879" y="190216"/>
                    <a:pt x="1406420" y="182343"/>
                    <a:pt x="1410288" y="177757"/>
                  </a:cubicBezTo>
                  <a:cubicBezTo>
                    <a:pt x="1418082" y="192875"/>
                    <a:pt x="1428505" y="208485"/>
                    <a:pt x="1437345" y="223618"/>
                  </a:cubicBezTo>
                  <a:cubicBezTo>
                    <a:pt x="1456190" y="255826"/>
                    <a:pt x="1475019" y="288033"/>
                    <a:pt x="1493849" y="320255"/>
                  </a:cubicBezTo>
                  <a:cubicBezTo>
                    <a:pt x="1511962" y="351238"/>
                    <a:pt x="1530463" y="383864"/>
                    <a:pt x="1562119" y="403045"/>
                  </a:cubicBezTo>
                  <a:cubicBezTo>
                    <a:pt x="1597583" y="424511"/>
                    <a:pt x="1642067" y="420030"/>
                    <a:pt x="1671259" y="390227"/>
                  </a:cubicBezTo>
                  <a:cubicBezTo>
                    <a:pt x="1695181" y="365818"/>
                    <a:pt x="1709486" y="329114"/>
                    <a:pt x="1719715" y="297160"/>
                  </a:cubicBezTo>
                  <a:cubicBezTo>
                    <a:pt x="1731018" y="261861"/>
                    <a:pt x="1736782" y="225112"/>
                    <a:pt x="1743009" y="188662"/>
                  </a:cubicBezTo>
                  <a:cubicBezTo>
                    <a:pt x="1743606" y="185196"/>
                    <a:pt x="1744233" y="181745"/>
                    <a:pt x="1744831" y="178295"/>
                  </a:cubicBezTo>
                  <a:cubicBezTo>
                    <a:pt x="1752595" y="195309"/>
                    <a:pt x="1760659" y="212175"/>
                    <a:pt x="1769394" y="228727"/>
                  </a:cubicBezTo>
                  <a:cubicBezTo>
                    <a:pt x="1794421" y="276187"/>
                    <a:pt x="1822598" y="327411"/>
                    <a:pt x="1859391" y="366864"/>
                  </a:cubicBezTo>
                  <a:cubicBezTo>
                    <a:pt x="1899186" y="409528"/>
                    <a:pt x="1958661" y="432279"/>
                    <a:pt x="2013731" y="404105"/>
                  </a:cubicBezTo>
                  <a:cubicBezTo>
                    <a:pt x="2060723" y="380069"/>
                    <a:pt x="2085630" y="330966"/>
                    <a:pt x="2110507" y="287062"/>
                  </a:cubicBezTo>
                  <a:cubicBezTo>
                    <a:pt x="2139341" y="236196"/>
                    <a:pt x="2168176" y="185316"/>
                    <a:pt x="2197010" y="134450"/>
                  </a:cubicBezTo>
                  <a:cubicBezTo>
                    <a:pt x="2197174" y="134166"/>
                    <a:pt x="2197473" y="133748"/>
                    <a:pt x="2197682" y="133404"/>
                  </a:cubicBezTo>
                  <a:cubicBezTo>
                    <a:pt x="2203386" y="145818"/>
                    <a:pt x="2208762" y="158397"/>
                    <a:pt x="2214302" y="170885"/>
                  </a:cubicBezTo>
                  <a:cubicBezTo>
                    <a:pt x="2238611" y="225695"/>
                    <a:pt x="2261458" y="281460"/>
                    <a:pt x="2287335" y="335537"/>
                  </a:cubicBezTo>
                  <a:cubicBezTo>
                    <a:pt x="2310435" y="383774"/>
                    <a:pt x="2357965" y="428694"/>
                    <a:pt x="2415350" y="412590"/>
                  </a:cubicBezTo>
                  <a:cubicBezTo>
                    <a:pt x="2451546" y="402432"/>
                    <a:pt x="2467269" y="370404"/>
                    <a:pt x="2482530" y="339481"/>
                  </a:cubicBezTo>
                  <a:cubicBezTo>
                    <a:pt x="2487562" y="329278"/>
                    <a:pt x="2492609" y="319075"/>
                    <a:pt x="2497642" y="308857"/>
                  </a:cubicBezTo>
                  <a:cubicBezTo>
                    <a:pt x="2500434" y="312487"/>
                    <a:pt x="2503256" y="316087"/>
                    <a:pt x="2506019" y="319747"/>
                  </a:cubicBezTo>
                  <a:cubicBezTo>
                    <a:pt x="2513171" y="329263"/>
                    <a:pt x="2519980" y="339018"/>
                    <a:pt x="2526894" y="348728"/>
                  </a:cubicBezTo>
                  <a:cubicBezTo>
                    <a:pt x="2547217" y="377291"/>
                    <a:pt x="2568062" y="405360"/>
                    <a:pt x="2588669" y="433698"/>
                  </a:cubicBezTo>
                  <a:cubicBezTo>
                    <a:pt x="2602884" y="453253"/>
                    <a:pt x="2635571" y="452670"/>
                    <a:pt x="2653116" y="439569"/>
                  </a:cubicBezTo>
                  <a:cubicBezTo>
                    <a:pt x="2673917" y="424018"/>
                    <a:pt x="2677695" y="399683"/>
                    <a:pt x="2667795" y="3764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860;p15"/>
            <p:cNvSpPr/>
            <p:nvPr/>
          </p:nvSpPr>
          <p:spPr>
            <a:xfrm rot="-155436">
              <a:off x="6626105" y="2056467"/>
              <a:ext cx="1277496" cy="258417"/>
            </a:xfrm>
            <a:custGeom>
              <a:avLst/>
              <a:gdLst/>
              <a:ahLst/>
              <a:cxnLst/>
              <a:rect l="l" t="t" r="r" b="b"/>
              <a:pathLst>
                <a:path w="2554936" h="516823" extrusionOk="0">
                  <a:moveTo>
                    <a:pt x="2528756" y="225429"/>
                  </a:moveTo>
                  <a:cubicBezTo>
                    <a:pt x="2512256" y="191743"/>
                    <a:pt x="2498235" y="154531"/>
                    <a:pt x="2476030" y="124161"/>
                  </a:cubicBezTo>
                  <a:cubicBezTo>
                    <a:pt x="2447301" y="84858"/>
                    <a:pt x="2395949" y="70846"/>
                    <a:pt x="2354168" y="98975"/>
                  </a:cubicBezTo>
                  <a:cubicBezTo>
                    <a:pt x="2320033" y="121965"/>
                    <a:pt x="2304832" y="162882"/>
                    <a:pt x="2291916" y="200303"/>
                  </a:cubicBezTo>
                  <a:cubicBezTo>
                    <a:pt x="2286824" y="215032"/>
                    <a:pt x="2282523" y="230942"/>
                    <a:pt x="2275908" y="244775"/>
                  </a:cubicBezTo>
                  <a:cubicBezTo>
                    <a:pt x="2273400" y="250033"/>
                    <a:pt x="2269921" y="255919"/>
                    <a:pt x="2266202" y="260893"/>
                  </a:cubicBezTo>
                  <a:cubicBezTo>
                    <a:pt x="2266441" y="259892"/>
                    <a:pt x="2256108" y="270544"/>
                    <a:pt x="2258632" y="268572"/>
                  </a:cubicBezTo>
                  <a:cubicBezTo>
                    <a:pt x="2260767" y="266899"/>
                    <a:pt x="2252763" y="273218"/>
                    <a:pt x="2250717" y="274637"/>
                  </a:cubicBezTo>
                  <a:cubicBezTo>
                    <a:pt x="2250673" y="274592"/>
                    <a:pt x="2250673" y="274562"/>
                    <a:pt x="2250628" y="274502"/>
                  </a:cubicBezTo>
                  <a:cubicBezTo>
                    <a:pt x="2250927" y="274218"/>
                    <a:pt x="2251315" y="273875"/>
                    <a:pt x="2252091" y="273203"/>
                  </a:cubicBezTo>
                  <a:cubicBezTo>
                    <a:pt x="2252211" y="273098"/>
                    <a:pt x="2251285" y="273486"/>
                    <a:pt x="2250165" y="273965"/>
                  </a:cubicBezTo>
                  <a:cubicBezTo>
                    <a:pt x="2247611" y="270872"/>
                    <a:pt x="2243117" y="266361"/>
                    <a:pt x="2241295" y="263403"/>
                  </a:cubicBezTo>
                  <a:cubicBezTo>
                    <a:pt x="2220375" y="229522"/>
                    <a:pt x="2201083" y="194507"/>
                    <a:pt x="2181028" y="160103"/>
                  </a:cubicBezTo>
                  <a:cubicBezTo>
                    <a:pt x="2171203" y="143267"/>
                    <a:pt x="2161393" y="126417"/>
                    <a:pt x="2151567" y="109566"/>
                  </a:cubicBezTo>
                  <a:cubicBezTo>
                    <a:pt x="2140263" y="90176"/>
                    <a:pt x="2130110" y="67081"/>
                    <a:pt x="2115207" y="50245"/>
                  </a:cubicBezTo>
                  <a:cubicBezTo>
                    <a:pt x="2084297" y="15334"/>
                    <a:pt x="2029526" y="13780"/>
                    <a:pt x="1994659" y="44031"/>
                  </a:cubicBezTo>
                  <a:cubicBezTo>
                    <a:pt x="1964690" y="70024"/>
                    <a:pt x="1954222" y="112793"/>
                    <a:pt x="1940455" y="148511"/>
                  </a:cubicBezTo>
                  <a:cubicBezTo>
                    <a:pt x="1928419" y="179777"/>
                    <a:pt x="1915114" y="219753"/>
                    <a:pt x="1902721" y="246149"/>
                  </a:cubicBezTo>
                  <a:cubicBezTo>
                    <a:pt x="1899689" y="252588"/>
                    <a:pt x="1896165" y="259071"/>
                    <a:pt x="1892134" y="264927"/>
                  </a:cubicBezTo>
                  <a:cubicBezTo>
                    <a:pt x="1890148" y="267810"/>
                    <a:pt x="1886459" y="271903"/>
                    <a:pt x="1885414" y="273038"/>
                  </a:cubicBezTo>
                  <a:cubicBezTo>
                    <a:pt x="1885414" y="273038"/>
                    <a:pt x="1885414" y="273038"/>
                    <a:pt x="1885414" y="273038"/>
                  </a:cubicBezTo>
                  <a:cubicBezTo>
                    <a:pt x="1885743" y="272680"/>
                    <a:pt x="1885743" y="272575"/>
                    <a:pt x="1885295" y="272829"/>
                  </a:cubicBezTo>
                  <a:cubicBezTo>
                    <a:pt x="1883144" y="268930"/>
                    <a:pt x="1880979" y="265046"/>
                    <a:pt x="1878814" y="261162"/>
                  </a:cubicBezTo>
                  <a:cubicBezTo>
                    <a:pt x="1868645" y="242922"/>
                    <a:pt x="1858461" y="224682"/>
                    <a:pt x="1848277" y="206442"/>
                  </a:cubicBezTo>
                  <a:cubicBezTo>
                    <a:pt x="1829373" y="172562"/>
                    <a:pt x="1810484" y="138681"/>
                    <a:pt x="1791580" y="104801"/>
                  </a:cubicBezTo>
                  <a:cubicBezTo>
                    <a:pt x="1773228" y="71891"/>
                    <a:pt x="1755712" y="36845"/>
                    <a:pt x="1722966" y="15872"/>
                  </a:cubicBezTo>
                  <a:cubicBezTo>
                    <a:pt x="1688084" y="-6461"/>
                    <a:pt x="1638151" y="-5819"/>
                    <a:pt x="1606165" y="21578"/>
                  </a:cubicBezTo>
                  <a:cubicBezTo>
                    <a:pt x="1576644" y="46869"/>
                    <a:pt x="1564609" y="94717"/>
                    <a:pt x="1549497" y="129673"/>
                  </a:cubicBezTo>
                  <a:cubicBezTo>
                    <a:pt x="1533341" y="167049"/>
                    <a:pt x="1517199" y="204426"/>
                    <a:pt x="1501028" y="241787"/>
                  </a:cubicBezTo>
                  <a:cubicBezTo>
                    <a:pt x="1495219" y="255232"/>
                    <a:pt x="1492023" y="263522"/>
                    <a:pt x="1483706" y="277296"/>
                  </a:cubicBezTo>
                  <a:cubicBezTo>
                    <a:pt x="1480406" y="282748"/>
                    <a:pt x="1479077" y="285258"/>
                    <a:pt x="1476852" y="287813"/>
                  </a:cubicBezTo>
                  <a:cubicBezTo>
                    <a:pt x="1474567" y="290427"/>
                    <a:pt x="1471954" y="292697"/>
                    <a:pt x="1469416" y="295043"/>
                  </a:cubicBezTo>
                  <a:cubicBezTo>
                    <a:pt x="1473403" y="291338"/>
                    <a:pt x="1467400" y="294505"/>
                    <a:pt x="1466713" y="295625"/>
                  </a:cubicBezTo>
                  <a:cubicBezTo>
                    <a:pt x="1466519" y="295655"/>
                    <a:pt x="1466295" y="295700"/>
                    <a:pt x="1466086" y="295730"/>
                  </a:cubicBezTo>
                  <a:cubicBezTo>
                    <a:pt x="1464294" y="293399"/>
                    <a:pt x="1461830" y="290845"/>
                    <a:pt x="1460815" y="289471"/>
                  </a:cubicBezTo>
                  <a:cubicBezTo>
                    <a:pt x="1453528" y="279596"/>
                    <a:pt x="1446390" y="269602"/>
                    <a:pt x="1439178" y="259668"/>
                  </a:cubicBezTo>
                  <a:cubicBezTo>
                    <a:pt x="1415749" y="227386"/>
                    <a:pt x="1392305" y="195104"/>
                    <a:pt x="1368877" y="162822"/>
                  </a:cubicBezTo>
                  <a:cubicBezTo>
                    <a:pt x="1346538" y="132019"/>
                    <a:pt x="1325259" y="95509"/>
                    <a:pt x="1286719" y="83259"/>
                  </a:cubicBezTo>
                  <a:cubicBezTo>
                    <a:pt x="1244147" y="69740"/>
                    <a:pt x="1202247" y="92865"/>
                    <a:pt x="1183328" y="131511"/>
                  </a:cubicBezTo>
                  <a:cubicBezTo>
                    <a:pt x="1165633" y="167632"/>
                    <a:pt x="1155584" y="208429"/>
                    <a:pt x="1142921" y="246537"/>
                  </a:cubicBezTo>
                  <a:cubicBezTo>
                    <a:pt x="1130154" y="284929"/>
                    <a:pt x="1117163" y="323247"/>
                    <a:pt x="1104635" y="361728"/>
                  </a:cubicBezTo>
                  <a:cubicBezTo>
                    <a:pt x="1102978" y="361489"/>
                    <a:pt x="1100529" y="360832"/>
                    <a:pt x="1100633" y="361026"/>
                  </a:cubicBezTo>
                  <a:cubicBezTo>
                    <a:pt x="1099618" y="360608"/>
                    <a:pt x="1098752" y="360264"/>
                    <a:pt x="1098826" y="360324"/>
                  </a:cubicBezTo>
                  <a:cubicBezTo>
                    <a:pt x="1102619" y="363775"/>
                    <a:pt x="1095332" y="357635"/>
                    <a:pt x="1094735" y="357157"/>
                  </a:cubicBezTo>
                  <a:cubicBezTo>
                    <a:pt x="1072785" y="339291"/>
                    <a:pt x="1058718" y="308278"/>
                    <a:pt x="1043726" y="284003"/>
                  </a:cubicBezTo>
                  <a:cubicBezTo>
                    <a:pt x="1023030" y="250466"/>
                    <a:pt x="1002349" y="216914"/>
                    <a:pt x="981638" y="183377"/>
                  </a:cubicBezTo>
                  <a:cubicBezTo>
                    <a:pt x="961449" y="150722"/>
                    <a:pt x="938528" y="115422"/>
                    <a:pt x="899212" y="104278"/>
                  </a:cubicBezTo>
                  <a:cubicBezTo>
                    <a:pt x="862195" y="93791"/>
                    <a:pt x="818159" y="104875"/>
                    <a:pt x="796567" y="138562"/>
                  </a:cubicBezTo>
                  <a:cubicBezTo>
                    <a:pt x="786115" y="154860"/>
                    <a:pt x="779798" y="175445"/>
                    <a:pt x="772183" y="193207"/>
                  </a:cubicBezTo>
                  <a:cubicBezTo>
                    <a:pt x="763895" y="212522"/>
                    <a:pt x="755608" y="231853"/>
                    <a:pt x="747335" y="251168"/>
                  </a:cubicBezTo>
                  <a:cubicBezTo>
                    <a:pt x="735046" y="279820"/>
                    <a:pt x="722563" y="314747"/>
                    <a:pt x="709169" y="339410"/>
                  </a:cubicBezTo>
                  <a:cubicBezTo>
                    <a:pt x="704256" y="331986"/>
                    <a:pt x="699119" y="323784"/>
                    <a:pt x="697417" y="321215"/>
                  </a:cubicBezTo>
                  <a:cubicBezTo>
                    <a:pt x="652889" y="254037"/>
                    <a:pt x="608361" y="186858"/>
                    <a:pt x="563848" y="119679"/>
                  </a:cubicBezTo>
                  <a:cubicBezTo>
                    <a:pt x="541210" y="85515"/>
                    <a:pt x="517916" y="54055"/>
                    <a:pt x="472582" y="54323"/>
                  </a:cubicBezTo>
                  <a:cubicBezTo>
                    <a:pt x="432832" y="54562"/>
                    <a:pt x="398189" y="75312"/>
                    <a:pt x="377149" y="108789"/>
                  </a:cubicBezTo>
                  <a:cubicBezTo>
                    <a:pt x="357648" y="139832"/>
                    <a:pt x="350122" y="177910"/>
                    <a:pt x="340132" y="212687"/>
                  </a:cubicBezTo>
                  <a:cubicBezTo>
                    <a:pt x="330635" y="245790"/>
                    <a:pt x="321153" y="278894"/>
                    <a:pt x="311656" y="311998"/>
                  </a:cubicBezTo>
                  <a:cubicBezTo>
                    <a:pt x="297008" y="280507"/>
                    <a:pt x="282404" y="249002"/>
                    <a:pt x="267666" y="217571"/>
                  </a:cubicBezTo>
                  <a:cubicBezTo>
                    <a:pt x="238593" y="155577"/>
                    <a:pt x="209415" y="69083"/>
                    <a:pt x="126556" y="70636"/>
                  </a:cubicBezTo>
                  <a:cubicBezTo>
                    <a:pt x="41711" y="72235"/>
                    <a:pt x="25420" y="175789"/>
                    <a:pt x="12727" y="241533"/>
                  </a:cubicBezTo>
                  <a:cubicBezTo>
                    <a:pt x="-2205" y="318900"/>
                    <a:pt x="-4161" y="397894"/>
                    <a:pt x="7725" y="475784"/>
                  </a:cubicBezTo>
                  <a:cubicBezTo>
                    <a:pt x="13548" y="513967"/>
                    <a:pt x="73113" y="506154"/>
                    <a:pt x="74203" y="468897"/>
                  </a:cubicBezTo>
                  <a:cubicBezTo>
                    <a:pt x="75980" y="408291"/>
                    <a:pt x="82386" y="348791"/>
                    <a:pt x="96691" y="289859"/>
                  </a:cubicBezTo>
                  <a:cubicBezTo>
                    <a:pt x="103784" y="260669"/>
                    <a:pt x="112146" y="232181"/>
                    <a:pt x="122226" y="203873"/>
                  </a:cubicBezTo>
                  <a:cubicBezTo>
                    <a:pt x="122987" y="201737"/>
                    <a:pt x="127989" y="187261"/>
                    <a:pt x="132096" y="176207"/>
                  </a:cubicBezTo>
                  <a:cubicBezTo>
                    <a:pt x="138800" y="187067"/>
                    <a:pt x="149671" y="208638"/>
                    <a:pt x="155733" y="221948"/>
                  </a:cubicBezTo>
                  <a:cubicBezTo>
                    <a:pt x="168859" y="250735"/>
                    <a:pt x="181984" y="279507"/>
                    <a:pt x="195110" y="308293"/>
                  </a:cubicBezTo>
                  <a:cubicBezTo>
                    <a:pt x="222600" y="368585"/>
                    <a:pt x="250763" y="428638"/>
                    <a:pt x="277372" y="489333"/>
                  </a:cubicBezTo>
                  <a:cubicBezTo>
                    <a:pt x="296410" y="532774"/>
                    <a:pt x="362710" y="521107"/>
                    <a:pt x="375537" y="479623"/>
                  </a:cubicBezTo>
                  <a:cubicBezTo>
                    <a:pt x="397831" y="407545"/>
                    <a:pt x="417915" y="334719"/>
                    <a:pt x="438820" y="262223"/>
                  </a:cubicBezTo>
                  <a:cubicBezTo>
                    <a:pt x="447047" y="233660"/>
                    <a:pt x="451960" y="199346"/>
                    <a:pt x="465623" y="172831"/>
                  </a:cubicBezTo>
                  <a:cubicBezTo>
                    <a:pt x="466071" y="171949"/>
                    <a:pt x="466370" y="171352"/>
                    <a:pt x="466728" y="170635"/>
                  </a:cubicBezTo>
                  <a:cubicBezTo>
                    <a:pt x="469640" y="174534"/>
                    <a:pt x="472343" y="177999"/>
                    <a:pt x="473089" y="179135"/>
                  </a:cubicBezTo>
                  <a:cubicBezTo>
                    <a:pt x="514213" y="241398"/>
                    <a:pt x="555351" y="303647"/>
                    <a:pt x="596475" y="365911"/>
                  </a:cubicBezTo>
                  <a:cubicBezTo>
                    <a:pt x="615006" y="393965"/>
                    <a:pt x="632327" y="427114"/>
                    <a:pt x="661520" y="445638"/>
                  </a:cubicBezTo>
                  <a:cubicBezTo>
                    <a:pt x="696506" y="467837"/>
                    <a:pt x="741527" y="463579"/>
                    <a:pt x="772302" y="436047"/>
                  </a:cubicBezTo>
                  <a:cubicBezTo>
                    <a:pt x="796985" y="413968"/>
                    <a:pt x="808946" y="383643"/>
                    <a:pt x="821624" y="353930"/>
                  </a:cubicBezTo>
                  <a:cubicBezTo>
                    <a:pt x="836944" y="318033"/>
                    <a:pt x="852265" y="282136"/>
                    <a:pt x="867600" y="246239"/>
                  </a:cubicBezTo>
                  <a:cubicBezTo>
                    <a:pt x="868675" y="243714"/>
                    <a:pt x="873633" y="234064"/>
                    <a:pt x="878516" y="223920"/>
                  </a:cubicBezTo>
                  <a:cubicBezTo>
                    <a:pt x="892552" y="244416"/>
                    <a:pt x="904557" y="266943"/>
                    <a:pt x="917354" y="288007"/>
                  </a:cubicBezTo>
                  <a:cubicBezTo>
                    <a:pt x="951654" y="344414"/>
                    <a:pt x="983489" y="419197"/>
                    <a:pt x="1041546" y="455198"/>
                  </a:cubicBezTo>
                  <a:cubicBezTo>
                    <a:pt x="1101425" y="492336"/>
                    <a:pt x="1183224" y="471287"/>
                    <a:pt x="1209221" y="404094"/>
                  </a:cubicBezTo>
                  <a:cubicBezTo>
                    <a:pt x="1232411" y="344160"/>
                    <a:pt x="1248806" y="281598"/>
                    <a:pt x="1269891" y="220858"/>
                  </a:cubicBezTo>
                  <a:cubicBezTo>
                    <a:pt x="1270398" y="221530"/>
                    <a:pt x="1270876" y="222158"/>
                    <a:pt x="1270981" y="222292"/>
                  </a:cubicBezTo>
                  <a:cubicBezTo>
                    <a:pt x="1293827" y="255007"/>
                    <a:pt x="1316688" y="287693"/>
                    <a:pt x="1339535" y="320408"/>
                  </a:cubicBezTo>
                  <a:cubicBezTo>
                    <a:pt x="1358141" y="347044"/>
                    <a:pt x="1375477" y="381193"/>
                    <a:pt x="1403609" y="398925"/>
                  </a:cubicBezTo>
                  <a:cubicBezTo>
                    <a:pt x="1432996" y="417464"/>
                    <a:pt x="1471193" y="420198"/>
                    <a:pt x="1503715" y="409233"/>
                  </a:cubicBezTo>
                  <a:cubicBezTo>
                    <a:pt x="1576839" y="384569"/>
                    <a:pt x="1601581" y="308293"/>
                    <a:pt x="1629445" y="243953"/>
                  </a:cubicBezTo>
                  <a:cubicBezTo>
                    <a:pt x="1643825" y="210745"/>
                    <a:pt x="1658204" y="177521"/>
                    <a:pt x="1672599" y="144313"/>
                  </a:cubicBezTo>
                  <a:cubicBezTo>
                    <a:pt x="1673092" y="143178"/>
                    <a:pt x="1673585" y="142042"/>
                    <a:pt x="1674078" y="140922"/>
                  </a:cubicBezTo>
                  <a:cubicBezTo>
                    <a:pt x="1676541" y="145448"/>
                    <a:pt x="1679020" y="149960"/>
                    <a:pt x="1681499" y="154471"/>
                  </a:cubicBezTo>
                  <a:cubicBezTo>
                    <a:pt x="1690070" y="170187"/>
                    <a:pt x="1698656" y="185902"/>
                    <a:pt x="1707227" y="201617"/>
                  </a:cubicBezTo>
                  <a:cubicBezTo>
                    <a:pt x="1725818" y="235662"/>
                    <a:pt x="1744394" y="269722"/>
                    <a:pt x="1762984" y="303767"/>
                  </a:cubicBezTo>
                  <a:cubicBezTo>
                    <a:pt x="1779425" y="333883"/>
                    <a:pt x="1793342" y="365717"/>
                    <a:pt x="1824789" y="382971"/>
                  </a:cubicBezTo>
                  <a:cubicBezTo>
                    <a:pt x="1858700" y="401569"/>
                    <a:pt x="1899764" y="400613"/>
                    <a:pt x="1934586" y="385047"/>
                  </a:cubicBezTo>
                  <a:cubicBezTo>
                    <a:pt x="2001199" y="355260"/>
                    <a:pt x="2022149" y="275906"/>
                    <a:pt x="2046130" y="213702"/>
                  </a:cubicBezTo>
                  <a:cubicBezTo>
                    <a:pt x="2049385" y="205247"/>
                    <a:pt x="2052641" y="196807"/>
                    <a:pt x="2055911" y="188352"/>
                  </a:cubicBezTo>
                  <a:cubicBezTo>
                    <a:pt x="2065557" y="204904"/>
                    <a:pt x="2075188" y="221456"/>
                    <a:pt x="2084835" y="238007"/>
                  </a:cubicBezTo>
                  <a:cubicBezTo>
                    <a:pt x="2123121" y="303722"/>
                    <a:pt x="2161258" y="402451"/>
                    <a:pt x="2252853" y="396669"/>
                  </a:cubicBezTo>
                  <a:cubicBezTo>
                    <a:pt x="2292438" y="394175"/>
                    <a:pt x="2328962" y="374247"/>
                    <a:pt x="2355079" y="344653"/>
                  </a:cubicBezTo>
                  <a:cubicBezTo>
                    <a:pt x="2379389" y="317107"/>
                    <a:pt x="2392395" y="283973"/>
                    <a:pt x="2404356" y="249958"/>
                  </a:cubicBezTo>
                  <a:cubicBezTo>
                    <a:pt x="2408627" y="258697"/>
                    <a:pt x="2412912" y="267436"/>
                    <a:pt x="2417183" y="276175"/>
                  </a:cubicBezTo>
                  <a:cubicBezTo>
                    <a:pt x="2420602" y="283181"/>
                    <a:pt x="2423977" y="290218"/>
                    <a:pt x="2427471" y="297194"/>
                  </a:cubicBezTo>
                  <a:cubicBezTo>
                    <a:pt x="2427366" y="298299"/>
                    <a:pt x="2427112" y="299375"/>
                    <a:pt x="2427068" y="300495"/>
                  </a:cubicBezTo>
                  <a:cubicBezTo>
                    <a:pt x="2425052" y="352750"/>
                    <a:pt x="2486498" y="388543"/>
                    <a:pt x="2529294" y="355678"/>
                  </a:cubicBezTo>
                  <a:cubicBezTo>
                    <a:pt x="2575510" y="320154"/>
                    <a:pt x="2549094" y="266943"/>
                    <a:pt x="2528756" y="2254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61" name="Google Shape;861;p15"/>
            <p:cNvGrpSpPr/>
            <p:nvPr/>
          </p:nvGrpSpPr>
          <p:grpSpPr>
            <a:xfrm rot="-155436">
              <a:off x="6637334" y="2657274"/>
              <a:ext cx="1365211" cy="296952"/>
              <a:chOff x="13240303" y="5332892"/>
              <a:chExt cx="2730362" cy="593891"/>
            </a:xfrm>
          </p:grpSpPr>
          <p:sp>
            <p:nvSpPr>
              <p:cNvPr id="862" name="Google Shape;862;p15"/>
              <p:cNvSpPr/>
              <p:nvPr/>
            </p:nvSpPr>
            <p:spPr>
              <a:xfrm>
                <a:off x="15615502" y="5684820"/>
                <a:ext cx="298" cy="89"/>
              </a:xfrm>
              <a:custGeom>
                <a:avLst/>
                <a:gdLst/>
                <a:ahLst/>
                <a:cxnLst/>
                <a:rect l="l" t="t" r="r" b="b"/>
                <a:pathLst>
                  <a:path w="298" h="89" extrusionOk="0">
                    <a:moveTo>
                      <a:pt x="298" y="90"/>
                    </a:moveTo>
                    <a:cubicBezTo>
                      <a:pt x="164" y="45"/>
                      <a:pt x="134" y="4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4" y="30"/>
                      <a:pt x="194" y="60"/>
                      <a:pt x="298" y="90"/>
                    </a:cubicBezTo>
                    <a:cubicBezTo>
                      <a:pt x="298" y="90"/>
                      <a:pt x="298" y="90"/>
                      <a:pt x="298" y="9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3" name="Google Shape;863;p15"/>
              <p:cNvSpPr/>
              <p:nvPr/>
            </p:nvSpPr>
            <p:spPr>
              <a:xfrm>
                <a:off x="13830602" y="5531820"/>
                <a:ext cx="1567" cy="478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78" extrusionOk="0">
                    <a:moveTo>
                      <a:pt x="0" y="478"/>
                    </a:moveTo>
                    <a:cubicBezTo>
                      <a:pt x="314" y="388"/>
                      <a:pt x="836" y="224"/>
                      <a:pt x="1568" y="0"/>
                    </a:cubicBezTo>
                    <a:cubicBezTo>
                      <a:pt x="1030" y="134"/>
                      <a:pt x="552" y="269"/>
                      <a:pt x="194" y="374"/>
                    </a:cubicBezTo>
                    <a:cubicBezTo>
                      <a:pt x="119" y="403"/>
                      <a:pt x="60" y="434"/>
                      <a:pt x="0" y="47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4" name="Google Shape;864;p15"/>
              <p:cNvSpPr/>
              <p:nvPr/>
            </p:nvSpPr>
            <p:spPr>
              <a:xfrm>
                <a:off x="13240303" y="5332892"/>
                <a:ext cx="2730362" cy="593891"/>
              </a:xfrm>
              <a:custGeom>
                <a:avLst/>
                <a:gdLst/>
                <a:ahLst/>
                <a:cxnLst/>
                <a:rect l="l" t="t" r="r" b="b"/>
                <a:pathLst>
                  <a:path w="2730362" h="593891" extrusionOk="0">
                    <a:moveTo>
                      <a:pt x="2729855" y="235632"/>
                    </a:moveTo>
                    <a:cubicBezTo>
                      <a:pt x="2728526" y="223562"/>
                      <a:pt x="2727182" y="211491"/>
                      <a:pt x="2725853" y="199421"/>
                    </a:cubicBezTo>
                    <a:cubicBezTo>
                      <a:pt x="2723135" y="174832"/>
                      <a:pt x="2695675" y="158534"/>
                      <a:pt x="2672709" y="158624"/>
                    </a:cubicBezTo>
                    <a:cubicBezTo>
                      <a:pt x="2657881" y="142341"/>
                      <a:pt x="2642710" y="126342"/>
                      <a:pt x="2627823" y="110119"/>
                    </a:cubicBezTo>
                    <a:cubicBezTo>
                      <a:pt x="2592433" y="71548"/>
                      <a:pt x="2548427" y="25298"/>
                      <a:pt x="2491103" y="53756"/>
                    </a:cubicBezTo>
                    <a:cubicBezTo>
                      <a:pt x="2451278" y="73519"/>
                      <a:pt x="2436226" y="122443"/>
                      <a:pt x="2424863" y="162299"/>
                    </a:cubicBezTo>
                    <a:cubicBezTo>
                      <a:pt x="2413425" y="202394"/>
                      <a:pt x="2406914" y="243714"/>
                      <a:pt x="2395177" y="283719"/>
                    </a:cubicBezTo>
                    <a:cubicBezTo>
                      <a:pt x="2390101" y="301033"/>
                      <a:pt x="2384008" y="319019"/>
                      <a:pt x="2375989" y="333554"/>
                    </a:cubicBezTo>
                    <a:cubicBezTo>
                      <a:pt x="2374914" y="335511"/>
                      <a:pt x="2371659" y="340680"/>
                      <a:pt x="2368957" y="344862"/>
                    </a:cubicBezTo>
                    <a:cubicBezTo>
                      <a:pt x="2366926" y="342397"/>
                      <a:pt x="2365029" y="340127"/>
                      <a:pt x="2364970" y="340247"/>
                    </a:cubicBezTo>
                    <a:cubicBezTo>
                      <a:pt x="2353487" y="323710"/>
                      <a:pt x="2345319" y="304424"/>
                      <a:pt x="2336180" y="286587"/>
                    </a:cubicBezTo>
                    <a:cubicBezTo>
                      <a:pt x="2292563" y="201393"/>
                      <a:pt x="2248946" y="116198"/>
                      <a:pt x="2205329" y="31004"/>
                    </a:cubicBezTo>
                    <a:cubicBezTo>
                      <a:pt x="2182184" y="-14185"/>
                      <a:pt x="2105372" y="-9554"/>
                      <a:pt x="2092874" y="42134"/>
                    </a:cubicBezTo>
                    <a:cubicBezTo>
                      <a:pt x="2071879" y="128986"/>
                      <a:pt x="2050899" y="215854"/>
                      <a:pt x="2029904" y="302706"/>
                    </a:cubicBezTo>
                    <a:cubicBezTo>
                      <a:pt x="2028082" y="310250"/>
                      <a:pt x="2026306" y="317809"/>
                      <a:pt x="2024245" y="325278"/>
                    </a:cubicBezTo>
                    <a:cubicBezTo>
                      <a:pt x="2021228" y="321618"/>
                      <a:pt x="2016734" y="316136"/>
                      <a:pt x="2016390" y="315867"/>
                    </a:cubicBezTo>
                    <a:cubicBezTo>
                      <a:pt x="2005609" y="301242"/>
                      <a:pt x="1996605" y="285019"/>
                      <a:pt x="1988183" y="268960"/>
                    </a:cubicBezTo>
                    <a:cubicBezTo>
                      <a:pt x="1956049" y="207742"/>
                      <a:pt x="1934830" y="140996"/>
                      <a:pt x="1897276" y="82602"/>
                    </a:cubicBezTo>
                    <a:cubicBezTo>
                      <a:pt x="1870099" y="40341"/>
                      <a:pt x="1831917" y="-949"/>
                      <a:pt x="1776817" y="20129"/>
                    </a:cubicBezTo>
                    <a:cubicBezTo>
                      <a:pt x="1733468" y="36711"/>
                      <a:pt x="1716237" y="82826"/>
                      <a:pt x="1700797" y="122846"/>
                    </a:cubicBezTo>
                    <a:cubicBezTo>
                      <a:pt x="1674844" y="190114"/>
                      <a:pt x="1661361" y="264404"/>
                      <a:pt x="1623880" y="324651"/>
                    </a:cubicBezTo>
                    <a:cubicBezTo>
                      <a:pt x="1621686" y="321917"/>
                      <a:pt x="1620162" y="319826"/>
                      <a:pt x="1617908" y="316016"/>
                    </a:cubicBezTo>
                    <a:cubicBezTo>
                      <a:pt x="1595434" y="278312"/>
                      <a:pt x="1575455" y="238889"/>
                      <a:pt x="1554341" y="200407"/>
                    </a:cubicBezTo>
                    <a:cubicBezTo>
                      <a:pt x="1533958" y="163270"/>
                      <a:pt x="1515233" y="124385"/>
                      <a:pt x="1492417" y="88682"/>
                    </a:cubicBezTo>
                    <a:cubicBezTo>
                      <a:pt x="1467868" y="50275"/>
                      <a:pt x="1433882" y="16992"/>
                      <a:pt x="1385964" y="13736"/>
                    </a:cubicBezTo>
                    <a:cubicBezTo>
                      <a:pt x="1306779" y="8342"/>
                      <a:pt x="1263356" y="82916"/>
                      <a:pt x="1245377" y="149347"/>
                    </a:cubicBezTo>
                    <a:cubicBezTo>
                      <a:pt x="1233551" y="193042"/>
                      <a:pt x="1222307" y="236020"/>
                      <a:pt x="1204806" y="277938"/>
                    </a:cubicBezTo>
                    <a:cubicBezTo>
                      <a:pt x="1200730" y="287708"/>
                      <a:pt x="1196444" y="297493"/>
                      <a:pt x="1191546" y="306934"/>
                    </a:cubicBezTo>
                    <a:cubicBezTo>
                      <a:pt x="1183438" y="295312"/>
                      <a:pt x="1172717" y="280074"/>
                      <a:pt x="1164653" y="268303"/>
                    </a:cubicBezTo>
                    <a:cubicBezTo>
                      <a:pt x="1150064" y="247015"/>
                      <a:pt x="1135460" y="225713"/>
                      <a:pt x="1120872" y="204425"/>
                    </a:cubicBezTo>
                    <a:cubicBezTo>
                      <a:pt x="1091679" y="161836"/>
                      <a:pt x="1062487" y="119261"/>
                      <a:pt x="1033309" y="76671"/>
                    </a:cubicBezTo>
                    <a:cubicBezTo>
                      <a:pt x="1007192" y="38563"/>
                      <a:pt x="955945" y="33260"/>
                      <a:pt x="928051" y="73370"/>
                    </a:cubicBezTo>
                    <a:cubicBezTo>
                      <a:pt x="889660" y="128568"/>
                      <a:pt x="878207" y="194954"/>
                      <a:pt x="872832" y="260639"/>
                    </a:cubicBezTo>
                    <a:cubicBezTo>
                      <a:pt x="870368" y="290651"/>
                      <a:pt x="869054" y="320767"/>
                      <a:pt x="865709" y="350703"/>
                    </a:cubicBezTo>
                    <a:cubicBezTo>
                      <a:pt x="857869" y="338648"/>
                      <a:pt x="850030" y="326593"/>
                      <a:pt x="842176" y="314522"/>
                    </a:cubicBezTo>
                    <a:cubicBezTo>
                      <a:pt x="817776" y="277012"/>
                      <a:pt x="793690" y="239277"/>
                      <a:pt x="768978" y="201976"/>
                    </a:cubicBezTo>
                    <a:cubicBezTo>
                      <a:pt x="724390" y="134692"/>
                      <a:pt x="657269" y="60314"/>
                      <a:pt x="567317" y="79151"/>
                    </a:cubicBezTo>
                    <a:cubicBezTo>
                      <a:pt x="483428" y="96734"/>
                      <a:pt x="442543" y="188411"/>
                      <a:pt x="415381" y="260535"/>
                    </a:cubicBezTo>
                    <a:cubicBezTo>
                      <a:pt x="406168" y="285004"/>
                      <a:pt x="397955" y="309862"/>
                      <a:pt x="388817" y="334376"/>
                    </a:cubicBezTo>
                    <a:cubicBezTo>
                      <a:pt x="372466" y="286766"/>
                      <a:pt x="356145" y="239158"/>
                      <a:pt x="339719" y="191564"/>
                    </a:cubicBezTo>
                    <a:cubicBezTo>
                      <a:pt x="325414" y="150109"/>
                      <a:pt x="313080" y="106862"/>
                      <a:pt x="285067" y="72219"/>
                    </a:cubicBezTo>
                    <a:cubicBezTo>
                      <a:pt x="255516" y="35665"/>
                      <a:pt x="206180" y="16753"/>
                      <a:pt x="159935" y="28435"/>
                    </a:cubicBezTo>
                    <a:cubicBezTo>
                      <a:pt x="111017" y="40789"/>
                      <a:pt x="75060" y="76985"/>
                      <a:pt x="55259" y="122219"/>
                    </a:cubicBezTo>
                    <a:cubicBezTo>
                      <a:pt x="36699" y="164629"/>
                      <a:pt x="33503" y="212238"/>
                      <a:pt x="27246" y="257651"/>
                    </a:cubicBezTo>
                    <a:cubicBezTo>
                      <a:pt x="20602" y="305993"/>
                      <a:pt x="13539" y="354513"/>
                      <a:pt x="9104" y="403108"/>
                    </a:cubicBezTo>
                    <a:cubicBezTo>
                      <a:pt x="4684" y="451583"/>
                      <a:pt x="3624" y="500253"/>
                      <a:pt x="115" y="548848"/>
                    </a:cubicBezTo>
                    <a:cubicBezTo>
                      <a:pt x="-3424" y="597921"/>
                      <a:pt x="76165" y="612875"/>
                      <a:pt x="86901" y="563383"/>
                    </a:cubicBezTo>
                    <a:cubicBezTo>
                      <a:pt x="95890" y="521973"/>
                      <a:pt x="107761" y="481012"/>
                      <a:pt x="115765" y="439468"/>
                    </a:cubicBezTo>
                    <a:cubicBezTo>
                      <a:pt x="123679" y="398387"/>
                      <a:pt x="130324" y="357187"/>
                      <a:pt x="136894" y="315867"/>
                    </a:cubicBezTo>
                    <a:cubicBezTo>
                      <a:pt x="142509" y="280642"/>
                      <a:pt x="146839" y="244087"/>
                      <a:pt x="153499" y="209729"/>
                    </a:cubicBezTo>
                    <a:cubicBezTo>
                      <a:pt x="156530" y="194118"/>
                      <a:pt x="160637" y="178955"/>
                      <a:pt x="167057" y="165062"/>
                    </a:cubicBezTo>
                    <a:cubicBezTo>
                      <a:pt x="171179" y="156159"/>
                      <a:pt x="168222" y="160820"/>
                      <a:pt x="174509" y="154546"/>
                    </a:cubicBezTo>
                    <a:cubicBezTo>
                      <a:pt x="177839" y="151229"/>
                      <a:pt x="181691" y="148675"/>
                      <a:pt x="183125" y="147794"/>
                    </a:cubicBezTo>
                    <a:cubicBezTo>
                      <a:pt x="179974" y="148481"/>
                      <a:pt x="181631" y="148018"/>
                      <a:pt x="187858" y="146449"/>
                    </a:cubicBezTo>
                    <a:cubicBezTo>
                      <a:pt x="188246" y="146464"/>
                      <a:pt x="188859" y="146464"/>
                      <a:pt x="189336" y="146479"/>
                    </a:cubicBezTo>
                    <a:cubicBezTo>
                      <a:pt x="189874" y="147151"/>
                      <a:pt x="190695" y="148152"/>
                      <a:pt x="191367" y="148959"/>
                    </a:cubicBezTo>
                    <a:cubicBezTo>
                      <a:pt x="196265" y="155517"/>
                      <a:pt x="199565" y="163464"/>
                      <a:pt x="203149" y="170739"/>
                    </a:cubicBezTo>
                    <a:cubicBezTo>
                      <a:pt x="206479" y="177462"/>
                      <a:pt x="210227" y="189636"/>
                      <a:pt x="214900" y="203350"/>
                    </a:cubicBezTo>
                    <a:cubicBezTo>
                      <a:pt x="221680" y="223233"/>
                      <a:pt x="228534" y="243101"/>
                      <a:pt x="235373" y="262970"/>
                    </a:cubicBezTo>
                    <a:cubicBezTo>
                      <a:pt x="261743" y="339619"/>
                      <a:pt x="288113" y="416253"/>
                      <a:pt x="314484" y="492903"/>
                    </a:cubicBezTo>
                    <a:cubicBezTo>
                      <a:pt x="328625" y="533999"/>
                      <a:pt x="380768" y="558423"/>
                      <a:pt x="415799" y="523094"/>
                    </a:cubicBezTo>
                    <a:cubicBezTo>
                      <a:pt x="476350" y="462025"/>
                      <a:pt x="500689" y="381865"/>
                      <a:pt x="529718" y="303244"/>
                    </a:cubicBezTo>
                    <a:cubicBezTo>
                      <a:pt x="541873" y="270304"/>
                      <a:pt x="553774" y="238590"/>
                      <a:pt x="574141" y="213927"/>
                    </a:cubicBezTo>
                    <a:cubicBezTo>
                      <a:pt x="577068" y="210386"/>
                      <a:pt x="580682" y="206696"/>
                      <a:pt x="584101" y="203738"/>
                    </a:cubicBezTo>
                    <a:cubicBezTo>
                      <a:pt x="600601" y="189502"/>
                      <a:pt x="589133" y="200048"/>
                      <a:pt x="588432" y="200452"/>
                    </a:cubicBezTo>
                    <a:cubicBezTo>
                      <a:pt x="589193" y="200004"/>
                      <a:pt x="589626" y="199764"/>
                      <a:pt x="590268" y="199391"/>
                    </a:cubicBezTo>
                    <a:cubicBezTo>
                      <a:pt x="589566" y="199585"/>
                      <a:pt x="589731" y="199496"/>
                      <a:pt x="590462" y="199287"/>
                    </a:cubicBezTo>
                    <a:cubicBezTo>
                      <a:pt x="602542" y="192355"/>
                      <a:pt x="594225" y="198152"/>
                      <a:pt x="592866" y="198585"/>
                    </a:cubicBezTo>
                    <a:cubicBezTo>
                      <a:pt x="592418" y="198734"/>
                      <a:pt x="592179" y="198808"/>
                      <a:pt x="591836" y="198913"/>
                    </a:cubicBezTo>
                    <a:cubicBezTo>
                      <a:pt x="592986" y="198629"/>
                      <a:pt x="594359" y="198346"/>
                      <a:pt x="595435" y="198331"/>
                    </a:cubicBezTo>
                    <a:cubicBezTo>
                      <a:pt x="607575" y="198181"/>
                      <a:pt x="600601" y="198868"/>
                      <a:pt x="597585" y="198540"/>
                    </a:cubicBezTo>
                    <a:cubicBezTo>
                      <a:pt x="599108" y="198704"/>
                      <a:pt x="600273" y="198928"/>
                      <a:pt x="601213" y="199137"/>
                    </a:cubicBezTo>
                    <a:cubicBezTo>
                      <a:pt x="610770" y="203425"/>
                      <a:pt x="616489" y="208115"/>
                      <a:pt x="621596" y="212627"/>
                    </a:cubicBezTo>
                    <a:cubicBezTo>
                      <a:pt x="654104" y="241354"/>
                      <a:pt x="671634" y="275697"/>
                      <a:pt x="695780" y="312804"/>
                    </a:cubicBezTo>
                    <a:cubicBezTo>
                      <a:pt x="723449" y="355305"/>
                      <a:pt x="751134" y="397820"/>
                      <a:pt x="778803" y="440320"/>
                    </a:cubicBezTo>
                    <a:cubicBezTo>
                      <a:pt x="807563" y="484478"/>
                      <a:pt x="843953" y="535762"/>
                      <a:pt x="904876" y="519957"/>
                    </a:cubicBezTo>
                    <a:cubicBezTo>
                      <a:pt x="960902" y="505422"/>
                      <a:pt x="973968" y="441351"/>
                      <a:pt x="982166" y="392247"/>
                    </a:cubicBezTo>
                    <a:cubicBezTo>
                      <a:pt x="990035" y="345101"/>
                      <a:pt x="991319" y="297508"/>
                      <a:pt x="995918" y="250033"/>
                    </a:cubicBezTo>
                    <a:cubicBezTo>
                      <a:pt x="996277" y="246373"/>
                      <a:pt x="996710" y="242773"/>
                      <a:pt x="997143" y="239158"/>
                    </a:cubicBezTo>
                    <a:cubicBezTo>
                      <a:pt x="1028172" y="284720"/>
                      <a:pt x="1059276" y="330238"/>
                      <a:pt x="1090843" y="375427"/>
                    </a:cubicBezTo>
                    <a:cubicBezTo>
                      <a:pt x="1118020" y="414342"/>
                      <a:pt x="1152349" y="449059"/>
                      <a:pt x="1204074" y="443083"/>
                    </a:cubicBezTo>
                    <a:cubicBezTo>
                      <a:pt x="1249887" y="437795"/>
                      <a:pt x="1280498" y="402002"/>
                      <a:pt x="1299492" y="362669"/>
                    </a:cubicBezTo>
                    <a:cubicBezTo>
                      <a:pt x="1319919" y="320364"/>
                      <a:pt x="1337479" y="276773"/>
                      <a:pt x="1350246" y="231524"/>
                    </a:cubicBezTo>
                    <a:cubicBezTo>
                      <a:pt x="1355085" y="214404"/>
                      <a:pt x="1358668" y="196956"/>
                      <a:pt x="1363611" y="179867"/>
                    </a:cubicBezTo>
                    <a:cubicBezTo>
                      <a:pt x="1365821" y="172233"/>
                      <a:pt x="1368344" y="164749"/>
                      <a:pt x="1371047" y="157279"/>
                    </a:cubicBezTo>
                    <a:cubicBezTo>
                      <a:pt x="1371301" y="156592"/>
                      <a:pt x="1372660" y="153381"/>
                      <a:pt x="1373571" y="151155"/>
                    </a:cubicBezTo>
                    <a:cubicBezTo>
                      <a:pt x="1374959" y="148735"/>
                      <a:pt x="1378200" y="142565"/>
                      <a:pt x="1378110" y="142714"/>
                    </a:cubicBezTo>
                    <a:cubicBezTo>
                      <a:pt x="1378633" y="141863"/>
                      <a:pt x="1379245" y="141056"/>
                      <a:pt x="1379768" y="140205"/>
                    </a:cubicBezTo>
                    <a:cubicBezTo>
                      <a:pt x="1381097" y="141579"/>
                      <a:pt x="1382127" y="142625"/>
                      <a:pt x="1381754" y="142147"/>
                    </a:cubicBezTo>
                    <a:cubicBezTo>
                      <a:pt x="1404973" y="171860"/>
                      <a:pt x="1424983" y="218811"/>
                      <a:pt x="1444738" y="254828"/>
                    </a:cubicBezTo>
                    <a:cubicBezTo>
                      <a:pt x="1466554" y="294610"/>
                      <a:pt x="1487101" y="335466"/>
                      <a:pt x="1510425" y="374381"/>
                    </a:cubicBezTo>
                    <a:cubicBezTo>
                      <a:pt x="1534197" y="414043"/>
                      <a:pt x="1570274" y="453182"/>
                      <a:pt x="1619147" y="457305"/>
                    </a:cubicBezTo>
                    <a:cubicBezTo>
                      <a:pt x="1714893" y="465372"/>
                      <a:pt x="1756987" y="340844"/>
                      <a:pt x="1781102" y="268512"/>
                    </a:cubicBezTo>
                    <a:cubicBezTo>
                      <a:pt x="1791152" y="238381"/>
                      <a:pt x="1800141" y="207891"/>
                      <a:pt x="1810758" y="177954"/>
                    </a:cubicBezTo>
                    <a:cubicBezTo>
                      <a:pt x="1843609" y="241010"/>
                      <a:pt x="1865231" y="309936"/>
                      <a:pt x="1905175" y="369197"/>
                    </a:cubicBezTo>
                    <a:cubicBezTo>
                      <a:pt x="1932471" y="409711"/>
                      <a:pt x="1967413" y="456617"/>
                      <a:pt x="2019332" y="463459"/>
                    </a:cubicBezTo>
                    <a:cubicBezTo>
                      <a:pt x="2076373" y="470974"/>
                      <a:pt x="2116257" y="429071"/>
                      <a:pt x="2135460" y="379639"/>
                    </a:cubicBezTo>
                    <a:cubicBezTo>
                      <a:pt x="2153170" y="334047"/>
                      <a:pt x="2160621" y="282674"/>
                      <a:pt x="2172089" y="235169"/>
                    </a:cubicBezTo>
                    <a:cubicBezTo>
                      <a:pt x="2190859" y="271828"/>
                      <a:pt x="2209614" y="308487"/>
                      <a:pt x="2228384" y="345146"/>
                    </a:cubicBezTo>
                    <a:cubicBezTo>
                      <a:pt x="2248557" y="384554"/>
                      <a:pt x="2268253" y="425814"/>
                      <a:pt x="2305255" y="452375"/>
                    </a:cubicBezTo>
                    <a:cubicBezTo>
                      <a:pt x="2347200" y="482476"/>
                      <a:pt x="2401195" y="478980"/>
                      <a:pt x="2440915" y="446952"/>
                    </a:cubicBezTo>
                    <a:cubicBezTo>
                      <a:pt x="2508260" y="392636"/>
                      <a:pt x="2517846" y="291696"/>
                      <a:pt x="2537945" y="213687"/>
                    </a:cubicBezTo>
                    <a:cubicBezTo>
                      <a:pt x="2539214" y="208743"/>
                      <a:pt x="2540797" y="203798"/>
                      <a:pt x="2542514" y="198868"/>
                    </a:cubicBezTo>
                    <a:cubicBezTo>
                      <a:pt x="2570408" y="230075"/>
                      <a:pt x="2597749" y="263059"/>
                      <a:pt x="2629510" y="289904"/>
                    </a:cubicBezTo>
                    <a:cubicBezTo>
                      <a:pt x="2676293" y="329431"/>
                      <a:pt x="2736515" y="295700"/>
                      <a:pt x="2729855" y="2356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65" name="Google Shape;865;p15"/>
            <p:cNvGrpSpPr/>
            <p:nvPr/>
          </p:nvGrpSpPr>
          <p:grpSpPr>
            <a:xfrm rot="-155436">
              <a:off x="6690789" y="3197968"/>
              <a:ext cx="1267463" cy="281065"/>
              <a:chOff x="13299044" y="6413583"/>
              <a:chExt cx="2534871" cy="562117"/>
            </a:xfrm>
          </p:grpSpPr>
          <p:sp>
            <p:nvSpPr>
              <p:cNvPr id="866" name="Google Shape;866;p15"/>
              <p:cNvSpPr/>
              <p:nvPr/>
            </p:nvSpPr>
            <p:spPr>
              <a:xfrm>
                <a:off x="13299044" y="6413583"/>
                <a:ext cx="2534871" cy="562117"/>
              </a:xfrm>
              <a:custGeom>
                <a:avLst/>
                <a:gdLst/>
                <a:ahLst/>
                <a:cxnLst/>
                <a:rect l="l" t="t" r="r" b="b"/>
                <a:pathLst>
                  <a:path w="2534871" h="562117" extrusionOk="0">
                    <a:moveTo>
                      <a:pt x="2513324" y="179290"/>
                    </a:moveTo>
                    <a:cubicBezTo>
                      <a:pt x="2496466" y="168698"/>
                      <a:pt x="2469722" y="169535"/>
                      <a:pt x="2455686" y="184892"/>
                    </a:cubicBezTo>
                    <a:cubicBezTo>
                      <a:pt x="2436274" y="206119"/>
                      <a:pt x="2417220" y="225510"/>
                      <a:pt x="2400466" y="249038"/>
                    </a:cubicBezTo>
                    <a:cubicBezTo>
                      <a:pt x="2386564" y="268563"/>
                      <a:pt x="2372170" y="287938"/>
                      <a:pt x="2356162" y="305774"/>
                    </a:cubicBezTo>
                    <a:cubicBezTo>
                      <a:pt x="2354296" y="307851"/>
                      <a:pt x="2346815" y="315275"/>
                      <a:pt x="2341514" y="320579"/>
                    </a:cubicBezTo>
                    <a:cubicBezTo>
                      <a:pt x="2337691" y="317247"/>
                      <a:pt x="2333256" y="313617"/>
                      <a:pt x="2328075" y="307910"/>
                    </a:cubicBezTo>
                    <a:cubicBezTo>
                      <a:pt x="2320026" y="299067"/>
                      <a:pt x="2316965" y="295198"/>
                      <a:pt x="2312814" y="289073"/>
                    </a:cubicBezTo>
                    <a:cubicBezTo>
                      <a:pt x="2287324" y="251443"/>
                      <a:pt x="2270690" y="208480"/>
                      <a:pt x="2252039" y="167280"/>
                    </a:cubicBezTo>
                    <a:cubicBezTo>
                      <a:pt x="2232747" y="124660"/>
                      <a:pt x="2209931" y="69342"/>
                      <a:pt x="2168852" y="43588"/>
                    </a:cubicBezTo>
                    <a:cubicBezTo>
                      <a:pt x="2138375" y="24482"/>
                      <a:pt x="2097057" y="26095"/>
                      <a:pt x="2069925" y="50654"/>
                    </a:cubicBezTo>
                    <a:cubicBezTo>
                      <a:pt x="2049886" y="68790"/>
                      <a:pt x="2040673" y="93229"/>
                      <a:pt x="2035163" y="118998"/>
                    </a:cubicBezTo>
                    <a:cubicBezTo>
                      <a:pt x="2023202" y="174793"/>
                      <a:pt x="2009629" y="230200"/>
                      <a:pt x="1993950" y="285069"/>
                    </a:cubicBezTo>
                    <a:cubicBezTo>
                      <a:pt x="1986320" y="311794"/>
                      <a:pt x="1978226" y="338385"/>
                      <a:pt x="1969685" y="364841"/>
                    </a:cubicBezTo>
                    <a:cubicBezTo>
                      <a:pt x="1969103" y="366679"/>
                      <a:pt x="1968535" y="368576"/>
                      <a:pt x="1967968" y="370443"/>
                    </a:cubicBezTo>
                    <a:cubicBezTo>
                      <a:pt x="1966430" y="367993"/>
                      <a:pt x="1964832" y="365573"/>
                      <a:pt x="1963339" y="363093"/>
                    </a:cubicBezTo>
                    <a:cubicBezTo>
                      <a:pt x="1951184" y="342717"/>
                      <a:pt x="1941090" y="321176"/>
                      <a:pt x="1932190" y="299186"/>
                    </a:cubicBezTo>
                    <a:cubicBezTo>
                      <a:pt x="1926337" y="284726"/>
                      <a:pt x="1917153" y="257478"/>
                      <a:pt x="1910090" y="236370"/>
                    </a:cubicBezTo>
                    <a:cubicBezTo>
                      <a:pt x="1902445" y="213529"/>
                      <a:pt x="1894829" y="190673"/>
                      <a:pt x="1886333" y="168131"/>
                    </a:cubicBezTo>
                    <a:cubicBezTo>
                      <a:pt x="1865995" y="114143"/>
                      <a:pt x="1841865" y="64398"/>
                      <a:pt x="1804922" y="19612"/>
                    </a:cubicBezTo>
                    <a:cubicBezTo>
                      <a:pt x="1774251" y="-17555"/>
                      <a:pt x="1715896" y="2433"/>
                      <a:pt x="1701636" y="43454"/>
                    </a:cubicBezTo>
                    <a:cubicBezTo>
                      <a:pt x="1679820" y="106270"/>
                      <a:pt x="1658004" y="169087"/>
                      <a:pt x="1636187" y="231903"/>
                    </a:cubicBezTo>
                    <a:cubicBezTo>
                      <a:pt x="1625615" y="262318"/>
                      <a:pt x="1615551" y="292972"/>
                      <a:pt x="1604441" y="323193"/>
                    </a:cubicBezTo>
                    <a:cubicBezTo>
                      <a:pt x="1602679" y="327988"/>
                      <a:pt x="1600858" y="332753"/>
                      <a:pt x="1598901" y="337474"/>
                    </a:cubicBezTo>
                    <a:cubicBezTo>
                      <a:pt x="1598304" y="338908"/>
                      <a:pt x="1598050" y="339640"/>
                      <a:pt x="1597946" y="340028"/>
                    </a:cubicBezTo>
                    <a:cubicBezTo>
                      <a:pt x="1597453" y="340880"/>
                      <a:pt x="1597080" y="341522"/>
                      <a:pt x="1596378" y="342762"/>
                    </a:cubicBezTo>
                    <a:cubicBezTo>
                      <a:pt x="1593362" y="348125"/>
                      <a:pt x="1590136" y="353294"/>
                      <a:pt x="1587015" y="358567"/>
                    </a:cubicBezTo>
                    <a:cubicBezTo>
                      <a:pt x="1586134" y="360061"/>
                      <a:pt x="1585567" y="361092"/>
                      <a:pt x="1585179" y="361854"/>
                    </a:cubicBezTo>
                    <a:cubicBezTo>
                      <a:pt x="1584537" y="362302"/>
                      <a:pt x="1583626" y="363004"/>
                      <a:pt x="1582028" y="364468"/>
                    </a:cubicBezTo>
                    <a:cubicBezTo>
                      <a:pt x="1581505" y="364946"/>
                      <a:pt x="1580968" y="365409"/>
                      <a:pt x="1580445" y="365887"/>
                    </a:cubicBezTo>
                    <a:cubicBezTo>
                      <a:pt x="1580221" y="366006"/>
                      <a:pt x="1580072" y="366066"/>
                      <a:pt x="1579758" y="366245"/>
                    </a:cubicBezTo>
                    <a:cubicBezTo>
                      <a:pt x="1579818" y="366275"/>
                      <a:pt x="1579878" y="366320"/>
                      <a:pt x="1579938" y="366350"/>
                    </a:cubicBezTo>
                    <a:cubicBezTo>
                      <a:pt x="1579908" y="366380"/>
                      <a:pt x="1579863" y="366410"/>
                      <a:pt x="1579833" y="366439"/>
                    </a:cubicBezTo>
                    <a:cubicBezTo>
                      <a:pt x="1579594" y="366500"/>
                      <a:pt x="1579385" y="366544"/>
                      <a:pt x="1579146" y="366589"/>
                    </a:cubicBezTo>
                    <a:cubicBezTo>
                      <a:pt x="1579116" y="366604"/>
                      <a:pt x="1579072" y="366634"/>
                      <a:pt x="1579041" y="366649"/>
                    </a:cubicBezTo>
                    <a:cubicBezTo>
                      <a:pt x="1579027" y="366634"/>
                      <a:pt x="1579012" y="366634"/>
                      <a:pt x="1578997" y="366619"/>
                    </a:cubicBezTo>
                    <a:cubicBezTo>
                      <a:pt x="1574875" y="367545"/>
                      <a:pt x="1574189" y="367650"/>
                      <a:pt x="1577384" y="366798"/>
                    </a:cubicBezTo>
                    <a:cubicBezTo>
                      <a:pt x="1577205" y="366126"/>
                      <a:pt x="1577339" y="365812"/>
                      <a:pt x="1577608" y="365663"/>
                    </a:cubicBezTo>
                    <a:cubicBezTo>
                      <a:pt x="1576996" y="365229"/>
                      <a:pt x="1576682" y="365035"/>
                      <a:pt x="1575966" y="364512"/>
                    </a:cubicBezTo>
                    <a:cubicBezTo>
                      <a:pt x="1576876" y="365170"/>
                      <a:pt x="1577369" y="365498"/>
                      <a:pt x="1577608" y="365648"/>
                    </a:cubicBezTo>
                    <a:cubicBezTo>
                      <a:pt x="1577638" y="365633"/>
                      <a:pt x="1577653" y="365603"/>
                      <a:pt x="1577683" y="365588"/>
                    </a:cubicBezTo>
                    <a:cubicBezTo>
                      <a:pt x="1576847" y="364752"/>
                      <a:pt x="1572217" y="361077"/>
                      <a:pt x="1572427" y="361495"/>
                    </a:cubicBezTo>
                    <a:cubicBezTo>
                      <a:pt x="1554194" y="344600"/>
                      <a:pt x="1540680" y="326061"/>
                      <a:pt x="1527794" y="305102"/>
                    </a:cubicBezTo>
                    <a:cubicBezTo>
                      <a:pt x="1498138" y="256896"/>
                      <a:pt x="1476442" y="204432"/>
                      <a:pt x="1451699" y="153670"/>
                    </a:cubicBezTo>
                    <a:cubicBezTo>
                      <a:pt x="1424985" y="98846"/>
                      <a:pt x="1387983" y="14817"/>
                      <a:pt x="1311978" y="35746"/>
                    </a:cubicBezTo>
                    <a:cubicBezTo>
                      <a:pt x="1244529" y="54329"/>
                      <a:pt x="1229104" y="139001"/>
                      <a:pt x="1209393" y="195842"/>
                    </a:cubicBezTo>
                    <a:cubicBezTo>
                      <a:pt x="1198955" y="225913"/>
                      <a:pt x="1188533" y="255984"/>
                      <a:pt x="1178095" y="286071"/>
                    </a:cubicBezTo>
                    <a:cubicBezTo>
                      <a:pt x="1168703" y="313154"/>
                      <a:pt x="1161386" y="343644"/>
                      <a:pt x="1146902" y="367500"/>
                    </a:cubicBezTo>
                    <a:cubicBezTo>
                      <a:pt x="1141048" y="377135"/>
                      <a:pt x="1145319" y="371444"/>
                      <a:pt x="1140973" y="376493"/>
                    </a:cubicBezTo>
                    <a:cubicBezTo>
                      <a:pt x="1139883" y="377763"/>
                      <a:pt x="1130013" y="387279"/>
                      <a:pt x="1135628" y="381946"/>
                    </a:cubicBezTo>
                    <a:cubicBezTo>
                      <a:pt x="1131178" y="386173"/>
                      <a:pt x="1132253" y="385860"/>
                      <a:pt x="1128923" y="386009"/>
                    </a:cubicBezTo>
                    <a:cubicBezTo>
                      <a:pt x="1128893" y="385994"/>
                      <a:pt x="1128863" y="385964"/>
                      <a:pt x="1128833" y="385949"/>
                    </a:cubicBezTo>
                    <a:cubicBezTo>
                      <a:pt x="1128639" y="385964"/>
                      <a:pt x="1128430" y="385979"/>
                      <a:pt x="1128191" y="385994"/>
                    </a:cubicBezTo>
                    <a:cubicBezTo>
                      <a:pt x="1128370" y="385979"/>
                      <a:pt x="1128669" y="385949"/>
                      <a:pt x="1128803" y="385935"/>
                    </a:cubicBezTo>
                    <a:cubicBezTo>
                      <a:pt x="1127952" y="385352"/>
                      <a:pt x="1126683" y="384530"/>
                      <a:pt x="1124563" y="383290"/>
                    </a:cubicBezTo>
                    <a:cubicBezTo>
                      <a:pt x="1123338" y="381617"/>
                      <a:pt x="1121561" y="379212"/>
                      <a:pt x="1120158" y="377300"/>
                    </a:cubicBezTo>
                    <a:cubicBezTo>
                      <a:pt x="1119949" y="376971"/>
                      <a:pt x="1118859" y="375358"/>
                      <a:pt x="1115872" y="370921"/>
                    </a:cubicBezTo>
                    <a:cubicBezTo>
                      <a:pt x="1109839" y="361943"/>
                      <a:pt x="1104404" y="352487"/>
                      <a:pt x="1099044" y="343091"/>
                    </a:cubicBezTo>
                    <a:cubicBezTo>
                      <a:pt x="1069448" y="291135"/>
                      <a:pt x="1047064" y="235548"/>
                      <a:pt x="1020948" y="181844"/>
                    </a:cubicBezTo>
                    <a:cubicBezTo>
                      <a:pt x="996100" y="130740"/>
                      <a:pt x="965638" y="58228"/>
                      <a:pt x="905357" y="41901"/>
                    </a:cubicBezTo>
                    <a:cubicBezTo>
                      <a:pt x="828411" y="21061"/>
                      <a:pt x="787765" y="93588"/>
                      <a:pt x="762619" y="152132"/>
                    </a:cubicBezTo>
                    <a:cubicBezTo>
                      <a:pt x="741968" y="200174"/>
                      <a:pt x="727782" y="250696"/>
                      <a:pt x="707579" y="298917"/>
                    </a:cubicBezTo>
                    <a:cubicBezTo>
                      <a:pt x="700411" y="316037"/>
                      <a:pt x="688839" y="338116"/>
                      <a:pt x="675803" y="356924"/>
                    </a:cubicBezTo>
                    <a:cubicBezTo>
                      <a:pt x="669337" y="366275"/>
                      <a:pt x="666903" y="369890"/>
                      <a:pt x="658855" y="377748"/>
                    </a:cubicBezTo>
                    <a:cubicBezTo>
                      <a:pt x="658392" y="378196"/>
                      <a:pt x="657167" y="379705"/>
                      <a:pt x="655809" y="381229"/>
                    </a:cubicBezTo>
                    <a:cubicBezTo>
                      <a:pt x="654868" y="380900"/>
                      <a:pt x="653882" y="380721"/>
                      <a:pt x="652942" y="380333"/>
                    </a:cubicBezTo>
                    <a:cubicBezTo>
                      <a:pt x="651852" y="379929"/>
                      <a:pt x="651284" y="379750"/>
                      <a:pt x="650732" y="379585"/>
                    </a:cubicBezTo>
                    <a:cubicBezTo>
                      <a:pt x="649776" y="379003"/>
                      <a:pt x="648432" y="378211"/>
                      <a:pt x="646506" y="377135"/>
                    </a:cubicBezTo>
                    <a:cubicBezTo>
                      <a:pt x="641294" y="374208"/>
                      <a:pt x="636232" y="371041"/>
                      <a:pt x="631305" y="367664"/>
                    </a:cubicBezTo>
                    <a:cubicBezTo>
                      <a:pt x="629095" y="366141"/>
                      <a:pt x="626945" y="364512"/>
                      <a:pt x="624779" y="362899"/>
                    </a:cubicBezTo>
                    <a:cubicBezTo>
                      <a:pt x="624526" y="362451"/>
                      <a:pt x="616133" y="355460"/>
                      <a:pt x="615820" y="355176"/>
                    </a:cubicBezTo>
                    <a:cubicBezTo>
                      <a:pt x="599678" y="339939"/>
                      <a:pt x="585702" y="322715"/>
                      <a:pt x="572352" y="305042"/>
                    </a:cubicBezTo>
                    <a:cubicBezTo>
                      <a:pt x="571202" y="303533"/>
                      <a:pt x="570560" y="302682"/>
                      <a:pt x="569903" y="301846"/>
                    </a:cubicBezTo>
                    <a:cubicBezTo>
                      <a:pt x="569291" y="300919"/>
                      <a:pt x="568440" y="299665"/>
                      <a:pt x="567111" y="297737"/>
                    </a:cubicBezTo>
                    <a:cubicBezTo>
                      <a:pt x="563587" y="292629"/>
                      <a:pt x="560018" y="287549"/>
                      <a:pt x="556509" y="282425"/>
                    </a:cubicBezTo>
                    <a:cubicBezTo>
                      <a:pt x="550626" y="273881"/>
                      <a:pt x="544802" y="265291"/>
                      <a:pt x="538889" y="256761"/>
                    </a:cubicBezTo>
                    <a:cubicBezTo>
                      <a:pt x="524181" y="235548"/>
                      <a:pt x="509293" y="214336"/>
                      <a:pt x="492793" y="194467"/>
                    </a:cubicBezTo>
                    <a:cubicBezTo>
                      <a:pt x="457986" y="152550"/>
                      <a:pt x="402587" y="98652"/>
                      <a:pt x="343231" y="110573"/>
                    </a:cubicBezTo>
                    <a:cubicBezTo>
                      <a:pt x="304124" y="118430"/>
                      <a:pt x="281561" y="150249"/>
                      <a:pt x="264239" y="183248"/>
                    </a:cubicBezTo>
                    <a:cubicBezTo>
                      <a:pt x="248247" y="213723"/>
                      <a:pt x="234360" y="245333"/>
                      <a:pt x="220742" y="276928"/>
                    </a:cubicBezTo>
                    <a:cubicBezTo>
                      <a:pt x="199896" y="325239"/>
                      <a:pt x="180589" y="372116"/>
                      <a:pt x="151307" y="416050"/>
                    </a:cubicBezTo>
                    <a:cubicBezTo>
                      <a:pt x="142034" y="389923"/>
                      <a:pt x="135060" y="362496"/>
                      <a:pt x="128714" y="335846"/>
                    </a:cubicBezTo>
                    <a:cubicBezTo>
                      <a:pt x="112348" y="267143"/>
                      <a:pt x="100686" y="197411"/>
                      <a:pt x="87068" y="128170"/>
                    </a:cubicBezTo>
                    <a:cubicBezTo>
                      <a:pt x="79841" y="91436"/>
                      <a:pt x="19320" y="87418"/>
                      <a:pt x="11197" y="125795"/>
                    </a:cubicBezTo>
                    <a:cubicBezTo>
                      <a:pt x="-3392" y="194692"/>
                      <a:pt x="-2839" y="260391"/>
                      <a:pt x="7748" y="329960"/>
                    </a:cubicBezTo>
                    <a:cubicBezTo>
                      <a:pt x="12675" y="362377"/>
                      <a:pt x="20589" y="394404"/>
                      <a:pt x="29758" y="425865"/>
                    </a:cubicBezTo>
                    <a:cubicBezTo>
                      <a:pt x="38269" y="455055"/>
                      <a:pt x="46437" y="486919"/>
                      <a:pt x="63221" y="512568"/>
                    </a:cubicBezTo>
                    <a:cubicBezTo>
                      <a:pt x="83917" y="544178"/>
                      <a:pt x="116335" y="565958"/>
                      <a:pt x="155294" y="561551"/>
                    </a:cubicBezTo>
                    <a:cubicBezTo>
                      <a:pt x="193864" y="557189"/>
                      <a:pt x="217800" y="530375"/>
                      <a:pt x="240094" y="501215"/>
                    </a:cubicBezTo>
                    <a:cubicBezTo>
                      <a:pt x="276977" y="452993"/>
                      <a:pt x="301406" y="396436"/>
                      <a:pt x="325387" y="341089"/>
                    </a:cubicBezTo>
                    <a:cubicBezTo>
                      <a:pt x="336198" y="316127"/>
                      <a:pt x="346307" y="291747"/>
                      <a:pt x="357596" y="268622"/>
                    </a:cubicBezTo>
                    <a:cubicBezTo>
                      <a:pt x="361658" y="260302"/>
                      <a:pt x="365884" y="252025"/>
                      <a:pt x="370273" y="243839"/>
                    </a:cubicBezTo>
                    <a:cubicBezTo>
                      <a:pt x="373126" y="246409"/>
                      <a:pt x="376023" y="248918"/>
                      <a:pt x="378740" y="251563"/>
                    </a:cubicBezTo>
                    <a:cubicBezTo>
                      <a:pt x="386729" y="259346"/>
                      <a:pt x="394225" y="267592"/>
                      <a:pt x="401407" y="276106"/>
                    </a:cubicBezTo>
                    <a:cubicBezTo>
                      <a:pt x="408231" y="284188"/>
                      <a:pt x="414697" y="292583"/>
                      <a:pt x="420983" y="301083"/>
                    </a:cubicBezTo>
                    <a:cubicBezTo>
                      <a:pt x="422760" y="303608"/>
                      <a:pt x="427584" y="310301"/>
                      <a:pt x="427524" y="310211"/>
                    </a:cubicBezTo>
                    <a:cubicBezTo>
                      <a:pt x="431093" y="315320"/>
                      <a:pt x="434617" y="320444"/>
                      <a:pt x="438141" y="325583"/>
                    </a:cubicBezTo>
                    <a:cubicBezTo>
                      <a:pt x="466184" y="366454"/>
                      <a:pt x="493674" y="409761"/>
                      <a:pt x="530751" y="443193"/>
                    </a:cubicBezTo>
                    <a:cubicBezTo>
                      <a:pt x="577280" y="485171"/>
                      <a:pt x="645864" y="526237"/>
                      <a:pt x="708609" y="492655"/>
                    </a:cubicBezTo>
                    <a:cubicBezTo>
                      <a:pt x="763455" y="463316"/>
                      <a:pt x="796501" y="399857"/>
                      <a:pt x="820422" y="345167"/>
                    </a:cubicBezTo>
                    <a:cubicBezTo>
                      <a:pt x="842835" y="293943"/>
                      <a:pt x="857365" y="239686"/>
                      <a:pt x="879718" y="188447"/>
                    </a:cubicBezTo>
                    <a:cubicBezTo>
                      <a:pt x="880465" y="186714"/>
                      <a:pt x="881540" y="184623"/>
                      <a:pt x="882406" y="182741"/>
                    </a:cubicBezTo>
                    <a:cubicBezTo>
                      <a:pt x="889290" y="194527"/>
                      <a:pt x="895979" y="206433"/>
                      <a:pt x="902221" y="218563"/>
                    </a:cubicBezTo>
                    <a:cubicBezTo>
                      <a:pt x="930772" y="274119"/>
                      <a:pt x="953633" y="332454"/>
                      <a:pt x="983333" y="387443"/>
                    </a:cubicBezTo>
                    <a:cubicBezTo>
                      <a:pt x="1014258" y="444687"/>
                      <a:pt x="1053201" y="506876"/>
                      <a:pt x="1125832" y="508684"/>
                    </a:cubicBezTo>
                    <a:cubicBezTo>
                      <a:pt x="1201553" y="510566"/>
                      <a:pt x="1249382" y="446510"/>
                      <a:pt x="1273856" y="383126"/>
                    </a:cubicBezTo>
                    <a:cubicBezTo>
                      <a:pt x="1296941" y="323342"/>
                      <a:pt x="1316472" y="261915"/>
                      <a:pt x="1337288" y="201265"/>
                    </a:cubicBezTo>
                    <a:cubicBezTo>
                      <a:pt x="1341977" y="209540"/>
                      <a:pt x="1346561" y="217831"/>
                      <a:pt x="1350548" y="226197"/>
                    </a:cubicBezTo>
                    <a:cubicBezTo>
                      <a:pt x="1380517" y="289103"/>
                      <a:pt x="1408590" y="351964"/>
                      <a:pt x="1450415" y="408148"/>
                    </a:cubicBezTo>
                    <a:cubicBezTo>
                      <a:pt x="1494525" y="467409"/>
                      <a:pt x="1566887" y="513838"/>
                      <a:pt x="1639905" y="473280"/>
                    </a:cubicBezTo>
                    <a:cubicBezTo>
                      <a:pt x="1700904" y="439399"/>
                      <a:pt x="1720196" y="363422"/>
                      <a:pt x="1741370" y="302458"/>
                    </a:cubicBezTo>
                    <a:cubicBezTo>
                      <a:pt x="1751808" y="272417"/>
                      <a:pt x="1762246" y="242375"/>
                      <a:pt x="1772668" y="212319"/>
                    </a:cubicBezTo>
                    <a:cubicBezTo>
                      <a:pt x="1772758" y="212558"/>
                      <a:pt x="1772863" y="212827"/>
                      <a:pt x="1772952" y="213066"/>
                    </a:cubicBezTo>
                    <a:cubicBezTo>
                      <a:pt x="1790288" y="261258"/>
                      <a:pt x="1805072" y="310226"/>
                      <a:pt x="1824319" y="357731"/>
                    </a:cubicBezTo>
                    <a:cubicBezTo>
                      <a:pt x="1842790" y="403323"/>
                      <a:pt x="1867712" y="452949"/>
                      <a:pt x="1904849" y="486142"/>
                    </a:cubicBezTo>
                    <a:cubicBezTo>
                      <a:pt x="1931488" y="509954"/>
                      <a:pt x="1965817" y="522562"/>
                      <a:pt x="2001416" y="513166"/>
                    </a:cubicBezTo>
                    <a:cubicBezTo>
                      <a:pt x="2036343" y="503949"/>
                      <a:pt x="2058413" y="474475"/>
                      <a:pt x="2071986" y="442910"/>
                    </a:cubicBezTo>
                    <a:cubicBezTo>
                      <a:pt x="2094907" y="389639"/>
                      <a:pt x="2109003" y="330796"/>
                      <a:pt x="2123801" y="274822"/>
                    </a:cubicBezTo>
                    <a:cubicBezTo>
                      <a:pt x="2129117" y="254715"/>
                      <a:pt x="2133865" y="234458"/>
                      <a:pt x="2138659" y="214216"/>
                    </a:cubicBezTo>
                    <a:cubicBezTo>
                      <a:pt x="2147230" y="232695"/>
                      <a:pt x="2155383" y="251353"/>
                      <a:pt x="2163775" y="269907"/>
                    </a:cubicBezTo>
                    <a:cubicBezTo>
                      <a:pt x="2184307" y="315305"/>
                      <a:pt x="2208168" y="360643"/>
                      <a:pt x="2243140" y="396765"/>
                    </a:cubicBezTo>
                    <a:cubicBezTo>
                      <a:pt x="2267017" y="421428"/>
                      <a:pt x="2295746" y="443522"/>
                      <a:pt x="2330927" y="447137"/>
                    </a:cubicBezTo>
                    <a:cubicBezTo>
                      <a:pt x="2369258" y="451081"/>
                      <a:pt x="2403274" y="432931"/>
                      <a:pt x="2429778" y="406281"/>
                    </a:cubicBezTo>
                    <a:cubicBezTo>
                      <a:pt x="2453580" y="382349"/>
                      <a:pt x="2475606" y="354907"/>
                      <a:pt x="2494346" y="326852"/>
                    </a:cubicBezTo>
                    <a:cubicBezTo>
                      <a:pt x="2514235" y="297065"/>
                      <a:pt x="2525464" y="268294"/>
                      <a:pt x="2533304" y="233502"/>
                    </a:cubicBezTo>
                    <a:cubicBezTo>
                      <a:pt x="2538082" y="212752"/>
                      <a:pt x="2532080" y="191076"/>
                      <a:pt x="2513324" y="17929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7" name="Google Shape;867;p15"/>
              <p:cNvSpPr/>
              <p:nvPr/>
            </p:nvSpPr>
            <p:spPr>
              <a:xfrm>
                <a:off x="14427863" y="6799400"/>
                <a:ext cx="1198" cy="117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17" extrusionOk="0">
                    <a:moveTo>
                      <a:pt x="0" y="102"/>
                    </a:moveTo>
                    <a:cubicBezTo>
                      <a:pt x="15" y="102"/>
                      <a:pt x="15" y="117"/>
                      <a:pt x="30" y="117"/>
                    </a:cubicBezTo>
                    <a:cubicBezTo>
                      <a:pt x="1314" y="13"/>
                      <a:pt x="1851" y="-77"/>
                      <a:pt x="0" y="10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8" name="Google Shape;868;p15"/>
              <p:cNvSpPr/>
              <p:nvPr/>
            </p:nvSpPr>
            <p:spPr>
              <a:xfrm>
                <a:off x="14876652" y="6779131"/>
                <a:ext cx="2150" cy="1056"/>
              </a:xfrm>
              <a:custGeom>
                <a:avLst/>
                <a:gdLst/>
                <a:ahLst/>
                <a:cxnLst/>
                <a:rect l="l" t="t" r="r" b="b"/>
                <a:pathLst>
                  <a:path w="2150" h="1056" extrusionOk="0">
                    <a:moveTo>
                      <a:pt x="0" y="85"/>
                    </a:moveTo>
                    <a:cubicBezTo>
                      <a:pt x="0" y="100"/>
                      <a:pt x="0" y="100"/>
                      <a:pt x="0" y="85"/>
                    </a:cubicBezTo>
                    <a:cubicBezTo>
                      <a:pt x="508" y="459"/>
                      <a:pt x="941" y="758"/>
                      <a:pt x="1389" y="1056"/>
                    </a:cubicBezTo>
                    <a:cubicBezTo>
                      <a:pt x="1433" y="1041"/>
                      <a:pt x="1493" y="1026"/>
                      <a:pt x="1538" y="1026"/>
                    </a:cubicBezTo>
                    <a:cubicBezTo>
                      <a:pt x="1717" y="922"/>
                      <a:pt x="2001" y="758"/>
                      <a:pt x="2150" y="683"/>
                    </a:cubicBezTo>
                    <a:cubicBezTo>
                      <a:pt x="1299" y="220"/>
                      <a:pt x="523" y="-94"/>
                      <a:pt x="90" y="26"/>
                    </a:cubicBezTo>
                    <a:cubicBezTo>
                      <a:pt x="239" y="205"/>
                      <a:pt x="224" y="220"/>
                      <a:pt x="0" y="8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69" name="Google Shape;869;p15"/>
            <p:cNvGrpSpPr/>
            <p:nvPr/>
          </p:nvGrpSpPr>
          <p:grpSpPr>
            <a:xfrm rot="-155436">
              <a:off x="5912934" y="814206"/>
              <a:ext cx="2152333" cy="142517"/>
              <a:chOff x="11965798" y="1620857"/>
              <a:chExt cx="4304572" cy="285027"/>
            </a:xfrm>
          </p:grpSpPr>
          <p:sp>
            <p:nvSpPr>
              <p:cNvPr id="870" name="Google Shape;870;p15"/>
              <p:cNvSpPr/>
              <p:nvPr/>
            </p:nvSpPr>
            <p:spPr>
              <a:xfrm>
                <a:off x="16108744" y="1744190"/>
                <a:ext cx="161626" cy="161694"/>
              </a:xfrm>
              <a:custGeom>
                <a:avLst/>
                <a:gdLst/>
                <a:ahLst/>
                <a:cxnLst/>
                <a:rect l="l" t="t" r="r" b="b"/>
                <a:pathLst>
                  <a:path w="161626" h="161694" extrusionOk="0">
                    <a:moveTo>
                      <a:pt x="161627" y="80847"/>
                    </a:moveTo>
                    <a:cubicBezTo>
                      <a:pt x="161627" y="125498"/>
                      <a:pt x="125446" y="161694"/>
                      <a:pt x="80814" y="161694"/>
                    </a:cubicBezTo>
                    <a:cubicBezTo>
                      <a:pt x="36182" y="161694"/>
                      <a:pt x="0" y="125498"/>
                      <a:pt x="0" y="80847"/>
                    </a:cubicBezTo>
                    <a:cubicBezTo>
                      <a:pt x="0" y="36197"/>
                      <a:pt x="36182" y="0"/>
                      <a:pt x="80814" y="0"/>
                    </a:cubicBezTo>
                    <a:cubicBezTo>
                      <a:pt x="125446" y="0"/>
                      <a:pt x="161627" y="36197"/>
                      <a:pt x="161627" y="8084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1" name="Google Shape;871;p15"/>
              <p:cNvSpPr/>
              <p:nvPr/>
            </p:nvSpPr>
            <p:spPr>
              <a:xfrm>
                <a:off x="15763509" y="1733912"/>
                <a:ext cx="161626" cy="161694"/>
              </a:xfrm>
              <a:custGeom>
                <a:avLst/>
                <a:gdLst/>
                <a:ahLst/>
                <a:cxnLst/>
                <a:rect l="l" t="t" r="r" b="b"/>
                <a:pathLst>
                  <a:path w="161626" h="161694" extrusionOk="0">
                    <a:moveTo>
                      <a:pt x="161627" y="80847"/>
                    </a:moveTo>
                    <a:cubicBezTo>
                      <a:pt x="161627" y="125498"/>
                      <a:pt x="125446" y="161694"/>
                      <a:pt x="80814" y="161694"/>
                    </a:cubicBezTo>
                    <a:cubicBezTo>
                      <a:pt x="36182" y="161694"/>
                      <a:pt x="0" y="125498"/>
                      <a:pt x="0" y="80847"/>
                    </a:cubicBezTo>
                    <a:cubicBezTo>
                      <a:pt x="0" y="36197"/>
                      <a:pt x="36182" y="0"/>
                      <a:pt x="80814" y="0"/>
                    </a:cubicBezTo>
                    <a:cubicBezTo>
                      <a:pt x="125446" y="0"/>
                      <a:pt x="161627" y="36197"/>
                      <a:pt x="161627" y="8084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2" name="Google Shape;872;p15"/>
              <p:cNvSpPr/>
              <p:nvPr/>
            </p:nvSpPr>
            <p:spPr>
              <a:xfrm>
                <a:off x="15418261" y="1723634"/>
                <a:ext cx="161626" cy="161694"/>
              </a:xfrm>
              <a:custGeom>
                <a:avLst/>
                <a:gdLst/>
                <a:ahLst/>
                <a:cxnLst/>
                <a:rect l="l" t="t" r="r" b="b"/>
                <a:pathLst>
                  <a:path w="161626" h="161694" extrusionOk="0">
                    <a:moveTo>
                      <a:pt x="161627" y="80847"/>
                    </a:moveTo>
                    <a:cubicBezTo>
                      <a:pt x="161627" y="125498"/>
                      <a:pt x="125446" y="161694"/>
                      <a:pt x="80814" y="161694"/>
                    </a:cubicBezTo>
                    <a:cubicBezTo>
                      <a:pt x="36182" y="161694"/>
                      <a:pt x="0" y="125498"/>
                      <a:pt x="0" y="80847"/>
                    </a:cubicBezTo>
                    <a:cubicBezTo>
                      <a:pt x="0" y="36197"/>
                      <a:pt x="36182" y="0"/>
                      <a:pt x="80814" y="0"/>
                    </a:cubicBezTo>
                    <a:cubicBezTo>
                      <a:pt x="125446" y="0"/>
                      <a:pt x="161627" y="36197"/>
                      <a:pt x="161627" y="8084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3" name="Google Shape;873;p15"/>
              <p:cNvSpPr/>
              <p:nvPr/>
            </p:nvSpPr>
            <p:spPr>
              <a:xfrm>
                <a:off x="15073013" y="1713357"/>
                <a:ext cx="161626" cy="161694"/>
              </a:xfrm>
              <a:custGeom>
                <a:avLst/>
                <a:gdLst/>
                <a:ahLst/>
                <a:cxnLst/>
                <a:rect l="l" t="t" r="r" b="b"/>
                <a:pathLst>
                  <a:path w="161626" h="161694" extrusionOk="0">
                    <a:moveTo>
                      <a:pt x="161627" y="80847"/>
                    </a:moveTo>
                    <a:cubicBezTo>
                      <a:pt x="161627" y="125498"/>
                      <a:pt x="125446" y="161694"/>
                      <a:pt x="80813" y="161694"/>
                    </a:cubicBezTo>
                    <a:cubicBezTo>
                      <a:pt x="36181" y="161694"/>
                      <a:pt x="0" y="125498"/>
                      <a:pt x="0" y="80847"/>
                    </a:cubicBezTo>
                    <a:cubicBezTo>
                      <a:pt x="0" y="36197"/>
                      <a:pt x="36181" y="0"/>
                      <a:pt x="80813" y="0"/>
                    </a:cubicBezTo>
                    <a:cubicBezTo>
                      <a:pt x="125446" y="0"/>
                      <a:pt x="161627" y="36197"/>
                      <a:pt x="161627" y="8084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4" name="Google Shape;874;p15"/>
              <p:cNvSpPr/>
              <p:nvPr/>
            </p:nvSpPr>
            <p:spPr>
              <a:xfrm>
                <a:off x="14727763" y="1703079"/>
                <a:ext cx="161626" cy="161694"/>
              </a:xfrm>
              <a:custGeom>
                <a:avLst/>
                <a:gdLst/>
                <a:ahLst/>
                <a:cxnLst/>
                <a:rect l="l" t="t" r="r" b="b"/>
                <a:pathLst>
                  <a:path w="161626" h="161694" extrusionOk="0">
                    <a:moveTo>
                      <a:pt x="161627" y="80847"/>
                    </a:moveTo>
                    <a:cubicBezTo>
                      <a:pt x="161627" y="125498"/>
                      <a:pt x="125446" y="161694"/>
                      <a:pt x="80813" y="161694"/>
                    </a:cubicBezTo>
                    <a:cubicBezTo>
                      <a:pt x="36181" y="161694"/>
                      <a:pt x="0" y="125498"/>
                      <a:pt x="0" y="80847"/>
                    </a:cubicBezTo>
                    <a:cubicBezTo>
                      <a:pt x="0" y="36197"/>
                      <a:pt x="36181" y="0"/>
                      <a:pt x="80813" y="0"/>
                    </a:cubicBezTo>
                    <a:cubicBezTo>
                      <a:pt x="125446" y="0"/>
                      <a:pt x="161627" y="36197"/>
                      <a:pt x="161627" y="8084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5" name="Google Shape;875;p15"/>
              <p:cNvSpPr/>
              <p:nvPr/>
            </p:nvSpPr>
            <p:spPr>
              <a:xfrm>
                <a:off x="14382528" y="1692801"/>
                <a:ext cx="161626" cy="161694"/>
              </a:xfrm>
              <a:custGeom>
                <a:avLst/>
                <a:gdLst/>
                <a:ahLst/>
                <a:cxnLst/>
                <a:rect l="l" t="t" r="r" b="b"/>
                <a:pathLst>
                  <a:path w="161626" h="161694" extrusionOk="0">
                    <a:moveTo>
                      <a:pt x="161627" y="80847"/>
                    </a:moveTo>
                    <a:cubicBezTo>
                      <a:pt x="161627" y="125498"/>
                      <a:pt x="125446" y="161694"/>
                      <a:pt x="80813" y="161694"/>
                    </a:cubicBezTo>
                    <a:cubicBezTo>
                      <a:pt x="36181" y="161694"/>
                      <a:pt x="0" y="125498"/>
                      <a:pt x="0" y="80847"/>
                    </a:cubicBezTo>
                    <a:cubicBezTo>
                      <a:pt x="0" y="36197"/>
                      <a:pt x="36181" y="0"/>
                      <a:pt x="80813" y="0"/>
                    </a:cubicBezTo>
                    <a:cubicBezTo>
                      <a:pt x="125446" y="0"/>
                      <a:pt x="161627" y="36197"/>
                      <a:pt x="161627" y="8084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6" name="Google Shape;876;p15"/>
              <p:cNvSpPr/>
              <p:nvPr/>
            </p:nvSpPr>
            <p:spPr>
              <a:xfrm>
                <a:off x="14037280" y="1682523"/>
                <a:ext cx="161626" cy="161694"/>
              </a:xfrm>
              <a:custGeom>
                <a:avLst/>
                <a:gdLst/>
                <a:ahLst/>
                <a:cxnLst/>
                <a:rect l="l" t="t" r="r" b="b"/>
                <a:pathLst>
                  <a:path w="161626" h="161694" extrusionOk="0">
                    <a:moveTo>
                      <a:pt x="161627" y="80847"/>
                    </a:moveTo>
                    <a:cubicBezTo>
                      <a:pt x="161627" y="125498"/>
                      <a:pt x="125446" y="161694"/>
                      <a:pt x="80813" y="161694"/>
                    </a:cubicBezTo>
                    <a:cubicBezTo>
                      <a:pt x="36181" y="161694"/>
                      <a:pt x="0" y="125498"/>
                      <a:pt x="0" y="80847"/>
                    </a:cubicBezTo>
                    <a:cubicBezTo>
                      <a:pt x="0" y="36197"/>
                      <a:pt x="36181" y="0"/>
                      <a:pt x="80813" y="0"/>
                    </a:cubicBezTo>
                    <a:cubicBezTo>
                      <a:pt x="125446" y="0"/>
                      <a:pt x="161627" y="36197"/>
                      <a:pt x="161627" y="8084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7" name="Google Shape;877;p15"/>
              <p:cNvSpPr/>
              <p:nvPr/>
            </p:nvSpPr>
            <p:spPr>
              <a:xfrm>
                <a:off x="13692030" y="1672246"/>
                <a:ext cx="161626" cy="161694"/>
              </a:xfrm>
              <a:custGeom>
                <a:avLst/>
                <a:gdLst/>
                <a:ahLst/>
                <a:cxnLst/>
                <a:rect l="l" t="t" r="r" b="b"/>
                <a:pathLst>
                  <a:path w="161626" h="161694" extrusionOk="0">
                    <a:moveTo>
                      <a:pt x="161627" y="80847"/>
                    </a:moveTo>
                    <a:cubicBezTo>
                      <a:pt x="161627" y="125498"/>
                      <a:pt x="125446" y="161694"/>
                      <a:pt x="80813" y="161694"/>
                    </a:cubicBezTo>
                    <a:cubicBezTo>
                      <a:pt x="36181" y="161694"/>
                      <a:pt x="0" y="125498"/>
                      <a:pt x="0" y="80847"/>
                    </a:cubicBezTo>
                    <a:cubicBezTo>
                      <a:pt x="0" y="36197"/>
                      <a:pt x="36181" y="0"/>
                      <a:pt x="80813" y="0"/>
                    </a:cubicBezTo>
                    <a:cubicBezTo>
                      <a:pt x="125446" y="0"/>
                      <a:pt x="161627" y="36197"/>
                      <a:pt x="161627" y="8084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8" name="Google Shape;878;p15"/>
              <p:cNvSpPr/>
              <p:nvPr/>
            </p:nvSpPr>
            <p:spPr>
              <a:xfrm>
                <a:off x="13346780" y="1661968"/>
                <a:ext cx="161626" cy="161694"/>
              </a:xfrm>
              <a:custGeom>
                <a:avLst/>
                <a:gdLst/>
                <a:ahLst/>
                <a:cxnLst/>
                <a:rect l="l" t="t" r="r" b="b"/>
                <a:pathLst>
                  <a:path w="161626" h="161694" extrusionOk="0">
                    <a:moveTo>
                      <a:pt x="161627" y="80847"/>
                    </a:moveTo>
                    <a:cubicBezTo>
                      <a:pt x="161627" y="125498"/>
                      <a:pt x="125446" y="161694"/>
                      <a:pt x="80814" y="161694"/>
                    </a:cubicBezTo>
                    <a:cubicBezTo>
                      <a:pt x="36181" y="161694"/>
                      <a:pt x="0" y="125498"/>
                      <a:pt x="0" y="80847"/>
                    </a:cubicBezTo>
                    <a:cubicBezTo>
                      <a:pt x="0" y="36197"/>
                      <a:pt x="36181" y="0"/>
                      <a:pt x="80814" y="0"/>
                    </a:cubicBezTo>
                    <a:cubicBezTo>
                      <a:pt x="125446" y="0"/>
                      <a:pt x="161627" y="36197"/>
                      <a:pt x="161627" y="8084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9" name="Google Shape;879;p15"/>
              <p:cNvSpPr/>
              <p:nvPr/>
            </p:nvSpPr>
            <p:spPr>
              <a:xfrm>
                <a:off x="13001531" y="1651690"/>
                <a:ext cx="161626" cy="161694"/>
              </a:xfrm>
              <a:custGeom>
                <a:avLst/>
                <a:gdLst/>
                <a:ahLst/>
                <a:cxnLst/>
                <a:rect l="l" t="t" r="r" b="b"/>
                <a:pathLst>
                  <a:path w="161626" h="161694" extrusionOk="0">
                    <a:moveTo>
                      <a:pt x="161627" y="80847"/>
                    </a:moveTo>
                    <a:cubicBezTo>
                      <a:pt x="161627" y="125498"/>
                      <a:pt x="125446" y="161695"/>
                      <a:pt x="80813" y="161695"/>
                    </a:cubicBezTo>
                    <a:cubicBezTo>
                      <a:pt x="36181" y="161695"/>
                      <a:pt x="0" y="125498"/>
                      <a:pt x="0" y="80847"/>
                    </a:cubicBezTo>
                    <a:cubicBezTo>
                      <a:pt x="0" y="36197"/>
                      <a:pt x="36181" y="0"/>
                      <a:pt x="80813" y="0"/>
                    </a:cubicBezTo>
                    <a:cubicBezTo>
                      <a:pt x="125446" y="0"/>
                      <a:pt x="161627" y="36197"/>
                      <a:pt x="161627" y="8084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0" name="Google Shape;880;p15"/>
              <p:cNvSpPr/>
              <p:nvPr/>
            </p:nvSpPr>
            <p:spPr>
              <a:xfrm>
                <a:off x="12656297" y="1641413"/>
                <a:ext cx="161626" cy="161694"/>
              </a:xfrm>
              <a:custGeom>
                <a:avLst/>
                <a:gdLst/>
                <a:ahLst/>
                <a:cxnLst/>
                <a:rect l="l" t="t" r="r" b="b"/>
                <a:pathLst>
                  <a:path w="161626" h="161694" extrusionOk="0">
                    <a:moveTo>
                      <a:pt x="161627" y="80847"/>
                    </a:moveTo>
                    <a:cubicBezTo>
                      <a:pt x="161627" y="125498"/>
                      <a:pt x="125446" y="161694"/>
                      <a:pt x="80813" y="161694"/>
                    </a:cubicBezTo>
                    <a:cubicBezTo>
                      <a:pt x="36181" y="161694"/>
                      <a:pt x="0" y="125498"/>
                      <a:pt x="0" y="80847"/>
                    </a:cubicBezTo>
                    <a:cubicBezTo>
                      <a:pt x="0" y="36197"/>
                      <a:pt x="36181" y="0"/>
                      <a:pt x="80813" y="0"/>
                    </a:cubicBezTo>
                    <a:cubicBezTo>
                      <a:pt x="125446" y="0"/>
                      <a:pt x="161627" y="36197"/>
                      <a:pt x="161627" y="8084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1" name="Google Shape;881;p15"/>
              <p:cNvSpPr/>
              <p:nvPr/>
            </p:nvSpPr>
            <p:spPr>
              <a:xfrm>
                <a:off x="12311048" y="1631135"/>
                <a:ext cx="161626" cy="161694"/>
              </a:xfrm>
              <a:custGeom>
                <a:avLst/>
                <a:gdLst/>
                <a:ahLst/>
                <a:cxnLst/>
                <a:rect l="l" t="t" r="r" b="b"/>
                <a:pathLst>
                  <a:path w="161626" h="161694" extrusionOk="0">
                    <a:moveTo>
                      <a:pt x="161627" y="80847"/>
                    </a:moveTo>
                    <a:cubicBezTo>
                      <a:pt x="161627" y="125498"/>
                      <a:pt x="125446" y="161694"/>
                      <a:pt x="80814" y="161694"/>
                    </a:cubicBezTo>
                    <a:cubicBezTo>
                      <a:pt x="36181" y="161694"/>
                      <a:pt x="0" y="125498"/>
                      <a:pt x="0" y="80847"/>
                    </a:cubicBezTo>
                    <a:cubicBezTo>
                      <a:pt x="0" y="36197"/>
                      <a:pt x="36181" y="0"/>
                      <a:pt x="80814" y="0"/>
                    </a:cubicBezTo>
                    <a:cubicBezTo>
                      <a:pt x="125446" y="0"/>
                      <a:pt x="161627" y="36197"/>
                      <a:pt x="161627" y="8084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2" name="Google Shape;882;p15"/>
              <p:cNvSpPr/>
              <p:nvPr/>
            </p:nvSpPr>
            <p:spPr>
              <a:xfrm>
                <a:off x="11965798" y="1620857"/>
                <a:ext cx="161626" cy="161694"/>
              </a:xfrm>
              <a:custGeom>
                <a:avLst/>
                <a:gdLst/>
                <a:ahLst/>
                <a:cxnLst/>
                <a:rect l="l" t="t" r="r" b="b"/>
                <a:pathLst>
                  <a:path w="161626" h="161694" extrusionOk="0">
                    <a:moveTo>
                      <a:pt x="161627" y="80847"/>
                    </a:moveTo>
                    <a:cubicBezTo>
                      <a:pt x="161627" y="125498"/>
                      <a:pt x="125446" y="161694"/>
                      <a:pt x="80813" y="161694"/>
                    </a:cubicBezTo>
                    <a:cubicBezTo>
                      <a:pt x="36181" y="161694"/>
                      <a:pt x="0" y="125498"/>
                      <a:pt x="0" y="80847"/>
                    </a:cubicBezTo>
                    <a:cubicBezTo>
                      <a:pt x="0" y="36197"/>
                      <a:pt x="36181" y="0"/>
                      <a:pt x="80813" y="0"/>
                    </a:cubicBezTo>
                    <a:cubicBezTo>
                      <a:pt x="125446" y="0"/>
                      <a:pt x="161627" y="36197"/>
                      <a:pt x="161627" y="8084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83" name="Google Shape;883;p15"/>
            <p:cNvGrpSpPr/>
            <p:nvPr/>
          </p:nvGrpSpPr>
          <p:grpSpPr>
            <a:xfrm rot="-155436">
              <a:off x="5808829" y="575290"/>
              <a:ext cx="2308507" cy="352843"/>
              <a:chOff x="11769737" y="1140957"/>
              <a:chExt cx="4616912" cy="705670"/>
            </a:xfrm>
          </p:grpSpPr>
          <p:sp>
            <p:nvSpPr>
              <p:cNvPr id="884" name="Google Shape;884;p15"/>
              <p:cNvSpPr/>
              <p:nvPr/>
            </p:nvSpPr>
            <p:spPr>
              <a:xfrm>
                <a:off x="15914123" y="1259425"/>
                <a:ext cx="472525" cy="587202"/>
              </a:xfrm>
              <a:custGeom>
                <a:avLst/>
                <a:gdLst/>
                <a:ahLst/>
                <a:cxnLst/>
                <a:rect l="l" t="t" r="r" b="b"/>
                <a:pathLst>
                  <a:path w="472525" h="587202" extrusionOk="0">
                    <a:moveTo>
                      <a:pt x="376168" y="37730"/>
                    </a:moveTo>
                    <a:cubicBezTo>
                      <a:pt x="307001" y="-8953"/>
                      <a:pt x="214495" y="-12060"/>
                      <a:pt x="141477" y="26989"/>
                    </a:cubicBezTo>
                    <a:cubicBezTo>
                      <a:pt x="-8025" y="106955"/>
                      <a:pt x="-40309" y="318888"/>
                      <a:pt x="50674" y="454305"/>
                    </a:cubicBezTo>
                    <a:cubicBezTo>
                      <a:pt x="101354" y="529760"/>
                      <a:pt x="185691" y="580506"/>
                      <a:pt x="276659" y="587124"/>
                    </a:cubicBezTo>
                    <a:cubicBezTo>
                      <a:pt x="297220" y="588617"/>
                      <a:pt x="314781" y="568525"/>
                      <a:pt x="314781" y="548986"/>
                    </a:cubicBezTo>
                    <a:cubicBezTo>
                      <a:pt x="314781" y="526772"/>
                      <a:pt x="297250" y="512760"/>
                      <a:pt x="276659" y="510847"/>
                    </a:cubicBezTo>
                    <a:cubicBezTo>
                      <a:pt x="153422" y="499390"/>
                      <a:pt x="60245" y="384318"/>
                      <a:pt x="77836" y="260478"/>
                    </a:cubicBezTo>
                    <a:cubicBezTo>
                      <a:pt x="93260" y="151875"/>
                      <a:pt x="192590" y="47275"/>
                      <a:pt x="308420" y="93062"/>
                    </a:cubicBezTo>
                    <a:cubicBezTo>
                      <a:pt x="369941" y="117382"/>
                      <a:pt x="405405" y="183276"/>
                      <a:pt x="407465" y="247347"/>
                    </a:cubicBezTo>
                    <a:cubicBezTo>
                      <a:pt x="408541" y="280944"/>
                      <a:pt x="461789" y="291565"/>
                      <a:pt x="468673" y="255638"/>
                    </a:cubicBezTo>
                    <a:cubicBezTo>
                      <a:pt x="485054" y="169951"/>
                      <a:pt x="448260" y="86384"/>
                      <a:pt x="376168" y="377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5" name="Google Shape;885;p15"/>
              <p:cNvSpPr/>
              <p:nvPr/>
            </p:nvSpPr>
            <p:spPr>
              <a:xfrm>
                <a:off x="15568755" y="1249551"/>
                <a:ext cx="472525" cy="587201"/>
              </a:xfrm>
              <a:custGeom>
                <a:avLst/>
                <a:gdLst/>
                <a:ahLst/>
                <a:cxnLst/>
                <a:rect l="l" t="t" r="r" b="b"/>
                <a:pathLst>
                  <a:path w="472525" h="587201" extrusionOk="0">
                    <a:moveTo>
                      <a:pt x="376167" y="37730"/>
                    </a:moveTo>
                    <a:cubicBezTo>
                      <a:pt x="307001" y="-8953"/>
                      <a:pt x="214495" y="-12060"/>
                      <a:pt x="141477" y="26989"/>
                    </a:cubicBezTo>
                    <a:cubicBezTo>
                      <a:pt x="-8025" y="106955"/>
                      <a:pt x="-40309" y="318888"/>
                      <a:pt x="50674" y="454305"/>
                    </a:cubicBezTo>
                    <a:cubicBezTo>
                      <a:pt x="101354" y="529760"/>
                      <a:pt x="185691" y="580506"/>
                      <a:pt x="276659" y="587124"/>
                    </a:cubicBezTo>
                    <a:cubicBezTo>
                      <a:pt x="297220" y="588617"/>
                      <a:pt x="314781" y="568525"/>
                      <a:pt x="314781" y="548986"/>
                    </a:cubicBezTo>
                    <a:cubicBezTo>
                      <a:pt x="314781" y="526772"/>
                      <a:pt x="297250" y="512760"/>
                      <a:pt x="276659" y="510847"/>
                    </a:cubicBezTo>
                    <a:cubicBezTo>
                      <a:pt x="153422" y="499390"/>
                      <a:pt x="60245" y="384318"/>
                      <a:pt x="77836" y="260478"/>
                    </a:cubicBezTo>
                    <a:cubicBezTo>
                      <a:pt x="93260" y="151875"/>
                      <a:pt x="192590" y="47275"/>
                      <a:pt x="308420" y="93062"/>
                    </a:cubicBezTo>
                    <a:cubicBezTo>
                      <a:pt x="369941" y="117382"/>
                      <a:pt x="405405" y="183276"/>
                      <a:pt x="407465" y="247347"/>
                    </a:cubicBezTo>
                    <a:cubicBezTo>
                      <a:pt x="408541" y="280944"/>
                      <a:pt x="461789" y="291565"/>
                      <a:pt x="468673" y="255638"/>
                    </a:cubicBezTo>
                    <a:cubicBezTo>
                      <a:pt x="485054" y="169951"/>
                      <a:pt x="448260" y="86399"/>
                      <a:pt x="376167" y="377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6" name="Google Shape;886;p15"/>
              <p:cNvSpPr/>
              <p:nvPr/>
            </p:nvSpPr>
            <p:spPr>
              <a:xfrm>
                <a:off x="15223386" y="1239676"/>
                <a:ext cx="472526" cy="587201"/>
              </a:xfrm>
              <a:custGeom>
                <a:avLst/>
                <a:gdLst/>
                <a:ahLst/>
                <a:cxnLst/>
                <a:rect l="l" t="t" r="r" b="b"/>
                <a:pathLst>
                  <a:path w="472526" h="587201" extrusionOk="0">
                    <a:moveTo>
                      <a:pt x="376167" y="37730"/>
                    </a:moveTo>
                    <a:cubicBezTo>
                      <a:pt x="307001" y="-8953"/>
                      <a:pt x="214496" y="-12060"/>
                      <a:pt x="141477" y="26989"/>
                    </a:cubicBezTo>
                    <a:cubicBezTo>
                      <a:pt x="-8025" y="106955"/>
                      <a:pt x="-40309" y="318888"/>
                      <a:pt x="50674" y="454305"/>
                    </a:cubicBezTo>
                    <a:cubicBezTo>
                      <a:pt x="101354" y="529760"/>
                      <a:pt x="185691" y="580506"/>
                      <a:pt x="276659" y="587124"/>
                    </a:cubicBezTo>
                    <a:cubicBezTo>
                      <a:pt x="297221" y="588617"/>
                      <a:pt x="314781" y="568525"/>
                      <a:pt x="314781" y="548986"/>
                    </a:cubicBezTo>
                    <a:cubicBezTo>
                      <a:pt x="314781" y="526772"/>
                      <a:pt x="297251" y="512760"/>
                      <a:pt x="276659" y="510847"/>
                    </a:cubicBezTo>
                    <a:cubicBezTo>
                      <a:pt x="153423" y="499390"/>
                      <a:pt x="60245" y="384318"/>
                      <a:pt x="77835" y="260478"/>
                    </a:cubicBezTo>
                    <a:cubicBezTo>
                      <a:pt x="93261" y="151875"/>
                      <a:pt x="192590" y="47275"/>
                      <a:pt x="308420" y="93062"/>
                    </a:cubicBezTo>
                    <a:cubicBezTo>
                      <a:pt x="369941" y="117382"/>
                      <a:pt x="405405" y="183276"/>
                      <a:pt x="407465" y="247347"/>
                    </a:cubicBezTo>
                    <a:cubicBezTo>
                      <a:pt x="408540" y="280944"/>
                      <a:pt x="461789" y="291565"/>
                      <a:pt x="468673" y="255638"/>
                    </a:cubicBezTo>
                    <a:cubicBezTo>
                      <a:pt x="485054" y="169965"/>
                      <a:pt x="448275" y="86399"/>
                      <a:pt x="376167" y="377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7" name="Google Shape;887;p15"/>
              <p:cNvSpPr/>
              <p:nvPr/>
            </p:nvSpPr>
            <p:spPr>
              <a:xfrm>
                <a:off x="14878017" y="1229802"/>
                <a:ext cx="472531" cy="587201"/>
              </a:xfrm>
              <a:custGeom>
                <a:avLst/>
                <a:gdLst/>
                <a:ahLst/>
                <a:cxnLst/>
                <a:rect l="l" t="t" r="r" b="b"/>
                <a:pathLst>
                  <a:path w="472531" h="587201" extrusionOk="0">
                    <a:moveTo>
                      <a:pt x="376168" y="37730"/>
                    </a:moveTo>
                    <a:cubicBezTo>
                      <a:pt x="307001" y="-8953"/>
                      <a:pt x="214496" y="-12060"/>
                      <a:pt x="141477" y="26989"/>
                    </a:cubicBezTo>
                    <a:cubicBezTo>
                      <a:pt x="-8025" y="106955"/>
                      <a:pt x="-40309" y="318888"/>
                      <a:pt x="50674" y="454305"/>
                    </a:cubicBezTo>
                    <a:cubicBezTo>
                      <a:pt x="101354" y="529760"/>
                      <a:pt x="185691" y="580506"/>
                      <a:pt x="276659" y="587124"/>
                    </a:cubicBezTo>
                    <a:cubicBezTo>
                      <a:pt x="297221" y="588617"/>
                      <a:pt x="314781" y="568525"/>
                      <a:pt x="314781" y="548985"/>
                    </a:cubicBezTo>
                    <a:cubicBezTo>
                      <a:pt x="314781" y="526772"/>
                      <a:pt x="297250" y="512760"/>
                      <a:pt x="276659" y="510847"/>
                    </a:cubicBezTo>
                    <a:cubicBezTo>
                      <a:pt x="153423" y="499390"/>
                      <a:pt x="60245" y="384318"/>
                      <a:pt x="77835" y="260478"/>
                    </a:cubicBezTo>
                    <a:cubicBezTo>
                      <a:pt x="93261" y="151875"/>
                      <a:pt x="192590" y="47275"/>
                      <a:pt x="308420" y="93062"/>
                    </a:cubicBezTo>
                    <a:cubicBezTo>
                      <a:pt x="369941" y="117382"/>
                      <a:pt x="405405" y="183276"/>
                      <a:pt x="407465" y="247347"/>
                    </a:cubicBezTo>
                    <a:cubicBezTo>
                      <a:pt x="408541" y="280944"/>
                      <a:pt x="461789" y="291565"/>
                      <a:pt x="468673" y="255638"/>
                    </a:cubicBezTo>
                    <a:cubicBezTo>
                      <a:pt x="485069" y="169965"/>
                      <a:pt x="448275" y="86399"/>
                      <a:pt x="376168" y="377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8" name="Google Shape;888;p15"/>
              <p:cNvSpPr/>
              <p:nvPr/>
            </p:nvSpPr>
            <p:spPr>
              <a:xfrm>
                <a:off x="14532664" y="1219927"/>
                <a:ext cx="472525" cy="587201"/>
              </a:xfrm>
              <a:custGeom>
                <a:avLst/>
                <a:gdLst/>
                <a:ahLst/>
                <a:cxnLst/>
                <a:rect l="l" t="t" r="r" b="b"/>
                <a:pathLst>
                  <a:path w="472525" h="587201" extrusionOk="0">
                    <a:moveTo>
                      <a:pt x="376168" y="37730"/>
                    </a:moveTo>
                    <a:cubicBezTo>
                      <a:pt x="307001" y="-8953"/>
                      <a:pt x="214496" y="-12060"/>
                      <a:pt x="141477" y="26989"/>
                    </a:cubicBezTo>
                    <a:cubicBezTo>
                      <a:pt x="-8025" y="106955"/>
                      <a:pt x="-40309" y="318888"/>
                      <a:pt x="50674" y="454305"/>
                    </a:cubicBezTo>
                    <a:cubicBezTo>
                      <a:pt x="101354" y="529760"/>
                      <a:pt x="185691" y="580506"/>
                      <a:pt x="276659" y="587124"/>
                    </a:cubicBezTo>
                    <a:cubicBezTo>
                      <a:pt x="297221" y="588617"/>
                      <a:pt x="314781" y="568525"/>
                      <a:pt x="314781" y="548986"/>
                    </a:cubicBezTo>
                    <a:cubicBezTo>
                      <a:pt x="314781" y="526772"/>
                      <a:pt x="297250" y="512760"/>
                      <a:pt x="276659" y="510847"/>
                    </a:cubicBezTo>
                    <a:cubicBezTo>
                      <a:pt x="153423" y="499390"/>
                      <a:pt x="60245" y="384318"/>
                      <a:pt x="77835" y="260478"/>
                    </a:cubicBezTo>
                    <a:cubicBezTo>
                      <a:pt x="93261" y="151875"/>
                      <a:pt x="192590" y="47275"/>
                      <a:pt x="308420" y="93062"/>
                    </a:cubicBezTo>
                    <a:cubicBezTo>
                      <a:pt x="369941" y="117382"/>
                      <a:pt x="405405" y="183276"/>
                      <a:pt x="407466" y="247347"/>
                    </a:cubicBezTo>
                    <a:cubicBezTo>
                      <a:pt x="408541" y="280944"/>
                      <a:pt x="461789" y="291565"/>
                      <a:pt x="468673" y="255638"/>
                    </a:cubicBezTo>
                    <a:cubicBezTo>
                      <a:pt x="485054" y="169965"/>
                      <a:pt x="448261" y="86399"/>
                      <a:pt x="376168" y="377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9" name="Google Shape;889;p15"/>
              <p:cNvSpPr/>
              <p:nvPr/>
            </p:nvSpPr>
            <p:spPr>
              <a:xfrm>
                <a:off x="14187295" y="1210053"/>
                <a:ext cx="472525" cy="587202"/>
              </a:xfrm>
              <a:custGeom>
                <a:avLst/>
                <a:gdLst/>
                <a:ahLst/>
                <a:cxnLst/>
                <a:rect l="l" t="t" r="r" b="b"/>
                <a:pathLst>
                  <a:path w="472525" h="587202" extrusionOk="0">
                    <a:moveTo>
                      <a:pt x="376168" y="37730"/>
                    </a:moveTo>
                    <a:cubicBezTo>
                      <a:pt x="307001" y="-8953"/>
                      <a:pt x="214496" y="-12060"/>
                      <a:pt x="141477" y="26989"/>
                    </a:cubicBezTo>
                    <a:cubicBezTo>
                      <a:pt x="-8025" y="106955"/>
                      <a:pt x="-40309" y="318888"/>
                      <a:pt x="50674" y="454305"/>
                    </a:cubicBezTo>
                    <a:cubicBezTo>
                      <a:pt x="101354" y="529760"/>
                      <a:pt x="185691" y="580506"/>
                      <a:pt x="276659" y="587124"/>
                    </a:cubicBezTo>
                    <a:cubicBezTo>
                      <a:pt x="297221" y="588617"/>
                      <a:pt x="314781" y="568525"/>
                      <a:pt x="314781" y="548986"/>
                    </a:cubicBezTo>
                    <a:cubicBezTo>
                      <a:pt x="314781" y="526772"/>
                      <a:pt x="297250" y="512760"/>
                      <a:pt x="276659" y="510847"/>
                    </a:cubicBezTo>
                    <a:cubicBezTo>
                      <a:pt x="153423" y="499390"/>
                      <a:pt x="60245" y="384318"/>
                      <a:pt x="77835" y="260478"/>
                    </a:cubicBezTo>
                    <a:cubicBezTo>
                      <a:pt x="93261" y="151875"/>
                      <a:pt x="192590" y="47275"/>
                      <a:pt x="308420" y="93062"/>
                    </a:cubicBezTo>
                    <a:cubicBezTo>
                      <a:pt x="369941" y="117382"/>
                      <a:pt x="405405" y="183276"/>
                      <a:pt x="407465" y="247347"/>
                    </a:cubicBezTo>
                    <a:cubicBezTo>
                      <a:pt x="408541" y="280944"/>
                      <a:pt x="461789" y="291565"/>
                      <a:pt x="468673" y="255638"/>
                    </a:cubicBezTo>
                    <a:cubicBezTo>
                      <a:pt x="485054" y="169965"/>
                      <a:pt x="448261" y="86399"/>
                      <a:pt x="376168" y="377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0" name="Google Shape;890;p15"/>
              <p:cNvSpPr/>
              <p:nvPr/>
            </p:nvSpPr>
            <p:spPr>
              <a:xfrm>
                <a:off x="13841927" y="1200194"/>
                <a:ext cx="472525" cy="587202"/>
              </a:xfrm>
              <a:custGeom>
                <a:avLst/>
                <a:gdLst/>
                <a:ahLst/>
                <a:cxnLst/>
                <a:rect l="l" t="t" r="r" b="b"/>
                <a:pathLst>
                  <a:path w="472525" h="587202" extrusionOk="0">
                    <a:moveTo>
                      <a:pt x="376168" y="37730"/>
                    </a:moveTo>
                    <a:cubicBezTo>
                      <a:pt x="307001" y="-8953"/>
                      <a:pt x="214496" y="-12060"/>
                      <a:pt x="141477" y="26989"/>
                    </a:cubicBezTo>
                    <a:cubicBezTo>
                      <a:pt x="-8025" y="106955"/>
                      <a:pt x="-40309" y="318888"/>
                      <a:pt x="50674" y="454305"/>
                    </a:cubicBezTo>
                    <a:cubicBezTo>
                      <a:pt x="101354" y="529760"/>
                      <a:pt x="185691" y="580506"/>
                      <a:pt x="276659" y="587124"/>
                    </a:cubicBezTo>
                    <a:cubicBezTo>
                      <a:pt x="297221" y="588617"/>
                      <a:pt x="314781" y="568525"/>
                      <a:pt x="314781" y="548986"/>
                    </a:cubicBezTo>
                    <a:cubicBezTo>
                      <a:pt x="314781" y="526772"/>
                      <a:pt x="297250" y="512760"/>
                      <a:pt x="276659" y="510847"/>
                    </a:cubicBezTo>
                    <a:cubicBezTo>
                      <a:pt x="153423" y="499390"/>
                      <a:pt x="60245" y="384318"/>
                      <a:pt x="77835" y="260478"/>
                    </a:cubicBezTo>
                    <a:cubicBezTo>
                      <a:pt x="93261" y="151875"/>
                      <a:pt x="192590" y="47275"/>
                      <a:pt x="308420" y="93062"/>
                    </a:cubicBezTo>
                    <a:cubicBezTo>
                      <a:pt x="369941" y="117382"/>
                      <a:pt x="405405" y="183276"/>
                      <a:pt x="407465" y="247347"/>
                    </a:cubicBezTo>
                    <a:cubicBezTo>
                      <a:pt x="408541" y="280944"/>
                      <a:pt x="461789" y="291565"/>
                      <a:pt x="468673" y="255638"/>
                    </a:cubicBezTo>
                    <a:cubicBezTo>
                      <a:pt x="485054" y="169951"/>
                      <a:pt x="448261" y="86384"/>
                      <a:pt x="376168" y="377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1" name="Google Shape;891;p15"/>
              <p:cNvSpPr/>
              <p:nvPr/>
            </p:nvSpPr>
            <p:spPr>
              <a:xfrm>
                <a:off x="13496558" y="1190319"/>
                <a:ext cx="472531" cy="587201"/>
              </a:xfrm>
              <a:custGeom>
                <a:avLst/>
                <a:gdLst/>
                <a:ahLst/>
                <a:cxnLst/>
                <a:rect l="l" t="t" r="r" b="b"/>
                <a:pathLst>
                  <a:path w="472531" h="587201" extrusionOk="0">
                    <a:moveTo>
                      <a:pt x="376168" y="37730"/>
                    </a:moveTo>
                    <a:cubicBezTo>
                      <a:pt x="307001" y="-8953"/>
                      <a:pt x="214496" y="-12060"/>
                      <a:pt x="141477" y="26989"/>
                    </a:cubicBezTo>
                    <a:cubicBezTo>
                      <a:pt x="-8025" y="106955"/>
                      <a:pt x="-40309" y="318888"/>
                      <a:pt x="50674" y="454305"/>
                    </a:cubicBezTo>
                    <a:cubicBezTo>
                      <a:pt x="101354" y="529760"/>
                      <a:pt x="185691" y="580506"/>
                      <a:pt x="276659" y="587124"/>
                    </a:cubicBezTo>
                    <a:cubicBezTo>
                      <a:pt x="297221" y="588617"/>
                      <a:pt x="314781" y="568525"/>
                      <a:pt x="314781" y="548986"/>
                    </a:cubicBezTo>
                    <a:cubicBezTo>
                      <a:pt x="314781" y="526772"/>
                      <a:pt x="297250" y="512760"/>
                      <a:pt x="276659" y="510847"/>
                    </a:cubicBezTo>
                    <a:cubicBezTo>
                      <a:pt x="153423" y="499390"/>
                      <a:pt x="60245" y="384318"/>
                      <a:pt x="77835" y="260478"/>
                    </a:cubicBezTo>
                    <a:cubicBezTo>
                      <a:pt x="93261" y="151875"/>
                      <a:pt x="192590" y="47275"/>
                      <a:pt x="308420" y="93062"/>
                    </a:cubicBezTo>
                    <a:cubicBezTo>
                      <a:pt x="369941" y="117382"/>
                      <a:pt x="405405" y="183276"/>
                      <a:pt x="407465" y="247347"/>
                    </a:cubicBezTo>
                    <a:cubicBezTo>
                      <a:pt x="408541" y="280944"/>
                      <a:pt x="461789" y="291565"/>
                      <a:pt x="468673" y="255638"/>
                    </a:cubicBezTo>
                    <a:cubicBezTo>
                      <a:pt x="485069" y="169951"/>
                      <a:pt x="448275" y="86399"/>
                      <a:pt x="376168" y="377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2" name="Google Shape;892;p15"/>
              <p:cNvSpPr/>
              <p:nvPr/>
            </p:nvSpPr>
            <p:spPr>
              <a:xfrm>
                <a:off x="13151200" y="1180445"/>
                <a:ext cx="472521" cy="587216"/>
              </a:xfrm>
              <a:custGeom>
                <a:avLst/>
                <a:gdLst/>
                <a:ahLst/>
                <a:cxnLst/>
                <a:rect l="l" t="t" r="r" b="b"/>
                <a:pathLst>
                  <a:path w="472521" h="587216" extrusionOk="0">
                    <a:moveTo>
                      <a:pt x="376157" y="37730"/>
                    </a:moveTo>
                    <a:cubicBezTo>
                      <a:pt x="306991" y="-8953"/>
                      <a:pt x="214485" y="-12060"/>
                      <a:pt x="141466" y="26989"/>
                    </a:cubicBezTo>
                    <a:cubicBezTo>
                      <a:pt x="-8021" y="106955"/>
                      <a:pt x="-40304" y="318888"/>
                      <a:pt x="50663" y="454320"/>
                    </a:cubicBezTo>
                    <a:cubicBezTo>
                      <a:pt x="101343" y="529775"/>
                      <a:pt x="185681" y="580521"/>
                      <a:pt x="276648" y="587138"/>
                    </a:cubicBezTo>
                    <a:cubicBezTo>
                      <a:pt x="297210" y="588632"/>
                      <a:pt x="314770" y="568540"/>
                      <a:pt x="314770" y="549000"/>
                    </a:cubicBezTo>
                    <a:cubicBezTo>
                      <a:pt x="314770" y="526787"/>
                      <a:pt x="297240" y="512775"/>
                      <a:pt x="276648" y="510862"/>
                    </a:cubicBezTo>
                    <a:cubicBezTo>
                      <a:pt x="153412" y="499405"/>
                      <a:pt x="60235" y="384333"/>
                      <a:pt x="77825" y="260493"/>
                    </a:cubicBezTo>
                    <a:cubicBezTo>
                      <a:pt x="93250" y="151890"/>
                      <a:pt x="192580" y="47290"/>
                      <a:pt x="308409" y="93077"/>
                    </a:cubicBezTo>
                    <a:cubicBezTo>
                      <a:pt x="369930" y="117397"/>
                      <a:pt x="405394" y="183291"/>
                      <a:pt x="407455" y="247362"/>
                    </a:cubicBezTo>
                    <a:cubicBezTo>
                      <a:pt x="408530" y="280959"/>
                      <a:pt x="461779" y="291580"/>
                      <a:pt x="468662" y="255653"/>
                    </a:cubicBezTo>
                    <a:cubicBezTo>
                      <a:pt x="485058" y="169965"/>
                      <a:pt x="448265" y="86399"/>
                      <a:pt x="376157" y="377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3" name="Google Shape;893;p15"/>
              <p:cNvSpPr/>
              <p:nvPr/>
            </p:nvSpPr>
            <p:spPr>
              <a:xfrm>
                <a:off x="12805835" y="1170573"/>
                <a:ext cx="472525" cy="587214"/>
              </a:xfrm>
              <a:custGeom>
                <a:avLst/>
                <a:gdLst/>
                <a:ahLst/>
                <a:cxnLst/>
                <a:rect l="l" t="t" r="r" b="b"/>
                <a:pathLst>
                  <a:path w="472525" h="587214" extrusionOk="0">
                    <a:moveTo>
                      <a:pt x="376167" y="37727"/>
                    </a:moveTo>
                    <a:cubicBezTo>
                      <a:pt x="307001" y="-8955"/>
                      <a:pt x="214496" y="-12063"/>
                      <a:pt x="141477" y="27002"/>
                    </a:cubicBezTo>
                    <a:cubicBezTo>
                      <a:pt x="-8025" y="106967"/>
                      <a:pt x="-40309" y="318900"/>
                      <a:pt x="50674" y="454318"/>
                    </a:cubicBezTo>
                    <a:cubicBezTo>
                      <a:pt x="101354" y="529772"/>
                      <a:pt x="185691" y="580518"/>
                      <a:pt x="276659" y="587136"/>
                    </a:cubicBezTo>
                    <a:cubicBezTo>
                      <a:pt x="297220" y="588630"/>
                      <a:pt x="314781" y="568538"/>
                      <a:pt x="314781" y="548998"/>
                    </a:cubicBezTo>
                    <a:cubicBezTo>
                      <a:pt x="314781" y="526784"/>
                      <a:pt x="297250" y="512772"/>
                      <a:pt x="276659" y="510860"/>
                    </a:cubicBezTo>
                    <a:cubicBezTo>
                      <a:pt x="153423" y="499402"/>
                      <a:pt x="60245" y="384331"/>
                      <a:pt x="77835" y="260491"/>
                    </a:cubicBezTo>
                    <a:cubicBezTo>
                      <a:pt x="93261" y="151888"/>
                      <a:pt x="192590" y="47288"/>
                      <a:pt x="308420" y="93075"/>
                    </a:cubicBezTo>
                    <a:cubicBezTo>
                      <a:pt x="369941" y="117394"/>
                      <a:pt x="405405" y="183288"/>
                      <a:pt x="407466" y="247360"/>
                    </a:cubicBezTo>
                    <a:cubicBezTo>
                      <a:pt x="408541" y="280956"/>
                      <a:pt x="461789" y="291578"/>
                      <a:pt x="468673" y="255650"/>
                    </a:cubicBezTo>
                    <a:cubicBezTo>
                      <a:pt x="485054" y="169963"/>
                      <a:pt x="448260" y="86397"/>
                      <a:pt x="376167" y="3772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4" name="Google Shape;894;p15"/>
              <p:cNvSpPr/>
              <p:nvPr/>
            </p:nvSpPr>
            <p:spPr>
              <a:xfrm>
                <a:off x="12460467" y="1160696"/>
                <a:ext cx="472525" cy="587201"/>
              </a:xfrm>
              <a:custGeom>
                <a:avLst/>
                <a:gdLst/>
                <a:ahLst/>
                <a:cxnLst/>
                <a:rect l="l" t="t" r="r" b="b"/>
                <a:pathLst>
                  <a:path w="472525" h="587201" extrusionOk="0">
                    <a:moveTo>
                      <a:pt x="376167" y="37730"/>
                    </a:moveTo>
                    <a:cubicBezTo>
                      <a:pt x="307001" y="-8953"/>
                      <a:pt x="214496" y="-12060"/>
                      <a:pt x="141477" y="26989"/>
                    </a:cubicBezTo>
                    <a:cubicBezTo>
                      <a:pt x="-8025" y="106955"/>
                      <a:pt x="-40309" y="318888"/>
                      <a:pt x="50674" y="454305"/>
                    </a:cubicBezTo>
                    <a:cubicBezTo>
                      <a:pt x="101354" y="529760"/>
                      <a:pt x="185691" y="580506"/>
                      <a:pt x="276659" y="587124"/>
                    </a:cubicBezTo>
                    <a:cubicBezTo>
                      <a:pt x="297221" y="588617"/>
                      <a:pt x="314781" y="568525"/>
                      <a:pt x="314781" y="548986"/>
                    </a:cubicBezTo>
                    <a:cubicBezTo>
                      <a:pt x="314781" y="526772"/>
                      <a:pt x="297250" y="512760"/>
                      <a:pt x="276659" y="510847"/>
                    </a:cubicBezTo>
                    <a:cubicBezTo>
                      <a:pt x="153423" y="499390"/>
                      <a:pt x="60245" y="384318"/>
                      <a:pt x="77835" y="260478"/>
                    </a:cubicBezTo>
                    <a:cubicBezTo>
                      <a:pt x="93260" y="151875"/>
                      <a:pt x="192590" y="47275"/>
                      <a:pt x="308420" y="93062"/>
                    </a:cubicBezTo>
                    <a:cubicBezTo>
                      <a:pt x="369941" y="117382"/>
                      <a:pt x="405405" y="183276"/>
                      <a:pt x="407465" y="247347"/>
                    </a:cubicBezTo>
                    <a:cubicBezTo>
                      <a:pt x="408541" y="280944"/>
                      <a:pt x="461789" y="291565"/>
                      <a:pt x="468673" y="255638"/>
                    </a:cubicBezTo>
                    <a:cubicBezTo>
                      <a:pt x="485054" y="169965"/>
                      <a:pt x="448260" y="86399"/>
                      <a:pt x="376167" y="3773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5" name="Google Shape;895;p15"/>
              <p:cNvSpPr/>
              <p:nvPr/>
            </p:nvSpPr>
            <p:spPr>
              <a:xfrm>
                <a:off x="12115113" y="1150830"/>
                <a:ext cx="472525" cy="587208"/>
              </a:xfrm>
              <a:custGeom>
                <a:avLst/>
                <a:gdLst/>
                <a:ahLst/>
                <a:cxnLst/>
                <a:rect l="l" t="t" r="r" b="b"/>
                <a:pathLst>
                  <a:path w="472525" h="587208" extrusionOk="0">
                    <a:moveTo>
                      <a:pt x="376152" y="37721"/>
                    </a:moveTo>
                    <a:cubicBezTo>
                      <a:pt x="306986" y="-8961"/>
                      <a:pt x="214496" y="-12054"/>
                      <a:pt x="141477" y="26996"/>
                    </a:cubicBezTo>
                    <a:cubicBezTo>
                      <a:pt x="-8025" y="106961"/>
                      <a:pt x="-40309" y="318894"/>
                      <a:pt x="50674" y="454312"/>
                    </a:cubicBezTo>
                    <a:cubicBezTo>
                      <a:pt x="101354" y="529766"/>
                      <a:pt x="185691" y="580512"/>
                      <a:pt x="276659" y="587130"/>
                    </a:cubicBezTo>
                    <a:cubicBezTo>
                      <a:pt x="297220" y="588624"/>
                      <a:pt x="314781" y="568532"/>
                      <a:pt x="314781" y="548992"/>
                    </a:cubicBezTo>
                    <a:cubicBezTo>
                      <a:pt x="314781" y="526779"/>
                      <a:pt x="297250" y="512766"/>
                      <a:pt x="276659" y="510854"/>
                    </a:cubicBezTo>
                    <a:cubicBezTo>
                      <a:pt x="153423" y="499396"/>
                      <a:pt x="60245" y="384325"/>
                      <a:pt x="77835" y="260485"/>
                    </a:cubicBezTo>
                    <a:cubicBezTo>
                      <a:pt x="93260" y="151882"/>
                      <a:pt x="192590" y="47282"/>
                      <a:pt x="308420" y="93069"/>
                    </a:cubicBezTo>
                    <a:cubicBezTo>
                      <a:pt x="369941" y="117388"/>
                      <a:pt x="405405" y="183282"/>
                      <a:pt x="407465" y="247354"/>
                    </a:cubicBezTo>
                    <a:cubicBezTo>
                      <a:pt x="408541" y="280950"/>
                      <a:pt x="461789" y="291572"/>
                      <a:pt x="468673" y="255644"/>
                    </a:cubicBezTo>
                    <a:cubicBezTo>
                      <a:pt x="485054" y="169957"/>
                      <a:pt x="448261" y="86391"/>
                      <a:pt x="376152" y="3772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6" name="Google Shape;896;p15"/>
              <p:cNvSpPr/>
              <p:nvPr/>
            </p:nvSpPr>
            <p:spPr>
              <a:xfrm>
                <a:off x="11769737" y="1140957"/>
                <a:ext cx="472524" cy="587207"/>
              </a:xfrm>
              <a:custGeom>
                <a:avLst/>
                <a:gdLst/>
                <a:ahLst/>
                <a:cxnLst/>
                <a:rect l="l" t="t" r="r" b="b"/>
                <a:pathLst>
                  <a:path w="472524" h="587207" extrusionOk="0">
                    <a:moveTo>
                      <a:pt x="376160" y="37735"/>
                    </a:moveTo>
                    <a:cubicBezTo>
                      <a:pt x="306994" y="-8963"/>
                      <a:pt x="214503" y="-12055"/>
                      <a:pt x="141484" y="26994"/>
                    </a:cubicBezTo>
                    <a:cubicBezTo>
                      <a:pt x="-8033" y="106960"/>
                      <a:pt x="-40301" y="318893"/>
                      <a:pt x="50666" y="454310"/>
                    </a:cubicBezTo>
                    <a:cubicBezTo>
                      <a:pt x="101346" y="529765"/>
                      <a:pt x="185684" y="580511"/>
                      <a:pt x="276651" y="587129"/>
                    </a:cubicBezTo>
                    <a:cubicBezTo>
                      <a:pt x="297213" y="588623"/>
                      <a:pt x="314774" y="568530"/>
                      <a:pt x="314774" y="548991"/>
                    </a:cubicBezTo>
                    <a:cubicBezTo>
                      <a:pt x="314774" y="526777"/>
                      <a:pt x="297243" y="512765"/>
                      <a:pt x="276651" y="510853"/>
                    </a:cubicBezTo>
                    <a:cubicBezTo>
                      <a:pt x="153415" y="499395"/>
                      <a:pt x="60238" y="384323"/>
                      <a:pt x="77828" y="260483"/>
                    </a:cubicBezTo>
                    <a:cubicBezTo>
                      <a:pt x="93253" y="151880"/>
                      <a:pt x="192583" y="47281"/>
                      <a:pt x="308412" y="93067"/>
                    </a:cubicBezTo>
                    <a:cubicBezTo>
                      <a:pt x="369933" y="117387"/>
                      <a:pt x="405398" y="183281"/>
                      <a:pt x="407458" y="247352"/>
                    </a:cubicBezTo>
                    <a:cubicBezTo>
                      <a:pt x="408533" y="280949"/>
                      <a:pt x="461782" y="291570"/>
                      <a:pt x="468666" y="255643"/>
                    </a:cubicBezTo>
                    <a:cubicBezTo>
                      <a:pt x="485061" y="169956"/>
                      <a:pt x="448268" y="86390"/>
                      <a:pt x="376160" y="3773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97" name="Google Shape;897;p15"/>
          <p:cNvSpPr txBox="1"/>
          <p:nvPr/>
        </p:nvSpPr>
        <p:spPr>
          <a:xfrm>
            <a:off x="514350" y="2241504"/>
            <a:ext cx="4321500" cy="2520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lvl="0" indent="-285750">
              <a:lnSpc>
                <a:spcPct val="140000"/>
              </a:lnSpc>
              <a:buFont typeface="Arial" pitchFamily="34" charset="0"/>
              <a:buChar char="•"/>
            </a:pPr>
            <a:r>
              <a:rPr lang="ru-RU" sz="1300" b="1" dirty="0">
                <a:solidFill>
                  <a:schemeClr val="dk1"/>
                </a:solidFill>
                <a:latin typeface="Comic Sans MS" pitchFamily="66" charset="0"/>
                <a:ea typeface="Nunito"/>
                <a:cs typeface="Nunito"/>
                <a:sym typeface="Nunito"/>
              </a:rPr>
              <a:t>Через воду и воздух</a:t>
            </a:r>
            <a:r>
              <a:rPr lang="ru-RU" sz="1300" b="1" dirty="0" smtClean="0">
                <a:solidFill>
                  <a:schemeClr val="dk1"/>
                </a:solidFill>
                <a:latin typeface="Comic Sans MS" pitchFamily="66" charset="0"/>
                <a:ea typeface="Nunito"/>
                <a:cs typeface="Nunito"/>
                <a:sym typeface="Nunito"/>
              </a:rPr>
              <a:t>;</a:t>
            </a:r>
          </a:p>
          <a:p>
            <a:pPr marL="285750" lvl="0" indent="-285750">
              <a:lnSpc>
                <a:spcPct val="140000"/>
              </a:lnSpc>
              <a:buFont typeface="Arial" pitchFamily="34" charset="0"/>
              <a:buChar char="•"/>
            </a:pPr>
            <a:r>
              <a:rPr lang="ru-RU" sz="1300" b="1" dirty="0">
                <a:solidFill>
                  <a:schemeClr val="dk1"/>
                </a:solidFill>
                <a:latin typeface="Comic Sans MS" pitchFamily="66" charset="0"/>
                <a:ea typeface="Nunito"/>
                <a:cs typeface="Nunito"/>
                <a:sym typeface="Nunito"/>
              </a:rPr>
              <a:t>В быту;</a:t>
            </a:r>
          </a:p>
          <a:p>
            <a:pPr marL="285750" lvl="0" indent="-285750">
              <a:lnSpc>
                <a:spcPct val="140000"/>
              </a:lnSpc>
              <a:buFont typeface="Arial" pitchFamily="34" charset="0"/>
              <a:buChar char="•"/>
            </a:pPr>
            <a:r>
              <a:rPr lang="ru-RU" sz="1300" b="1" dirty="0">
                <a:solidFill>
                  <a:schemeClr val="dk1"/>
                </a:solidFill>
                <a:latin typeface="Comic Sans MS" pitchFamily="66" charset="0"/>
                <a:ea typeface="Nunito"/>
                <a:cs typeface="Nunito"/>
                <a:sym typeface="Nunito"/>
              </a:rPr>
              <a:t>Через укусы комаров и других насекомых</a:t>
            </a:r>
          </a:p>
          <a:p>
            <a:pPr marL="285750" lvl="0" indent="-285750">
              <a:lnSpc>
                <a:spcPct val="140000"/>
              </a:lnSpc>
              <a:buFont typeface="Arial" pitchFamily="34" charset="0"/>
              <a:buChar char="•"/>
            </a:pPr>
            <a:r>
              <a:rPr lang="ru-RU" sz="1300" b="1" dirty="0">
                <a:solidFill>
                  <a:schemeClr val="dk1"/>
                </a:solidFill>
                <a:latin typeface="Comic Sans MS" pitchFamily="66" charset="0"/>
                <a:ea typeface="Nunito"/>
                <a:cs typeface="Nunito"/>
                <a:sym typeface="Nunito"/>
              </a:rPr>
              <a:t>При контакте со слюной, слезами, потом ВИЧ-положительного человека (если в них отсутствует видимая кровь);</a:t>
            </a:r>
          </a:p>
          <a:p>
            <a:pPr marL="285750" lvl="0" indent="-285750">
              <a:lnSpc>
                <a:spcPct val="140000"/>
              </a:lnSpc>
              <a:buFont typeface="Arial" pitchFamily="34" charset="0"/>
              <a:buChar char="•"/>
            </a:pPr>
            <a:r>
              <a:rPr lang="ru-RU" sz="1300" b="1" dirty="0">
                <a:solidFill>
                  <a:schemeClr val="dk1"/>
                </a:solidFill>
                <a:latin typeface="Comic Sans MS" pitchFamily="66" charset="0"/>
                <a:ea typeface="Nunito"/>
                <a:cs typeface="Nunito"/>
                <a:sym typeface="Nunito"/>
              </a:rPr>
              <a:t>При рукопожатии, объятиях, использовании общего туалета и посуды, </a:t>
            </a:r>
            <a:r>
              <a:rPr lang="ru-RU" sz="1300" b="1" dirty="0" smtClean="0">
                <a:solidFill>
                  <a:schemeClr val="dk1"/>
                </a:solidFill>
                <a:latin typeface="Comic Sans MS" pitchFamily="66" charset="0"/>
                <a:ea typeface="Nunito"/>
                <a:cs typeface="Nunito"/>
                <a:sym typeface="Nunito"/>
              </a:rPr>
              <a:t>поцелуях</a:t>
            </a:r>
            <a:endParaRPr lang="ru-RU" sz="1300" b="1" dirty="0">
              <a:solidFill>
                <a:schemeClr val="dk1"/>
              </a:solidFill>
              <a:latin typeface="Comic Sans MS" pitchFamily="66" charset="0"/>
              <a:ea typeface="Nunito"/>
              <a:cs typeface="Nunito"/>
              <a:sym typeface="Nunito"/>
            </a:endParaRPr>
          </a:p>
          <a:p>
            <a:pPr marL="285750" lvl="0" indent="-285750">
              <a:lnSpc>
                <a:spcPct val="140000"/>
              </a:lnSpc>
              <a:buFont typeface="Arial" pitchFamily="34" charset="0"/>
              <a:buChar char="•"/>
            </a:pPr>
            <a:endParaRPr lang="ru-RU" sz="1300" b="1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050" name="Picture 2" descr="C:\Users\larisa1\Downloads\dreamstime_m_240250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8443">
            <a:off x="5842365" y="1627511"/>
            <a:ext cx="3833723" cy="255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05" name="Google Shape;905;p15"/>
          <p:cNvGrpSpPr/>
          <p:nvPr/>
        </p:nvGrpSpPr>
        <p:grpSpPr>
          <a:xfrm>
            <a:off x="5475592" y="2059813"/>
            <a:ext cx="1119543" cy="365394"/>
            <a:chOff x="10951184" y="4119626"/>
            <a:chExt cx="2239085" cy="730787"/>
          </a:xfrm>
        </p:grpSpPr>
        <p:sp>
          <p:nvSpPr>
            <p:cNvPr id="906" name="Google Shape;906;p15"/>
            <p:cNvSpPr/>
            <p:nvPr/>
          </p:nvSpPr>
          <p:spPr>
            <a:xfrm>
              <a:off x="10951184" y="4119626"/>
              <a:ext cx="2239085" cy="730787"/>
            </a:xfrm>
            <a:custGeom>
              <a:avLst/>
              <a:gdLst/>
              <a:ahLst/>
              <a:cxnLst/>
              <a:rect l="l" t="t" r="r" b="b"/>
              <a:pathLst>
                <a:path w="2239085" h="730787" extrusionOk="0">
                  <a:moveTo>
                    <a:pt x="2238073" y="703116"/>
                  </a:moveTo>
                  <a:cubicBezTo>
                    <a:pt x="2217323" y="661300"/>
                    <a:pt x="2182271" y="622877"/>
                    <a:pt x="2145271" y="504668"/>
                  </a:cubicBezTo>
                  <a:cubicBezTo>
                    <a:pt x="2092097" y="328759"/>
                    <a:pt x="2088615" y="388861"/>
                    <a:pt x="2148450" y="269082"/>
                  </a:cubicBezTo>
                  <a:cubicBezTo>
                    <a:pt x="2242716" y="78646"/>
                    <a:pt x="2231693" y="79655"/>
                    <a:pt x="2188792" y="72362"/>
                  </a:cubicBezTo>
                  <a:cubicBezTo>
                    <a:pt x="2061323" y="50936"/>
                    <a:pt x="1899674" y="49905"/>
                    <a:pt x="1774850" y="39771"/>
                  </a:cubicBezTo>
                  <a:cubicBezTo>
                    <a:pt x="799156" y="-45938"/>
                    <a:pt x="553890" y="34048"/>
                    <a:pt x="15165" y="30886"/>
                  </a:cubicBezTo>
                  <a:cubicBezTo>
                    <a:pt x="-16427" y="31456"/>
                    <a:pt x="3658" y="69476"/>
                    <a:pt x="53956" y="249239"/>
                  </a:cubicBezTo>
                  <a:cubicBezTo>
                    <a:pt x="107877" y="444231"/>
                    <a:pt x="85834" y="321258"/>
                    <a:pt x="18561" y="663688"/>
                  </a:cubicBezTo>
                  <a:cubicBezTo>
                    <a:pt x="15193" y="684599"/>
                    <a:pt x="-2383" y="722456"/>
                    <a:pt x="30548" y="726279"/>
                  </a:cubicBezTo>
                  <a:cubicBezTo>
                    <a:pt x="517283" y="688394"/>
                    <a:pt x="1006622" y="739258"/>
                    <a:pt x="1494320" y="729522"/>
                  </a:cubicBezTo>
                  <a:cubicBezTo>
                    <a:pt x="1735417" y="725360"/>
                    <a:pt x="1976786" y="717380"/>
                    <a:pt x="2217861" y="725971"/>
                  </a:cubicBezTo>
                  <a:cubicBezTo>
                    <a:pt x="2230657" y="728468"/>
                    <a:pt x="2242707" y="715579"/>
                    <a:pt x="2238073" y="7031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7" name="Google Shape;907;p15"/>
            <p:cNvSpPr/>
            <p:nvPr/>
          </p:nvSpPr>
          <p:spPr>
            <a:xfrm>
              <a:off x="10951184" y="4119626"/>
              <a:ext cx="2239085" cy="730787"/>
            </a:xfrm>
            <a:custGeom>
              <a:avLst/>
              <a:gdLst/>
              <a:ahLst/>
              <a:cxnLst/>
              <a:rect l="l" t="t" r="r" b="b"/>
              <a:pathLst>
                <a:path w="2239085" h="730787" extrusionOk="0">
                  <a:moveTo>
                    <a:pt x="2238073" y="703116"/>
                  </a:moveTo>
                  <a:cubicBezTo>
                    <a:pt x="2217323" y="661300"/>
                    <a:pt x="2182271" y="622877"/>
                    <a:pt x="2145271" y="504668"/>
                  </a:cubicBezTo>
                  <a:cubicBezTo>
                    <a:pt x="2092097" y="328759"/>
                    <a:pt x="2088615" y="388861"/>
                    <a:pt x="2148450" y="269082"/>
                  </a:cubicBezTo>
                  <a:cubicBezTo>
                    <a:pt x="2242716" y="78646"/>
                    <a:pt x="2231693" y="79655"/>
                    <a:pt x="2188792" y="72362"/>
                  </a:cubicBezTo>
                  <a:cubicBezTo>
                    <a:pt x="2061323" y="50936"/>
                    <a:pt x="1899674" y="49905"/>
                    <a:pt x="1774850" y="39771"/>
                  </a:cubicBezTo>
                  <a:cubicBezTo>
                    <a:pt x="799156" y="-45938"/>
                    <a:pt x="553890" y="34048"/>
                    <a:pt x="15165" y="30886"/>
                  </a:cubicBezTo>
                  <a:cubicBezTo>
                    <a:pt x="-16427" y="31456"/>
                    <a:pt x="3658" y="69476"/>
                    <a:pt x="53956" y="249239"/>
                  </a:cubicBezTo>
                  <a:cubicBezTo>
                    <a:pt x="107877" y="444231"/>
                    <a:pt x="85834" y="321258"/>
                    <a:pt x="18561" y="663688"/>
                  </a:cubicBezTo>
                  <a:cubicBezTo>
                    <a:pt x="15193" y="684599"/>
                    <a:pt x="-2383" y="722456"/>
                    <a:pt x="30548" y="726279"/>
                  </a:cubicBezTo>
                  <a:cubicBezTo>
                    <a:pt x="517283" y="688394"/>
                    <a:pt x="1006622" y="739258"/>
                    <a:pt x="1494320" y="729522"/>
                  </a:cubicBezTo>
                  <a:cubicBezTo>
                    <a:pt x="1735417" y="725360"/>
                    <a:pt x="1976786" y="717380"/>
                    <a:pt x="2217861" y="725971"/>
                  </a:cubicBezTo>
                  <a:cubicBezTo>
                    <a:pt x="2230657" y="728468"/>
                    <a:pt x="2242707" y="715579"/>
                    <a:pt x="2238073" y="7031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desCarnival base template">
  <a:themeElements>
    <a:clrScheme name="Custom 347">
      <a:dk1>
        <a:srgbClr val="191918"/>
      </a:dk1>
      <a:lt1>
        <a:srgbClr val="FFFFFF"/>
      </a:lt1>
      <a:dk2>
        <a:srgbClr val="FDF5B6"/>
      </a:dk2>
      <a:lt2>
        <a:srgbClr val="FDFBF0"/>
      </a:lt2>
      <a:accent1>
        <a:srgbClr val="C7CFFB"/>
      </a:accent1>
      <a:accent2>
        <a:srgbClr val="5470D6"/>
      </a:accent2>
      <a:accent3>
        <a:srgbClr val="E64FA5"/>
      </a:accent3>
      <a:accent4>
        <a:srgbClr val="F2E281"/>
      </a:accent4>
      <a:accent5>
        <a:srgbClr val="5E5E5E"/>
      </a:accent5>
      <a:accent6>
        <a:srgbClr val="FFFFFF"/>
      </a:accent6>
      <a:hlink>
        <a:srgbClr val="E64FA5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1029</TotalTime>
  <Words>1258</Words>
  <Application>Microsoft Office PowerPoint</Application>
  <PresentationFormat>Экран (16:9)</PresentationFormat>
  <Paragraphs>111</Paragraphs>
  <Slides>30</Slides>
  <Notes>30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6" baseType="lpstr">
      <vt:lpstr>Arial</vt:lpstr>
      <vt:lpstr>Comic Sans MS</vt:lpstr>
      <vt:lpstr>Calibri</vt:lpstr>
      <vt:lpstr>Mali Light</vt:lpstr>
      <vt:lpstr>Nunito</vt:lpstr>
      <vt:lpstr>SlidesCarnival base template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larisa1</dc:creator>
  <cp:lastModifiedBy>larisa1</cp:lastModifiedBy>
  <cp:revision>55</cp:revision>
  <dcterms:modified xsi:type="dcterms:W3CDTF">2026-02-04T09:18:35Z</dcterms:modified>
</cp:coreProperties>
</file>